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17" r:id="rId2"/>
    <p:sldMasterId id="2147483754" r:id="rId3"/>
    <p:sldMasterId id="2147483767" r:id="rId4"/>
    <p:sldMasterId id="2147483779" r:id="rId5"/>
  </p:sldMasterIdLst>
  <p:notesMasterIdLst>
    <p:notesMasterId r:id="rId40"/>
  </p:notesMasterIdLst>
  <p:sldIdLst>
    <p:sldId id="309" r:id="rId6"/>
    <p:sldId id="257" r:id="rId7"/>
    <p:sldId id="306" r:id="rId8"/>
    <p:sldId id="267" r:id="rId9"/>
    <p:sldId id="261" r:id="rId10"/>
    <p:sldId id="265" r:id="rId11"/>
    <p:sldId id="269" r:id="rId12"/>
    <p:sldId id="270" r:id="rId13"/>
    <p:sldId id="272" r:id="rId14"/>
    <p:sldId id="268" r:id="rId15"/>
    <p:sldId id="275" r:id="rId16"/>
    <p:sldId id="276" r:id="rId17"/>
    <p:sldId id="277" r:id="rId18"/>
    <p:sldId id="280" r:id="rId19"/>
    <p:sldId id="282" r:id="rId20"/>
    <p:sldId id="281" r:id="rId21"/>
    <p:sldId id="283" r:id="rId22"/>
    <p:sldId id="287" r:id="rId23"/>
    <p:sldId id="284" r:id="rId24"/>
    <p:sldId id="288" r:id="rId25"/>
    <p:sldId id="289" r:id="rId26"/>
    <p:sldId id="290" r:id="rId27"/>
    <p:sldId id="292" r:id="rId28"/>
    <p:sldId id="293" r:id="rId29"/>
    <p:sldId id="294" r:id="rId30"/>
    <p:sldId id="295" r:id="rId31"/>
    <p:sldId id="299" r:id="rId32"/>
    <p:sldId id="296" r:id="rId33"/>
    <p:sldId id="297" r:id="rId34"/>
    <p:sldId id="304" r:id="rId35"/>
    <p:sldId id="301" r:id="rId36"/>
    <p:sldId id="266" r:id="rId37"/>
    <p:sldId id="307" r:id="rId38"/>
    <p:sldId id="305" r:id="rId39"/>
  </p:sldIdLst>
  <p:sldSz cx="12192000" cy="6858000"/>
  <p:notesSz cx="6858000" cy="9144000"/>
  <p:embeddedFontLst>
    <p:embeddedFont>
      <p:font typeface="#9Slide01 Noi dung ngan" panose="020B0604020202020204" pitchFamily="34" charset="0"/>
      <p:regular r:id="rId41"/>
    </p:embeddedFont>
    <p:embeddedFont>
      <p:font typeface="#9Slide01 Tieu de ngan" panose="020B0704020202020204" pitchFamily="34" charset="0"/>
      <p:bold r:id="rId42"/>
    </p:embeddedFont>
    <p:embeddedFont>
      <p:font typeface="#9Slide03 IcielUni Sans Heavy" pitchFamily="2" charset="77"/>
      <p:bold r:id="rId43"/>
    </p:embeddedFont>
    <p:embeddedFont>
      <p:font typeface="#9Slide03 Roboto Medium" panose="02000000000000000000" charset="0"/>
      <p:regular r:id="rId44"/>
    </p:embeddedFont>
    <p:embeddedFont>
      <p:font typeface="#9Slide05 Aquarelle" panose="02040603050506020204" pitchFamily="18" charset="0"/>
      <p:regular r:id="rId45"/>
    </p:embeddedFont>
    <p:embeddedFont>
      <p:font typeface="#9Slide05 Claudia" pitchFamily="2" charset="77"/>
      <p:regular r:id="rId46"/>
    </p:embeddedFont>
    <p:embeddedFont>
      <p:font typeface="#9Slide05 Great Vibes" panose="02000507080000020002" pitchFamily="2" charset="77"/>
      <p:regular r:id="rId47"/>
    </p:embeddedFont>
    <p:embeddedFont>
      <p:font typeface="#9Slide05 SVNVanilla Daisy Pro" panose="020B0604020202020204" pitchFamily="34" charset="0"/>
      <p:regular r:id="rId48"/>
    </p:embeddedFont>
    <p:embeddedFont>
      <p:font typeface="#9Slide07 IcielBaliho Script" pitchFamily="2" charset="77"/>
      <p:regular r:id="rId49"/>
    </p:embeddedFont>
    <p:embeddedFont>
      <p:font typeface="#9Slide07 IcielLa Chic Pro Shad" panose="02000506090000020004" pitchFamily="2" charset="77"/>
      <p:regular r:id="rId50"/>
    </p:embeddedFont>
    <p:embeddedFont>
      <p:font typeface="#9Slide07 IcielNabila" pitchFamily="2" charset="77"/>
      <p:regular r:id="rId51"/>
    </p:embeddedFont>
    <p:embeddedFont>
      <p:font typeface="Chewy" panose="020B0604020202020204" pitchFamily="34" charset="0"/>
      <p:regular r:id="rId52"/>
    </p:embeddedFont>
    <p:embeddedFont>
      <p:font typeface="Fira Sans Extra Condensed Medium" panose="020B0604020202020204" pitchFamily="34" charset="0"/>
      <p:regular r:id="rId53"/>
      <p:bold r:id="rId54"/>
      <p:italic r:id="rId55"/>
      <p:boldItalic r:id="rId56"/>
    </p:embeddedFont>
    <p:embeddedFont>
      <p:font typeface="Hind" panose="02000000000000000000" pitchFamily="2" charset="77"/>
      <p:regular r:id="rId57"/>
      <p:bold r:id="rId58"/>
    </p:embeddedFont>
    <p:embeddedFont>
      <p:font typeface="Nunito Light" pitchFamily="2" charset="77"/>
      <p:regular r:id="rId59"/>
      <p:italic r:id="rId60"/>
    </p:embeddedFont>
    <p:embeddedFont>
      <p:font typeface="Palanquin Dark" panose="020B0604020202020204" pitchFamily="34" charset="0"/>
      <p:regular r:id="rId61"/>
      <p:bold r:id="rId62"/>
    </p:embeddedFont>
    <p:embeddedFont>
      <p:font typeface="PT Sans" panose="020B0503020203020204" pitchFamily="34" charset="77"/>
      <p:regular r:id="rId63"/>
      <p:bold r:id="rId64"/>
      <p:italic r:id="rId65"/>
      <p:boldItalic r:id="rId66"/>
    </p:embeddedFont>
    <p:embeddedFont>
      <p:font typeface="Raleway ExtraBold" pitchFamily="2" charset="77"/>
      <p:bold r:id="rId67"/>
      <p:italic r:id="rId68"/>
      <p:boldItalic r:id="rId69"/>
    </p:embeddedFont>
    <p:embeddedFont>
      <p:font typeface="Roboto Condensed Light" panose="02000000000000000000" pitchFamily="2" charset="0"/>
      <p:regular r:id="rId70"/>
      <p:italic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8697"/>
    <a:srgbClr val="FF5F5F"/>
    <a:srgbClr val="FFFFFF"/>
    <a:srgbClr val="ABE1FD"/>
    <a:srgbClr val="D3EFFB"/>
    <a:srgbClr val="A9CFE2"/>
    <a:srgbClr val="CF1429"/>
    <a:srgbClr val="F30401"/>
    <a:srgbClr val="D3C101"/>
    <a:srgbClr val="02C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76"/>
  </p:normalViewPr>
  <p:slideViewPr>
    <p:cSldViewPr snapToGrid="0">
      <p:cViewPr varScale="1">
        <p:scale>
          <a:sx n="101" d="100"/>
          <a:sy n="101" d="100"/>
        </p:scale>
        <p:origin x="9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2.xml"/><Relationship Id="rId71" Type="http://schemas.openxmlformats.org/officeDocument/2006/relationships/font" Target="fonts/font3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CC0D0-441D-4A33-A063-CB9ECAE2D3E3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B8561-28FF-43AE-AD08-237FCEBE8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8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957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g108b4651a39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2" name="Google Shape;4112;g108b4651a39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271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108b4651a39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108b4651a39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5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8814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1" name="Google Shape;5141;g108b4651a39_0_23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2" name="Google Shape;5142;g108b4651a39_0_23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011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8" name="Google Shape;347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225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8" name="Google Shape;347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483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8" name="Google Shape;347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82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9" name="Google Shape;3499;g109e91da4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0" name="Google Shape;3500;g109e91da4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344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775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g108b4651a3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6" name="Google Shape;3736;g108b4651a3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7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965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B8561-28FF-43AE-AD08-237FCEBE8E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64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3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305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39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301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4" name="Google Shape;3464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44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http://hanoimoi.com.vn/ban-in/The-gioi/838402/infographic-lien-minh-chau-au-da-phat-trien-nhu-the-nao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B8561-28FF-43AE-AD08-237FCEBE8E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18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78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06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837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2259993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1"/>
          </p:nvPr>
        </p:nvSpPr>
        <p:spPr>
          <a:xfrm>
            <a:off x="1329000" y="3953607"/>
            <a:ext cx="95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3" name="Google Shape;943;p11"/>
          <p:cNvSpPr/>
          <p:nvPr/>
        </p:nvSpPr>
        <p:spPr>
          <a:xfrm>
            <a:off x="2019600" y="280649"/>
            <a:ext cx="10414000" cy="2761500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44" name="Google Shape;944;p11"/>
          <p:cNvGrpSpPr/>
          <p:nvPr/>
        </p:nvGrpSpPr>
        <p:grpSpPr>
          <a:xfrm rot="-2864756">
            <a:off x="8571015" y="194364"/>
            <a:ext cx="457189" cy="425456"/>
            <a:chOff x="-1003774" y="3010923"/>
            <a:chExt cx="671424" cy="624822"/>
          </a:xfrm>
        </p:grpSpPr>
        <p:sp>
          <p:nvSpPr>
            <p:cNvPr id="945" name="Google Shape;945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10401921" y="3106843"/>
            <a:ext cx="1279473" cy="2056187"/>
            <a:chOff x="9840651" y="2066749"/>
            <a:chExt cx="701773" cy="1127790"/>
          </a:xfrm>
        </p:grpSpPr>
        <p:sp>
          <p:nvSpPr>
            <p:cNvPr id="983" name="Google Shape;983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261362" y="3547430"/>
            <a:ext cx="1718591" cy="1272705"/>
            <a:chOff x="1156200" y="3428725"/>
            <a:chExt cx="684625" cy="507000"/>
          </a:xfrm>
        </p:grpSpPr>
        <p:sp>
          <p:nvSpPr>
            <p:cNvPr id="1015" name="Google Shape;101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11"/>
          <p:cNvGrpSpPr/>
          <p:nvPr/>
        </p:nvGrpSpPr>
        <p:grpSpPr>
          <a:xfrm>
            <a:off x="10300329" y="5595010"/>
            <a:ext cx="1496751" cy="893972"/>
            <a:chOff x="7734396" y="189920"/>
            <a:chExt cx="1122563" cy="670479"/>
          </a:xfrm>
        </p:grpSpPr>
        <p:sp>
          <p:nvSpPr>
            <p:cNvPr id="1047" name="Google Shape;1047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8" name="Google Shape;1068;p11"/>
          <p:cNvGrpSpPr/>
          <p:nvPr/>
        </p:nvGrpSpPr>
        <p:grpSpPr>
          <a:xfrm>
            <a:off x="261383" y="422792"/>
            <a:ext cx="1579516" cy="2883491"/>
            <a:chOff x="5124450" y="2384375"/>
            <a:chExt cx="669400" cy="1222025"/>
          </a:xfrm>
        </p:grpSpPr>
        <p:sp>
          <p:nvSpPr>
            <p:cNvPr id="1069" name="Google Shape;106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8067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98B65-A8D7-4F99-BB18-A087CE882C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81FE7-0BD2-442E-B5C1-9521C7233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6CF68-26D3-4F28-A450-732051B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09996-5DA0-4115-872B-231E6D28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AEEDE-A7E5-467A-8DC1-E875707E0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926421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0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13"/>
          <p:cNvSpPr/>
          <p:nvPr/>
        </p:nvSpPr>
        <p:spPr>
          <a:xfrm>
            <a:off x="11586009" y="2506385"/>
            <a:ext cx="657100" cy="4345833"/>
          </a:xfrm>
          <a:custGeom>
            <a:avLst/>
            <a:gdLst/>
            <a:ahLst/>
            <a:cxnLst/>
            <a:rect l="l" t="t" r="r" b="b"/>
            <a:pathLst>
              <a:path w="19713" h="130375" extrusionOk="0">
                <a:moveTo>
                  <a:pt x="18951" y="130375"/>
                </a:moveTo>
                <a:cubicBezTo>
                  <a:pt x="12501" y="119625"/>
                  <a:pt x="8009" y="106145"/>
                  <a:pt x="10188" y="93799"/>
                </a:cubicBezTo>
                <a:cubicBezTo>
                  <a:pt x="11661" y="85449"/>
                  <a:pt x="18821" y="77778"/>
                  <a:pt x="17427" y="69415"/>
                </a:cubicBezTo>
                <a:cubicBezTo>
                  <a:pt x="15545" y="58123"/>
                  <a:pt x="7136" y="48421"/>
                  <a:pt x="5997" y="37030"/>
                </a:cubicBezTo>
                <a:cubicBezTo>
                  <a:pt x="4792" y="24982"/>
                  <a:pt x="17606" y="9396"/>
                  <a:pt x="9045" y="835"/>
                </a:cubicBezTo>
                <a:cubicBezTo>
                  <a:pt x="4426" y="-3784"/>
                  <a:pt x="-1302" y="12024"/>
                  <a:pt x="282" y="18361"/>
                </a:cubicBezTo>
                <a:cubicBezTo>
                  <a:pt x="1415" y="22895"/>
                  <a:pt x="5959" y="27118"/>
                  <a:pt x="10569" y="27886"/>
                </a:cubicBezTo>
                <a:cubicBezTo>
                  <a:pt x="14182" y="28488"/>
                  <a:pt x="17123" y="24380"/>
                  <a:pt x="19713" y="2179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90" name="Google Shape;1090;p1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13"/>
          <p:cNvSpPr txBox="1">
            <a:spLocks noGrp="1"/>
          </p:cNvSpPr>
          <p:nvPr>
            <p:ph type="title"/>
          </p:nvPr>
        </p:nvSpPr>
        <p:spPr>
          <a:xfrm>
            <a:off x="2563987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3"/>
          <p:cNvSpPr txBox="1">
            <a:spLocks noGrp="1"/>
          </p:cNvSpPr>
          <p:nvPr>
            <p:ph type="subTitle" idx="1"/>
          </p:nvPr>
        </p:nvSpPr>
        <p:spPr>
          <a:xfrm>
            <a:off x="2563987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3"/>
          <p:cNvSpPr txBox="1">
            <a:spLocks noGrp="1"/>
          </p:cNvSpPr>
          <p:nvPr>
            <p:ph type="title" idx="2"/>
          </p:nvPr>
        </p:nvSpPr>
        <p:spPr>
          <a:xfrm>
            <a:off x="7926851" y="2055555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3"/>
          <p:cNvSpPr txBox="1">
            <a:spLocks noGrp="1"/>
          </p:cNvSpPr>
          <p:nvPr>
            <p:ph type="subTitle" idx="3"/>
          </p:nvPr>
        </p:nvSpPr>
        <p:spPr>
          <a:xfrm>
            <a:off x="7926851" y="2581211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3"/>
          <p:cNvSpPr txBox="1">
            <a:spLocks noGrp="1"/>
          </p:cNvSpPr>
          <p:nvPr>
            <p:ph type="title" idx="4"/>
          </p:nvPr>
        </p:nvSpPr>
        <p:spPr>
          <a:xfrm>
            <a:off x="2563987" y="424082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3"/>
          <p:cNvSpPr txBox="1">
            <a:spLocks noGrp="1"/>
          </p:cNvSpPr>
          <p:nvPr>
            <p:ph type="subTitle" idx="5"/>
          </p:nvPr>
        </p:nvSpPr>
        <p:spPr>
          <a:xfrm>
            <a:off x="2563987" y="4766531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3"/>
          <p:cNvSpPr txBox="1">
            <a:spLocks noGrp="1"/>
          </p:cNvSpPr>
          <p:nvPr>
            <p:ph type="title" idx="6"/>
          </p:nvPr>
        </p:nvSpPr>
        <p:spPr>
          <a:xfrm>
            <a:off x="7926851" y="424077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7"/>
          </p:nvPr>
        </p:nvSpPr>
        <p:spPr>
          <a:xfrm>
            <a:off x="7926851" y="4766480"/>
            <a:ext cx="3074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/>
          <p:cNvSpPr txBox="1">
            <a:spLocks noGrp="1"/>
          </p:cNvSpPr>
          <p:nvPr>
            <p:ph type="title" idx="8" hasCustomPrompt="1"/>
          </p:nvPr>
        </p:nvSpPr>
        <p:spPr>
          <a:xfrm>
            <a:off x="1290353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0" name="Google Shape;1100;p13"/>
          <p:cNvSpPr txBox="1">
            <a:spLocks noGrp="1"/>
          </p:cNvSpPr>
          <p:nvPr>
            <p:ph type="title" idx="9" hasCustomPrompt="1"/>
          </p:nvPr>
        </p:nvSpPr>
        <p:spPr>
          <a:xfrm>
            <a:off x="1290368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1" name="Google Shape;1101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4012" y="234317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2" name="Google Shape;11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650053" y="452846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3" name="Google Shape;1103;p13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104" name="Google Shape;1104;p13"/>
          <p:cNvSpPr/>
          <p:nvPr/>
        </p:nvSpPr>
        <p:spPr>
          <a:xfrm>
            <a:off x="-63199" y="19633"/>
            <a:ext cx="1714500" cy="3378200"/>
          </a:xfrm>
          <a:custGeom>
            <a:avLst/>
            <a:gdLst/>
            <a:ahLst/>
            <a:cxnLst/>
            <a:rect l="l" t="t" r="r" b="b"/>
            <a:pathLst>
              <a:path w="51435" h="101346" extrusionOk="0">
                <a:moveTo>
                  <a:pt x="51435" y="0"/>
                </a:moveTo>
                <a:cubicBezTo>
                  <a:pt x="44705" y="1683"/>
                  <a:pt x="36548" y="2832"/>
                  <a:pt x="32385" y="8382"/>
                </a:cubicBezTo>
                <a:cubicBezTo>
                  <a:pt x="27211" y="15280"/>
                  <a:pt x="32472" y="26422"/>
                  <a:pt x="28194" y="33909"/>
                </a:cubicBezTo>
                <a:cubicBezTo>
                  <a:pt x="23708" y="41760"/>
                  <a:pt x="16138" y="48580"/>
                  <a:pt x="14859" y="57531"/>
                </a:cubicBezTo>
                <a:cubicBezTo>
                  <a:pt x="13725" y="65468"/>
                  <a:pt x="17955" y="73673"/>
                  <a:pt x="16383" y="81534"/>
                </a:cubicBezTo>
                <a:cubicBezTo>
                  <a:pt x="14702" y="89937"/>
                  <a:pt x="8130" y="98636"/>
                  <a:pt x="0" y="101346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05" name="Google Shape;1105;p13"/>
          <p:cNvGrpSpPr/>
          <p:nvPr/>
        </p:nvGrpSpPr>
        <p:grpSpPr>
          <a:xfrm rot="3446927">
            <a:off x="811195" y="234746"/>
            <a:ext cx="457223" cy="425487"/>
            <a:chOff x="-1003774" y="3010923"/>
            <a:chExt cx="671424" cy="624822"/>
          </a:xfrm>
        </p:grpSpPr>
        <p:sp>
          <p:nvSpPr>
            <p:cNvPr id="1106" name="Google Shape;1106;p1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3" name="Google Shape;1143;p13"/>
          <p:cNvGrpSpPr/>
          <p:nvPr/>
        </p:nvGrpSpPr>
        <p:grpSpPr>
          <a:xfrm>
            <a:off x="10372815" y="495025"/>
            <a:ext cx="1431471" cy="1337616"/>
            <a:chOff x="10715325" y="1566575"/>
            <a:chExt cx="934950" cy="873650"/>
          </a:xfrm>
        </p:grpSpPr>
        <p:sp>
          <p:nvSpPr>
            <p:cNvPr id="1144" name="Google Shape;1144;p13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6" name="Google Shape;1156;p13"/>
          <p:cNvGrpSpPr/>
          <p:nvPr/>
        </p:nvGrpSpPr>
        <p:grpSpPr>
          <a:xfrm>
            <a:off x="34001" y="5328396"/>
            <a:ext cx="1833913" cy="1811528"/>
            <a:chOff x="5180763" y="3483322"/>
            <a:chExt cx="1375435" cy="1358646"/>
          </a:xfrm>
        </p:grpSpPr>
        <p:sp>
          <p:nvSpPr>
            <p:cNvPr id="1157" name="Google Shape;1157;p13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3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3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3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3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3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3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3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4762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3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3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3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3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3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3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3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3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3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3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3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3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3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3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3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3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3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3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3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3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3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3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3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3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3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3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3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3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3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3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3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3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3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3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3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3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3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3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3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2850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4"/>
          <p:cNvSpPr txBox="1">
            <a:spLocks noGrp="1"/>
          </p:cNvSpPr>
          <p:nvPr>
            <p:ph type="title"/>
          </p:nvPr>
        </p:nvSpPr>
        <p:spPr>
          <a:xfrm>
            <a:off x="1591000" y="4539297"/>
            <a:ext cx="901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2514901" y="646145"/>
            <a:ext cx="7607300" cy="808500"/>
          </a:xfrm>
          <a:custGeom>
            <a:avLst/>
            <a:gdLst/>
            <a:ahLst/>
            <a:cxnLst/>
            <a:rect l="l" t="t" r="r" b="b"/>
            <a:pathLst>
              <a:path w="228219" h="24255" extrusionOk="0">
                <a:moveTo>
                  <a:pt x="0" y="15873"/>
                </a:moveTo>
                <a:cubicBezTo>
                  <a:pt x="3438" y="12435"/>
                  <a:pt x="5081" y="6799"/>
                  <a:pt x="9525" y="4824"/>
                </a:cubicBezTo>
                <a:cubicBezTo>
                  <a:pt x="30304" y="-4411"/>
                  <a:pt x="54985" y="6348"/>
                  <a:pt x="77724" y="6348"/>
                </a:cubicBezTo>
                <a:cubicBezTo>
                  <a:pt x="91588" y="6348"/>
                  <a:pt x="105550" y="6170"/>
                  <a:pt x="119253" y="4062"/>
                </a:cubicBezTo>
                <a:cubicBezTo>
                  <a:pt x="132106" y="2085"/>
                  <a:pt x="145255" y="-1296"/>
                  <a:pt x="158115" y="633"/>
                </a:cubicBezTo>
                <a:cubicBezTo>
                  <a:pt x="166911" y="1952"/>
                  <a:pt x="175966" y="2392"/>
                  <a:pt x="184404" y="5205"/>
                </a:cubicBezTo>
                <a:cubicBezTo>
                  <a:pt x="199512" y="10241"/>
                  <a:pt x="212603" y="21132"/>
                  <a:pt x="228219" y="2425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20" name="Google Shape;1220;p14"/>
          <p:cNvGrpSpPr/>
          <p:nvPr/>
        </p:nvGrpSpPr>
        <p:grpSpPr>
          <a:xfrm>
            <a:off x="1060295" y="719323"/>
            <a:ext cx="773181" cy="1101756"/>
            <a:chOff x="6375200" y="3650925"/>
            <a:chExt cx="327675" cy="466925"/>
          </a:xfrm>
        </p:grpSpPr>
        <p:sp>
          <p:nvSpPr>
            <p:cNvPr id="1221" name="Google Shape;1221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extrusionOk="0">
                  <a:moveTo>
                    <a:pt x="4535" y="0"/>
                  </a:moveTo>
                  <a:lnTo>
                    <a:pt x="4377" y="45"/>
                  </a:lnTo>
                  <a:lnTo>
                    <a:pt x="4219" y="135"/>
                  </a:lnTo>
                  <a:lnTo>
                    <a:pt x="4061" y="226"/>
                  </a:lnTo>
                  <a:lnTo>
                    <a:pt x="3948" y="361"/>
                  </a:lnTo>
                  <a:lnTo>
                    <a:pt x="3858" y="519"/>
                  </a:lnTo>
                  <a:lnTo>
                    <a:pt x="3790" y="699"/>
                  </a:lnTo>
                  <a:lnTo>
                    <a:pt x="23" y="15654"/>
                  </a:lnTo>
                  <a:lnTo>
                    <a:pt x="1" y="15835"/>
                  </a:lnTo>
                  <a:lnTo>
                    <a:pt x="23" y="16015"/>
                  </a:lnTo>
                  <a:lnTo>
                    <a:pt x="68" y="16196"/>
                  </a:lnTo>
                  <a:lnTo>
                    <a:pt x="136" y="16353"/>
                  </a:lnTo>
                  <a:lnTo>
                    <a:pt x="249" y="16489"/>
                  </a:lnTo>
                  <a:lnTo>
                    <a:pt x="362" y="16624"/>
                  </a:lnTo>
                  <a:lnTo>
                    <a:pt x="520" y="16714"/>
                  </a:lnTo>
                  <a:lnTo>
                    <a:pt x="700" y="16782"/>
                  </a:lnTo>
                  <a:lnTo>
                    <a:pt x="8211" y="18654"/>
                  </a:lnTo>
                  <a:lnTo>
                    <a:pt x="8392" y="18677"/>
                  </a:lnTo>
                  <a:lnTo>
                    <a:pt x="8572" y="18677"/>
                  </a:lnTo>
                  <a:lnTo>
                    <a:pt x="8753" y="18632"/>
                  </a:lnTo>
                  <a:lnTo>
                    <a:pt x="8911" y="18564"/>
                  </a:lnTo>
                  <a:lnTo>
                    <a:pt x="9046" y="18451"/>
                  </a:lnTo>
                  <a:lnTo>
                    <a:pt x="9159" y="18316"/>
                  </a:lnTo>
                  <a:lnTo>
                    <a:pt x="9249" y="18158"/>
                  </a:lnTo>
                  <a:lnTo>
                    <a:pt x="9317" y="18000"/>
                  </a:lnTo>
                  <a:lnTo>
                    <a:pt x="13083" y="3023"/>
                  </a:lnTo>
                  <a:lnTo>
                    <a:pt x="13106" y="2842"/>
                  </a:lnTo>
                  <a:lnTo>
                    <a:pt x="13083" y="2662"/>
                  </a:lnTo>
                  <a:lnTo>
                    <a:pt x="13038" y="2481"/>
                  </a:lnTo>
                  <a:lnTo>
                    <a:pt x="12971" y="2323"/>
                  </a:lnTo>
                  <a:lnTo>
                    <a:pt x="12880" y="2188"/>
                  </a:lnTo>
                  <a:lnTo>
                    <a:pt x="12745" y="2075"/>
                  </a:lnTo>
                  <a:lnTo>
                    <a:pt x="12587" y="1962"/>
                  </a:lnTo>
                  <a:lnTo>
                    <a:pt x="12407" y="1917"/>
                  </a:lnTo>
                  <a:lnTo>
                    <a:pt x="4895" y="23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fill="none" extrusionOk="0">
                  <a:moveTo>
                    <a:pt x="13083" y="3023"/>
                  </a:moveTo>
                  <a:lnTo>
                    <a:pt x="9317" y="18000"/>
                  </a:lnTo>
                  <a:lnTo>
                    <a:pt x="9317" y="18000"/>
                  </a:lnTo>
                  <a:lnTo>
                    <a:pt x="9249" y="18158"/>
                  </a:lnTo>
                  <a:lnTo>
                    <a:pt x="9159" y="18316"/>
                  </a:lnTo>
                  <a:lnTo>
                    <a:pt x="9046" y="18451"/>
                  </a:lnTo>
                  <a:lnTo>
                    <a:pt x="8911" y="18564"/>
                  </a:lnTo>
                  <a:lnTo>
                    <a:pt x="8753" y="18632"/>
                  </a:lnTo>
                  <a:lnTo>
                    <a:pt x="8572" y="18677"/>
                  </a:lnTo>
                  <a:lnTo>
                    <a:pt x="8392" y="18677"/>
                  </a:lnTo>
                  <a:lnTo>
                    <a:pt x="8211" y="18654"/>
                  </a:lnTo>
                  <a:lnTo>
                    <a:pt x="700" y="16782"/>
                  </a:lnTo>
                  <a:lnTo>
                    <a:pt x="700" y="16782"/>
                  </a:lnTo>
                  <a:lnTo>
                    <a:pt x="520" y="16714"/>
                  </a:lnTo>
                  <a:lnTo>
                    <a:pt x="362" y="16624"/>
                  </a:lnTo>
                  <a:lnTo>
                    <a:pt x="249" y="16489"/>
                  </a:lnTo>
                  <a:lnTo>
                    <a:pt x="136" y="16353"/>
                  </a:lnTo>
                  <a:lnTo>
                    <a:pt x="68" y="16196"/>
                  </a:lnTo>
                  <a:lnTo>
                    <a:pt x="23" y="16015"/>
                  </a:lnTo>
                  <a:lnTo>
                    <a:pt x="1" y="15835"/>
                  </a:lnTo>
                  <a:lnTo>
                    <a:pt x="23" y="15654"/>
                  </a:lnTo>
                  <a:lnTo>
                    <a:pt x="3790" y="699"/>
                  </a:lnTo>
                  <a:lnTo>
                    <a:pt x="3790" y="699"/>
                  </a:lnTo>
                  <a:lnTo>
                    <a:pt x="3858" y="519"/>
                  </a:lnTo>
                  <a:lnTo>
                    <a:pt x="3948" y="361"/>
                  </a:lnTo>
                  <a:lnTo>
                    <a:pt x="4061" y="226"/>
                  </a:lnTo>
                  <a:lnTo>
                    <a:pt x="4219" y="135"/>
                  </a:lnTo>
                  <a:lnTo>
                    <a:pt x="4377" y="45"/>
                  </a:lnTo>
                  <a:lnTo>
                    <a:pt x="4535" y="0"/>
                  </a:lnTo>
                  <a:lnTo>
                    <a:pt x="4715" y="0"/>
                  </a:lnTo>
                  <a:lnTo>
                    <a:pt x="4895" y="23"/>
                  </a:lnTo>
                  <a:lnTo>
                    <a:pt x="12407" y="1917"/>
                  </a:lnTo>
                  <a:lnTo>
                    <a:pt x="12407" y="1917"/>
                  </a:lnTo>
                  <a:lnTo>
                    <a:pt x="12587" y="1962"/>
                  </a:lnTo>
                  <a:lnTo>
                    <a:pt x="12745" y="2075"/>
                  </a:lnTo>
                  <a:lnTo>
                    <a:pt x="12880" y="2188"/>
                  </a:lnTo>
                  <a:lnTo>
                    <a:pt x="12971" y="2323"/>
                  </a:lnTo>
                  <a:lnTo>
                    <a:pt x="13038" y="2481"/>
                  </a:lnTo>
                  <a:lnTo>
                    <a:pt x="13083" y="2662"/>
                  </a:lnTo>
                  <a:lnTo>
                    <a:pt x="13106" y="2842"/>
                  </a:lnTo>
                  <a:lnTo>
                    <a:pt x="13083" y="30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extrusionOk="0">
                  <a:moveTo>
                    <a:pt x="3451" y="1"/>
                  </a:moveTo>
                  <a:lnTo>
                    <a:pt x="0" y="13693"/>
                  </a:lnTo>
                  <a:lnTo>
                    <a:pt x="9293" y="16039"/>
                  </a:lnTo>
                  <a:lnTo>
                    <a:pt x="12745" y="2324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fill="none" extrusionOk="0">
                  <a:moveTo>
                    <a:pt x="12745" y="2324"/>
                  </a:moveTo>
                  <a:lnTo>
                    <a:pt x="9293" y="16039"/>
                  </a:lnTo>
                  <a:lnTo>
                    <a:pt x="0" y="13693"/>
                  </a:lnTo>
                  <a:lnTo>
                    <a:pt x="3451" y="1"/>
                  </a:lnTo>
                  <a:lnTo>
                    <a:pt x="12745" y="23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6546625" y="3680225"/>
              <a:ext cx="57550" cy="22600"/>
            </a:xfrm>
            <a:custGeom>
              <a:avLst/>
              <a:gdLst/>
              <a:ahLst/>
              <a:cxnLst/>
              <a:rect l="l" t="t" r="r" b="b"/>
              <a:pathLst>
                <a:path w="2302" h="904" extrusionOk="0">
                  <a:moveTo>
                    <a:pt x="91" y="1"/>
                  </a:moveTo>
                  <a:lnTo>
                    <a:pt x="69" y="24"/>
                  </a:lnTo>
                  <a:lnTo>
                    <a:pt x="1" y="339"/>
                  </a:lnTo>
                  <a:lnTo>
                    <a:pt x="1" y="362"/>
                  </a:lnTo>
                  <a:lnTo>
                    <a:pt x="23" y="362"/>
                  </a:lnTo>
                  <a:lnTo>
                    <a:pt x="2166" y="903"/>
                  </a:lnTo>
                  <a:lnTo>
                    <a:pt x="2211" y="903"/>
                  </a:lnTo>
                  <a:lnTo>
                    <a:pt x="2211" y="881"/>
                  </a:lnTo>
                  <a:lnTo>
                    <a:pt x="2302" y="587"/>
                  </a:lnTo>
                  <a:lnTo>
                    <a:pt x="2279" y="565"/>
                  </a:lnTo>
                  <a:lnTo>
                    <a:pt x="2257" y="542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6612050" y="3697725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181" y="0"/>
                  </a:moveTo>
                  <a:lnTo>
                    <a:pt x="91" y="23"/>
                  </a:lnTo>
                  <a:lnTo>
                    <a:pt x="46" y="68"/>
                  </a:lnTo>
                  <a:lnTo>
                    <a:pt x="0" y="158"/>
                  </a:lnTo>
                  <a:lnTo>
                    <a:pt x="0" y="226"/>
                  </a:lnTo>
                  <a:lnTo>
                    <a:pt x="23" y="293"/>
                  </a:lnTo>
                  <a:lnTo>
                    <a:pt x="68" y="361"/>
                  </a:lnTo>
                  <a:lnTo>
                    <a:pt x="158" y="406"/>
                  </a:lnTo>
                  <a:lnTo>
                    <a:pt x="226" y="406"/>
                  </a:lnTo>
                  <a:lnTo>
                    <a:pt x="316" y="384"/>
                  </a:lnTo>
                  <a:lnTo>
                    <a:pt x="361" y="316"/>
                  </a:lnTo>
                  <a:lnTo>
                    <a:pt x="406" y="248"/>
                  </a:lnTo>
                  <a:lnTo>
                    <a:pt x="406" y="158"/>
                  </a:lnTo>
                  <a:lnTo>
                    <a:pt x="384" y="90"/>
                  </a:lnTo>
                  <a:lnTo>
                    <a:pt x="316" y="2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fill="none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fill="none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  <a:close/>
                  <a:moveTo>
                    <a:pt x="114" y="0"/>
                  </a:moveTo>
                  <a:lnTo>
                    <a:pt x="114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698325" y="374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fill="none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64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fill="none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053" y="2662"/>
                  </a:lnTo>
                  <a:lnTo>
                    <a:pt x="5640" y="1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fill="none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fill="none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fill="none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098" y="903"/>
                  </a:lnTo>
                  <a:lnTo>
                    <a:pt x="8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fill="none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79725" y="3814450"/>
              <a:ext cx="294950" cy="220500"/>
            </a:xfrm>
            <a:custGeom>
              <a:avLst/>
              <a:gdLst/>
              <a:ahLst/>
              <a:cxnLst/>
              <a:rect l="l" t="t" r="r" b="b"/>
              <a:pathLst>
                <a:path w="11798" h="8820" extrusionOk="0">
                  <a:moveTo>
                    <a:pt x="11797" y="880"/>
                  </a:moveTo>
                  <a:lnTo>
                    <a:pt x="11752" y="1038"/>
                  </a:lnTo>
                  <a:lnTo>
                    <a:pt x="11301" y="2865"/>
                  </a:lnTo>
                  <a:lnTo>
                    <a:pt x="11797" y="880"/>
                  </a:lnTo>
                  <a:close/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730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662225" y="3836450"/>
              <a:ext cx="12450" cy="49650"/>
            </a:xfrm>
            <a:custGeom>
              <a:avLst/>
              <a:gdLst/>
              <a:ahLst/>
              <a:cxnLst/>
              <a:rect l="l" t="t" r="r" b="b"/>
              <a:pathLst>
                <a:path w="498" h="1986" fill="none" extrusionOk="0">
                  <a:moveTo>
                    <a:pt x="497" y="0"/>
                  </a:moveTo>
                  <a:lnTo>
                    <a:pt x="1" y="1985"/>
                  </a:lnTo>
                  <a:lnTo>
                    <a:pt x="1" y="1985"/>
                  </a:lnTo>
                  <a:lnTo>
                    <a:pt x="452" y="158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379725" y="3814450"/>
              <a:ext cx="293250" cy="220500"/>
            </a:xfrm>
            <a:custGeom>
              <a:avLst/>
              <a:gdLst/>
              <a:ahLst/>
              <a:cxnLst/>
              <a:rect l="l" t="t" r="r" b="b"/>
              <a:pathLst>
                <a:path w="11730" h="8820" fill="none" extrusionOk="0"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030" y="3023"/>
                  </a:lnTo>
                  <a:lnTo>
                    <a:pt x="1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466000" y="4060875"/>
              <a:ext cx="43450" cy="25975"/>
            </a:xfrm>
            <a:custGeom>
              <a:avLst/>
              <a:gdLst/>
              <a:ahLst/>
              <a:cxnLst/>
              <a:rect l="l" t="t" r="r" b="b"/>
              <a:pathLst>
                <a:path w="1738" h="1039" extrusionOk="0">
                  <a:moveTo>
                    <a:pt x="158" y="1"/>
                  </a:moveTo>
                  <a:lnTo>
                    <a:pt x="136" y="46"/>
                  </a:lnTo>
                  <a:lnTo>
                    <a:pt x="0" y="587"/>
                  </a:lnTo>
                  <a:lnTo>
                    <a:pt x="0" y="632"/>
                  </a:lnTo>
                  <a:lnTo>
                    <a:pt x="45" y="655"/>
                  </a:lnTo>
                  <a:lnTo>
                    <a:pt x="1512" y="1038"/>
                  </a:lnTo>
                  <a:lnTo>
                    <a:pt x="1579" y="1016"/>
                  </a:lnTo>
                  <a:lnTo>
                    <a:pt x="1602" y="993"/>
                  </a:lnTo>
                  <a:lnTo>
                    <a:pt x="1737" y="429"/>
                  </a:lnTo>
                  <a:lnTo>
                    <a:pt x="1737" y="384"/>
                  </a:lnTo>
                  <a:lnTo>
                    <a:pt x="1692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662800" y="3693200"/>
              <a:ext cx="22575" cy="5675"/>
            </a:xfrm>
            <a:custGeom>
              <a:avLst/>
              <a:gdLst/>
              <a:ahLst/>
              <a:cxnLst/>
              <a:rect l="l" t="t" r="r" b="b"/>
              <a:pathLst>
                <a:path w="903" h="227" extrusionOk="0">
                  <a:moveTo>
                    <a:pt x="1" y="1"/>
                  </a:moveTo>
                  <a:lnTo>
                    <a:pt x="903" y="22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6701150" y="3726475"/>
              <a:ext cx="1150" cy="3975"/>
            </a:xfrm>
            <a:custGeom>
              <a:avLst/>
              <a:gdLst/>
              <a:ahLst/>
              <a:cxnLst/>
              <a:rect l="l" t="t" r="r" b="b"/>
              <a:pathLst>
                <a:path w="46" h="159" fill="none" extrusionOk="0">
                  <a:moveTo>
                    <a:pt x="45" y="1"/>
                  </a:moveTo>
                  <a:lnTo>
                    <a:pt x="0" y="158"/>
                  </a:lnTo>
                  <a:lnTo>
                    <a:pt x="0" y="158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662800" y="3693200"/>
              <a:ext cx="40075" cy="27675"/>
            </a:xfrm>
            <a:custGeom>
              <a:avLst/>
              <a:gdLst/>
              <a:ahLst/>
              <a:cxnLst/>
              <a:rect l="l" t="t" r="r" b="b"/>
              <a:pathLst>
                <a:path w="1603" h="110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lnTo>
                    <a:pt x="903" y="226"/>
                  </a:lnTo>
                  <a:lnTo>
                    <a:pt x="903" y="226"/>
                  </a:lnTo>
                  <a:lnTo>
                    <a:pt x="1061" y="271"/>
                  </a:lnTo>
                  <a:lnTo>
                    <a:pt x="1196" y="339"/>
                  </a:lnTo>
                  <a:lnTo>
                    <a:pt x="1309" y="429"/>
                  </a:lnTo>
                  <a:lnTo>
                    <a:pt x="1399" y="542"/>
                  </a:lnTo>
                  <a:lnTo>
                    <a:pt x="1489" y="677"/>
                  </a:lnTo>
                  <a:lnTo>
                    <a:pt x="1557" y="813"/>
                  </a:lnTo>
                  <a:lnTo>
                    <a:pt x="1579" y="948"/>
                  </a:lnTo>
                  <a:lnTo>
                    <a:pt x="1602" y="1106"/>
                  </a:lnTo>
                  <a:lnTo>
                    <a:pt x="1602" y="1106"/>
                  </a:lnTo>
                  <a:lnTo>
                    <a:pt x="1579" y="948"/>
                  </a:lnTo>
                  <a:lnTo>
                    <a:pt x="1557" y="813"/>
                  </a:lnTo>
                  <a:lnTo>
                    <a:pt x="1489" y="677"/>
                  </a:lnTo>
                  <a:lnTo>
                    <a:pt x="1399" y="542"/>
                  </a:lnTo>
                  <a:lnTo>
                    <a:pt x="1309" y="429"/>
                  </a:lnTo>
                  <a:lnTo>
                    <a:pt x="1196" y="339"/>
                  </a:lnTo>
                  <a:lnTo>
                    <a:pt x="1061" y="271"/>
                  </a:lnTo>
                  <a:lnTo>
                    <a:pt x="903" y="22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extrusionOk="0">
                  <a:moveTo>
                    <a:pt x="0" y="1"/>
                  </a:move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612050" y="3752425"/>
              <a:ext cx="83475" cy="332725"/>
            </a:xfrm>
            <a:custGeom>
              <a:avLst/>
              <a:gdLst/>
              <a:ahLst/>
              <a:cxnLst/>
              <a:rect l="l" t="t" r="r" b="b"/>
              <a:pathLst>
                <a:path w="3339" h="13309" extrusionOk="0">
                  <a:moveTo>
                    <a:pt x="3339" y="0"/>
                  </a:moveTo>
                  <a:lnTo>
                    <a:pt x="2955" y="226"/>
                  </a:lnTo>
                  <a:lnTo>
                    <a:pt x="2437" y="2481"/>
                  </a:lnTo>
                  <a:lnTo>
                    <a:pt x="2773" y="2280"/>
                  </a:lnTo>
                  <a:lnTo>
                    <a:pt x="3339" y="0"/>
                  </a:lnTo>
                  <a:close/>
                  <a:moveTo>
                    <a:pt x="2775" y="2278"/>
                  </a:moveTo>
                  <a:lnTo>
                    <a:pt x="2773" y="2280"/>
                  </a:lnTo>
                  <a:lnTo>
                    <a:pt x="2504" y="3361"/>
                  </a:lnTo>
                  <a:lnTo>
                    <a:pt x="2775" y="2278"/>
                  </a:lnTo>
                  <a:close/>
                  <a:moveTo>
                    <a:pt x="2008" y="5346"/>
                  </a:moveTo>
                  <a:lnTo>
                    <a:pt x="1737" y="5504"/>
                  </a:lnTo>
                  <a:lnTo>
                    <a:pt x="1489" y="6609"/>
                  </a:lnTo>
                  <a:lnTo>
                    <a:pt x="1715" y="6474"/>
                  </a:lnTo>
                  <a:lnTo>
                    <a:pt x="1489" y="7399"/>
                  </a:lnTo>
                  <a:lnTo>
                    <a:pt x="1286" y="7512"/>
                  </a:lnTo>
                  <a:lnTo>
                    <a:pt x="1016" y="8775"/>
                  </a:lnTo>
                  <a:lnTo>
                    <a:pt x="1165" y="8689"/>
                  </a:lnTo>
                  <a:lnTo>
                    <a:pt x="2008" y="5346"/>
                  </a:lnTo>
                  <a:close/>
                  <a:moveTo>
                    <a:pt x="1173" y="8684"/>
                  </a:moveTo>
                  <a:lnTo>
                    <a:pt x="1165" y="8689"/>
                  </a:lnTo>
                  <a:lnTo>
                    <a:pt x="727" y="10426"/>
                  </a:lnTo>
                  <a:lnTo>
                    <a:pt x="1173" y="8684"/>
                  </a:lnTo>
                  <a:close/>
                  <a:moveTo>
                    <a:pt x="727" y="10426"/>
                  </a:moveTo>
                  <a:lnTo>
                    <a:pt x="474" y="11414"/>
                  </a:lnTo>
                  <a:lnTo>
                    <a:pt x="429" y="11436"/>
                  </a:lnTo>
                  <a:lnTo>
                    <a:pt x="0" y="13309"/>
                  </a:lnTo>
                  <a:lnTo>
                    <a:pt x="727" y="10426"/>
                  </a:lnTo>
                  <a:close/>
                </a:path>
              </a:pathLst>
            </a:custGeom>
            <a:solidFill>
              <a:srgbClr val="EBF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6612050" y="3886075"/>
              <a:ext cx="50200" cy="199075"/>
            </a:xfrm>
            <a:custGeom>
              <a:avLst/>
              <a:gdLst/>
              <a:ahLst/>
              <a:cxnLst/>
              <a:rect l="l" t="t" r="r" b="b"/>
              <a:pathLst>
                <a:path w="2008" h="7963" fill="none" extrusionOk="0">
                  <a:moveTo>
                    <a:pt x="2008" y="0"/>
                  </a:moveTo>
                  <a:lnTo>
                    <a:pt x="1737" y="158"/>
                  </a:lnTo>
                  <a:lnTo>
                    <a:pt x="1737" y="158"/>
                  </a:lnTo>
                  <a:lnTo>
                    <a:pt x="1489" y="1263"/>
                  </a:lnTo>
                  <a:lnTo>
                    <a:pt x="1715" y="1128"/>
                  </a:lnTo>
                  <a:lnTo>
                    <a:pt x="1489" y="2053"/>
                  </a:lnTo>
                  <a:lnTo>
                    <a:pt x="1286" y="2166"/>
                  </a:lnTo>
                  <a:lnTo>
                    <a:pt x="1286" y="2166"/>
                  </a:lnTo>
                  <a:lnTo>
                    <a:pt x="1016" y="3429"/>
                  </a:lnTo>
                  <a:lnTo>
                    <a:pt x="1173" y="3338"/>
                  </a:lnTo>
                  <a:lnTo>
                    <a:pt x="474" y="6068"/>
                  </a:lnTo>
                  <a:lnTo>
                    <a:pt x="429" y="6090"/>
                  </a:lnTo>
                  <a:lnTo>
                    <a:pt x="429" y="6090"/>
                  </a:lnTo>
                  <a:lnTo>
                    <a:pt x="0" y="7963"/>
                  </a:lnTo>
                  <a:lnTo>
                    <a:pt x="20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6672950" y="3752425"/>
              <a:ext cx="22575" cy="84050"/>
            </a:xfrm>
            <a:custGeom>
              <a:avLst/>
              <a:gdLst/>
              <a:ahLst/>
              <a:cxnLst/>
              <a:rect l="l" t="t" r="r" b="b"/>
              <a:pathLst>
                <a:path w="903" h="3362" fill="none" extrusionOk="0">
                  <a:moveTo>
                    <a:pt x="903" y="0"/>
                  </a:moveTo>
                  <a:lnTo>
                    <a:pt x="519" y="226"/>
                  </a:lnTo>
                  <a:lnTo>
                    <a:pt x="519" y="226"/>
                  </a:lnTo>
                  <a:lnTo>
                    <a:pt x="1" y="2481"/>
                  </a:lnTo>
                  <a:lnTo>
                    <a:pt x="339" y="2278"/>
                  </a:lnTo>
                  <a:lnTo>
                    <a:pt x="68" y="3361"/>
                  </a:lnTo>
                  <a:lnTo>
                    <a:pt x="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158" y="1"/>
                  </a:move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fill="none" extrusionOk="0">
                  <a:moveTo>
                    <a:pt x="158" y="1"/>
                  </a:moveTo>
                  <a:lnTo>
                    <a:pt x="158" y="1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extrusionOk="0">
                  <a:moveTo>
                    <a:pt x="744" y="0"/>
                  </a:move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fill="none" extrusionOk="0">
                  <a:moveTo>
                    <a:pt x="744" y="0"/>
                  </a:moveTo>
                  <a:lnTo>
                    <a:pt x="587" y="91"/>
                  </a:ln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extrusionOk="0">
                  <a:moveTo>
                    <a:pt x="429" y="1"/>
                  </a:move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fill="none" extrusionOk="0">
                  <a:moveTo>
                    <a:pt x="429" y="1"/>
                  </a:moveTo>
                  <a:lnTo>
                    <a:pt x="203" y="136"/>
                  </a:ln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extrusionOk="0">
                  <a:moveTo>
                    <a:pt x="1038" y="0"/>
                  </a:move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fill="none" extrusionOk="0">
                  <a:moveTo>
                    <a:pt x="1038" y="0"/>
                  </a:moveTo>
                  <a:lnTo>
                    <a:pt x="700" y="203"/>
                  </a:ln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14"/>
          <p:cNvGrpSpPr/>
          <p:nvPr/>
        </p:nvGrpSpPr>
        <p:grpSpPr>
          <a:xfrm>
            <a:off x="719433" y="2219733"/>
            <a:ext cx="1054315" cy="1158840"/>
            <a:chOff x="7709325" y="2753025"/>
            <a:chExt cx="790736" cy="869130"/>
          </a:xfrm>
        </p:grpSpPr>
        <p:sp>
          <p:nvSpPr>
            <p:cNvPr id="1276" name="Google Shape;1276;p14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-2009455">
            <a:off x="8240776" y="497223"/>
            <a:ext cx="457184" cy="425452"/>
            <a:chOff x="-1003774" y="3010923"/>
            <a:chExt cx="671424" cy="624822"/>
          </a:xfrm>
        </p:grpSpPr>
        <p:sp>
          <p:nvSpPr>
            <p:cNvPr id="1301" name="Google Shape;1301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8" name="Google Shape;1338;p14"/>
          <p:cNvGrpSpPr/>
          <p:nvPr/>
        </p:nvGrpSpPr>
        <p:grpSpPr>
          <a:xfrm>
            <a:off x="10511933" y="3961663"/>
            <a:ext cx="1006124" cy="1337643"/>
            <a:chOff x="7062788" y="3483325"/>
            <a:chExt cx="558875" cy="743025"/>
          </a:xfrm>
        </p:grpSpPr>
        <p:sp>
          <p:nvSpPr>
            <p:cNvPr id="1339" name="Google Shape;1339;p14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0" name="Google Shape;1360;p14"/>
          <p:cNvGrpSpPr/>
          <p:nvPr/>
        </p:nvGrpSpPr>
        <p:grpSpPr>
          <a:xfrm>
            <a:off x="9302237" y="5299300"/>
            <a:ext cx="1810657" cy="1072809"/>
            <a:chOff x="6751677" y="5962511"/>
            <a:chExt cx="1357993" cy="804607"/>
          </a:xfrm>
        </p:grpSpPr>
        <p:sp>
          <p:nvSpPr>
            <p:cNvPr id="1361" name="Google Shape;1361;p14"/>
            <p:cNvSpPr/>
            <p:nvPr/>
          </p:nvSpPr>
          <p:spPr>
            <a:xfrm>
              <a:off x="6798413" y="6003738"/>
              <a:ext cx="995400" cy="63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4"/>
            <p:cNvSpPr/>
            <p:nvPr/>
          </p:nvSpPr>
          <p:spPr>
            <a:xfrm rot="-2517112">
              <a:off x="6815858" y="600290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4"/>
            <p:cNvSpPr/>
            <p:nvPr/>
          </p:nvSpPr>
          <p:spPr>
            <a:xfrm rot="-2517112">
              <a:off x="6896429" y="6002759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4"/>
            <p:cNvSpPr/>
            <p:nvPr/>
          </p:nvSpPr>
          <p:spPr>
            <a:xfrm rot="-2517112">
              <a:off x="6977624" y="6002975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39" y="1"/>
                  </a:moveTo>
                  <a:lnTo>
                    <a:pt x="0" y="512"/>
                  </a:lnTo>
                  <a:lnTo>
                    <a:pt x="1198" y="1612"/>
                  </a:lnTo>
                  <a:lnTo>
                    <a:pt x="3457" y="1081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4"/>
            <p:cNvSpPr/>
            <p:nvPr/>
          </p:nvSpPr>
          <p:spPr>
            <a:xfrm rot="-2517112">
              <a:off x="7057579" y="6003065"/>
              <a:ext cx="86474" cy="40300"/>
            </a:xfrm>
            <a:custGeom>
              <a:avLst/>
              <a:gdLst/>
              <a:ahLst/>
              <a:cxnLst/>
              <a:rect l="l" t="t" r="r" b="b"/>
              <a:pathLst>
                <a:path w="3459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4"/>
            <p:cNvSpPr/>
            <p:nvPr/>
          </p:nvSpPr>
          <p:spPr>
            <a:xfrm rot="-2517112">
              <a:off x="7138941" y="6003242"/>
              <a:ext cx="86474" cy="40275"/>
            </a:xfrm>
            <a:custGeom>
              <a:avLst/>
              <a:gdLst/>
              <a:ahLst/>
              <a:cxnLst/>
              <a:rect l="l" t="t" r="r" b="b"/>
              <a:pathLst>
                <a:path w="3459" h="1611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4"/>
            <p:cNvSpPr/>
            <p:nvPr/>
          </p:nvSpPr>
          <p:spPr>
            <a:xfrm rot="-2517112">
              <a:off x="7218865" y="600316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9" y="1611"/>
                  </a:lnTo>
                  <a:lnTo>
                    <a:pt x="347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14"/>
            <p:cNvSpPr/>
            <p:nvPr/>
          </p:nvSpPr>
          <p:spPr>
            <a:xfrm rot="-2517112">
              <a:off x="7306842" y="6003324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14"/>
            <p:cNvSpPr/>
            <p:nvPr/>
          </p:nvSpPr>
          <p:spPr>
            <a:xfrm rot="-2517112">
              <a:off x="7387392" y="6003186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31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4"/>
            <p:cNvSpPr/>
            <p:nvPr/>
          </p:nvSpPr>
          <p:spPr>
            <a:xfrm rot="-2517112">
              <a:off x="7468172" y="6003561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2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14"/>
            <p:cNvSpPr/>
            <p:nvPr/>
          </p:nvSpPr>
          <p:spPr>
            <a:xfrm rot="-2517112">
              <a:off x="7548571" y="6003505"/>
              <a:ext cx="86449" cy="40275"/>
            </a:xfrm>
            <a:custGeom>
              <a:avLst/>
              <a:gdLst/>
              <a:ahLst/>
              <a:cxnLst/>
              <a:rect l="l" t="t" r="r" b="b"/>
              <a:pathLst>
                <a:path w="3458" h="1611" extrusionOk="0">
                  <a:moveTo>
                    <a:pt x="2259" y="0"/>
                  </a:moveTo>
                  <a:lnTo>
                    <a:pt x="0" y="530"/>
                  </a:lnTo>
                  <a:lnTo>
                    <a:pt x="1218" y="1611"/>
                  </a:lnTo>
                  <a:lnTo>
                    <a:pt x="3458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14"/>
            <p:cNvSpPr/>
            <p:nvPr/>
          </p:nvSpPr>
          <p:spPr>
            <a:xfrm rot="-2517112">
              <a:off x="7629933" y="6003657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1199" y="1630"/>
                  </a:moveTo>
                  <a:lnTo>
                    <a:pt x="1" y="530"/>
                  </a:lnTo>
                  <a:lnTo>
                    <a:pt x="2240" y="0"/>
                  </a:lnTo>
                  <a:lnTo>
                    <a:pt x="3458" y="1100"/>
                  </a:lnTo>
                  <a:lnTo>
                    <a:pt x="1199" y="1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9" y="1611"/>
                  </a:moveTo>
                  <a:lnTo>
                    <a:pt x="1" y="511"/>
                  </a:lnTo>
                  <a:lnTo>
                    <a:pt x="2260" y="1"/>
                  </a:lnTo>
                  <a:lnTo>
                    <a:pt x="3478" y="1081"/>
                  </a:lnTo>
                  <a:lnTo>
                    <a:pt x="121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2"/>
                  </a:moveTo>
                  <a:lnTo>
                    <a:pt x="1" y="531"/>
                  </a:lnTo>
                  <a:lnTo>
                    <a:pt x="2260" y="1"/>
                  </a:lnTo>
                  <a:lnTo>
                    <a:pt x="3458" y="1101"/>
                  </a:lnTo>
                  <a:lnTo>
                    <a:pt x="1199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2"/>
                  </a:moveTo>
                  <a:lnTo>
                    <a:pt x="0" y="512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4"/>
            <p:cNvSpPr/>
            <p:nvPr/>
          </p:nvSpPr>
          <p:spPr>
            <a:xfrm rot="-2517112">
              <a:off x="7384208" y="6184908"/>
              <a:ext cx="316272" cy="287297"/>
            </a:xfrm>
            <a:custGeom>
              <a:avLst/>
              <a:gdLst/>
              <a:ahLst/>
              <a:cxnLst/>
              <a:rect l="l" t="t" r="r" b="b"/>
              <a:pathLst>
                <a:path w="12651" h="11492" extrusionOk="0">
                  <a:moveTo>
                    <a:pt x="393" y="1"/>
                  </a:moveTo>
                  <a:lnTo>
                    <a:pt x="0" y="453"/>
                  </a:lnTo>
                  <a:lnTo>
                    <a:pt x="12257" y="11492"/>
                  </a:lnTo>
                  <a:lnTo>
                    <a:pt x="12650" y="1104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extrusionOk="0">
                  <a:moveTo>
                    <a:pt x="394" y="1"/>
                  </a:moveTo>
                  <a:lnTo>
                    <a:pt x="1" y="433"/>
                  </a:lnTo>
                  <a:lnTo>
                    <a:pt x="12258" y="11472"/>
                  </a:lnTo>
                  <a:lnTo>
                    <a:pt x="12651" y="11040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fill="none" extrusionOk="0">
                  <a:moveTo>
                    <a:pt x="12258" y="11472"/>
                  </a:moveTo>
                  <a:lnTo>
                    <a:pt x="1" y="433"/>
                  </a:lnTo>
                  <a:lnTo>
                    <a:pt x="394" y="1"/>
                  </a:lnTo>
                  <a:lnTo>
                    <a:pt x="12651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extrusionOk="0">
                  <a:moveTo>
                    <a:pt x="393" y="0"/>
                  </a:moveTo>
                  <a:lnTo>
                    <a:pt x="1" y="432"/>
                  </a:lnTo>
                  <a:lnTo>
                    <a:pt x="12258" y="11472"/>
                  </a:lnTo>
                  <a:lnTo>
                    <a:pt x="12650" y="1104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fill="none" extrusionOk="0">
                  <a:moveTo>
                    <a:pt x="12258" y="11472"/>
                  </a:moveTo>
                  <a:lnTo>
                    <a:pt x="1" y="432"/>
                  </a:lnTo>
                  <a:lnTo>
                    <a:pt x="393" y="0"/>
                  </a:lnTo>
                  <a:lnTo>
                    <a:pt x="12650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14"/>
            <p:cNvSpPr/>
            <p:nvPr/>
          </p:nvSpPr>
          <p:spPr>
            <a:xfrm rot="-2517112">
              <a:off x="6841075" y="6108023"/>
              <a:ext cx="421871" cy="429196"/>
            </a:xfrm>
            <a:custGeom>
              <a:avLst/>
              <a:gdLst/>
              <a:ahLst/>
              <a:cxnLst/>
              <a:rect l="l" t="t" r="r" b="b"/>
              <a:pathLst>
                <a:path w="16875" h="17168" extrusionOk="0">
                  <a:moveTo>
                    <a:pt x="9213" y="0"/>
                  </a:moveTo>
                  <a:lnTo>
                    <a:pt x="9076" y="20"/>
                  </a:lnTo>
                  <a:lnTo>
                    <a:pt x="8879" y="79"/>
                  </a:lnTo>
                  <a:lnTo>
                    <a:pt x="8742" y="138"/>
                  </a:lnTo>
                  <a:lnTo>
                    <a:pt x="8624" y="236"/>
                  </a:lnTo>
                  <a:lnTo>
                    <a:pt x="8526" y="334"/>
                  </a:lnTo>
                  <a:lnTo>
                    <a:pt x="8467" y="452"/>
                  </a:lnTo>
                  <a:lnTo>
                    <a:pt x="8428" y="589"/>
                  </a:lnTo>
                  <a:lnTo>
                    <a:pt x="8388" y="727"/>
                  </a:lnTo>
                  <a:lnTo>
                    <a:pt x="8349" y="884"/>
                  </a:lnTo>
                  <a:lnTo>
                    <a:pt x="8310" y="1218"/>
                  </a:lnTo>
                  <a:lnTo>
                    <a:pt x="8251" y="1552"/>
                  </a:lnTo>
                  <a:lnTo>
                    <a:pt x="8192" y="1709"/>
                  </a:lnTo>
                  <a:lnTo>
                    <a:pt x="8113" y="1886"/>
                  </a:lnTo>
                  <a:lnTo>
                    <a:pt x="8035" y="2043"/>
                  </a:lnTo>
                  <a:lnTo>
                    <a:pt x="7897" y="2200"/>
                  </a:lnTo>
                  <a:lnTo>
                    <a:pt x="7760" y="2338"/>
                  </a:lnTo>
                  <a:lnTo>
                    <a:pt x="7642" y="2456"/>
                  </a:lnTo>
                  <a:lnTo>
                    <a:pt x="7524" y="2554"/>
                  </a:lnTo>
                  <a:lnTo>
                    <a:pt x="7387" y="2632"/>
                  </a:lnTo>
                  <a:lnTo>
                    <a:pt x="7151" y="2731"/>
                  </a:lnTo>
                  <a:lnTo>
                    <a:pt x="6935" y="2809"/>
                  </a:lnTo>
                  <a:lnTo>
                    <a:pt x="6699" y="2888"/>
                  </a:lnTo>
                  <a:lnTo>
                    <a:pt x="6463" y="3006"/>
                  </a:lnTo>
                  <a:lnTo>
                    <a:pt x="6345" y="3084"/>
                  </a:lnTo>
                  <a:lnTo>
                    <a:pt x="6228" y="3163"/>
                  </a:lnTo>
                  <a:lnTo>
                    <a:pt x="6090" y="3281"/>
                  </a:lnTo>
                  <a:lnTo>
                    <a:pt x="5953" y="3418"/>
                  </a:lnTo>
                  <a:lnTo>
                    <a:pt x="5835" y="3575"/>
                  </a:lnTo>
                  <a:lnTo>
                    <a:pt x="5737" y="3713"/>
                  </a:lnTo>
                  <a:lnTo>
                    <a:pt x="5658" y="3850"/>
                  </a:lnTo>
                  <a:lnTo>
                    <a:pt x="5599" y="3988"/>
                  </a:lnTo>
                  <a:lnTo>
                    <a:pt x="5521" y="4223"/>
                  </a:lnTo>
                  <a:lnTo>
                    <a:pt x="5462" y="4459"/>
                  </a:lnTo>
                  <a:lnTo>
                    <a:pt x="5403" y="4695"/>
                  </a:lnTo>
                  <a:lnTo>
                    <a:pt x="5324" y="4950"/>
                  </a:lnTo>
                  <a:lnTo>
                    <a:pt x="5265" y="5068"/>
                  </a:lnTo>
                  <a:lnTo>
                    <a:pt x="5187" y="5206"/>
                  </a:lnTo>
                  <a:lnTo>
                    <a:pt x="5088" y="5343"/>
                  </a:lnTo>
                  <a:lnTo>
                    <a:pt x="4971" y="5500"/>
                  </a:lnTo>
                  <a:lnTo>
                    <a:pt x="4833" y="5638"/>
                  </a:lnTo>
                  <a:lnTo>
                    <a:pt x="4696" y="5756"/>
                  </a:lnTo>
                  <a:lnTo>
                    <a:pt x="4578" y="5854"/>
                  </a:lnTo>
                  <a:lnTo>
                    <a:pt x="4460" y="5913"/>
                  </a:lnTo>
                  <a:lnTo>
                    <a:pt x="4224" y="6031"/>
                  </a:lnTo>
                  <a:lnTo>
                    <a:pt x="3988" y="6109"/>
                  </a:lnTo>
                  <a:lnTo>
                    <a:pt x="3772" y="6188"/>
                  </a:lnTo>
                  <a:lnTo>
                    <a:pt x="3537" y="6286"/>
                  </a:lnTo>
                  <a:lnTo>
                    <a:pt x="3419" y="6364"/>
                  </a:lnTo>
                  <a:lnTo>
                    <a:pt x="3281" y="6463"/>
                  </a:lnTo>
                  <a:lnTo>
                    <a:pt x="3163" y="6581"/>
                  </a:lnTo>
                  <a:lnTo>
                    <a:pt x="3026" y="6718"/>
                  </a:lnTo>
                  <a:lnTo>
                    <a:pt x="2888" y="6875"/>
                  </a:lnTo>
                  <a:lnTo>
                    <a:pt x="2790" y="7013"/>
                  </a:lnTo>
                  <a:lnTo>
                    <a:pt x="2712" y="7150"/>
                  </a:lnTo>
                  <a:lnTo>
                    <a:pt x="2653" y="7268"/>
                  </a:lnTo>
                  <a:lnTo>
                    <a:pt x="2574" y="7523"/>
                  </a:lnTo>
                  <a:lnTo>
                    <a:pt x="2535" y="7759"/>
                  </a:lnTo>
                  <a:lnTo>
                    <a:pt x="2476" y="7995"/>
                  </a:lnTo>
                  <a:lnTo>
                    <a:pt x="2397" y="8231"/>
                  </a:lnTo>
                  <a:lnTo>
                    <a:pt x="2338" y="8368"/>
                  </a:lnTo>
                  <a:lnTo>
                    <a:pt x="2260" y="8506"/>
                  </a:lnTo>
                  <a:lnTo>
                    <a:pt x="2162" y="8643"/>
                  </a:lnTo>
                  <a:lnTo>
                    <a:pt x="2044" y="8800"/>
                  </a:lnTo>
                  <a:lnTo>
                    <a:pt x="1887" y="8938"/>
                  </a:lnTo>
                  <a:lnTo>
                    <a:pt x="1749" y="9036"/>
                  </a:lnTo>
                  <a:lnTo>
                    <a:pt x="1592" y="9134"/>
                  </a:lnTo>
                  <a:lnTo>
                    <a:pt x="1415" y="9213"/>
                  </a:lnTo>
                  <a:lnTo>
                    <a:pt x="1101" y="9311"/>
                  </a:lnTo>
                  <a:lnTo>
                    <a:pt x="787" y="9389"/>
                  </a:lnTo>
                  <a:lnTo>
                    <a:pt x="629" y="9429"/>
                  </a:lnTo>
                  <a:lnTo>
                    <a:pt x="492" y="9488"/>
                  </a:lnTo>
                  <a:lnTo>
                    <a:pt x="374" y="9547"/>
                  </a:lnTo>
                  <a:lnTo>
                    <a:pt x="256" y="9625"/>
                  </a:lnTo>
                  <a:lnTo>
                    <a:pt x="158" y="9723"/>
                  </a:lnTo>
                  <a:lnTo>
                    <a:pt x="99" y="9861"/>
                  </a:lnTo>
                  <a:lnTo>
                    <a:pt x="40" y="10018"/>
                  </a:lnTo>
                  <a:lnTo>
                    <a:pt x="1" y="10195"/>
                  </a:lnTo>
                  <a:lnTo>
                    <a:pt x="1" y="10332"/>
                  </a:lnTo>
                  <a:lnTo>
                    <a:pt x="40" y="10450"/>
                  </a:lnTo>
                  <a:lnTo>
                    <a:pt x="99" y="10529"/>
                  </a:lnTo>
                  <a:lnTo>
                    <a:pt x="158" y="10607"/>
                  </a:lnTo>
                  <a:lnTo>
                    <a:pt x="256" y="10666"/>
                  </a:lnTo>
                  <a:lnTo>
                    <a:pt x="374" y="10686"/>
                  </a:lnTo>
                  <a:lnTo>
                    <a:pt x="629" y="10745"/>
                  </a:lnTo>
                  <a:lnTo>
                    <a:pt x="924" y="10784"/>
                  </a:lnTo>
                  <a:lnTo>
                    <a:pt x="1238" y="10823"/>
                  </a:lnTo>
                  <a:lnTo>
                    <a:pt x="1376" y="10863"/>
                  </a:lnTo>
                  <a:lnTo>
                    <a:pt x="1533" y="10922"/>
                  </a:lnTo>
                  <a:lnTo>
                    <a:pt x="1651" y="11000"/>
                  </a:lnTo>
                  <a:lnTo>
                    <a:pt x="1788" y="11079"/>
                  </a:lnTo>
                  <a:lnTo>
                    <a:pt x="1887" y="11197"/>
                  </a:lnTo>
                  <a:lnTo>
                    <a:pt x="1965" y="11295"/>
                  </a:lnTo>
                  <a:lnTo>
                    <a:pt x="2024" y="11393"/>
                  </a:lnTo>
                  <a:lnTo>
                    <a:pt x="2083" y="11491"/>
                  </a:lnTo>
                  <a:lnTo>
                    <a:pt x="2142" y="11688"/>
                  </a:lnTo>
                  <a:lnTo>
                    <a:pt x="2181" y="11884"/>
                  </a:lnTo>
                  <a:lnTo>
                    <a:pt x="2221" y="12081"/>
                  </a:lnTo>
                  <a:lnTo>
                    <a:pt x="2279" y="12257"/>
                  </a:lnTo>
                  <a:lnTo>
                    <a:pt x="2338" y="12375"/>
                  </a:lnTo>
                  <a:lnTo>
                    <a:pt x="2397" y="12473"/>
                  </a:lnTo>
                  <a:lnTo>
                    <a:pt x="2476" y="12572"/>
                  </a:lnTo>
                  <a:lnTo>
                    <a:pt x="2594" y="12670"/>
                  </a:lnTo>
                  <a:lnTo>
                    <a:pt x="2712" y="12768"/>
                  </a:lnTo>
                  <a:lnTo>
                    <a:pt x="2810" y="12827"/>
                  </a:lnTo>
                  <a:lnTo>
                    <a:pt x="2928" y="12886"/>
                  </a:lnTo>
                  <a:lnTo>
                    <a:pt x="3026" y="12925"/>
                  </a:lnTo>
                  <a:lnTo>
                    <a:pt x="3222" y="12964"/>
                  </a:lnTo>
                  <a:lnTo>
                    <a:pt x="3419" y="12984"/>
                  </a:lnTo>
                  <a:lnTo>
                    <a:pt x="3615" y="13004"/>
                  </a:lnTo>
                  <a:lnTo>
                    <a:pt x="3812" y="13043"/>
                  </a:lnTo>
                  <a:lnTo>
                    <a:pt x="3929" y="13082"/>
                  </a:lnTo>
                  <a:lnTo>
                    <a:pt x="4028" y="13122"/>
                  </a:lnTo>
                  <a:lnTo>
                    <a:pt x="4146" y="13200"/>
                  </a:lnTo>
                  <a:lnTo>
                    <a:pt x="4263" y="13298"/>
                  </a:lnTo>
                  <a:lnTo>
                    <a:pt x="4362" y="13397"/>
                  </a:lnTo>
                  <a:lnTo>
                    <a:pt x="4440" y="13495"/>
                  </a:lnTo>
                  <a:lnTo>
                    <a:pt x="4499" y="13593"/>
                  </a:lnTo>
                  <a:lnTo>
                    <a:pt x="4558" y="13691"/>
                  </a:lnTo>
                  <a:lnTo>
                    <a:pt x="4617" y="13888"/>
                  </a:lnTo>
                  <a:lnTo>
                    <a:pt x="4656" y="14084"/>
                  </a:lnTo>
                  <a:lnTo>
                    <a:pt x="4696" y="14281"/>
                  </a:lnTo>
                  <a:lnTo>
                    <a:pt x="4754" y="14477"/>
                  </a:lnTo>
                  <a:lnTo>
                    <a:pt x="4813" y="14575"/>
                  </a:lnTo>
                  <a:lnTo>
                    <a:pt x="4872" y="14673"/>
                  </a:lnTo>
                  <a:lnTo>
                    <a:pt x="4951" y="14772"/>
                  </a:lnTo>
                  <a:lnTo>
                    <a:pt x="5069" y="14870"/>
                  </a:lnTo>
                  <a:lnTo>
                    <a:pt x="5167" y="14968"/>
                  </a:lnTo>
                  <a:lnTo>
                    <a:pt x="5285" y="15027"/>
                  </a:lnTo>
                  <a:lnTo>
                    <a:pt x="5383" y="15086"/>
                  </a:lnTo>
                  <a:lnTo>
                    <a:pt x="5501" y="15125"/>
                  </a:lnTo>
                  <a:lnTo>
                    <a:pt x="5697" y="15164"/>
                  </a:lnTo>
                  <a:lnTo>
                    <a:pt x="5894" y="15184"/>
                  </a:lnTo>
                  <a:lnTo>
                    <a:pt x="6090" y="15204"/>
                  </a:lnTo>
                  <a:lnTo>
                    <a:pt x="6287" y="15243"/>
                  </a:lnTo>
                  <a:lnTo>
                    <a:pt x="6404" y="15282"/>
                  </a:lnTo>
                  <a:lnTo>
                    <a:pt x="6503" y="15322"/>
                  </a:lnTo>
                  <a:lnTo>
                    <a:pt x="6620" y="15400"/>
                  </a:lnTo>
                  <a:lnTo>
                    <a:pt x="6719" y="15498"/>
                  </a:lnTo>
                  <a:lnTo>
                    <a:pt x="6837" y="15597"/>
                  </a:lnTo>
                  <a:lnTo>
                    <a:pt x="6915" y="15734"/>
                  </a:lnTo>
                  <a:lnTo>
                    <a:pt x="6994" y="15872"/>
                  </a:lnTo>
                  <a:lnTo>
                    <a:pt x="7033" y="16009"/>
                  </a:lnTo>
                  <a:lnTo>
                    <a:pt x="7131" y="16304"/>
                  </a:lnTo>
                  <a:lnTo>
                    <a:pt x="7190" y="16579"/>
                  </a:lnTo>
                  <a:lnTo>
                    <a:pt x="7269" y="16834"/>
                  </a:lnTo>
                  <a:lnTo>
                    <a:pt x="7328" y="16952"/>
                  </a:lnTo>
                  <a:lnTo>
                    <a:pt x="7387" y="17031"/>
                  </a:lnTo>
                  <a:lnTo>
                    <a:pt x="7465" y="17109"/>
                  </a:lnTo>
                  <a:lnTo>
                    <a:pt x="7563" y="17148"/>
                  </a:lnTo>
                  <a:lnTo>
                    <a:pt x="7681" y="17168"/>
                  </a:lnTo>
                  <a:lnTo>
                    <a:pt x="7819" y="17148"/>
                  </a:lnTo>
                  <a:lnTo>
                    <a:pt x="7995" y="17109"/>
                  </a:lnTo>
                  <a:lnTo>
                    <a:pt x="8153" y="17050"/>
                  </a:lnTo>
                  <a:lnTo>
                    <a:pt x="8270" y="16972"/>
                  </a:lnTo>
                  <a:lnTo>
                    <a:pt x="8369" y="16893"/>
                  </a:lnTo>
                  <a:lnTo>
                    <a:pt x="8428" y="16795"/>
                  </a:lnTo>
                  <a:lnTo>
                    <a:pt x="8487" y="16677"/>
                  </a:lnTo>
                  <a:lnTo>
                    <a:pt x="8526" y="16559"/>
                  </a:lnTo>
                  <a:lnTo>
                    <a:pt x="8545" y="16441"/>
                  </a:lnTo>
                  <a:lnTo>
                    <a:pt x="8604" y="16147"/>
                  </a:lnTo>
                  <a:lnTo>
                    <a:pt x="8663" y="15813"/>
                  </a:lnTo>
                  <a:lnTo>
                    <a:pt x="8703" y="15636"/>
                  </a:lnTo>
                  <a:lnTo>
                    <a:pt x="8762" y="15439"/>
                  </a:lnTo>
                  <a:lnTo>
                    <a:pt x="8840" y="15243"/>
                  </a:lnTo>
                  <a:lnTo>
                    <a:pt x="8938" y="15027"/>
                  </a:lnTo>
                  <a:lnTo>
                    <a:pt x="9037" y="14870"/>
                  </a:lnTo>
                  <a:lnTo>
                    <a:pt x="9135" y="14732"/>
                  </a:lnTo>
                  <a:lnTo>
                    <a:pt x="9253" y="14614"/>
                  </a:lnTo>
                  <a:lnTo>
                    <a:pt x="9351" y="14536"/>
                  </a:lnTo>
                  <a:lnTo>
                    <a:pt x="9469" y="14477"/>
                  </a:lnTo>
                  <a:lnTo>
                    <a:pt x="9587" y="14418"/>
                  </a:lnTo>
                  <a:lnTo>
                    <a:pt x="9842" y="14339"/>
                  </a:lnTo>
                  <a:lnTo>
                    <a:pt x="10117" y="14261"/>
                  </a:lnTo>
                  <a:lnTo>
                    <a:pt x="10372" y="14163"/>
                  </a:lnTo>
                  <a:lnTo>
                    <a:pt x="10510" y="14084"/>
                  </a:lnTo>
                  <a:lnTo>
                    <a:pt x="10647" y="14006"/>
                  </a:lnTo>
                  <a:lnTo>
                    <a:pt x="10785" y="13888"/>
                  </a:lnTo>
                  <a:lnTo>
                    <a:pt x="10922" y="13750"/>
                  </a:lnTo>
                  <a:lnTo>
                    <a:pt x="11040" y="13593"/>
                  </a:lnTo>
                  <a:lnTo>
                    <a:pt x="11158" y="13456"/>
                  </a:lnTo>
                  <a:lnTo>
                    <a:pt x="11217" y="13318"/>
                  </a:lnTo>
                  <a:lnTo>
                    <a:pt x="11295" y="13200"/>
                  </a:lnTo>
                  <a:lnTo>
                    <a:pt x="11374" y="12945"/>
                  </a:lnTo>
                  <a:lnTo>
                    <a:pt x="11413" y="12709"/>
                  </a:lnTo>
                  <a:lnTo>
                    <a:pt x="11472" y="12473"/>
                  </a:lnTo>
                  <a:lnTo>
                    <a:pt x="11551" y="12238"/>
                  </a:lnTo>
                  <a:lnTo>
                    <a:pt x="11610" y="12100"/>
                  </a:lnTo>
                  <a:lnTo>
                    <a:pt x="11688" y="11963"/>
                  </a:lnTo>
                  <a:lnTo>
                    <a:pt x="11787" y="11825"/>
                  </a:lnTo>
                  <a:lnTo>
                    <a:pt x="11904" y="11668"/>
                  </a:lnTo>
                  <a:lnTo>
                    <a:pt x="12042" y="11531"/>
                  </a:lnTo>
                  <a:lnTo>
                    <a:pt x="12179" y="11413"/>
                  </a:lnTo>
                  <a:lnTo>
                    <a:pt x="12297" y="11334"/>
                  </a:lnTo>
                  <a:lnTo>
                    <a:pt x="12415" y="11256"/>
                  </a:lnTo>
                  <a:lnTo>
                    <a:pt x="12651" y="11138"/>
                  </a:lnTo>
                  <a:lnTo>
                    <a:pt x="12887" y="11059"/>
                  </a:lnTo>
                  <a:lnTo>
                    <a:pt x="13122" y="10981"/>
                  </a:lnTo>
                  <a:lnTo>
                    <a:pt x="13358" y="10882"/>
                  </a:lnTo>
                  <a:lnTo>
                    <a:pt x="13476" y="10804"/>
                  </a:lnTo>
                  <a:lnTo>
                    <a:pt x="13594" y="10706"/>
                  </a:lnTo>
                  <a:lnTo>
                    <a:pt x="13731" y="10607"/>
                  </a:lnTo>
                  <a:lnTo>
                    <a:pt x="13869" y="10450"/>
                  </a:lnTo>
                  <a:lnTo>
                    <a:pt x="13987" y="10313"/>
                  </a:lnTo>
                  <a:lnTo>
                    <a:pt x="14085" y="10175"/>
                  </a:lnTo>
                  <a:lnTo>
                    <a:pt x="14163" y="10038"/>
                  </a:lnTo>
                  <a:lnTo>
                    <a:pt x="14222" y="9900"/>
                  </a:lnTo>
                  <a:lnTo>
                    <a:pt x="14301" y="9664"/>
                  </a:lnTo>
                  <a:lnTo>
                    <a:pt x="14360" y="9429"/>
                  </a:lnTo>
                  <a:lnTo>
                    <a:pt x="14399" y="9173"/>
                  </a:lnTo>
                  <a:lnTo>
                    <a:pt x="14478" y="8938"/>
                  </a:lnTo>
                  <a:lnTo>
                    <a:pt x="14537" y="8800"/>
                  </a:lnTo>
                  <a:lnTo>
                    <a:pt x="14615" y="8682"/>
                  </a:lnTo>
                  <a:lnTo>
                    <a:pt x="14713" y="8525"/>
                  </a:lnTo>
                  <a:lnTo>
                    <a:pt x="14851" y="8388"/>
                  </a:lnTo>
                  <a:lnTo>
                    <a:pt x="14988" y="8250"/>
                  </a:lnTo>
                  <a:lnTo>
                    <a:pt x="15145" y="8132"/>
                  </a:lnTo>
                  <a:lnTo>
                    <a:pt x="15303" y="8034"/>
                  </a:lnTo>
                  <a:lnTo>
                    <a:pt x="15460" y="7975"/>
                  </a:lnTo>
                  <a:lnTo>
                    <a:pt x="15794" y="7857"/>
                  </a:lnTo>
                  <a:lnTo>
                    <a:pt x="16108" y="7779"/>
                  </a:lnTo>
                  <a:lnTo>
                    <a:pt x="16245" y="7739"/>
                  </a:lnTo>
                  <a:lnTo>
                    <a:pt x="16383" y="7681"/>
                  </a:lnTo>
                  <a:lnTo>
                    <a:pt x="16501" y="7622"/>
                  </a:lnTo>
                  <a:lnTo>
                    <a:pt x="16619" y="7543"/>
                  </a:lnTo>
                  <a:lnTo>
                    <a:pt x="16717" y="7445"/>
                  </a:lnTo>
                  <a:lnTo>
                    <a:pt x="16795" y="7327"/>
                  </a:lnTo>
                  <a:lnTo>
                    <a:pt x="16835" y="7170"/>
                  </a:lnTo>
                  <a:lnTo>
                    <a:pt x="16874" y="6973"/>
                  </a:lnTo>
                  <a:lnTo>
                    <a:pt x="16874" y="6836"/>
                  </a:lnTo>
                  <a:lnTo>
                    <a:pt x="16835" y="6718"/>
                  </a:lnTo>
                  <a:lnTo>
                    <a:pt x="16795" y="6639"/>
                  </a:lnTo>
                  <a:lnTo>
                    <a:pt x="16717" y="6561"/>
                  </a:lnTo>
                  <a:lnTo>
                    <a:pt x="16619" y="6522"/>
                  </a:lnTo>
                  <a:lnTo>
                    <a:pt x="16501" y="6482"/>
                  </a:lnTo>
                  <a:lnTo>
                    <a:pt x="16245" y="6423"/>
                  </a:lnTo>
                  <a:lnTo>
                    <a:pt x="15951" y="6384"/>
                  </a:lnTo>
                  <a:lnTo>
                    <a:pt x="15656" y="6345"/>
                  </a:lnTo>
                  <a:lnTo>
                    <a:pt x="15499" y="6306"/>
                  </a:lnTo>
                  <a:lnTo>
                    <a:pt x="15362" y="6247"/>
                  </a:lnTo>
                  <a:lnTo>
                    <a:pt x="15224" y="6188"/>
                  </a:lnTo>
                  <a:lnTo>
                    <a:pt x="15106" y="6089"/>
                  </a:lnTo>
                  <a:lnTo>
                    <a:pt x="14988" y="5991"/>
                  </a:lnTo>
                  <a:lnTo>
                    <a:pt x="14910" y="5893"/>
                  </a:lnTo>
                  <a:lnTo>
                    <a:pt x="14851" y="5775"/>
                  </a:lnTo>
                  <a:lnTo>
                    <a:pt x="14792" y="5677"/>
                  </a:lnTo>
                  <a:lnTo>
                    <a:pt x="14733" y="5481"/>
                  </a:lnTo>
                  <a:lnTo>
                    <a:pt x="14694" y="5304"/>
                  </a:lnTo>
                  <a:lnTo>
                    <a:pt x="14654" y="5107"/>
                  </a:lnTo>
                  <a:lnTo>
                    <a:pt x="14595" y="4911"/>
                  </a:lnTo>
                  <a:lnTo>
                    <a:pt x="14537" y="4813"/>
                  </a:lnTo>
                  <a:lnTo>
                    <a:pt x="14478" y="4714"/>
                  </a:lnTo>
                  <a:lnTo>
                    <a:pt x="14399" y="4616"/>
                  </a:lnTo>
                  <a:lnTo>
                    <a:pt x="14301" y="4498"/>
                  </a:lnTo>
                  <a:lnTo>
                    <a:pt x="14183" y="4420"/>
                  </a:lnTo>
                  <a:lnTo>
                    <a:pt x="14065" y="4341"/>
                  </a:lnTo>
                  <a:lnTo>
                    <a:pt x="13967" y="4282"/>
                  </a:lnTo>
                  <a:lnTo>
                    <a:pt x="13849" y="4243"/>
                  </a:lnTo>
                  <a:lnTo>
                    <a:pt x="13653" y="4204"/>
                  </a:lnTo>
                  <a:lnTo>
                    <a:pt x="13456" y="4184"/>
                  </a:lnTo>
                  <a:lnTo>
                    <a:pt x="13260" y="4184"/>
                  </a:lnTo>
                  <a:lnTo>
                    <a:pt x="13063" y="4145"/>
                  </a:lnTo>
                  <a:lnTo>
                    <a:pt x="12965" y="4106"/>
                  </a:lnTo>
                  <a:lnTo>
                    <a:pt x="12847" y="4047"/>
                  </a:lnTo>
                  <a:lnTo>
                    <a:pt x="12749" y="3968"/>
                  </a:lnTo>
                  <a:lnTo>
                    <a:pt x="12631" y="3889"/>
                  </a:lnTo>
                  <a:lnTo>
                    <a:pt x="12513" y="3772"/>
                  </a:lnTo>
                  <a:lnTo>
                    <a:pt x="12435" y="3673"/>
                  </a:lnTo>
                  <a:lnTo>
                    <a:pt x="12376" y="3575"/>
                  </a:lnTo>
                  <a:lnTo>
                    <a:pt x="12317" y="3477"/>
                  </a:lnTo>
                  <a:lnTo>
                    <a:pt x="12258" y="3281"/>
                  </a:lnTo>
                  <a:lnTo>
                    <a:pt x="12219" y="3084"/>
                  </a:lnTo>
                  <a:lnTo>
                    <a:pt x="12179" y="2907"/>
                  </a:lnTo>
                  <a:lnTo>
                    <a:pt x="12120" y="2711"/>
                  </a:lnTo>
                  <a:lnTo>
                    <a:pt x="12062" y="2613"/>
                  </a:lnTo>
                  <a:lnTo>
                    <a:pt x="12003" y="2514"/>
                  </a:lnTo>
                  <a:lnTo>
                    <a:pt x="11924" y="2397"/>
                  </a:lnTo>
                  <a:lnTo>
                    <a:pt x="11826" y="2298"/>
                  </a:lnTo>
                  <a:lnTo>
                    <a:pt x="11708" y="2200"/>
                  </a:lnTo>
                  <a:lnTo>
                    <a:pt x="11590" y="2141"/>
                  </a:lnTo>
                  <a:lnTo>
                    <a:pt x="11492" y="2082"/>
                  </a:lnTo>
                  <a:lnTo>
                    <a:pt x="11394" y="2043"/>
                  </a:lnTo>
                  <a:lnTo>
                    <a:pt x="11178" y="2004"/>
                  </a:lnTo>
                  <a:lnTo>
                    <a:pt x="10981" y="1984"/>
                  </a:lnTo>
                  <a:lnTo>
                    <a:pt x="10785" y="1984"/>
                  </a:lnTo>
                  <a:lnTo>
                    <a:pt x="10588" y="1925"/>
                  </a:lnTo>
                  <a:lnTo>
                    <a:pt x="10490" y="1906"/>
                  </a:lnTo>
                  <a:lnTo>
                    <a:pt x="10372" y="1847"/>
                  </a:lnTo>
                  <a:lnTo>
                    <a:pt x="10274" y="1768"/>
                  </a:lnTo>
                  <a:lnTo>
                    <a:pt x="10156" y="1689"/>
                  </a:lnTo>
                  <a:lnTo>
                    <a:pt x="10058" y="1572"/>
                  </a:lnTo>
                  <a:lnTo>
                    <a:pt x="9960" y="1454"/>
                  </a:lnTo>
                  <a:lnTo>
                    <a:pt x="9901" y="1316"/>
                  </a:lnTo>
                  <a:lnTo>
                    <a:pt x="9842" y="1159"/>
                  </a:lnTo>
                  <a:lnTo>
                    <a:pt x="9744" y="864"/>
                  </a:lnTo>
                  <a:lnTo>
                    <a:pt x="9685" y="589"/>
                  </a:lnTo>
                  <a:lnTo>
                    <a:pt x="9606" y="334"/>
                  </a:lnTo>
                  <a:lnTo>
                    <a:pt x="9547" y="216"/>
                  </a:lnTo>
                  <a:lnTo>
                    <a:pt x="9488" y="138"/>
                  </a:lnTo>
                  <a:lnTo>
                    <a:pt x="9410" y="59"/>
                  </a:lnTo>
                  <a:lnTo>
                    <a:pt x="9331" y="20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4"/>
            <p:cNvSpPr/>
            <p:nvPr/>
          </p:nvSpPr>
          <p:spPr>
            <a:xfrm rot="-2517112">
              <a:off x="6899068" y="6165584"/>
              <a:ext cx="306947" cy="313797"/>
            </a:xfrm>
            <a:custGeom>
              <a:avLst/>
              <a:gdLst/>
              <a:ahLst/>
              <a:cxnLst/>
              <a:rect l="l" t="t" r="r" b="b"/>
              <a:pathLst>
                <a:path w="12278" h="12552" extrusionOk="0">
                  <a:moveTo>
                    <a:pt x="6876" y="0"/>
                  </a:moveTo>
                  <a:lnTo>
                    <a:pt x="1" y="7739"/>
                  </a:lnTo>
                  <a:lnTo>
                    <a:pt x="5402" y="12552"/>
                  </a:lnTo>
                  <a:lnTo>
                    <a:pt x="12277" y="4813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14"/>
            <p:cNvSpPr/>
            <p:nvPr/>
          </p:nvSpPr>
          <p:spPr>
            <a:xfrm rot="-2517112">
              <a:off x="7204216" y="6593176"/>
              <a:ext cx="108049" cy="97749"/>
            </a:xfrm>
            <a:custGeom>
              <a:avLst/>
              <a:gdLst/>
              <a:ahLst/>
              <a:cxnLst/>
              <a:rect l="l" t="t" r="r" b="b"/>
              <a:pathLst>
                <a:path w="4322" h="39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322" y="39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14"/>
            <p:cNvSpPr/>
            <p:nvPr/>
          </p:nvSpPr>
          <p:spPr>
            <a:xfrm rot="-2517112">
              <a:off x="7558143" y="6038654"/>
              <a:ext cx="430196" cy="527920"/>
            </a:xfrm>
            <a:custGeom>
              <a:avLst/>
              <a:gdLst/>
              <a:ahLst/>
              <a:cxnLst/>
              <a:rect l="l" t="t" r="r" b="b"/>
              <a:pathLst>
                <a:path w="17208" h="21117" fill="none" extrusionOk="0">
                  <a:moveTo>
                    <a:pt x="14968" y="0"/>
                  </a:moveTo>
                  <a:lnTo>
                    <a:pt x="14968" y="0"/>
                  </a:lnTo>
                  <a:lnTo>
                    <a:pt x="17207" y="2023"/>
                  </a:lnTo>
                  <a:lnTo>
                    <a:pt x="0" y="21116"/>
                  </a:lnTo>
                  <a:lnTo>
                    <a:pt x="0" y="21116"/>
                  </a:lnTo>
                  <a:lnTo>
                    <a:pt x="17207" y="2023"/>
                  </a:lnTo>
                  <a:lnTo>
                    <a:pt x="149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fill="none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4"/>
            <p:cNvSpPr/>
            <p:nvPr/>
          </p:nvSpPr>
          <p:spPr>
            <a:xfrm rot="-2517112">
              <a:off x="6832297" y="6614868"/>
              <a:ext cx="59449" cy="53550"/>
            </a:xfrm>
            <a:custGeom>
              <a:avLst/>
              <a:gdLst/>
              <a:ahLst/>
              <a:cxnLst/>
              <a:rect l="l" t="t" r="r" b="b"/>
              <a:pathLst>
                <a:path w="2378" h="214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8" y="2141"/>
                  </a:lnTo>
                  <a:lnTo>
                    <a:pt x="2378" y="21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14"/>
            <p:cNvSpPr/>
            <p:nvPr/>
          </p:nvSpPr>
          <p:spPr>
            <a:xfrm rot="-2517112">
              <a:off x="6803211" y="6548542"/>
              <a:ext cx="37350" cy="41775"/>
            </a:xfrm>
            <a:custGeom>
              <a:avLst/>
              <a:gdLst/>
              <a:ahLst/>
              <a:cxnLst/>
              <a:rect l="l" t="t" r="r" b="b"/>
              <a:pathLst>
                <a:path w="1494" h="1671" fill="none" extrusionOk="0">
                  <a:moveTo>
                    <a:pt x="1493" y="1"/>
                  </a:moveTo>
                  <a:lnTo>
                    <a:pt x="1" y="1670"/>
                  </a:lnTo>
                  <a:lnTo>
                    <a:pt x="1493" y="1"/>
                  </a:lnTo>
                  <a:lnTo>
                    <a:pt x="14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2240" y="0"/>
                  </a:moveTo>
                  <a:lnTo>
                    <a:pt x="1" y="530"/>
                  </a:ln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60" y="1"/>
                  </a:moveTo>
                  <a:lnTo>
                    <a:pt x="1" y="511"/>
                  </a:ln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extrusionOk="0">
                  <a:moveTo>
                    <a:pt x="551" y="0"/>
                  </a:move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fill="none" extrusionOk="0">
                  <a:moveTo>
                    <a:pt x="551" y="0"/>
                  </a:moveTo>
                  <a:lnTo>
                    <a:pt x="551" y="0"/>
                  </a:ln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extrusionOk="0">
                  <a:moveTo>
                    <a:pt x="688" y="1"/>
                  </a:move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fill="none" extrusionOk="0">
                  <a:moveTo>
                    <a:pt x="688" y="1"/>
                  </a:moveTo>
                  <a:lnTo>
                    <a:pt x="688" y="1"/>
                  </a:ln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fill="none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0" name="Google Shape;1450;p14"/>
          <p:cNvSpPr/>
          <p:nvPr/>
        </p:nvSpPr>
        <p:spPr>
          <a:xfrm>
            <a:off x="1736401" y="6183457"/>
            <a:ext cx="6636833" cy="794500"/>
          </a:xfrm>
          <a:custGeom>
            <a:avLst/>
            <a:gdLst/>
            <a:ahLst/>
            <a:cxnLst/>
            <a:rect l="l" t="t" r="r" b="b"/>
            <a:pathLst>
              <a:path w="199105" h="23835" extrusionOk="0">
                <a:moveTo>
                  <a:pt x="199105" y="21432"/>
                </a:moveTo>
                <a:cubicBezTo>
                  <a:pt x="193118" y="15443"/>
                  <a:pt x="187185" y="8242"/>
                  <a:pt x="179074" y="5808"/>
                </a:cubicBezTo>
                <a:cubicBezTo>
                  <a:pt x="166268" y="1965"/>
                  <a:pt x="152383" y="7811"/>
                  <a:pt x="139013" y="7811"/>
                </a:cubicBezTo>
                <a:cubicBezTo>
                  <a:pt x="128422" y="7811"/>
                  <a:pt x="118692" y="1370"/>
                  <a:pt x="108166" y="199"/>
                </a:cubicBezTo>
                <a:cubicBezTo>
                  <a:pt x="95958" y="-1159"/>
                  <a:pt x="84319" y="6453"/>
                  <a:pt x="72111" y="7811"/>
                </a:cubicBezTo>
                <a:cubicBezTo>
                  <a:pt x="58408" y="9335"/>
                  <a:pt x="44995" y="343"/>
                  <a:pt x="31248" y="1401"/>
                </a:cubicBezTo>
                <a:cubicBezTo>
                  <a:pt x="18463" y="2385"/>
                  <a:pt x="5734" y="12366"/>
                  <a:pt x="0" y="2383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55939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1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15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15"/>
          <p:cNvSpPr txBox="1">
            <a:spLocks noGrp="1"/>
          </p:cNvSpPr>
          <p:nvPr>
            <p:ph type="title"/>
          </p:nvPr>
        </p:nvSpPr>
        <p:spPr>
          <a:xfrm>
            <a:off x="4200485" y="2475884"/>
            <a:ext cx="541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55" name="Google Shape;1455;p15"/>
          <p:cNvSpPr txBox="1">
            <a:spLocks noGrp="1"/>
          </p:cNvSpPr>
          <p:nvPr>
            <p:ph type="title" idx="2" hasCustomPrompt="1"/>
          </p:nvPr>
        </p:nvSpPr>
        <p:spPr>
          <a:xfrm>
            <a:off x="2658915" y="2819397"/>
            <a:ext cx="1219200" cy="121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56" name="Google Shape;1456;p15"/>
          <p:cNvSpPr txBox="1">
            <a:spLocks noGrp="1"/>
          </p:cNvSpPr>
          <p:nvPr>
            <p:ph type="subTitle" idx="1"/>
          </p:nvPr>
        </p:nvSpPr>
        <p:spPr>
          <a:xfrm>
            <a:off x="4200485" y="3737716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457" name="Google Shape;1457;p15"/>
          <p:cNvGrpSpPr/>
          <p:nvPr/>
        </p:nvGrpSpPr>
        <p:grpSpPr>
          <a:xfrm>
            <a:off x="161217" y="321192"/>
            <a:ext cx="1579516" cy="2883491"/>
            <a:chOff x="5124450" y="2384375"/>
            <a:chExt cx="669400" cy="1222025"/>
          </a:xfrm>
        </p:grpSpPr>
        <p:sp>
          <p:nvSpPr>
            <p:cNvPr id="1458" name="Google Shape;1458;p15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5" name="Google Shape;1475;p15"/>
          <p:cNvGrpSpPr/>
          <p:nvPr/>
        </p:nvGrpSpPr>
        <p:grpSpPr>
          <a:xfrm flipH="1">
            <a:off x="10860620" y="4144803"/>
            <a:ext cx="1234040" cy="2395776"/>
            <a:chOff x="204076" y="125827"/>
            <a:chExt cx="925530" cy="1796832"/>
          </a:xfrm>
        </p:grpSpPr>
        <p:sp>
          <p:nvSpPr>
            <p:cNvPr id="1476" name="Google Shape;1476;p15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5" name="Google Shape;1485;p15"/>
          <p:cNvGrpSpPr/>
          <p:nvPr/>
        </p:nvGrpSpPr>
        <p:grpSpPr>
          <a:xfrm>
            <a:off x="457984" y="3598317"/>
            <a:ext cx="1282737" cy="540289"/>
            <a:chOff x="774450" y="2691700"/>
            <a:chExt cx="543625" cy="228975"/>
          </a:xfrm>
        </p:grpSpPr>
        <p:sp>
          <p:nvSpPr>
            <p:cNvPr id="1486" name="Google Shape;1486;p15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7" name="Google Shape;1497;p15"/>
          <p:cNvSpPr/>
          <p:nvPr/>
        </p:nvSpPr>
        <p:spPr>
          <a:xfrm>
            <a:off x="-50499" y="6117149"/>
            <a:ext cx="7302500" cy="1116000"/>
          </a:xfrm>
          <a:custGeom>
            <a:avLst/>
            <a:gdLst/>
            <a:ahLst/>
            <a:cxnLst/>
            <a:rect l="l" t="t" r="r" b="b"/>
            <a:pathLst>
              <a:path w="219075" h="33480" extrusionOk="0">
                <a:moveTo>
                  <a:pt x="0" y="30813"/>
                </a:moveTo>
                <a:cubicBezTo>
                  <a:pt x="0" y="19864"/>
                  <a:pt x="9289" y="5896"/>
                  <a:pt x="20193" y="4905"/>
                </a:cubicBezTo>
                <a:cubicBezTo>
                  <a:pt x="41591" y="2960"/>
                  <a:pt x="62714" y="12525"/>
                  <a:pt x="84201" y="12525"/>
                </a:cubicBezTo>
                <a:cubicBezTo>
                  <a:pt x="95968" y="12525"/>
                  <a:pt x="107328" y="7864"/>
                  <a:pt x="118491" y="4143"/>
                </a:cubicBezTo>
                <a:cubicBezTo>
                  <a:pt x="130599" y="107"/>
                  <a:pt x="143856" y="-516"/>
                  <a:pt x="156591" y="333"/>
                </a:cubicBezTo>
                <a:cubicBezTo>
                  <a:pt x="180116" y="1901"/>
                  <a:pt x="202403" y="16808"/>
                  <a:pt x="219075" y="3348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98" name="Google Shape;1498;p15"/>
          <p:cNvSpPr/>
          <p:nvPr/>
        </p:nvSpPr>
        <p:spPr>
          <a:xfrm>
            <a:off x="3823000" y="-31266"/>
            <a:ext cx="8432800" cy="1714500"/>
          </a:xfrm>
          <a:custGeom>
            <a:avLst/>
            <a:gdLst/>
            <a:ahLst/>
            <a:cxnLst/>
            <a:rect l="l" t="t" r="r" b="b"/>
            <a:pathLst>
              <a:path w="252984" h="51435" extrusionOk="0">
                <a:moveTo>
                  <a:pt x="252984" y="51435"/>
                </a:moveTo>
                <a:cubicBezTo>
                  <a:pt x="248040" y="36602"/>
                  <a:pt x="234192" y="21497"/>
                  <a:pt x="218694" y="19431"/>
                </a:cubicBezTo>
                <a:cubicBezTo>
                  <a:pt x="208160" y="18026"/>
                  <a:pt x="198171" y="24971"/>
                  <a:pt x="187833" y="27432"/>
                </a:cubicBezTo>
                <a:cubicBezTo>
                  <a:pt x="176092" y="30228"/>
                  <a:pt x="162445" y="28180"/>
                  <a:pt x="152019" y="22098"/>
                </a:cubicBezTo>
                <a:cubicBezTo>
                  <a:pt x="148481" y="20034"/>
                  <a:pt x="149503" y="10579"/>
                  <a:pt x="153543" y="9906"/>
                </a:cubicBezTo>
                <a:cubicBezTo>
                  <a:pt x="157037" y="9324"/>
                  <a:pt x="162246" y="9405"/>
                  <a:pt x="163830" y="12573"/>
                </a:cubicBezTo>
                <a:cubicBezTo>
                  <a:pt x="165307" y="15526"/>
                  <a:pt x="166165" y="20144"/>
                  <a:pt x="163830" y="22479"/>
                </a:cubicBezTo>
                <a:cubicBezTo>
                  <a:pt x="150809" y="35500"/>
                  <a:pt x="127649" y="15369"/>
                  <a:pt x="109347" y="13335"/>
                </a:cubicBezTo>
                <a:cubicBezTo>
                  <a:pt x="95142" y="11757"/>
                  <a:pt x="82023" y="22425"/>
                  <a:pt x="67818" y="24003"/>
                </a:cubicBezTo>
                <a:cubicBezTo>
                  <a:pt x="48903" y="26105"/>
                  <a:pt x="28589" y="25292"/>
                  <a:pt x="11049" y="17907"/>
                </a:cubicBezTo>
                <a:cubicBezTo>
                  <a:pt x="4585" y="15185"/>
                  <a:pt x="2218" y="6654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499" name="Google Shape;1499;p15"/>
          <p:cNvGrpSpPr/>
          <p:nvPr/>
        </p:nvGrpSpPr>
        <p:grpSpPr>
          <a:xfrm rot="-2864756">
            <a:off x="5726215" y="604664"/>
            <a:ext cx="457189" cy="425456"/>
            <a:chOff x="-1003774" y="3010923"/>
            <a:chExt cx="671424" cy="624822"/>
          </a:xfrm>
        </p:grpSpPr>
        <p:sp>
          <p:nvSpPr>
            <p:cNvPr id="1500" name="Google Shape;1500;p1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7" name="Google Shape;1537;p15"/>
          <p:cNvGrpSpPr/>
          <p:nvPr/>
        </p:nvGrpSpPr>
        <p:grpSpPr>
          <a:xfrm>
            <a:off x="9544199" y="5202929"/>
            <a:ext cx="1006124" cy="1337643"/>
            <a:chOff x="7062788" y="3483325"/>
            <a:chExt cx="558875" cy="743025"/>
          </a:xfrm>
        </p:grpSpPr>
        <p:sp>
          <p:nvSpPr>
            <p:cNvPr id="1538" name="Google Shape;1538;p15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5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5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5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5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5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5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5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5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5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5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5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5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5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5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5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5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5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5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5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5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43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2" name="Google Shape;1562;p1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563" name="Google Shape;1563;p16"/>
          <p:cNvGrpSpPr/>
          <p:nvPr/>
        </p:nvGrpSpPr>
        <p:grpSpPr>
          <a:xfrm>
            <a:off x="10370752" y="463666"/>
            <a:ext cx="1431505" cy="961051"/>
            <a:chOff x="7681600" y="381950"/>
            <a:chExt cx="1073629" cy="720788"/>
          </a:xfrm>
        </p:grpSpPr>
        <p:sp>
          <p:nvSpPr>
            <p:cNvPr id="1564" name="Google Shape;1564;p1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1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1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1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1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1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1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1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1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1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16"/>
          <p:cNvGrpSpPr/>
          <p:nvPr/>
        </p:nvGrpSpPr>
        <p:grpSpPr>
          <a:xfrm>
            <a:off x="-266915" y="5823129"/>
            <a:ext cx="1833913" cy="1811528"/>
            <a:chOff x="5180763" y="3483322"/>
            <a:chExt cx="1375435" cy="1358646"/>
          </a:xfrm>
        </p:grpSpPr>
        <p:sp>
          <p:nvSpPr>
            <p:cNvPr id="1594" name="Google Shape;1594;p16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6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6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6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6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6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16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16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16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16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16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16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16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16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16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16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6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16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16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16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16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16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16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6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6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16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16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16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16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16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6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6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6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16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6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6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6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6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6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6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6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6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16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16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16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16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16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1" name="Google Shape;1651;p16"/>
          <p:cNvGrpSpPr/>
          <p:nvPr/>
        </p:nvGrpSpPr>
        <p:grpSpPr>
          <a:xfrm>
            <a:off x="11041100" y="1498817"/>
            <a:ext cx="1054315" cy="1158840"/>
            <a:chOff x="7709325" y="2753025"/>
            <a:chExt cx="790736" cy="869130"/>
          </a:xfrm>
        </p:grpSpPr>
        <p:sp>
          <p:nvSpPr>
            <p:cNvPr id="1652" name="Google Shape;1652;p16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16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6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6" name="Google Shape;1676;p16"/>
          <p:cNvSpPr/>
          <p:nvPr/>
        </p:nvSpPr>
        <p:spPr>
          <a:xfrm>
            <a:off x="-12400" y="-145567"/>
            <a:ext cx="6324600" cy="1092200"/>
          </a:xfrm>
          <a:custGeom>
            <a:avLst/>
            <a:gdLst/>
            <a:ahLst/>
            <a:cxnLst/>
            <a:rect l="l" t="t" r="r" b="b"/>
            <a:pathLst>
              <a:path w="189738" h="32766" extrusionOk="0">
                <a:moveTo>
                  <a:pt x="0" y="32766"/>
                </a:moveTo>
                <a:cubicBezTo>
                  <a:pt x="3819" y="27419"/>
                  <a:pt x="7319" y="21288"/>
                  <a:pt x="12954" y="17907"/>
                </a:cubicBezTo>
                <a:cubicBezTo>
                  <a:pt x="17642" y="15094"/>
                  <a:pt x="23893" y="16650"/>
                  <a:pt x="29337" y="17145"/>
                </a:cubicBezTo>
                <a:cubicBezTo>
                  <a:pt x="33941" y="17564"/>
                  <a:pt x="42291" y="17475"/>
                  <a:pt x="42291" y="22098"/>
                </a:cubicBezTo>
                <a:cubicBezTo>
                  <a:pt x="42291" y="26588"/>
                  <a:pt x="32764" y="26383"/>
                  <a:pt x="28956" y="24003"/>
                </a:cubicBezTo>
                <a:cubicBezTo>
                  <a:pt x="25718" y="21979"/>
                  <a:pt x="26095" y="13781"/>
                  <a:pt x="29718" y="12573"/>
                </a:cubicBezTo>
                <a:cubicBezTo>
                  <a:pt x="44682" y="7585"/>
                  <a:pt x="61254" y="13812"/>
                  <a:pt x="76962" y="15240"/>
                </a:cubicBezTo>
                <a:cubicBezTo>
                  <a:pt x="96635" y="17028"/>
                  <a:pt x="116263" y="10287"/>
                  <a:pt x="136017" y="10287"/>
                </a:cubicBezTo>
                <a:cubicBezTo>
                  <a:pt x="154249" y="10287"/>
                  <a:pt x="181584" y="16308"/>
                  <a:pt x="18973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677" name="Google Shape;1677;p16"/>
          <p:cNvSpPr/>
          <p:nvPr/>
        </p:nvSpPr>
        <p:spPr>
          <a:xfrm>
            <a:off x="11899836" y="3981934"/>
            <a:ext cx="470267" cy="2984500"/>
          </a:xfrm>
          <a:custGeom>
            <a:avLst/>
            <a:gdLst/>
            <a:ahLst/>
            <a:cxnLst/>
            <a:rect l="l" t="t" r="r" b="b"/>
            <a:pathLst>
              <a:path w="14108" h="89535" extrusionOk="0">
                <a:moveTo>
                  <a:pt x="8012" y="89535"/>
                </a:moveTo>
                <a:cubicBezTo>
                  <a:pt x="5246" y="82746"/>
                  <a:pt x="3200" y="75511"/>
                  <a:pt x="2678" y="68199"/>
                </a:cubicBezTo>
                <a:cubicBezTo>
                  <a:pt x="2260" y="62350"/>
                  <a:pt x="4929" y="56492"/>
                  <a:pt x="4202" y="50673"/>
                </a:cubicBezTo>
                <a:cubicBezTo>
                  <a:pt x="2916" y="40388"/>
                  <a:pt x="-1074" y="30073"/>
                  <a:pt x="392" y="19812"/>
                </a:cubicBezTo>
                <a:cubicBezTo>
                  <a:pt x="1528" y="11861"/>
                  <a:pt x="7425" y="4455"/>
                  <a:pt x="1410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78" name="Google Shape;1678;p16"/>
          <p:cNvGrpSpPr/>
          <p:nvPr/>
        </p:nvGrpSpPr>
        <p:grpSpPr>
          <a:xfrm rot="-2864756">
            <a:off x="3447582" y="90497"/>
            <a:ext cx="457189" cy="425456"/>
            <a:chOff x="-1003774" y="3010923"/>
            <a:chExt cx="671424" cy="624822"/>
          </a:xfrm>
        </p:grpSpPr>
        <p:sp>
          <p:nvSpPr>
            <p:cNvPr id="1679" name="Google Shape;1679;p1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1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1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1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16"/>
          <p:cNvGrpSpPr/>
          <p:nvPr/>
        </p:nvGrpSpPr>
        <p:grpSpPr>
          <a:xfrm>
            <a:off x="-158601" y="4313029"/>
            <a:ext cx="1006124" cy="1337643"/>
            <a:chOff x="7062788" y="3483325"/>
            <a:chExt cx="558875" cy="743025"/>
          </a:xfrm>
        </p:grpSpPr>
        <p:sp>
          <p:nvSpPr>
            <p:cNvPr id="1717" name="Google Shape;1717;p16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6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6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6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6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16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16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6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6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6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6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6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6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6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16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6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6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6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6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068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193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Google Shape;1837;p1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18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8"/>
          <p:cNvSpPr txBox="1">
            <a:spLocks noGrp="1"/>
          </p:cNvSpPr>
          <p:nvPr>
            <p:ph type="title"/>
          </p:nvPr>
        </p:nvSpPr>
        <p:spPr>
          <a:xfrm>
            <a:off x="3187433" y="2175445"/>
            <a:ext cx="5983200" cy="13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40" name="Google Shape;1840;p18"/>
          <p:cNvSpPr txBox="1">
            <a:spLocks noGrp="1"/>
          </p:cNvSpPr>
          <p:nvPr>
            <p:ph type="subTitle" idx="1"/>
          </p:nvPr>
        </p:nvSpPr>
        <p:spPr>
          <a:xfrm>
            <a:off x="3199200" y="3780355"/>
            <a:ext cx="5793600" cy="8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41" name="Google Shape;1841;p18"/>
          <p:cNvSpPr/>
          <p:nvPr/>
        </p:nvSpPr>
        <p:spPr>
          <a:xfrm>
            <a:off x="2800633" y="-94866"/>
            <a:ext cx="7874000" cy="748367"/>
          </a:xfrm>
          <a:custGeom>
            <a:avLst/>
            <a:gdLst/>
            <a:ahLst/>
            <a:cxnLst/>
            <a:rect l="l" t="t" r="r" b="b"/>
            <a:pathLst>
              <a:path w="236220" h="22451" extrusionOk="0">
                <a:moveTo>
                  <a:pt x="0" y="3429"/>
                </a:moveTo>
                <a:cubicBezTo>
                  <a:pt x="8725" y="1684"/>
                  <a:pt x="18308" y="1531"/>
                  <a:pt x="26670" y="4572"/>
                </a:cubicBezTo>
                <a:cubicBezTo>
                  <a:pt x="38840" y="8997"/>
                  <a:pt x="48445" y="20926"/>
                  <a:pt x="61341" y="22098"/>
                </a:cubicBezTo>
                <a:cubicBezTo>
                  <a:pt x="82434" y="24016"/>
                  <a:pt x="103461" y="17511"/>
                  <a:pt x="124587" y="16002"/>
                </a:cubicBezTo>
                <a:cubicBezTo>
                  <a:pt x="148604" y="14286"/>
                  <a:pt x="172564" y="23219"/>
                  <a:pt x="196596" y="21717"/>
                </a:cubicBezTo>
                <a:cubicBezTo>
                  <a:pt x="200281" y="21487"/>
                  <a:pt x="203200" y="18415"/>
                  <a:pt x="206502" y="16764"/>
                </a:cubicBezTo>
                <a:cubicBezTo>
                  <a:pt x="212700" y="13665"/>
                  <a:pt x="219155" y="11058"/>
                  <a:pt x="225171" y="7620"/>
                </a:cubicBezTo>
                <a:cubicBezTo>
                  <a:pt x="229055" y="5400"/>
                  <a:pt x="231976" y="1415"/>
                  <a:pt x="2362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842" name="Google Shape;1842;p18"/>
          <p:cNvGrpSpPr/>
          <p:nvPr/>
        </p:nvGrpSpPr>
        <p:grpSpPr>
          <a:xfrm rot="-2864756">
            <a:off x="8088415" y="401464"/>
            <a:ext cx="457189" cy="425456"/>
            <a:chOff x="-1003774" y="3010923"/>
            <a:chExt cx="671424" cy="624822"/>
          </a:xfrm>
        </p:grpSpPr>
        <p:sp>
          <p:nvSpPr>
            <p:cNvPr id="1843" name="Google Shape;1843;p18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8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8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1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1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1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8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8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0" name="Google Shape;1880;p18"/>
          <p:cNvGrpSpPr/>
          <p:nvPr/>
        </p:nvGrpSpPr>
        <p:grpSpPr>
          <a:xfrm>
            <a:off x="256621" y="2065443"/>
            <a:ext cx="1279473" cy="2056187"/>
            <a:chOff x="9840651" y="2066749"/>
            <a:chExt cx="701773" cy="1127790"/>
          </a:xfrm>
        </p:grpSpPr>
        <p:sp>
          <p:nvSpPr>
            <p:cNvPr id="1881" name="Google Shape;1881;p18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8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8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8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8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8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8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8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8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8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8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8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8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8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8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2" name="Google Shape;1912;p18"/>
          <p:cNvGrpSpPr/>
          <p:nvPr/>
        </p:nvGrpSpPr>
        <p:grpSpPr>
          <a:xfrm>
            <a:off x="256633" y="438763"/>
            <a:ext cx="1006124" cy="1337643"/>
            <a:chOff x="7062788" y="3483325"/>
            <a:chExt cx="558875" cy="743025"/>
          </a:xfrm>
        </p:grpSpPr>
        <p:sp>
          <p:nvSpPr>
            <p:cNvPr id="1913" name="Google Shape;1913;p18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8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8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8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8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8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8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8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8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8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18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18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18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8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8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18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8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4" name="Google Shape;1934;p18"/>
          <p:cNvGrpSpPr/>
          <p:nvPr/>
        </p:nvGrpSpPr>
        <p:grpSpPr>
          <a:xfrm>
            <a:off x="10325729" y="5606343"/>
            <a:ext cx="1496751" cy="893972"/>
            <a:chOff x="7734396" y="189920"/>
            <a:chExt cx="1122563" cy="670479"/>
          </a:xfrm>
        </p:grpSpPr>
        <p:sp>
          <p:nvSpPr>
            <p:cNvPr id="1935" name="Google Shape;1935;p18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8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8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8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8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8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8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8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18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18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18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8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8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8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8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8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8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8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8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8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8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6" name="Google Shape;1956;p18"/>
          <p:cNvGrpSpPr/>
          <p:nvPr/>
        </p:nvGrpSpPr>
        <p:grpSpPr>
          <a:xfrm rot="507545">
            <a:off x="10624028" y="2922385"/>
            <a:ext cx="1234013" cy="2395724"/>
            <a:chOff x="204076" y="125827"/>
            <a:chExt cx="925530" cy="1796832"/>
          </a:xfrm>
        </p:grpSpPr>
        <p:sp>
          <p:nvSpPr>
            <p:cNvPr id="1957" name="Google Shape;1957;p18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8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8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8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8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8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8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8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8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2686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" name="Google Shape;1967;p1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8" name="Google Shape;1968;p19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 txBox="1">
            <a:spLocks noGrp="1"/>
          </p:cNvSpPr>
          <p:nvPr>
            <p:ph type="title"/>
          </p:nvPr>
        </p:nvSpPr>
        <p:spPr>
          <a:xfrm>
            <a:off x="951000" y="701408"/>
            <a:ext cx="10290000" cy="6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970" name="Google Shape;1970;p19"/>
          <p:cNvSpPr txBox="1">
            <a:spLocks noGrp="1"/>
          </p:cNvSpPr>
          <p:nvPr>
            <p:ph type="subTitle" idx="1"/>
          </p:nvPr>
        </p:nvSpPr>
        <p:spPr>
          <a:xfrm>
            <a:off x="2181600" y="5461233"/>
            <a:ext cx="78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71" name="Google Shape;1971;p19"/>
          <p:cNvSpPr/>
          <p:nvPr/>
        </p:nvSpPr>
        <p:spPr>
          <a:xfrm>
            <a:off x="-355299" y="368692"/>
            <a:ext cx="8166100" cy="958933"/>
          </a:xfrm>
          <a:custGeom>
            <a:avLst/>
            <a:gdLst/>
            <a:ahLst/>
            <a:cxnLst/>
            <a:rect l="l" t="t" r="r" b="b"/>
            <a:pathLst>
              <a:path w="244983" h="28768" extrusionOk="0">
                <a:moveTo>
                  <a:pt x="244983" y="28768"/>
                </a:moveTo>
                <a:cubicBezTo>
                  <a:pt x="238412" y="19568"/>
                  <a:pt x="229220" y="10788"/>
                  <a:pt x="218313" y="7813"/>
                </a:cubicBezTo>
                <a:cubicBezTo>
                  <a:pt x="200260" y="2890"/>
                  <a:pt x="180925" y="9761"/>
                  <a:pt x="162306" y="11623"/>
                </a:cubicBezTo>
                <a:cubicBezTo>
                  <a:pt x="153528" y="12501"/>
                  <a:pt x="144308" y="11590"/>
                  <a:pt x="136017" y="8575"/>
                </a:cubicBezTo>
                <a:cubicBezTo>
                  <a:pt x="129521" y="6213"/>
                  <a:pt x="123483" y="1796"/>
                  <a:pt x="116586" y="1336"/>
                </a:cubicBezTo>
                <a:cubicBezTo>
                  <a:pt x="107195" y="710"/>
                  <a:pt x="97676" y="1313"/>
                  <a:pt x="88392" y="2860"/>
                </a:cubicBezTo>
                <a:cubicBezTo>
                  <a:pt x="82564" y="3831"/>
                  <a:pt x="78183" y="9321"/>
                  <a:pt x="72390" y="10480"/>
                </a:cubicBezTo>
                <a:cubicBezTo>
                  <a:pt x="59219" y="13114"/>
                  <a:pt x="46318" y="3970"/>
                  <a:pt x="33147" y="1336"/>
                </a:cubicBezTo>
                <a:cubicBezTo>
                  <a:pt x="22153" y="-863"/>
                  <a:pt x="7928" y="-877"/>
                  <a:pt x="0" y="705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972" name="Google Shape;1972;p19"/>
          <p:cNvGrpSpPr/>
          <p:nvPr/>
        </p:nvGrpSpPr>
        <p:grpSpPr>
          <a:xfrm rot="-1952505">
            <a:off x="422638" y="204341"/>
            <a:ext cx="457175" cy="425443"/>
            <a:chOff x="-1003774" y="3010923"/>
            <a:chExt cx="671424" cy="624822"/>
          </a:xfrm>
        </p:grpSpPr>
        <p:sp>
          <p:nvSpPr>
            <p:cNvPr id="1973" name="Google Shape;1973;p1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1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1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1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1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1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1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1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1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1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1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1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1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1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43167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2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2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20"/>
          <p:cNvSpPr txBox="1">
            <a:spLocks noGrp="1"/>
          </p:cNvSpPr>
          <p:nvPr>
            <p:ph type="title"/>
          </p:nvPr>
        </p:nvSpPr>
        <p:spPr>
          <a:xfrm>
            <a:off x="950967" y="642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14" name="Google Shape;2014;p20"/>
          <p:cNvSpPr txBox="1">
            <a:spLocks noGrp="1"/>
          </p:cNvSpPr>
          <p:nvPr>
            <p:ph type="subTitle" idx="1"/>
          </p:nvPr>
        </p:nvSpPr>
        <p:spPr>
          <a:xfrm>
            <a:off x="1155272" y="3194200"/>
            <a:ext cx="48768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015" name="Google Shape;2015;p20"/>
          <p:cNvGrpSpPr/>
          <p:nvPr/>
        </p:nvGrpSpPr>
        <p:grpSpPr>
          <a:xfrm>
            <a:off x="203629" y="475548"/>
            <a:ext cx="1718591" cy="1272705"/>
            <a:chOff x="1156200" y="3428725"/>
            <a:chExt cx="684625" cy="507000"/>
          </a:xfrm>
        </p:grpSpPr>
        <p:sp>
          <p:nvSpPr>
            <p:cNvPr id="2016" name="Google Shape;2016;p20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0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0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0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0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0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0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0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0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0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0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0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0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0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0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0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0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20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20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0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0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0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0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0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0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0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0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0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0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20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20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7" name="Google Shape;2047;p20"/>
          <p:cNvGrpSpPr/>
          <p:nvPr/>
        </p:nvGrpSpPr>
        <p:grpSpPr>
          <a:xfrm flipH="1">
            <a:off x="10720787" y="4179703"/>
            <a:ext cx="1234040" cy="2395776"/>
            <a:chOff x="204076" y="125827"/>
            <a:chExt cx="925530" cy="1796832"/>
          </a:xfrm>
        </p:grpSpPr>
        <p:sp>
          <p:nvSpPr>
            <p:cNvPr id="2048" name="Google Shape;2048;p2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2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2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2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7" name="Google Shape;2057;p20"/>
          <p:cNvSpPr/>
          <p:nvPr/>
        </p:nvSpPr>
        <p:spPr>
          <a:xfrm>
            <a:off x="13000" y="-259867"/>
            <a:ext cx="9220200" cy="897467"/>
          </a:xfrm>
          <a:custGeom>
            <a:avLst/>
            <a:gdLst/>
            <a:ahLst/>
            <a:cxnLst/>
            <a:rect l="l" t="t" r="r" b="b"/>
            <a:pathLst>
              <a:path w="276606" h="26924" extrusionOk="0">
                <a:moveTo>
                  <a:pt x="0" y="8382"/>
                </a:moveTo>
                <a:cubicBezTo>
                  <a:pt x="11818" y="13109"/>
                  <a:pt x="25233" y="12449"/>
                  <a:pt x="37338" y="16383"/>
                </a:cubicBezTo>
                <a:cubicBezTo>
                  <a:pt x="55410" y="22256"/>
                  <a:pt x="74914" y="27452"/>
                  <a:pt x="93726" y="24765"/>
                </a:cubicBezTo>
                <a:cubicBezTo>
                  <a:pt x="109929" y="22450"/>
                  <a:pt x="126349" y="16359"/>
                  <a:pt x="142494" y="19050"/>
                </a:cubicBezTo>
                <a:cubicBezTo>
                  <a:pt x="153623" y="20905"/>
                  <a:pt x="164427" y="24662"/>
                  <a:pt x="175641" y="25908"/>
                </a:cubicBezTo>
                <a:cubicBezTo>
                  <a:pt x="198864" y="28488"/>
                  <a:pt x="223197" y="26058"/>
                  <a:pt x="245364" y="18669"/>
                </a:cubicBezTo>
                <a:cubicBezTo>
                  <a:pt x="252079" y="16431"/>
                  <a:pt x="260430" y="19166"/>
                  <a:pt x="266319" y="15240"/>
                </a:cubicBezTo>
                <a:cubicBezTo>
                  <a:pt x="271419" y="11840"/>
                  <a:pt x="273865" y="5482"/>
                  <a:pt x="27660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058" name="Google Shape;2058;p20"/>
          <p:cNvGrpSpPr/>
          <p:nvPr/>
        </p:nvGrpSpPr>
        <p:grpSpPr>
          <a:xfrm rot="-2864756">
            <a:off x="7186715" y="388764"/>
            <a:ext cx="457189" cy="425456"/>
            <a:chOff x="-1003774" y="3010923"/>
            <a:chExt cx="671424" cy="624822"/>
          </a:xfrm>
        </p:grpSpPr>
        <p:sp>
          <p:nvSpPr>
            <p:cNvPr id="2059" name="Google Shape;2059;p2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2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2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2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2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2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2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2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2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2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2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2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2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2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2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2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2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61568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0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2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4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8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3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29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0453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" name="Google Shape;209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1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21"/>
          <p:cNvSpPr txBox="1">
            <a:spLocks noGrp="1"/>
          </p:cNvSpPr>
          <p:nvPr>
            <p:ph type="title"/>
          </p:nvPr>
        </p:nvSpPr>
        <p:spPr>
          <a:xfrm>
            <a:off x="950976" y="646176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00" name="Google Shape;2100;p21"/>
          <p:cNvSpPr txBox="1">
            <a:spLocks noGrp="1"/>
          </p:cNvSpPr>
          <p:nvPr>
            <p:ph type="subTitle" idx="1"/>
          </p:nvPr>
        </p:nvSpPr>
        <p:spPr>
          <a:xfrm>
            <a:off x="6170000" y="3194304"/>
            <a:ext cx="48768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101" name="Google Shape;2101;p21"/>
          <p:cNvGrpSpPr/>
          <p:nvPr/>
        </p:nvGrpSpPr>
        <p:grpSpPr>
          <a:xfrm>
            <a:off x="311221" y="287443"/>
            <a:ext cx="1279473" cy="2056187"/>
            <a:chOff x="9840651" y="2066749"/>
            <a:chExt cx="701773" cy="1127790"/>
          </a:xfrm>
        </p:grpSpPr>
        <p:sp>
          <p:nvSpPr>
            <p:cNvPr id="2102" name="Google Shape;2102;p2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3" name="Google Shape;2133;p21"/>
          <p:cNvGrpSpPr/>
          <p:nvPr/>
        </p:nvGrpSpPr>
        <p:grpSpPr>
          <a:xfrm>
            <a:off x="93962" y="2748827"/>
            <a:ext cx="1496751" cy="893972"/>
            <a:chOff x="7734396" y="189920"/>
            <a:chExt cx="1122563" cy="670479"/>
          </a:xfrm>
        </p:grpSpPr>
        <p:sp>
          <p:nvSpPr>
            <p:cNvPr id="2134" name="Google Shape;2134;p2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55" name="Google Shape;2155;p21"/>
          <p:cNvSpPr/>
          <p:nvPr/>
        </p:nvSpPr>
        <p:spPr>
          <a:xfrm>
            <a:off x="5505539" y="-107466"/>
            <a:ext cx="6813767" cy="2247900"/>
          </a:xfrm>
          <a:custGeom>
            <a:avLst/>
            <a:gdLst/>
            <a:ahLst/>
            <a:cxnLst/>
            <a:rect l="l" t="t" r="r" b="b"/>
            <a:pathLst>
              <a:path w="204413" h="67437" extrusionOk="0">
                <a:moveTo>
                  <a:pt x="204413" y="67437"/>
                </a:moveTo>
                <a:cubicBezTo>
                  <a:pt x="202605" y="53878"/>
                  <a:pt x="206651" y="35020"/>
                  <a:pt x="195269" y="27432"/>
                </a:cubicBezTo>
                <a:cubicBezTo>
                  <a:pt x="180472" y="17567"/>
                  <a:pt x="159625" y="28059"/>
                  <a:pt x="141929" y="26289"/>
                </a:cubicBezTo>
                <a:cubicBezTo>
                  <a:pt x="124221" y="24518"/>
                  <a:pt x="108493" y="8151"/>
                  <a:pt x="90875" y="10668"/>
                </a:cubicBezTo>
                <a:cubicBezTo>
                  <a:pt x="73570" y="13140"/>
                  <a:pt x="57985" y="27184"/>
                  <a:pt x="40583" y="25527"/>
                </a:cubicBezTo>
                <a:cubicBezTo>
                  <a:pt x="27188" y="24251"/>
                  <a:pt x="12484" y="21193"/>
                  <a:pt x="2483" y="12192"/>
                </a:cubicBezTo>
                <a:cubicBezTo>
                  <a:pt x="-590" y="9426"/>
                  <a:pt x="197" y="4135"/>
                  <a:pt x="19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156" name="Google Shape;2156;p21"/>
          <p:cNvGrpSpPr/>
          <p:nvPr/>
        </p:nvGrpSpPr>
        <p:grpSpPr>
          <a:xfrm rot="-2864756">
            <a:off x="10285515" y="506597"/>
            <a:ext cx="457189" cy="425456"/>
            <a:chOff x="-1003774" y="3010923"/>
            <a:chExt cx="671424" cy="624822"/>
          </a:xfrm>
        </p:grpSpPr>
        <p:sp>
          <p:nvSpPr>
            <p:cNvPr id="2157" name="Google Shape;2157;p2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4" name="Google Shape;2194;p21"/>
          <p:cNvGrpSpPr/>
          <p:nvPr/>
        </p:nvGrpSpPr>
        <p:grpSpPr>
          <a:xfrm>
            <a:off x="10324085" y="5448729"/>
            <a:ext cx="1833913" cy="1811528"/>
            <a:chOff x="5180763" y="3483322"/>
            <a:chExt cx="1375435" cy="1358646"/>
          </a:xfrm>
        </p:grpSpPr>
        <p:sp>
          <p:nvSpPr>
            <p:cNvPr id="2195" name="Google Shape;2195;p21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21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21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21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21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21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1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1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1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1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21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21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1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1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1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1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1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1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1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1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21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1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1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1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21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21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21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1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1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1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1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1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1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1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1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1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1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2404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" name="Google Shape;2253;p22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4" name="Google Shape;2254;p22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5" name="Google Shape;2255;p22"/>
          <p:cNvSpPr txBox="1">
            <a:spLocks noGrp="1"/>
          </p:cNvSpPr>
          <p:nvPr>
            <p:ph type="body" idx="1"/>
          </p:nvPr>
        </p:nvSpPr>
        <p:spPr>
          <a:xfrm>
            <a:off x="960200" y="2175933"/>
            <a:ext cx="5098400" cy="3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256" name="Google Shape;2256;p22"/>
          <p:cNvSpPr txBox="1">
            <a:spLocks noGrp="1"/>
          </p:cNvSpPr>
          <p:nvPr>
            <p:ph type="body" idx="2"/>
          </p:nvPr>
        </p:nvSpPr>
        <p:spPr>
          <a:xfrm>
            <a:off x="6133800" y="2175933"/>
            <a:ext cx="5098400" cy="38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257" name="Google Shape;225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58" name="Google Shape;2258;p22"/>
          <p:cNvSpPr txBox="1">
            <a:spLocks noGrp="1"/>
          </p:cNvSpPr>
          <p:nvPr>
            <p:ph type="subTitle" idx="3"/>
          </p:nvPr>
        </p:nvSpPr>
        <p:spPr>
          <a:xfrm>
            <a:off x="2956600" y="1556512"/>
            <a:ext cx="627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259" name="Google Shape;2259;p22"/>
          <p:cNvGrpSpPr/>
          <p:nvPr/>
        </p:nvGrpSpPr>
        <p:grpSpPr>
          <a:xfrm>
            <a:off x="10779088" y="198543"/>
            <a:ext cx="1279473" cy="2056187"/>
            <a:chOff x="9840651" y="2066749"/>
            <a:chExt cx="701773" cy="1127790"/>
          </a:xfrm>
        </p:grpSpPr>
        <p:sp>
          <p:nvSpPr>
            <p:cNvPr id="2260" name="Google Shape;2260;p22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22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22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22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22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22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22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22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22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22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22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22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22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22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22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1" name="Google Shape;2291;p22"/>
          <p:cNvGrpSpPr/>
          <p:nvPr/>
        </p:nvGrpSpPr>
        <p:grpSpPr>
          <a:xfrm>
            <a:off x="220700" y="508217"/>
            <a:ext cx="1054315" cy="1158840"/>
            <a:chOff x="7709325" y="2753025"/>
            <a:chExt cx="790736" cy="869130"/>
          </a:xfrm>
        </p:grpSpPr>
        <p:sp>
          <p:nvSpPr>
            <p:cNvPr id="2292" name="Google Shape;2292;p22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22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22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22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2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2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2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2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2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2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2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2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2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2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2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22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22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2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2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2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2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2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2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16" name="Google Shape;2316;p22"/>
          <p:cNvGrpSpPr/>
          <p:nvPr/>
        </p:nvGrpSpPr>
        <p:grpSpPr>
          <a:xfrm rot="-2864756">
            <a:off x="3376715" y="99497"/>
            <a:ext cx="457189" cy="425456"/>
            <a:chOff x="-1003774" y="3010923"/>
            <a:chExt cx="671424" cy="624822"/>
          </a:xfrm>
        </p:grpSpPr>
        <p:sp>
          <p:nvSpPr>
            <p:cNvPr id="2317" name="Google Shape;2317;p2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2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2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2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2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2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2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591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Google Shape;2355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2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7" name="Google Shape;2357;p23"/>
          <p:cNvSpPr txBox="1">
            <a:spLocks noGrp="1"/>
          </p:cNvSpPr>
          <p:nvPr>
            <p:ph type="title"/>
          </p:nvPr>
        </p:nvSpPr>
        <p:spPr>
          <a:xfrm>
            <a:off x="954299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58" name="Google Shape;2358;p23"/>
          <p:cNvSpPr txBox="1">
            <a:spLocks noGrp="1"/>
          </p:cNvSpPr>
          <p:nvPr>
            <p:ph type="subTitle" idx="1"/>
          </p:nvPr>
        </p:nvSpPr>
        <p:spPr>
          <a:xfrm>
            <a:off x="953499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23"/>
          <p:cNvSpPr txBox="1">
            <a:spLocks noGrp="1"/>
          </p:cNvSpPr>
          <p:nvPr>
            <p:ph type="title" idx="2"/>
          </p:nvPr>
        </p:nvSpPr>
        <p:spPr>
          <a:xfrm>
            <a:off x="4602400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0" name="Google Shape;2360;p23"/>
          <p:cNvSpPr txBox="1">
            <a:spLocks noGrp="1"/>
          </p:cNvSpPr>
          <p:nvPr>
            <p:ph type="subTitle" idx="3"/>
          </p:nvPr>
        </p:nvSpPr>
        <p:spPr>
          <a:xfrm>
            <a:off x="4601600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23"/>
          <p:cNvSpPr txBox="1">
            <a:spLocks noGrp="1"/>
          </p:cNvSpPr>
          <p:nvPr>
            <p:ph type="title" idx="4"/>
          </p:nvPr>
        </p:nvSpPr>
        <p:spPr>
          <a:xfrm>
            <a:off x="8247393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2" name="Google Shape;2362;p23"/>
          <p:cNvSpPr txBox="1">
            <a:spLocks noGrp="1"/>
          </p:cNvSpPr>
          <p:nvPr>
            <p:ph type="subTitle" idx="5"/>
          </p:nvPr>
        </p:nvSpPr>
        <p:spPr>
          <a:xfrm>
            <a:off x="8246593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2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23"/>
          <p:cNvSpPr/>
          <p:nvPr/>
        </p:nvSpPr>
        <p:spPr>
          <a:xfrm>
            <a:off x="51101" y="-56666"/>
            <a:ext cx="6946900" cy="504433"/>
          </a:xfrm>
          <a:custGeom>
            <a:avLst/>
            <a:gdLst/>
            <a:ahLst/>
            <a:cxnLst/>
            <a:rect l="l" t="t" r="r" b="b"/>
            <a:pathLst>
              <a:path w="208407" h="15133" extrusionOk="0">
                <a:moveTo>
                  <a:pt x="0" y="1905"/>
                </a:moveTo>
                <a:cubicBezTo>
                  <a:pt x="14501" y="1905"/>
                  <a:pt x="27140" y="13060"/>
                  <a:pt x="41529" y="14859"/>
                </a:cubicBezTo>
                <a:cubicBezTo>
                  <a:pt x="54685" y="16503"/>
                  <a:pt x="67553" y="9399"/>
                  <a:pt x="80772" y="8382"/>
                </a:cubicBezTo>
                <a:cubicBezTo>
                  <a:pt x="95081" y="7281"/>
                  <a:pt x="109121" y="13202"/>
                  <a:pt x="123444" y="14097"/>
                </a:cubicBezTo>
                <a:cubicBezTo>
                  <a:pt x="133988" y="14756"/>
                  <a:pt x="144203" y="10073"/>
                  <a:pt x="154686" y="8763"/>
                </a:cubicBezTo>
                <a:cubicBezTo>
                  <a:pt x="172690" y="6513"/>
                  <a:pt x="208407" y="18144"/>
                  <a:pt x="20840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5" name="Google Shape;2365;p23"/>
          <p:cNvSpPr/>
          <p:nvPr/>
        </p:nvSpPr>
        <p:spPr>
          <a:xfrm>
            <a:off x="11893472" y="2661134"/>
            <a:ext cx="375033" cy="4254500"/>
          </a:xfrm>
          <a:custGeom>
            <a:avLst/>
            <a:gdLst/>
            <a:ahLst/>
            <a:cxnLst/>
            <a:rect l="l" t="t" r="r" b="b"/>
            <a:pathLst>
              <a:path w="11251" h="127635" extrusionOk="0">
                <a:moveTo>
                  <a:pt x="9727" y="127635"/>
                </a:moveTo>
                <a:cubicBezTo>
                  <a:pt x="5002" y="115823"/>
                  <a:pt x="-1064" y="103336"/>
                  <a:pt x="202" y="90678"/>
                </a:cubicBezTo>
                <a:cubicBezTo>
                  <a:pt x="1469" y="78005"/>
                  <a:pt x="7275" y="65658"/>
                  <a:pt x="6298" y="52959"/>
                </a:cubicBezTo>
                <a:cubicBezTo>
                  <a:pt x="4938" y="35281"/>
                  <a:pt x="-4607" y="7929"/>
                  <a:pt x="1125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66" name="Google Shape;2366;p23"/>
          <p:cNvGrpSpPr/>
          <p:nvPr/>
        </p:nvGrpSpPr>
        <p:grpSpPr>
          <a:xfrm rot="-2864756">
            <a:off x="1319148" y="194364"/>
            <a:ext cx="457189" cy="425456"/>
            <a:chOff x="-1003774" y="3010923"/>
            <a:chExt cx="671424" cy="624822"/>
          </a:xfrm>
        </p:grpSpPr>
        <p:sp>
          <p:nvSpPr>
            <p:cNvPr id="2367" name="Google Shape;2367;p2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4" name="Google Shape;2404;p23"/>
          <p:cNvGrpSpPr/>
          <p:nvPr/>
        </p:nvGrpSpPr>
        <p:grpSpPr>
          <a:xfrm>
            <a:off x="292728" y="5685594"/>
            <a:ext cx="1496751" cy="893972"/>
            <a:chOff x="7734396" y="189920"/>
            <a:chExt cx="1122563" cy="670479"/>
          </a:xfrm>
        </p:grpSpPr>
        <p:sp>
          <p:nvSpPr>
            <p:cNvPr id="2405" name="Google Shape;2405;p23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23"/>
          <p:cNvGrpSpPr/>
          <p:nvPr/>
        </p:nvGrpSpPr>
        <p:grpSpPr>
          <a:xfrm>
            <a:off x="10837900" y="372000"/>
            <a:ext cx="1054315" cy="1158840"/>
            <a:chOff x="7709325" y="2753025"/>
            <a:chExt cx="790736" cy="869130"/>
          </a:xfrm>
        </p:grpSpPr>
        <p:sp>
          <p:nvSpPr>
            <p:cNvPr id="2427" name="Google Shape;2427;p2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4632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2" name="Google Shape;2452;p2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3" name="Google Shape;2453;p24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4"/>
          <p:cNvSpPr txBox="1">
            <a:spLocks noGrp="1"/>
          </p:cNvSpPr>
          <p:nvPr>
            <p:ph type="title"/>
          </p:nvPr>
        </p:nvSpPr>
        <p:spPr>
          <a:xfrm>
            <a:off x="953384" y="4382537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55" name="Google Shape;2455;p24"/>
          <p:cNvSpPr txBox="1">
            <a:spLocks noGrp="1"/>
          </p:cNvSpPr>
          <p:nvPr>
            <p:ph type="subTitle" idx="1"/>
          </p:nvPr>
        </p:nvSpPr>
        <p:spPr>
          <a:xfrm>
            <a:off x="952584" y="4935931"/>
            <a:ext cx="298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56" name="Google Shape;2456;p24"/>
          <p:cNvSpPr txBox="1">
            <a:spLocks noGrp="1"/>
          </p:cNvSpPr>
          <p:nvPr>
            <p:ph type="title" idx="2"/>
          </p:nvPr>
        </p:nvSpPr>
        <p:spPr>
          <a:xfrm>
            <a:off x="4602400" y="4382537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57" name="Google Shape;2457;p24"/>
          <p:cNvSpPr txBox="1">
            <a:spLocks noGrp="1"/>
          </p:cNvSpPr>
          <p:nvPr>
            <p:ph type="subTitle" idx="3"/>
          </p:nvPr>
        </p:nvSpPr>
        <p:spPr>
          <a:xfrm>
            <a:off x="4601600" y="4935931"/>
            <a:ext cx="298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58" name="Google Shape;2458;p24"/>
          <p:cNvSpPr txBox="1">
            <a:spLocks noGrp="1"/>
          </p:cNvSpPr>
          <p:nvPr>
            <p:ph type="title" idx="4"/>
          </p:nvPr>
        </p:nvSpPr>
        <p:spPr>
          <a:xfrm>
            <a:off x="8251416" y="4382537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459" name="Google Shape;2459;p24"/>
          <p:cNvSpPr txBox="1">
            <a:spLocks noGrp="1"/>
          </p:cNvSpPr>
          <p:nvPr>
            <p:ph type="subTitle" idx="5"/>
          </p:nvPr>
        </p:nvSpPr>
        <p:spPr>
          <a:xfrm>
            <a:off x="8250616" y="4935931"/>
            <a:ext cx="2988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60" name="Google Shape;2460;p24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461" name="Google Shape;2461;p24"/>
          <p:cNvSpPr/>
          <p:nvPr/>
        </p:nvSpPr>
        <p:spPr>
          <a:xfrm>
            <a:off x="3105534" y="-151799"/>
            <a:ext cx="5016500" cy="686900"/>
          </a:xfrm>
          <a:custGeom>
            <a:avLst/>
            <a:gdLst/>
            <a:ahLst/>
            <a:cxnLst/>
            <a:rect l="l" t="t" r="r" b="b"/>
            <a:pathLst>
              <a:path w="150495" h="20607" extrusionOk="0">
                <a:moveTo>
                  <a:pt x="0" y="2667"/>
                </a:moveTo>
                <a:cubicBezTo>
                  <a:pt x="6648" y="2667"/>
                  <a:pt x="13702" y="2334"/>
                  <a:pt x="19812" y="4953"/>
                </a:cubicBezTo>
                <a:cubicBezTo>
                  <a:pt x="29783" y="9226"/>
                  <a:pt x="38067" y="18028"/>
                  <a:pt x="48768" y="19812"/>
                </a:cubicBezTo>
                <a:cubicBezTo>
                  <a:pt x="65440" y="22591"/>
                  <a:pt x="82158" y="13335"/>
                  <a:pt x="99060" y="13335"/>
                </a:cubicBezTo>
                <a:cubicBezTo>
                  <a:pt x="111215" y="13335"/>
                  <a:pt x="122955" y="22577"/>
                  <a:pt x="134874" y="20193"/>
                </a:cubicBezTo>
                <a:cubicBezTo>
                  <a:pt x="143219" y="18524"/>
                  <a:pt x="148431" y="8256"/>
                  <a:pt x="15049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462" name="Google Shape;2462;p24"/>
          <p:cNvGrpSpPr/>
          <p:nvPr/>
        </p:nvGrpSpPr>
        <p:grpSpPr>
          <a:xfrm rot="-2864756">
            <a:off x="6373915" y="99497"/>
            <a:ext cx="457189" cy="425456"/>
            <a:chOff x="-1003774" y="3010923"/>
            <a:chExt cx="671424" cy="624822"/>
          </a:xfrm>
        </p:grpSpPr>
        <p:sp>
          <p:nvSpPr>
            <p:cNvPr id="2463" name="Google Shape;2463;p2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2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2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2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2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2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4327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1" name="Google Shape;2501;p2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2" name="Google Shape;2502;p2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5"/>
          <p:cNvSpPr txBox="1">
            <a:spLocks noGrp="1"/>
          </p:cNvSpPr>
          <p:nvPr>
            <p:ph type="title"/>
          </p:nvPr>
        </p:nvSpPr>
        <p:spPr>
          <a:xfrm>
            <a:off x="3223569" y="2363439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4" name="Google Shape;2504;p25"/>
          <p:cNvSpPr txBox="1">
            <a:spLocks noGrp="1"/>
          </p:cNvSpPr>
          <p:nvPr>
            <p:ph type="subTitle" idx="1"/>
          </p:nvPr>
        </p:nvSpPr>
        <p:spPr>
          <a:xfrm>
            <a:off x="3223569" y="285143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5" name="Google Shape;2505;p25"/>
          <p:cNvSpPr txBox="1">
            <a:spLocks noGrp="1"/>
          </p:cNvSpPr>
          <p:nvPr>
            <p:ph type="title" idx="2"/>
          </p:nvPr>
        </p:nvSpPr>
        <p:spPr>
          <a:xfrm>
            <a:off x="7705403" y="2363439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6" name="Google Shape;2506;p25"/>
          <p:cNvSpPr txBox="1">
            <a:spLocks noGrp="1"/>
          </p:cNvSpPr>
          <p:nvPr>
            <p:ph type="subTitle" idx="3"/>
          </p:nvPr>
        </p:nvSpPr>
        <p:spPr>
          <a:xfrm>
            <a:off x="7705397" y="285143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7" name="Google Shape;2507;p25"/>
          <p:cNvSpPr txBox="1">
            <a:spLocks noGrp="1"/>
          </p:cNvSpPr>
          <p:nvPr>
            <p:ph type="title" idx="4"/>
          </p:nvPr>
        </p:nvSpPr>
        <p:spPr>
          <a:xfrm>
            <a:off x="3223569" y="4395441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08" name="Google Shape;2508;p25"/>
          <p:cNvSpPr txBox="1">
            <a:spLocks noGrp="1"/>
          </p:cNvSpPr>
          <p:nvPr>
            <p:ph type="subTitle" idx="5"/>
          </p:nvPr>
        </p:nvSpPr>
        <p:spPr>
          <a:xfrm>
            <a:off x="3223569" y="4883435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9" name="Google Shape;2509;p25"/>
          <p:cNvSpPr txBox="1">
            <a:spLocks noGrp="1"/>
          </p:cNvSpPr>
          <p:nvPr>
            <p:ph type="title" idx="6"/>
          </p:nvPr>
        </p:nvSpPr>
        <p:spPr>
          <a:xfrm>
            <a:off x="7713369" y="4395441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10" name="Google Shape;2510;p25"/>
          <p:cNvSpPr txBox="1">
            <a:spLocks noGrp="1"/>
          </p:cNvSpPr>
          <p:nvPr>
            <p:ph type="subTitle" idx="7"/>
          </p:nvPr>
        </p:nvSpPr>
        <p:spPr>
          <a:xfrm>
            <a:off x="7713364" y="4883435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11" name="Google Shape;2511;p25"/>
          <p:cNvSpPr txBox="1">
            <a:spLocks noGrp="1"/>
          </p:cNvSpPr>
          <p:nvPr>
            <p:ph type="title" idx="8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512" name="Google Shape;2512;p25"/>
          <p:cNvSpPr/>
          <p:nvPr/>
        </p:nvSpPr>
        <p:spPr>
          <a:xfrm>
            <a:off x="7010701" y="191344"/>
            <a:ext cx="5219700" cy="564800"/>
          </a:xfrm>
          <a:custGeom>
            <a:avLst/>
            <a:gdLst/>
            <a:ahLst/>
            <a:cxnLst/>
            <a:rect l="l" t="t" r="r" b="b"/>
            <a:pathLst>
              <a:path w="156591" h="16944" extrusionOk="0">
                <a:moveTo>
                  <a:pt x="156591" y="13134"/>
                </a:moveTo>
                <a:cubicBezTo>
                  <a:pt x="150156" y="7986"/>
                  <a:pt x="142895" y="3210"/>
                  <a:pt x="134874" y="1323"/>
                </a:cubicBezTo>
                <a:cubicBezTo>
                  <a:pt x="119504" y="-2293"/>
                  <a:pt x="103297" y="2794"/>
                  <a:pt x="87630" y="4752"/>
                </a:cubicBezTo>
                <a:cubicBezTo>
                  <a:pt x="75063" y="6323"/>
                  <a:pt x="62513" y="-1080"/>
                  <a:pt x="49911" y="180"/>
                </a:cubicBezTo>
                <a:cubicBezTo>
                  <a:pt x="32448" y="1926"/>
                  <a:pt x="15698" y="9095"/>
                  <a:pt x="0" y="1694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513" name="Google Shape;2513;p25"/>
          <p:cNvSpPr/>
          <p:nvPr/>
        </p:nvSpPr>
        <p:spPr>
          <a:xfrm>
            <a:off x="7372" y="1492733"/>
            <a:ext cx="500933" cy="2258067"/>
          </a:xfrm>
          <a:custGeom>
            <a:avLst/>
            <a:gdLst/>
            <a:ahLst/>
            <a:cxnLst/>
            <a:rect l="l" t="t" r="r" b="b"/>
            <a:pathLst>
              <a:path w="15028" h="67742" extrusionOk="0">
                <a:moveTo>
                  <a:pt x="15028" y="49911"/>
                </a:moveTo>
                <a:cubicBezTo>
                  <a:pt x="13942" y="55341"/>
                  <a:pt x="7303" y="58156"/>
                  <a:pt x="5122" y="63246"/>
                </a:cubicBezTo>
                <a:cubicBezTo>
                  <a:pt x="4442" y="64834"/>
                  <a:pt x="3295" y="68658"/>
                  <a:pt x="2074" y="67437"/>
                </a:cubicBezTo>
                <a:cubicBezTo>
                  <a:pt x="-5093" y="60270"/>
                  <a:pt x="9157" y="48195"/>
                  <a:pt x="10075" y="38100"/>
                </a:cubicBezTo>
                <a:cubicBezTo>
                  <a:pt x="10689" y="31350"/>
                  <a:pt x="6832" y="24934"/>
                  <a:pt x="5503" y="18288"/>
                </a:cubicBezTo>
                <a:cubicBezTo>
                  <a:pt x="4258" y="12061"/>
                  <a:pt x="5849" y="2840"/>
                  <a:pt x="169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514" name="Google Shape;2514;p25"/>
          <p:cNvGrpSpPr/>
          <p:nvPr/>
        </p:nvGrpSpPr>
        <p:grpSpPr>
          <a:xfrm>
            <a:off x="10489085" y="5226796"/>
            <a:ext cx="1833913" cy="1811528"/>
            <a:chOff x="5180763" y="3483322"/>
            <a:chExt cx="1375435" cy="1358646"/>
          </a:xfrm>
        </p:grpSpPr>
        <p:sp>
          <p:nvSpPr>
            <p:cNvPr id="2515" name="Google Shape;2515;p25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5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5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5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5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5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5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5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5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5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5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25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25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25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25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25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25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25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25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25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25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25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25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25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25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25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1" name="Google Shape;2541;p25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2" name="Google Shape;2542;p25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25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25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25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25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5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25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25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5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5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5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5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5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5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5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5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5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5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5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5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5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5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5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5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5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5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5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5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5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5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2" name="Google Shape;2572;p25"/>
          <p:cNvGrpSpPr/>
          <p:nvPr/>
        </p:nvGrpSpPr>
        <p:grpSpPr>
          <a:xfrm>
            <a:off x="78320" y="141103"/>
            <a:ext cx="1234040" cy="2395776"/>
            <a:chOff x="204076" y="125827"/>
            <a:chExt cx="925530" cy="1796832"/>
          </a:xfrm>
        </p:grpSpPr>
        <p:sp>
          <p:nvSpPr>
            <p:cNvPr id="2573" name="Google Shape;2573;p25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5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5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5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5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5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5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5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5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2" name="Google Shape;2582;p25"/>
          <p:cNvGrpSpPr/>
          <p:nvPr/>
        </p:nvGrpSpPr>
        <p:grpSpPr>
          <a:xfrm rot="-2864756">
            <a:off x="11314582" y="99497"/>
            <a:ext cx="457189" cy="425456"/>
            <a:chOff x="-1003774" y="3010923"/>
            <a:chExt cx="671424" cy="624822"/>
          </a:xfrm>
        </p:grpSpPr>
        <p:sp>
          <p:nvSpPr>
            <p:cNvPr id="2583" name="Google Shape;2583;p2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1022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" name="Google Shape;2621;p2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2" name="Google Shape;2622;p2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6"/>
          <p:cNvSpPr txBox="1">
            <a:spLocks noGrp="1"/>
          </p:cNvSpPr>
          <p:nvPr>
            <p:ph type="title"/>
          </p:nvPr>
        </p:nvSpPr>
        <p:spPr>
          <a:xfrm>
            <a:off x="2876291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4" name="Google Shape;2624;p26"/>
          <p:cNvSpPr txBox="1">
            <a:spLocks noGrp="1"/>
          </p:cNvSpPr>
          <p:nvPr>
            <p:ph type="subTitle" idx="1"/>
          </p:nvPr>
        </p:nvSpPr>
        <p:spPr>
          <a:xfrm>
            <a:off x="2876291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5" name="Google Shape;2625;p26"/>
          <p:cNvSpPr txBox="1">
            <a:spLocks noGrp="1"/>
          </p:cNvSpPr>
          <p:nvPr>
            <p:ph type="title" idx="2"/>
          </p:nvPr>
        </p:nvSpPr>
        <p:spPr>
          <a:xfrm>
            <a:off x="7953369" y="1896868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6" name="Google Shape;2626;p26"/>
          <p:cNvSpPr txBox="1">
            <a:spLocks noGrp="1"/>
          </p:cNvSpPr>
          <p:nvPr>
            <p:ph type="subTitle" idx="3"/>
          </p:nvPr>
        </p:nvSpPr>
        <p:spPr>
          <a:xfrm>
            <a:off x="7953369" y="2422743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7" name="Google Shape;2627;p26"/>
          <p:cNvSpPr txBox="1">
            <a:spLocks noGrp="1"/>
          </p:cNvSpPr>
          <p:nvPr>
            <p:ph type="title" idx="4"/>
          </p:nvPr>
        </p:nvSpPr>
        <p:spPr>
          <a:xfrm>
            <a:off x="2876291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28" name="Google Shape;2628;p26"/>
          <p:cNvSpPr txBox="1">
            <a:spLocks noGrp="1"/>
          </p:cNvSpPr>
          <p:nvPr>
            <p:ph type="subTitle" idx="5"/>
          </p:nvPr>
        </p:nvSpPr>
        <p:spPr>
          <a:xfrm>
            <a:off x="2876291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29" name="Google Shape;2629;p26"/>
          <p:cNvSpPr txBox="1">
            <a:spLocks noGrp="1"/>
          </p:cNvSpPr>
          <p:nvPr>
            <p:ph type="title" idx="6"/>
          </p:nvPr>
        </p:nvSpPr>
        <p:spPr>
          <a:xfrm>
            <a:off x="2876291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0" name="Google Shape;2630;p26"/>
          <p:cNvSpPr txBox="1">
            <a:spLocks noGrp="1"/>
          </p:cNvSpPr>
          <p:nvPr>
            <p:ph type="subTitle" idx="7"/>
          </p:nvPr>
        </p:nvSpPr>
        <p:spPr>
          <a:xfrm>
            <a:off x="2876291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1" name="Google Shape;2631;p26"/>
          <p:cNvSpPr txBox="1">
            <a:spLocks noGrp="1"/>
          </p:cNvSpPr>
          <p:nvPr>
            <p:ph type="title" idx="8"/>
          </p:nvPr>
        </p:nvSpPr>
        <p:spPr>
          <a:xfrm>
            <a:off x="7953369" y="3468233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2" name="Google Shape;2632;p26"/>
          <p:cNvSpPr txBox="1">
            <a:spLocks noGrp="1"/>
          </p:cNvSpPr>
          <p:nvPr>
            <p:ph type="subTitle" idx="9"/>
          </p:nvPr>
        </p:nvSpPr>
        <p:spPr>
          <a:xfrm>
            <a:off x="7953369" y="3996581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3" name="Google Shape;2633;p26"/>
          <p:cNvSpPr txBox="1">
            <a:spLocks noGrp="1"/>
          </p:cNvSpPr>
          <p:nvPr>
            <p:ph type="title" idx="13"/>
          </p:nvPr>
        </p:nvSpPr>
        <p:spPr>
          <a:xfrm>
            <a:off x="7953369" y="5034047"/>
            <a:ext cx="2743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34" name="Google Shape;2634;p26"/>
          <p:cNvSpPr txBox="1">
            <a:spLocks noGrp="1"/>
          </p:cNvSpPr>
          <p:nvPr>
            <p:ph type="subTitle" idx="14"/>
          </p:nvPr>
        </p:nvSpPr>
        <p:spPr>
          <a:xfrm>
            <a:off x="7953369" y="5562395"/>
            <a:ext cx="2741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5" name="Google Shape;2635;p26"/>
          <p:cNvSpPr txBox="1">
            <a:spLocks noGrp="1"/>
          </p:cNvSpPr>
          <p:nvPr>
            <p:ph type="title" idx="15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6" name="Google Shape;2636;p26"/>
          <p:cNvSpPr/>
          <p:nvPr/>
        </p:nvSpPr>
        <p:spPr>
          <a:xfrm>
            <a:off x="-88599" y="19533"/>
            <a:ext cx="2501900" cy="1041400"/>
          </a:xfrm>
          <a:custGeom>
            <a:avLst/>
            <a:gdLst/>
            <a:ahLst/>
            <a:cxnLst/>
            <a:rect l="l" t="t" r="r" b="b"/>
            <a:pathLst>
              <a:path w="75057" h="31242" extrusionOk="0">
                <a:moveTo>
                  <a:pt x="75057" y="0"/>
                </a:moveTo>
                <a:cubicBezTo>
                  <a:pt x="66948" y="1622"/>
                  <a:pt x="58782" y="2950"/>
                  <a:pt x="50673" y="4572"/>
                </a:cubicBezTo>
                <a:cubicBezTo>
                  <a:pt x="42142" y="6278"/>
                  <a:pt x="36953" y="15623"/>
                  <a:pt x="28956" y="19050"/>
                </a:cubicBezTo>
                <a:cubicBezTo>
                  <a:pt x="22962" y="21619"/>
                  <a:pt x="14742" y="17423"/>
                  <a:pt x="9525" y="21336"/>
                </a:cubicBezTo>
                <a:cubicBezTo>
                  <a:pt x="5860" y="24084"/>
                  <a:pt x="4097" y="29193"/>
                  <a:pt x="0" y="3124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637" name="Google Shape;2637;p26"/>
          <p:cNvSpPr/>
          <p:nvPr/>
        </p:nvSpPr>
        <p:spPr>
          <a:xfrm>
            <a:off x="6744001" y="-145566"/>
            <a:ext cx="3644900" cy="702633"/>
          </a:xfrm>
          <a:custGeom>
            <a:avLst/>
            <a:gdLst/>
            <a:ahLst/>
            <a:cxnLst/>
            <a:rect l="l" t="t" r="r" b="b"/>
            <a:pathLst>
              <a:path w="109347" h="21079" extrusionOk="0">
                <a:moveTo>
                  <a:pt x="0" y="4191"/>
                </a:moveTo>
                <a:cubicBezTo>
                  <a:pt x="11068" y="6745"/>
                  <a:pt x="22657" y="6993"/>
                  <a:pt x="33528" y="10287"/>
                </a:cubicBezTo>
                <a:cubicBezTo>
                  <a:pt x="52712" y="16100"/>
                  <a:pt x="73596" y="24596"/>
                  <a:pt x="92964" y="19431"/>
                </a:cubicBezTo>
                <a:cubicBezTo>
                  <a:pt x="101150" y="17248"/>
                  <a:pt x="105558" y="7578"/>
                  <a:pt x="10934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638" name="Google Shape;2638;p26"/>
          <p:cNvGrpSpPr/>
          <p:nvPr/>
        </p:nvGrpSpPr>
        <p:grpSpPr>
          <a:xfrm rot="-2864756">
            <a:off x="798615" y="376064"/>
            <a:ext cx="457189" cy="425456"/>
            <a:chOff x="-1003774" y="3010923"/>
            <a:chExt cx="671424" cy="624822"/>
          </a:xfrm>
        </p:grpSpPr>
        <p:sp>
          <p:nvSpPr>
            <p:cNvPr id="2639" name="Google Shape;2639;p2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2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2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6" name="Google Shape;2676;p26"/>
          <p:cNvGrpSpPr/>
          <p:nvPr/>
        </p:nvGrpSpPr>
        <p:grpSpPr>
          <a:xfrm>
            <a:off x="10607133" y="355325"/>
            <a:ext cx="1431471" cy="1337616"/>
            <a:chOff x="10715325" y="1566575"/>
            <a:chExt cx="934950" cy="873650"/>
          </a:xfrm>
        </p:grpSpPr>
        <p:sp>
          <p:nvSpPr>
            <p:cNvPr id="2677" name="Google Shape;2677;p26"/>
            <p:cNvSpPr/>
            <p:nvPr/>
          </p:nvSpPr>
          <p:spPr>
            <a:xfrm>
              <a:off x="10810900" y="1566575"/>
              <a:ext cx="672650" cy="605125"/>
            </a:xfrm>
            <a:custGeom>
              <a:avLst/>
              <a:gdLst/>
              <a:ahLst/>
              <a:cxnLst/>
              <a:rect l="l" t="t" r="r" b="b"/>
              <a:pathLst>
                <a:path w="26906" h="24205" extrusionOk="0">
                  <a:moveTo>
                    <a:pt x="25326" y="12819"/>
                  </a:moveTo>
                  <a:lnTo>
                    <a:pt x="25451" y="13089"/>
                  </a:lnTo>
                  <a:lnTo>
                    <a:pt x="25555" y="13359"/>
                  </a:lnTo>
                  <a:lnTo>
                    <a:pt x="25638" y="13629"/>
                  </a:lnTo>
                  <a:lnTo>
                    <a:pt x="25700" y="13899"/>
                  </a:lnTo>
                  <a:lnTo>
                    <a:pt x="25721" y="14170"/>
                  </a:lnTo>
                  <a:lnTo>
                    <a:pt x="25742" y="14440"/>
                  </a:lnTo>
                  <a:lnTo>
                    <a:pt x="25742" y="14710"/>
                  </a:lnTo>
                  <a:lnTo>
                    <a:pt x="25742" y="14959"/>
                  </a:lnTo>
                  <a:lnTo>
                    <a:pt x="25700" y="15229"/>
                  </a:lnTo>
                  <a:lnTo>
                    <a:pt x="25659" y="15499"/>
                  </a:lnTo>
                  <a:lnTo>
                    <a:pt x="25534" y="16039"/>
                  </a:lnTo>
                  <a:lnTo>
                    <a:pt x="25347" y="16559"/>
                  </a:lnTo>
                  <a:lnTo>
                    <a:pt x="25139" y="17099"/>
                  </a:lnTo>
                  <a:lnTo>
                    <a:pt x="24973" y="16850"/>
                  </a:lnTo>
                  <a:lnTo>
                    <a:pt x="24848" y="16580"/>
                  </a:lnTo>
                  <a:lnTo>
                    <a:pt x="24807" y="16455"/>
                  </a:lnTo>
                  <a:lnTo>
                    <a:pt x="24786" y="16309"/>
                  </a:lnTo>
                  <a:lnTo>
                    <a:pt x="24765" y="16164"/>
                  </a:lnTo>
                  <a:lnTo>
                    <a:pt x="24765" y="16039"/>
                  </a:lnTo>
                  <a:lnTo>
                    <a:pt x="24807" y="15271"/>
                  </a:lnTo>
                  <a:lnTo>
                    <a:pt x="24848" y="14876"/>
                  </a:lnTo>
                  <a:lnTo>
                    <a:pt x="24911" y="14502"/>
                  </a:lnTo>
                  <a:lnTo>
                    <a:pt x="24994" y="14086"/>
                  </a:lnTo>
                  <a:lnTo>
                    <a:pt x="25098" y="13671"/>
                  </a:lnTo>
                  <a:lnTo>
                    <a:pt x="25326" y="12819"/>
                  </a:lnTo>
                  <a:close/>
                  <a:moveTo>
                    <a:pt x="9204" y="0"/>
                  </a:moveTo>
                  <a:lnTo>
                    <a:pt x="8955" y="21"/>
                  </a:lnTo>
                  <a:lnTo>
                    <a:pt x="9266" y="229"/>
                  </a:lnTo>
                  <a:lnTo>
                    <a:pt x="9453" y="374"/>
                  </a:lnTo>
                  <a:lnTo>
                    <a:pt x="9619" y="519"/>
                  </a:lnTo>
                  <a:lnTo>
                    <a:pt x="9765" y="686"/>
                  </a:lnTo>
                  <a:lnTo>
                    <a:pt x="9890" y="873"/>
                  </a:lnTo>
                  <a:lnTo>
                    <a:pt x="9993" y="1060"/>
                  </a:lnTo>
                  <a:lnTo>
                    <a:pt x="10076" y="1267"/>
                  </a:lnTo>
                  <a:lnTo>
                    <a:pt x="10118" y="1496"/>
                  </a:lnTo>
                  <a:lnTo>
                    <a:pt x="10118" y="1745"/>
                  </a:lnTo>
                  <a:lnTo>
                    <a:pt x="10097" y="1932"/>
                  </a:lnTo>
                  <a:lnTo>
                    <a:pt x="10056" y="2098"/>
                  </a:lnTo>
                  <a:lnTo>
                    <a:pt x="9993" y="2265"/>
                  </a:lnTo>
                  <a:lnTo>
                    <a:pt x="9890" y="2389"/>
                  </a:lnTo>
                  <a:lnTo>
                    <a:pt x="9786" y="2514"/>
                  </a:lnTo>
                  <a:lnTo>
                    <a:pt x="9640" y="2597"/>
                  </a:lnTo>
                  <a:lnTo>
                    <a:pt x="9474" y="2659"/>
                  </a:lnTo>
                  <a:lnTo>
                    <a:pt x="9287" y="2680"/>
                  </a:lnTo>
                  <a:lnTo>
                    <a:pt x="9038" y="2701"/>
                  </a:lnTo>
                  <a:lnTo>
                    <a:pt x="8788" y="2680"/>
                  </a:lnTo>
                  <a:lnTo>
                    <a:pt x="8539" y="2659"/>
                  </a:lnTo>
                  <a:lnTo>
                    <a:pt x="8290" y="2618"/>
                  </a:lnTo>
                  <a:lnTo>
                    <a:pt x="7833" y="2556"/>
                  </a:lnTo>
                  <a:lnTo>
                    <a:pt x="7355" y="2535"/>
                  </a:lnTo>
                  <a:lnTo>
                    <a:pt x="7126" y="2535"/>
                  </a:lnTo>
                  <a:lnTo>
                    <a:pt x="6898" y="2556"/>
                  </a:lnTo>
                  <a:lnTo>
                    <a:pt x="6648" y="2597"/>
                  </a:lnTo>
                  <a:lnTo>
                    <a:pt x="6420" y="2659"/>
                  </a:lnTo>
                  <a:lnTo>
                    <a:pt x="6212" y="2680"/>
                  </a:lnTo>
                  <a:lnTo>
                    <a:pt x="6004" y="2701"/>
                  </a:lnTo>
                  <a:lnTo>
                    <a:pt x="5568" y="2722"/>
                  </a:lnTo>
                  <a:lnTo>
                    <a:pt x="4820" y="2722"/>
                  </a:lnTo>
                  <a:lnTo>
                    <a:pt x="4446" y="2743"/>
                  </a:lnTo>
                  <a:lnTo>
                    <a:pt x="4093" y="2784"/>
                  </a:lnTo>
                  <a:lnTo>
                    <a:pt x="3719" y="2846"/>
                  </a:lnTo>
                  <a:lnTo>
                    <a:pt x="3366" y="2930"/>
                  </a:lnTo>
                  <a:lnTo>
                    <a:pt x="2992" y="3033"/>
                  </a:lnTo>
                  <a:lnTo>
                    <a:pt x="2639" y="3158"/>
                  </a:lnTo>
                  <a:lnTo>
                    <a:pt x="2514" y="3220"/>
                  </a:lnTo>
                  <a:lnTo>
                    <a:pt x="2389" y="3241"/>
                  </a:lnTo>
                  <a:lnTo>
                    <a:pt x="2244" y="3262"/>
                  </a:lnTo>
                  <a:lnTo>
                    <a:pt x="2119" y="3283"/>
                  </a:lnTo>
                  <a:lnTo>
                    <a:pt x="1995" y="3262"/>
                  </a:lnTo>
                  <a:lnTo>
                    <a:pt x="1870" y="3262"/>
                  </a:lnTo>
                  <a:lnTo>
                    <a:pt x="1766" y="3220"/>
                  </a:lnTo>
                  <a:lnTo>
                    <a:pt x="1641" y="3179"/>
                  </a:lnTo>
                  <a:lnTo>
                    <a:pt x="1537" y="3117"/>
                  </a:lnTo>
                  <a:lnTo>
                    <a:pt x="1434" y="3054"/>
                  </a:lnTo>
                  <a:lnTo>
                    <a:pt x="1330" y="2950"/>
                  </a:lnTo>
                  <a:lnTo>
                    <a:pt x="1226" y="2867"/>
                  </a:lnTo>
                  <a:lnTo>
                    <a:pt x="1143" y="2763"/>
                  </a:lnTo>
                  <a:lnTo>
                    <a:pt x="1060" y="2639"/>
                  </a:lnTo>
                  <a:lnTo>
                    <a:pt x="914" y="2348"/>
                  </a:lnTo>
                  <a:lnTo>
                    <a:pt x="852" y="2182"/>
                  </a:lnTo>
                  <a:lnTo>
                    <a:pt x="810" y="2015"/>
                  </a:lnTo>
                  <a:lnTo>
                    <a:pt x="810" y="1849"/>
                  </a:lnTo>
                  <a:lnTo>
                    <a:pt x="831" y="1683"/>
                  </a:lnTo>
                  <a:lnTo>
                    <a:pt x="893" y="1538"/>
                  </a:lnTo>
                  <a:lnTo>
                    <a:pt x="977" y="1392"/>
                  </a:lnTo>
                  <a:lnTo>
                    <a:pt x="1060" y="1267"/>
                  </a:lnTo>
                  <a:lnTo>
                    <a:pt x="1184" y="1122"/>
                  </a:lnTo>
                  <a:lnTo>
                    <a:pt x="1579" y="769"/>
                  </a:lnTo>
                  <a:lnTo>
                    <a:pt x="1413" y="810"/>
                  </a:lnTo>
                  <a:lnTo>
                    <a:pt x="1267" y="873"/>
                  </a:lnTo>
                  <a:lnTo>
                    <a:pt x="1101" y="935"/>
                  </a:lnTo>
                  <a:lnTo>
                    <a:pt x="956" y="1018"/>
                  </a:lnTo>
                  <a:lnTo>
                    <a:pt x="810" y="1101"/>
                  </a:lnTo>
                  <a:lnTo>
                    <a:pt x="686" y="1205"/>
                  </a:lnTo>
                  <a:lnTo>
                    <a:pt x="457" y="1413"/>
                  </a:lnTo>
                  <a:lnTo>
                    <a:pt x="353" y="1538"/>
                  </a:lnTo>
                  <a:lnTo>
                    <a:pt x="270" y="1662"/>
                  </a:lnTo>
                  <a:lnTo>
                    <a:pt x="187" y="1808"/>
                  </a:lnTo>
                  <a:lnTo>
                    <a:pt x="125" y="1932"/>
                  </a:lnTo>
                  <a:lnTo>
                    <a:pt x="62" y="2078"/>
                  </a:lnTo>
                  <a:lnTo>
                    <a:pt x="21" y="2223"/>
                  </a:lnTo>
                  <a:lnTo>
                    <a:pt x="0" y="2369"/>
                  </a:lnTo>
                  <a:lnTo>
                    <a:pt x="0" y="2514"/>
                  </a:lnTo>
                  <a:lnTo>
                    <a:pt x="0" y="2680"/>
                  </a:lnTo>
                  <a:lnTo>
                    <a:pt x="21" y="2846"/>
                  </a:lnTo>
                  <a:lnTo>
                    <a:pt x="42" y="3013"/>
                  </a:lnTo>
                  <a:lnTo>
                    <a:pt x="104" y="3179"/>
                  </a:lnTo>
                  <a:lnTo>
                    <a:pt x="145" y="3345"/>
                  </a:lnTo>
                  <a:lnTo>
                    <a:pt x="229" y="3490"/>
                  </a:lnTo>
                  <a:lnTo>
                    <a:pt x="312" y="3636"/>
                  </a:lnTo>
                  <a:lnTo>
                    <a:pt x="416" y="3781"/>
                  </a:lnTo>
                  <a:lnTo>
                    <a:pt x="540" y="3927"/>
                  </a:lnTo>
                  <a:lnTo>
                    <a:pt x="665" y="4051"/>
                  </a:lnTo>
                  <a:lnTo>
                    <a:pt x="810" y="4176"/>
                  </a:lnTo>
                  <a:lnTo>
                    <a:pt x="977" y="4280"/>
                  </a:lnTo>
                  <a:lnTo>
                    <a:pt x="1163" y="4384"/>
                  </a:lnTo>
                  <a:lnTo>
                    <a:pt x="1371" y="4467"/>
                  </a:lnTo>
                  <a:lnTo>
                    <a:pt x="1579" y="4550"/>
                  </a:lnTo>
                  <a:lnTo>
                    <a:pt x="1808" y="4633"/>
                  </a:lnTo>
                  <a:lnTo>
                    <a:pt x="1330" y="5256"/>
                  </a:lnTo>
                  <a:lnTo>
                    <a:pt x="1558" y="5360"/>
                  </a:lnTo>
                  <a:lnTo>
                    <a:pt x="1350" y="5568"/>
                  </a:lnTo>
                  <a:lnTo>
                    <a:pt x="1579" y="5755"/>
                  </a:lnTo>
                  <a:lnTo>
                    <a:pt x="1828" y="5901"/>
                  </a:lnTo>
                  <a:lnTo>
                    <a:pt x="2078" y="6004"/>
                  </a:lnTo>
                  <a:lnTo>
                    <a:pt x="2327" y="6067"/>
                  </a:lnTo>
                  <a:lnTo>
                    <a:pt x="2597" y="6088"/>
                  </a:lnTo>
                  <a:lnTo>
                    <a:pt x="3158" y="6088"/>
                  </a:lnTo>
                  <a:lnTo>
                    <a:pt x="3428" y="6046"/>
                  </a:lnTo>
                  <a:lnTo>
                    <a:pt x="3470" y="6482"/>
                  </a:lnTo>
                  <a:lnTo>
                    <a:pt x="3511" y="7085"/>
                  </a:lnTo>
                  <a:lnTo>
                    <a:pt x="3553" y="7667"/>
                  </a:lnTo>
                  <a:lnTo>
                    <a:pt x="3636" y="8269"/>
                  </a:lnTo>
                  <a:lnTo>
                    <a:pt x="3740" y="8851"/>
                  </a:lnTo>
                  <a:lnTo>
                    <a:pt x="3864" y="9433"/>
                  </a:lnTo>
                  <a:lnTo>
                    <a:pt x="4010" y="9993"/>
                  </a:lnTo>
                  <a:lnTo>
                    <a:pt x="4176" y="10575"/>
                  </a:lnTo>
                  <a:lnTo>
                    <a:pt x="4342" y="11136"/>
                  </a:lnTo>
                  <a:lnTo>
                    <a:pt x="4425" y="11385"/>
                  </a:lnTo>
                  <a:lnTo>
                    <a:pt x="4488" y="11635"/>
                  </a:lnTo>
                  <a:lnTo>
                    <a:pt x="4529" y="11863"/>
                  </a:lnTo>
                  <a:lnTo>
                    <a:pt x="4550" y="12113"/>
                  </a:lnTo>
                  <a:lnTo>
                    <a:pt x="4571" y="12611"/>
                  </a:lnTo>
                  <a:lnTo>
                    <a:pt x="4550" y="13110"/>
                  </a:lnTo>
                  <a:lnTo>
                    <a:pt x="4550" y="13401"/>
                  </a:lnTo>
                  <a:lnTo>
                    <a:pt x="4550" y="13692"/>
                  </a:lnTo>
                  <a:lnTo>
                    <a:pt x="4592" y="13983"/>
                  </a:lnTo>
                  <a:lnTo>
                    <a:pt x="4633" y="14273"/>
                  </a:lnTo>
                  <a:lnTo>
                    <a:pt x="4716" y="14543"/>
                  </a:lnTo>
                  <a:lnTo>
                    <a:pt x="4799" y="14814"/>
                  </a:lnTo>
                  <a:lnTo>
                    <a:pt x="4986" y="15354"/>
                  </a:lnTo>
                  <a:lnTo>
                    <a:pt x="5256" y="15977"/>
                  </a:lnTo>
                  <a:lnTo>
                    <a:pt x="5527" y="16580"/>
                  </a:lnTo>
                  <a:lnTo>
                    <a:pt x="5817" y="17182"/>
                  </a:lnTo>
                  <a:lnTo>
                    <a:pt x="6067" y="17785"/>
                  </a:lnTo>
                  <a:lnTo>
                    <a:pt x="6171" y="18075"/>
                  </a:lnTo>
                  <a:lnTo>
                    <a:pt x="6274" y="18346"/>
                  </a:lnTo>
                  <a:lnTo>
                    <a:pt x="6420" y="18927"/>
                  </a:lnTo>
                  <a:lnTo>
                    <a:pt x="6732" y="19925"/>
                  </a:lnTo>
                  <a:lnTo>
                    <a:pt x="6877" y="20423"/>
                  </a:lnTo>
                  <a:lnTo>
                    <a:pt x="7064" y="20922"/>
                  </a:lnTo>
                  <a:lnTo>
                    <a:pt x="7189" y="21317"/>
                  </a:lnTo>
                  <a:lnTo>
                    <a:pt x="7272" y="21732"/>
                  </a:lnTo>
                  <a:lnTo>
                    <a:pt x="7334" y="22148"/>
                  </a:lnTo>
                  <a:lnTo>
                    <a:pt x="7355" y="22563"/>
                  </a:lnTo>
                  <a:lnTo>
                    <a:pt x="7334" y="22979"/>
                  </a:lnTo>
                  <a:lnTo>
                    <a:pt x="7292" y="23394"/>
                  </a:lnTo>
                  <a:lnTo>
                    <a:pt x="7209" y="23810"/>
                  </a:lnTo>
                  <a:lnTo>
                    <a:pt x="7105" y="24204"/>
                  </a:lnTo>
                  <a:lnTo>
                    <a:pt x="8643" y="24080"/>
                  </a:lnTo>
                  <a:lnTo>
                    <a:pt x="8498" y="23644"/>
                  </a:lnTo>
                  <a:lnTo>
                    <a:pt x="8726" y="23581"/>
                  </a:lnTo>
                  <a:lnTo>
                    <a:pt x="8643" y="23290"/>
                  </a:lnTo>
                  <a:lnTo>
                    <a:pt x="8581" y="22999"/>
                  </a:lnTo>
                  <a:lnTo>
                    <a:pt x="8477" y="22625"/>
                  </a:lnTo>
                  <a:lnTo>
                    <a:pt x="8394" y="22251"/>
                  </a:lnTo>
                  <a:lnTo>
                    <a:pt x="8311" y="21878"/>
                  </a:lnTo>
                  <a:lnTo>
                    <a:pt x="8269" y="21504"/>
                  </a:lnTo>
                  <a:lnTo>
                    <a:pt x="8248" y="21130"/>
                  </a:lnTo>
                  <a:lnTo>
                    <a:pt x="8227" y="20756"/>
                  </a:lnTo>
                  <a:lnTo>
                    <a:pt x="8248" y="20382"/>
                  </a:lnTo>
                  <a:lnTo>
                    <a:pt x="8290" y="19987"/>
                  </a:lnTo>
                  <a:lnTo>
                    <a:pt x="8290" y="19821"/>
                  </a:lnTo>
                  <a:lnTo>
                    <a:pt x="8269" y="19634"/>
                  </a:lnTo>
                  <a:lnTo>
                    <a:pt x="8227" y="19280"/>
                  </a:lnTo>
                  <a:lnTo>
                    <a:pt x="8103" y="17888"/>
                  </a:lnTo>
                  <a:lnTo>
                    <a:pt x="8290" y="17972"/>
                  </a:lnTo>
                  <a:lnTo>
                    <a:pt x="8414" y="18055"/>
                  </a:lnTo>
                  <a:lnTo>
                    <a:pt x="8705" y="18242"/>
                  </a:lnTo>
                  <a:lnTo>
                    <a:pt x="8996" y="18429"/>
                  </a:lnTo>
                  <a:lnTo>
                    <a:pt x="9142" y="18491"/>
                  </a:lnTo>
                  <a:lnTo>
                    <a:pt x="9266" y="18533"/>
                  </a:lnTo>
                  <a:lnTo>
                    <a:pt x="9391" y="18574"/>
                  </a:lnTo>
                  <a:lnTo>
                    <a:pt x="9640" y="18574"/>
                  </a:lnTo>
                  <a:lnTo>
                    <a:pt x="9765" y="18533"/>
                  </a:lnTo>
                  <a:lnTo>
                    <a:pt x="9890" y="18491"/>
                  </a:lnTo>
                  <a:lnTo>
                    <a:pt x="10014" y="18408"/>
                  </a:lnTo>
                  <a:lnTo>
                    <a:pt x="10222" y="18262"/>
                  </a:lnTo>
                  <a:lnTo>
                    <a:pt x="10430" y="18096"/>
                  </a:lnTo>
                  <a:lnTo>
                    <a:pt x="10845" y="17764"/>
                  </a:lnTo>
                  <a:lnTo>
                    <a:pt x="11095" y="17577"/>
                  </a:lnTo>
                  <a:lnTo>
                    <a:pt x="11178" y="17577"/>
                  </a:lnTo>
                  <a:lnTo>
                    <a:pt x="11219" y="18117"/>
                  </a:lnTo>
                  <a:lnTo>
                    <a:pt x="11240" y="18387"/>
                  </a:lnTo>
                  <a:lnTo>
                    <a:pt x="11282" y="18657"/>
                  </a:lnTo>
                  <a:lnTo>
                    <a:pt x="11385" y="19073"/>
                  </a:lnTo>
                  <a:lnTo>
                    <a:pt x="11469" y="19467"/>
                  </a:lnTo>
                  <a:lnTo>
                    <a:pt x="11676" y="20278"/>
                  </a:lnTo>
                  <a:lnTo>
                    <a:pt x="11759" y="20631"/>
                  </a:lnTo>
                  <a:lnTo>
                    <a:pt x="11801" y="21005"/>
                  </a:lnTo>
                  <a:lnTo>
                    <a:pt x="11822" y="21358"/>
                  </a:lnTo>
                  <a:lnTo>
                    <a:pt x="11842" y="21711"/>
                  </a:lnTo>
                  <a:lnTo>
                    <a:pt x="11822" y="22065"/>
                  </a:lnTo>
                  <a:lnTo>
                    <a:pt x="11801" y="22438"/>
                  </a:lnTo>
                  <a:lnTo>
                    <a:pt x="11759" y="22792"/>
                  </a:lnTo>
                  <a:lnTo>
                    <a:pt x="11697" y="23145"/>
                  </a:lnTo>
                  <a:lnTo>
                    <a:pt x="11593" y="23831"/>
                  </a:lnTo>
                  <a:lnTo>
                    <a:pt x="12985" y="23706"/>
                  </a:lnTo>
                  <a:lnTo>
                    <a:pt x="12944" y="23394"/>
                  </a:lnTo>
                  <a:lnTo>
                    <a:pt x="12944" y="23311"/>
                  </a:lnTo>
                  <a:lnTo>
                    <a:pt x="12964" y="23270"/>
                  </a:lnTo>
                  <a:lnTo>
                    <a:pt x="12964" y="23249"/>
                  </a:lnTo>
                  <a:lnTo>
                    <a:pt x="13068" y="23186"/>
                  </a:lnTo>
                  <a:lnTo>
                    <a:pt x="13110" y="23124"/>
                  </a:lnTo>
                  <a:lnTo>
                    <a:pt x="13151" y="23062"/>
                  </a:lnTo>
                  <a:lnTo>
                    <a:pt x="13151" y="22979"/>
                  </a:lnTo>
                  <a:lnTo>
                    <a:pt x="13110" y="22812"/>
                  </a:lnTo>
                  <a:lnTo>
                    <a:pt x="13068" y="22667"/>
                  </a:lnTo>
                  <a:lnTo>
                    <a:pt x="12964" y="22023"/>
                  </a:lnTo>
                  <a:lnTo>
                    <a:pt x="12923" y="21711"/>
                  </a:lnTo>
                  <a:lnTo>
                    <a:pt x="12902" y="21379"/>
                  </a:lnTo>
                  <a:lnTo>
                    <a:pt x="12902" y="21046"/>
                  </a:lnTo>
                  <a:lnTo>
                    <a:pt x="12902" y="20735"/>
                  </a:lnTo>
                  <a:lnTo>
                    <a:pt x="12923" y="20402"/>
                  </a:lnTo>
                  <a:lnTo>
                    <a:pt x="12964" y="20070"/>
                  </a:lnTo>
                  <a:lnTo>
                    <a:pt x="13131" y="19239"/>
                  </a:lnTo>
                  <a:lnTo>
                    <a:pt x="13276" y="18408"/>
                  </a:lnTo>
                  <a:lnTo>
                    <a:pt x="13338" y="18013"/>
                  </a:lnTo>
                  <a:lnTo>
                    <a:pt x="13359" y="17598"/>
                  </a:lnTo>
                  <a:lnTo>
                    <a:pt x="13380" y="17514"/>
                  </a:lnTo>
                  <a:lnTo>
                    <a:pt x="13421" y="17431"/>
                  </a:lnTo>
                  <a:lnTo>
                    <a:pt x="13484" y="17390"/>
                  </a:lnTo>
                  <a:lnTo>
                    <a:pt x="13588" y="17348"/>
                  </a:lnTo>
                  <a:lnTo>
                    <a:pt x="14377" y="17203"/>
                  </a:lnTo>
                  <a:lnTo>
                    <a:pt x="15167" y="17037"/>
                  </a:lnTo>
                  <a:lnTo>
                    <a:pt x="15458" y="16974"/>
                  </a:lnTo>
                  <a:lnTo>
                    <a:pt x="15748" y="16912"/>
                  </a:lnTo>
                  <a:lnTo>
                    <a:pt x="15977" y="16891"/>
                  </a:lnTo>
                  <a:lnTo>
                    <a:pt x="16185" y="16912"/>
                  </a:lnTo>
                  <a:lnTo>
                    <a:pt x="16372" y="16954"/>
                  </a:lnTo>
                  <a:lnTo>
                    <a:pt x="16517" y="17037"/>
                  </a:lnTo>
                  <a:lnTo>
                    <a:pt x="16663" y="17161"/>
                  </a:lnTo>
                  <a:lnTo>
                    <a:pt x="16766" y="17307"/>
                  </a:lnTo>
                  <a:lnTo>
                    <a:pt x="16850" y="17494"/>
                  </a:lnTo>
                  <a:lnTo>
                    <a:pt x="16912" y="17722"/>
                  </a:lnTo>
                  <a:lnTo>
                    <a:pt x="17182" y="17494"/>
                  </a:lnTo>
                  <a:lnTo>
                    <a:pt x="17452" y="17265"/>
                  </a:lnTo>
                  <a:lnTo>
                    <a:pt x="17743" y="17078"/>
                  </a:lnTo>
                  <a:lnTo>
                    <a:pt x="18055" y="16891"/>
                  </a:lnTo>
                  <a:lnTo>
                    <a:pt x="18117" y="17016"/>
                  </a:lnTo>
                  <a:lnTo>
                    <a:pt x="18158" y="17120"/>
                  </a:lnTo>
                  <a:lnTo>
                    <a:pt x="18491" y="18179"/>
                  </a:lnTo>
                  <a:lnTo>
                    <a:pt x="18636" y="18720"/>
                  </a:lnTo>
                  <a:lnTo>
                    <a:pt x="18782" y="19239"/>
                  </a:lnTo>
                  <a:lnTo>
                    <a:pt x="18865" y="19675"/>
                  </a:lnTo>
                  <a:lnTo>
                    <a:pt x="18886" y="19883"/>
                  </a:lnTo>
                  <a:lnTo>
                    <a:pt x="18886" y="20112"/>
                  </a:lnTo>
                  <a:lnTo>
                    <a:pt x="18886" y="20299"/>
                  </a:lnTo>
                  <a:lnTo>
                    <a:pt x="18865" y="20506"/>
                  </a:lnTo>
                  <a:lnTo>
                    <a:pt x="18844" y="20714"/>
                  </a:lnTo>
                  <a:lnTo>
                    <a:pt x="18782" y="20901"/>
                  </a:lnTo>
                  <a:lnTo>
                    <a:pt x="18719" y="21088"/>
                  </a:lnTo>
                  <a:lnTo>
                    <a:pt x="18657" y="21275"/>
                  </a:lnTo>
                  <a:lnTo>
                    <a:pt x="18574" y="21462"/>
                  </a:lnTo>
                  <a:lnTo>
                    <a:pt x="18470" y="21628"/>
                  </a:lnTo>
                  <a:lnTo>
                    <a:pt x="18345" y="21815"/>
                  </a:lnTo>
                  <a:lnTo>
                    <a:pt x="18200" y="21981"/>
                  </a:lnTo>
                  <a:lnTo>
                    <a:pt x="18055" y="22148"/>
                  </a:lnTo>
                  <a:lnTo>
                    <a:pt x="17888" y="22293"/>
                  </a:lnTo>
                  <a:lnTo>
                    <a:pt x="17784" y="22418"/>
                  </a:lnTo>
                  <a:lnTo>
                    <a:pt x="17701" y="22522"/>
                  </a:lnTo>
                  <a:lnTo>
                    <a:pt x="17639" y="22667"/>
                  </a:lnTo>
                  <a:lnTo>
                    <a:pt x="17577" y="22792"/>
                  </a:lnTo>
                  <a:lnTo>
                    <a:pt x="17494" y="23062"/>
                  </a:lnTo>
                  <a:lnTo>
                    <a:pt x="17411" y="23332"/>
                  </a:lnTo>
                  <a:lnTo>
                    <a:pt x="18948" y="23207"/>
                  </a:lnTo>
                  <a:lnTo>
                    <a:pt x="18969" y="22750"/>
                  </a:lnTo>
                  <a:lnTo>
                    <a:pt x="19239" y="22833"/>
                  </a:lnTo>
                  <a:lnTo>
                    <a:pt x="19280" y="22709"/>
                  </a:lnTo>
                  <a:lnTo>
                    <a:pt x="19322" y="22563"/>
                  </a:lnTo>
                  <a:lnTo>
                    <a:pt x="19384" y="22148"/>
                  </a:lnTo>
                  <a:lnTo>
                    <a:pt x="19447" y="21753"/>
                  </a:lnTo>
                  <a:lnTo>
                    <a:pt x="19550" y="21358"/>
                  </a:lnTo>
                  <a:lnTo>
                    <a:pt x="19654" y="20963"/>
                  </a:lnTo>
                  <a:lnTo>
                    <a:pt x="19800" y="20589"/>
                  </a:lnTo>
                  <a:lnTo>
                    <a:pt x="19945" y="20215"/>
                  </a:lnTo>
                  <a:lnTo>
                    <a:pt x="20132" y="19841"/>
                  </a:lnTo>
                  <a:lnTo>
                    <a:pt x="20319" y="19488"/>
                  </a:lnTo>
                  <a:lnTo>
                    <a:pt x="20402" y="19343"/>
                  </a:lnTo>
                  <a:lnTo>
                    <a:pt x="20444" y="19218"/>
                  </a:lnTo>
                  <a:lnTo>
                    <a:pt x="20485" y="19114"/>
                  </a:lnTo>
                  <a:lnTo>
                    <a:pt x="20506" y="18990"/>
                  </a:lnTo>
                  <a:lnTo>
                    <a:pt x="20527" y="18865"/>
                  </a:lnTo>
                  <a:lnTo>
                    <a:pt x="20506" y="18740"/>
                  </a:lnTo>
                  <a:lnTo>
                    <a:pt x="20485" y="18595"/>
                  </a:lnTo>
                  <a:lnTo>
                    <a:pt x="20444" y="18449"/>
                  </a:lnTo>
                  <a:lnTo>
                    <a:pt x="20402" y="18304"/>
                  </a:lnTo>
                  <a:lnTo>
                    <a:pt x="20361" y="18159"/>
                  </a:lnTo>
                  <a:lnTo>
                    <a:pt x="20361" y="18013"/>
                  </a:lnTo>
                  <a:lnTo>
                    <a:pt x="20361" y="17888"/>
                  </a:lnTo>
                  <a:lnTo>
                    <a:pt x="20382" y="17743"/>
                  </a:lnTo>
                  <a:lnTo>
                    <a:pt x="20402" y="17598"/>
                  </a:lnTo>
                  <a:lnTo>
                    <a:pt x="20485" y="17348"/>
                  </a:lnTo>
                  <a:lnTo>
                    <a:pt x="20631" y="17120"/>
                  </a:lnTo>
                  <a:lnTo>
                    <a:pt x="20797" y="16891"/>
                  </a:lnTo>
                  <a:lnTo>
                    <a:pt x="20984" y="16683"/>
                  </a:lnTo>
                  <a:lnTo>
                    <a:pt x="21213" y="16517"/>
                  </a:lnTo>
                  <a:lnTo>
                    <a:pt x="21254" y="16496"/>
                  </a:lnTo>
                  <a:lnTo>
                    <a:pt x="21337" y="16476"/>
                  </a:lnTo>
                  <a:lnTo>
                    <a:pt x="21337" y="16995"/>
                  </a:lnTo>
                  <a:lnTo>
                    <a:pt x="21358" y="17203"/>
                  </a:lnTo>
                  <a:lnTo>
                    <a:pt x="21420" y="17369"/>
                  </a:lnTo>
                  <a:lnTo>
                    <a:pt x="21483" y="17514"/>
                  </a:lnTo>
                  <a:lnTo>
                    <a:pt x="21587" y="17639"/>
                  </a:lnTo>
                  <a:lnTo>
                    <a:pt x="21690" y="17743"/>
                  </a:lnTo>
                  <a:lnTo>
                    <a:pt x="21836" y="17826"/>
                  </a:lnTo>
                  <a:lnTo>
                    <a:pt x="21981" y="17868"/>
                  </a:lnTo>
                  <a:lnTo>
                    <a:pt x="22127" y="17868"/>
                  </a:lnTo>
                  <a:lnTo>
                    <a:pt x="22314" y="17847"/>
                  </a:lnTo>
                  <a:lnTo>
                    <a:pt x="22501" y="17785"/>
                  </a:lnTo>
                  <a:lnTo>
                    <a:pt x="22646" y="17701"/>
                  </a:lnTo>
                  <a:lnTo>
                    <a:pt x="22771" y="17577"/>
                  </a:lnTo>
                  <a:lnTo>
                    <a:pt x="22875" y="17431"/>
                  </a:lnTo>
                  <a:lnTo>
                    <a:pt x="22958" y="17265"/>
                  </a:lnTo>
                  <a:lnTo>
                    <a:pt x="22999" y="17078"/>
                  </a:lnTo>
                  <a:lnTo>
                    <a:pt x="23020" y="16891"/>
                  </a:lnTo>
                  <a:lnTo>
                    <a:pt x="22999" y="16642"/>
                  </a:lnTo>
                  <a:lnTo>
                    <a:pt x="23062" y="16725"/>
                  </a:lnTo>
                  <a:lnTo>
                    <a:pt x="23124" y="16787"/>
                  </a:lnTo>
                  <a:lnTo>
                    <a:pt x="23394" y="17348"/>
                  </a:lnTo>
                  <a:lnTo>
                    <a:pt x="23498" y="17618"/>
                  </a:lnTo>
                  <a:lnTo>
                    <a:pt x="23602" y="17909"/>
                  </a:lnTo>
                  <a:lnTo>
                    <a:pt x="23706" y="18200"/>
                  </a:lnTo>
                  <a:lnTo>
                    <a:pt x="23789" y="18470"/>
                  </a:lnTo>
                  <a:lnTo>
                    <a:pt x="23913" y="19052"/>
                  </a:lnTo>
                  <a:lnTo>
                    <a:pt x="23976" y="19654"/>
                  </a:lnTo>
                  <a:lnTo>
                    <a:pt x="23997" y="20257"/>
                  </a:lnTo>
                  <a:lnTo>
                    <a:pt x="23976" y="20859"/>
                  </a:lnTo>
                  <a:lnTo>
                    <a:pt x="23913" y="21462"/>
                  </a:lnTo>
                  <a:lnTo>
                    <a:pt x="23872" y="21691"/>
                  </a:lnTo>
                  <a:lnTo>
                    <a:pt x="23789" y="21919"/>
                  </a:lnTo>
                  <a:lnTo>
                    <a:pt x="23643" y="22376"/>
                  </a:lnTo>
                  <a:lnTo>
                    <a:pt x="23519" y="22812"/>
                  </a:lnTo>
                  <a:lnTo>
                    <a:pt x="24952" y="22709"/>
                  </a:lnTo>
                  <a:lnTo>
                    <a:pt x="24911" y="22148"/>
                  </a:lnTo>
                  <a:lnTo>
                    <a:pt x="25181" y="22106"/>
                  </a:lnTo>
                  <a:lnTo>
                    <a:pt x="25077" y="21649"/>
                  </a:lnTo>
                  <a:lnTo>
                    <a:pt x="25035" y="21192"/>
                  </a:lnTo>
                  <a:lnTo>
                    <a:pt x="25015" y="20714"/>
                  </a:lnTo>
                  <a:lnTo>
                    <a:pt x="25015" y="20257"/>
                  </a:lnTo>
                  <a:lnTo>
                    <a:pt x="25056" y="19800"/>
                  </a:lnTo>
                  <a:lnTo>
                    <a:pt x="25118" y="19343"/>
                  </a:lnTo>
                  <a:lnTo>
                    <a:pt x="25222" y="18865"/>
                  </a:lnTo>
                  <a:lnTo>
                    <a:pt x="25326" y="18408"/>
                  </a:lnTo>
                  <a:lnTo>
                    <a:pt x="25638" y="18865"/>
                  </a:lnTo>
                  <a:lnTo>
                    <a:pt x="25783" y="19093"/>
                  </a:lnTo>
                  <a:lnTo>
                    <a:pt x="25970" y="19280"/>
                  </a:lnTo>
                  <a:lnTo>
                    <a:pt x="26157" y="19467"/>
                  </a:lnTo>
                  <a:lnTo>
                    <a:pt x="26365" y="19634"/>
                  </a:lnTo>
                  <a:lnTo>
                    <a:pt x="26614" y="19758"/>
                  </a:lnTo>
                  <a:lnTo>
                    <a:pt x="26905" y="19841"/>
                  </a:lnTo>
                  <a:lnTo>
                    <a:pt x="26843" y="19717"/>
                  </a:lnTo>
                  <a:lnTo>
                    <a:pt x="26801" y="19634"/>
                  </a:lnTo>
                  <a:lnTo>
                    <a:pt x="26614" y="19384"/>
                  </a:lnTo>
                  <a:lnTo>
                    <a:pt x="26469" y="19135"/>
                  </a:lnTo>
                  <a:lnTo>
                    <a:pt x="26365" y="18865"/>
                  </a:lnTo>
                  <a:lnTo>
                    <a:pt x="26303" y="18574"/>
                  </a:lnTo>
                  <a:lnTo>
                    <a:pt x="26282" y="18304"/>
                  </a:lnTo>
                  <a:lnTo>
                    <a:pt x="26282" y="18013"/>
                  </a:lnTo>
                  <a:lnTo>
                    <a:pt x="26303" y="17701"/>
                  </a:lnTo>
                  <a:lnTo>
                    <a:pt x="26344" y="17411"/>
                  </a:lnTo>
                  <a:lnTo>
                    <a:pt x="26469" y="16517"/>
                  </a:lnTo>
                  <a:lnTo>
                    <a:pt x="26552" y="15624"/>
                  </a:lnTo>
                  <a:lnTo>
                    <a:pt x="26573" y="15229"/>
                  </a:lnTo>
                  <a:lnTo>
                    <a:pt x="26573" y="14855"/>
                  </a:lnTo>
                  <a:lnTo>
                    <a:pt x="26511" y="14481"/>
                  </a:lnTo>
                  <a:lnTo>
                    <a:pt x="26427" y="14107"/>
                  </a:lnTo>
                  <a:lnTo>
                    <a:pt x="26303" y="13754"/>
                  </a:lnTo>
                  <a:lnTo>
                    <a:pt x="26157" y="13401"/>
                  </a:lnTo>
                  <a:lnTo>
                    <a:pt x="26012" y="13048"/>
                  </a:lnTo>
                  <a:lnTo>
                    <a:pt x="25846" y="12694"/>
                  </a:lnTo>
                  <a:lnTo>
                    <a:pt x="25679" y="12424"/>
                  </a:lnTo>
                  <a:lnTo>
                    <a:pt x="25576" y="12258"/>
                  </a:lnTo>
                  <a:lnTo>
                    <a:pt x="25513" y="12092"/>
                  </a:lnTo>
                  <a:lnTo>
                    <a:pt x="25430" y="11926"/>
                  </a:lnTo>
                  <a:lnTo>
                    <a:pt x="25389" y="11759"/>
                  </a:lnTo>
                  <a:lnTo>
                    <a:pt x="25347" y="11572"/>
                  </a:lnTo>
                  <a:lnTo>
                    <a:pt x="25326" y="11406"/>
                  </a:lnTo>
                  <a:lnTo>
                    <a:pt x="25305" y="11032"/>
                  </a:lnTo>
                  <a:lnTo>
                    <a:pt x="25285" y="10367"/>
                  </a:lnTo>
                  <a:lnTo>
                    <a:pt x="25264" y="10035"/>
                  </a:lnTo>
                  <a:lnTo>
                    <a:pt x="25222" y="9723"/>
                  </a:lnTo>
                  <a:lnTo>
                    <a:pt x="25160" y="9391"/>
                  </a:lnTo>
                  <a:lnTo>
                    <a:pt x="25077" y="9079"/>
                  </a:lnTo>
                  <a:lnTo>
                    <a:pt x="24973" y="8747"/>
                  </a:lnTo>
                  <a:lnTo>
                    <a:pt x="24828" y="8456"/>
                  </a:lnTo>
                  <a:lnTo>
                    <a:pt x="24703" y="8207"/>
                  </a:lnTo>
                  <a:lnTo>
                    <a:pt x="24558" y="7978"/>
                  </a:lnTo>
                  <a:lnTo>
                    <a:pt x="24246" y="7542"/>
                  </a:lnTo>
                  <a:lnTo>
                    <a:pt x="24163" y="7438"/>
                  </a:lnTo>
                  <a:lnTo>
                    <a:pt x="24100" y="7334"/>
                  </a:lnTo>
                  <a:lnTo>
                    <a:pt x="24059" y="7230"/>
                  </a:lnTo>
                  <a:lnTo>
                    <a:pt x="23997" y="7126"/>
                  </a:lnTo>
                  <a:lnTo>
                    <a:pt x="23913" y="7064"/>
                  </a:lnTo>
                  <a:lnTo>
                    <a:pt x="23830" y="7002"/>
                  </a:lnTo>
                  <a:lnTo>
                    <a:pt x="23747" y="6981"/>
                  </a:lnTo>
                  <a:lnTo>
                    <a:pt x="23643" y="6960"/>
                  </a:lnTo>
                  <a:lnTo>
                    <a:pt x="23540" y="6939"/>
                  </a:lnTo>
                  <a:lnTo>
                    <a:pt x="23436" y="6960"/>
                  </a:lnTo>
                  <a:lnTo>
                    <a:pt x="22002" y="7085"/>
                  </a:lnTo>
                  <a:lnTo>
                    <a:pt x="21296" y="7168"/>
                  </a:lnTo>
                  <a:lnTo>
                    <a:pt x="20589" y="7272"/>
                  </a:lnTo>
                  <a:lnTo>
                    <a:pt x="19737" y="7417"/>
                  </a:lnTo>
                  <a:lnTo>
                    <a:pt x="18906" y="7521"/>
                  </a:lnTo>
                  <a:lnTo>
                    <a:pt x="18055" y="7625"/>
                  </a:lnTo>
                  <a:lnTo>
                    <a:pt x="17224" y="7687"/>
                  </a:lnTo>
                  <a:lnTo>
                    <a:pt x="15520" y="7812"/>
                  </a:lnTo>
                  <a:lnTo>
                    <a:pt x="13837" y="7937"/>
                  </a:lnTo>
                  <a:lnTo>
                    <a:pt x="13338" y="7937"/>
                  </a:lnTo>
                  <a:lnTo>
                    <a:pt x="13151" y="7916"/>
                  </a:lnTo>
                  <a:lnTo>
                    <a:pt x="12964" y="7874"/>
                  </a:lnTo>
                  <a:lnTo>
                    <a:pt x="12777" y="7812"/>
                  </a:lnTo>
                  <a:lnTo>
                    <a:pt x="12611" y="7729"/>
                  </a:lnTo>
                  <a:lnTo>
                    <a:pt x="12424" y="7625"/>
                  </a:lnTo>
                  <a:lnTo>
                    <a:pt x="12279" y="7500"/>
                  </a:lnTo>
                  <a:lnTo>
                    <a:pt x="12113" y="7355"/>
                  </a:lnTo>
                  <a:lnTo>
                    <a:pt x="11842" y="7085"/>
                  </a:lnTo>
                  <a:lnTo>
                    <a:pt x="11552" y="6835"/>
                  </a:lnTo>
                  <a:lnTo>
                    <a:pt x="11261" y="6586"/>
                  </a:lnTo>
                  <a:lnTo>
                    <a:pt x="10949" y="6358"/>
                  </a:lnTo>
                  <a:lnTo>
                    <a:pt x="10637" y="6150"/>
                  </a:lnTo>
                  <a:lnTo>
                    <a:pt x="10326" y="5942"/>
                  </a:lnTo>
                  <a:lnTo>
                    <a:pt x="9973" y="5776"/>
                  </a:lnTo>
                  <a:lnTo>
                    <a:pt x="9640" y="5610"/>
                  </a:lnTo>
                  <a:lnTo>
                    <a:pt x="9557" y="5547"/>
                  </a:lnTo>
                  <a:lnTo>
                    <a:pt x="9910" y="5277"/>
                  </a:lnTo>
                  <a:lnTo>
                    <a:pt x="10263" y="4986"/>
                  </a:lnTo>
                  <a:lnTo>
                    <a:pt x="10388" y="4862"/>
                  </a:lnTo>
                  <a:lnTo>
                    <a:pt x="10430" y="4820"/>
                  </a:lnTo>
                  <a:lnTo>
                    <a:pt x="10430" y="4758"/>
                  </a:lnTo>
                  <a:lnTo>
                    <a:pt x="10409" y="4716"/>
                  </a:lnTo>
                  <a:lnTo>
                    <a:pt x="10367" y="4675"/>
                  </a:lnTo>
                  <a:lnTo>
                    <a:pt x="10222" y="4571"/>
                  </a:lnTo>
                  <a:lnTo>
                    <a:pt x="9723" y="4342"/>
                  </a:lnTo>
                  <a:lnTo>
                    <a:pt x="9162" y="4114"/>
                  </a:lnTo>
                  <a:lnTo>
                    <a:pt x="9412" y="4010"/>
                  </a:lnTo>
                  <a:lnTo>
                    <a:pt x="9723" y="3885"/>
                  </a:lnTo>
                  <a:lnTo>
                    <a:pt x="10035" y="3740"/>
                  </a:lnTo>
                  <a:lnTo>
                    <a:pt x="10180" y="3657"/>
                  </a:lnTo>
                  <a:lnTo>
                    <a:pt x="10326" y="3574"/>
                  </a:lnTo>
                  <a:lnTo>
                    <a:pt x="10450" y="3470"/>
                  </a:lnTo>
                  <a:lnTo>
                    <a:pt x="10554" y="3345"/>
                  </a:lnTo>
                  <a:lnTo>
                    <a:pt x="10762" y="3075"/>
                  </a:lnTo>
                  <a:lnTo>
                    <a:pt x="10908" y="2805"/>
                  </a:lnTo>
                  <a:lnTo>
                    <a:pt x="11011" y="2535"/>
                  </a:lnTo>
                  <a:lnTo>
                    <a:pt x="11074" y="2285"/>
                  </a:lnTo>
                  <a:lnTo>
                    <a:pt x="11095" y="2036"/>
                  </a:lnTo>
                  <a:lnTo>
                    <a:pt x="11095" y="1787"/>
                  </a:lnTo>
                  <a:lnTo>
                    <a:pt x="11032" y="1558"/>
                  </a:lnTo>
                  <a:lnTo>
                    <a:pt x="10949" y="1330"/>
                  </a:lnTo>
                  <a:lnTo>
                    <a:pt x="10845" y="1122"/>
                  </a:lnTo>
                  <a:lnTo>
                    <a:pt x="10721" y="935"/>
                  </a:lnTo>
                  <a:lnTo>
                    <a:pt x="10575" y="748"/>
                  </a:lnTo>
                  <a:lnTo>
                    <a:pt x="10388" y="582"/>
                  </a:lnTo>
                  <a:lnTo>
                    <a:pt x="10201" y="436"/>
                  </a:lnTo>
                  <a:lnTo>
                    <a:pt x="10014" y="312"/>
                  </a:lnTo>
                  <a:lnTo>
                    <a:pt x="9806" y="208"/>
                  </a:lnTo>
                  <a:lnTo>
                    <a:pt x="9578" y="125"/>
                  </a:lnTo>
                  <a:lnTo>
                    <a:pt x="92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6"/>
            <p:cNvSpPr/>
            <p:nvPr/>
          </p:nvSpPr>
          <p:spPr>
            <a:xfrm>
              <a:off x="10715325" y="2211150"/>
              <a:ext cx="166750" cy="229075"/>
            </a:xfrm>
            <a:custGeom>
              <a:avLst/>
              <a:gdLst/>
              <a:ahLst/>
              <a:cxnLst/>
              <a:rect l="l" t="t" r="r" b="b"/>
              <a:pathLst>
                <a:path w="6670" h="9163" extrusionOk="0">
                  <a:moveTo>
                    <a:pt x="2888" y="0"/>
                  </a:moveTo>
                  <a:lnTo>
                    <a:pt x="2556" y="42"/>
                  </a:lnTo>
                  <a:lnTo>
                    <a:pt x="2244" y="104"/>
                  </a:lnTo>
                  <a:lnTo>
                    <a:pt x="1953" y="187"/>
                  </a:lnTo>
                  <a:lnTo>
                    <a:pt x="1662" y="291"/>
                  </a:lnTo>
                  <a:lnTo>
                    <a:pt x="1392" y="416"/>
                  </a:lnTo>
                  <a:lnTo>
                    <a:pt x="1143" y="541"/>
                  </a:lnTo>
                  <a:lnTo>
                    <a:pt x="935" y="707"/>
                  </a:lnTo>
                  <a:lnTo>
                    <a:pt x="727" y="873"/>
                  </a:lnTo>
                  <a:lnTo>
                    <a:pt x="540" y="1060"/>
                  </a:lnTo>
                  <a:lnTo>
                    <a:pt x="395" y="1289"/>
                  </a:lnTo>
                  <a:lnTo>
                    <a:pt x="250" y="1496"/>
                  </a:lnTo>
                  <a:lnTo>
                    <a:pt x="146" y="1746"/>
                  </a:lnTo>
                  <a:lnTo>
                    <a:pt x="63" y="2016"/>
                  </a:lnTo>
                  <a:lnTo>
                    <a:pt x="21" y="2286"/>
                  </a:lnTo>
                  <a:lnTo>
                    <a:pt x="0" y="2577"/>
                  </a:lnTo>
                  <a:lnTo>
                    <a:pt x="21" y="2868"/>
                  </a:lnTo>
                  <a:lnTo>
                    <a:pt x="42" y="3138"/>
                  </a:lnTo>
                  <a:lnTo>
                    <a:pt x="104" y="3387"/>
                  </a:lnTo>
                  <a:lnTo>
                    <a:pt x="166" y="3595"/>
                  </a:lnTo>
                  <a:lnTo>
                    <a:pt x="250" y="3823"/>
                  </a:lnTo>
                  <a:lnTo>
                    <a:pt x="353" y="4010"/>
                  </a:lnTo>
                  <a:lnTo>
                    <a:pt x="478" y="4197"/>
                  </a:lnTo>
                  <a:lnTo>
                    <a:pt x="603" y="4364"/>
                  </a:lnTo>
                  <a:lnTo>
                    <a:pt x="748" y="4509"/>
                  </a:lnTo>
                  <a:lnTo>
                    <a:pt x="894" y="4634"/>
                  </a:lnTo>
                  <a:lnTo>
                    <a:pt x="1060" y="4758"/>
                  </a:lnTo>
                  <a:lnTo>
                    <a:pt x="1226" y="4883"/>
                  </a:lnTo>
                  <a:lnTo>
                    <a:pt x="1392" y="4966"/>
                  </a:lnTo>
                  <a:lnTo>
                    <a:pt x="1766" y="5132"/>
                  </a:lnTo>
                  <a:lnTo>
                    <a:pt x="2140" y="5236"/>
                  </a:lnTo>
                  <a:lnTo>
                    <a:pt x="3491" y="5548"/>
                  </a:lnTo>
                  <a:lnTo>
                    <a:pt x="3865" y="5631"/>
                  </a:lnTo>
                  <a:lnTo>
                    <a:pt x="4052" y="5693"/>
                  </a:lnTo>
                  <a:lnTo>
                    <a:pt x="4218" y="5776"/>
                  </a:lnTo>
                  <a:lnTo>
                    <a:pt x="4363" y="5880"/>
                  </a:lnTo>
                  <a:lnTo>
                    <a:pt x="4488" y="6005"/>
                  </a:lnTo>
                  <a:lnTo>
                    <a:pt x="4529" y="6088"/>
                  </a:lnTo>
                  <a:lnTo>
                    <a:pt x="4571" y="6171"/>
                  </a:lnTo>
                  <a:lnTo>
                    <a:pt x="4592" y="6254"/>
                  </a:lnTo>
                  <a:lnTo>
                    <a:pt x="4613" y="6358"/>
                  </a:lnTo>
                  <a:lnTo>
                    <a:pt x="4613" y="6566"/>
                  </a:lnTo>
                  <a:lnTo>
                    <a:pt x="4571" y="6753"/>
                  </a:lnTo>
                  <a:lnTo>
                    <a:pt x="4509" y="6919"/>
                  </a:lnTo>
                  <a:lnTo>
                    <a:pt x="4405" y="7044"/>
                  </a:lnTo>
                  <a:lnTo>
                    <a:pt x="4259" y="7168"/>
                  </a:lnTo>
                  <a:lnTo>
                    <a:pt x="4072" y="7251"/>
                  </a:lnTo>
                  <a:lnTo>
                    <a:pt x="3865" y="7314"/>
                  </a:lnTo>
                  <a:lnTo>
                    <a:pt x="3636" y="7355"/>
                  </a:lnTo>
                  <a:lnTo>
                    <a:pt x="3158" y="7355"/>
                  </a:lnTo>
                  <a:lnTo>
                    <a:pt x="3034" y="7314"/>
                  </a:lnTo>
                  <a:lnTo>
                    <a:pt x="2909" y="7272"/>
                  </a:lnTo>
                  <a:lnTo>
                    <a:pt x="2784" y="7231"/>
                  </a:lnTo>
                  <a:lnTo>
                    <a:pt x="2680" y="7168"/>
                  </a:lnTo>
                  <a:lnTo>
                    <a:pt x="2597" y="7106"/>
                  </a:lnTo>
                  <a:lnTo>
                    <a:pt x="2493" y="7023"/>
                  </a:lnTo>
                  <a:lnTo>
                    <a:pt x="2431" y="6940"/>
                  </a:lnTo>
                  <a:lnTo>
                    <a:pt x="2369" y="6857"/>
                  </a:lnTo>
                  <a:lnTo>
                    <a:pt x="2306" y="6753"/>
                  </a:lnTo>
                  <a:lnTo>
                    <a:pt x="2223" y="6524"/>
                  </a:lnTo>
                  <a:lnTo>
                    <a:pt x="2182" y="6275"/>
                  </a:lnTo>
                  <a:lnTo>
                    <a:pt x="2161" y="5922"/>
                  </a:lnTo>
                  <a:lnTo>
                    <a:pt x="63" y="6088"/>
                  </a:lnTo>
                  <a:lnTo>
                    <a:pt x="208" y="7833"/>
                  </a:lnTo>
                  <a:lnTo>
                    <a:pt x="810" y="7771"/>
                  </a:lnTo>
                  <a:lnTo>
                    <a:pt x="914" y="7958"/>
                  </a:lnTo>
                  <a:lnTo>
                    <a:pt x="1018" y="8124"/>
                  </a:lnTo>
                  <a:lnTo>
                    <a:pt x="1164" y="8269"/>
                  </a:lnTo>
                  <a:lnTo>
                    <a:pt x="1288" y="8415"/>
                  </a:lnTo>
                  <a:lnTo>
                    <a:pt x="1455" y="8540"/>
                  </a:lnTo>
                  <a:lnTo>
                    <a:pt x="1621" y="8664"/>
                  </a:lnTo>
                  <a:lnTo>
                    <a:pt x="1787" y="8768"/>
                  </a:lnTo>
                  <a:lnTo>
                    <a:pt x="1995" y="8872"/>
                  </a:lnTo>
                  <a:lnTo>
                    <a:pt x="2182" y="8955"/>
                  </a:lnTo>
                  <a:lnTo>
                    <a:pt x="2389" y="9017"/>
                  </a:lnTo>
                  <a:lnTo>
                    <a:pt x="2597" y="9080"/>
                  </a:lnTo>
                  <a:lnTo>
                    <a:pt x="2826" y="9121"/>
                  </a:lnTo>
                  <a:lnTo>
                    <a:pt x="3054" y="9142"/>
                  </a:lnTo>
                  <a:lnTo>
                    <a:pt x="3262" y="9163"/>
                  </a:lnTo>
                  <a:lnTo>
                    <a:pt x="3740" y="9163"/>
                  </a:lnTo>
                  <a:lnTo>
                    <a:pt x="6669" y="5672"/>
                  </a:lnTo>
                  <a:lnTo>
                    <a:pt x="6607" y="5423"/>
                  </a:lnTo>
                  <a:lnTo>
                    <a:pt x="6545" y="5215"/>
                  </a:lnTo>
                  <a:lnTo>
                    <a:pt x="6462" y="5028"/>
                  </a:lnTo>
                  <a:lnTo>
                    <a:pt x="6358" y="4862"/>
                  </a:lnTo>
                  <a:lnTo>
                    <a:pt x="6254" y="4717"/>
                  </a:lnTo>
                  <a:lnTo>
                    <a:pt x="6150" y="4571"/>
                  </a:lnTo>
                  <a:lnTo>
                    <a:pt x="6025" y="4447"/>
                  </a:lnTo>
                  <a:lnTo>
                    <a:pt x="5901" y="4322"/>
                  </a:lnTo>
                  <a:lnTo>
                    <a:pt x="5755" y="4218"/>
                  </a:lnTo>
                  <a:lnTo>
                    <a:pt x="5610" y="4135"/>
                  </a:lnTo>
                  <a:lnTo>
                    <a:pt x="5298" y="3969"/>
                  </a:lnTo>
                  <a:lnTo>
                    <a:pt x="4966" y="3865"/>
                  </a:lnTo>
                  <a:lnTo>
                    <a:pt x="3345" y="3470"/>
                  </a:lnTo>
                  <a:lnTo>
                    <a:pt x="2930" y="3387"/>
                  </a:lnTo>
                  <a:lnTo>
                    <a:pt x="2722" y="3325"/>
                  </a:lnTo>
                  <a:lnTo>
                    <a:pt x="2514" y="3262"/>
                  </a:lnTo>
                  <a:lnTo>
                    <a:pt x="2348" y="3158"/>
                  </a:lnTo>
                  <a:lnTo>
                    <a:pt x="2202" y="3034"/>
                  </a:lnTo>
                  <a:lnTo>
                    <a:pt x="2161" y="2951"/>
                  </a:lnTo>
                  <a:lnTo>
                    <a:pt x="2119" y="2868"/>
                  </a:lnTo>
                  <a:lnTo>
                    <a:pt x="2078" y="2764"/>
                  </a:lnTo>
                  <a:lnTo>
                    <a:pt x="2057" y="2639"/>
                  </a:lnTo>
                  <a:lnTo>
                    <a:pt x="2078" y="2431"/>
                  </a:lnTo>
                  <a:lnTo>
                    <a:pt x="2119" y="2265"/>
                  </a:lnTo>
                  <a:lnTo>
                    <a:pt x="2202" y="2120"/>
                  </a:lnTo>
                  <a:lnTo>
                    <a:pt x="2327" y="2016"/>
                  </a:lnTo>
                  <a:lnTo>
                    <a:pt x="2473" y="1912"/>
                  </a:lnTo>
                  <a:lnTo>
                    <a:pt x="2639" y="1829"/>
                  </a:lnTo>
                  <a:lnTo>
                    <a:pt x="2826" y="1787"/>
                  </a:lnTo>
                  <a:lnTo>
                    <a:pt x="3034" y="1766"/>
                  </a:lnTo>
                  <a:lnTo>
                    <a:pt x="3283" y="1746"/>
                  </a:lnTo>
                  <a:lnTo>
                    <a:pt x="3511" y="1787"/>
                  </a:lnTo>
                  <a:lnTo>
                    <a:pt x="3740" y="1870"/>
                  </a:lnTo>
                  <a:lnTo>
                    <a:pt x="3927" y="1953"/>
                  </a:lnTo>
                  <a:lnTo>
                    <a:pt x="4093" y="2099"/>
                  </a:lnTo>
                  <a:lnTo>
                    <a:pt x="4239" y="2244"/>
                  </a:lnTo>
                  <a:lnTo>
                    <a:pt x="4342" y="2431"/>
                  </a:lnTo>
                  <a:lnTo>
                    <a:pt x="4405" y="2618"/>
                  </a:lnTo>
                  <a:lnTo>
                    <a:pt x="4446" y="3117"/>
                  </a:lnTo>
                  <a:lnTo>
                    <a:pt x="6545" y="2951"/>
                  </a:lnTo>
                  <a:lnTo>
                    <a:pt x="6399" y="1206"/>
                  </a:lnTo>
                  <a:lnTo>
                    <a:pt x="5818" y="1247"/>
                  </a:lnTo>
                  <a:lnTo>
                    <a:pt x="5734" y="1122"/>
                  </a:lnTo>
                  <a:lnTo>
                    <a:pt x="5631" y="977"/>
                  </a:lnTo>
                  <a:lnTo>
                    <a:pt x="5506" y="852"/>
                  </a:lnTo>
                  <a:lnTo>
                    <a:pt x="5381" y="728"/>
                  </a:lnTo>
                  <a:lnTo>
                    <a:pt x="5236" y="624"/>
                  </a:lnTo>
                  <a:lnTo>
                    <a:pt x="5090" y="499"/>
                  </a:lnTo>
                  <a:lnTo>
                    <a:pt x="4924" y="395"/>
                  </a:lnTo>
                  <a:lnTo>
                    <a:pt x="4737" y="312"/>
                  </a:lnTo>
                  <a:lnTo>
                    <a:pt x="4550" y="229"/>
                  </a:lnTo>
                  <a:lnTo>
                    <a:pt x="4342" y="167"/>
                  </a:lnTo>
                  <a:lnTo>
                    <a:pt x="4114" y="104"/>
                  </a:lnTo>
                  <a:lnTo>
                    <a:pt x="3885" y="42"/>
                  </a:lnTo>
                  <a:lnTo>
                    <a:pt x="3657" y="21"/>
                  </a:lnTo>
                  <a:lnTo>
                    <a:pt x="34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6"/>
            <p:cNvSpPr/>
            <p:nvPr/>
          </p:nvSpPr>
          <p:spPr>
            <a:xfrm>
              <a:off x="10894500" y="2199725"/>
              <a:ext cx="116375" cy="101825"/>
            </a:xfrm>
            <a:custGeom>
              <a:avLst/>
              <a:gdLst/>
              <a:ahLst/>
              <a:cxnLst/>
              <a:rect l="l" t="t" r="r" b="b"/>
              <a:pathLst>
                <a:path w="4655" h="4073" extrusionOk="0">
                  <a:moveTo>
                    <a:pt x="4343" y="0"/>
                  </a:moveTo>
                  <a:lnTo>
                    <a:pt x="4032" y="21"/>
                  </a:lnTo>
                  <a:lnTo>
                    <a:pt x="1" y="354"/>
                  </a:lnTo>
                  <a:lnTo>
                    <a:pt x="146" y="1953"/>
                  </a:lnTo>
                  <a:lnTo>
                    <a:pt x="1040" y="1870"/>
                  </a:lnTo>
                  <a:lnTo>
                    <a:pt x="1227" y="4073"/>
                  </a:lnTo>
                  <a:lnTo>
                    <a:pt x="2972" y="2016"/>
                  </a:lnTo>
                  <a:lnTo>
                    <a:pt x="2951" y="1704"/>
                  </a:lnTo>
                  <a:lnTo>
                    <a:pt x="3263" y="1683"/>
                  </a:lnTo>
                  <a:lnTo>
                    <a:pt x="4655" y="21"/>
                  </a:lnTo>
                  <a:lnTo>
                    <a:pt x="43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6"/>
            <p:cNvSpPr/>
            <p:nvPr/>
          </p:nvSpPr>
          <p:spPr>
            <a:xfrm>
              <a:off x="11564025" y="2150900"/>
              <a:ext cx="11450" cy="12500"/>
            </a:xfrm>
            <a:custGeom>
              <a:avLst/>
              <a:gdLst/>
              <a:ahLst/>
              <a:cxnLst/>
              <a:rect l="l" t="t" r="r" b="b"/>
              <a:pathLst>
                <a:path w="458" h="500" extrusionOk="0">
                  <a:moveTo>
                    <a:pt x="458" y="0"/>
                  </a:moveTo>
                  <a:lnTo>
                    <a:pt x="1" y="42"/>
                  </a:lnTo>
                  <a:lnTo>
                    <a:pt x="42" y="499"/>
                  </a:lnTo>
                  <a:lnTo>
                    <a:pt x="458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6"/>
            <p:cNvSpPr/>
            <p:nvPr/>
          </p:nvSpPr>
          <p:spPr>
            <a:xfrm>
              <a:off x="11310025" y="2165450"/>
              <a:ext cx="102350" cy="225950"/>
            </a:xfrm>
            <a:custGeom>
              <a:avLst/>
              <a:gdLst/>
              <a:ahLst/>
              <a:cxnLst/>
              <a:rect l="l" t="t" r="r" b="b"/>
              <a:pathLst>
                <a:path w="4094" h="9038" extrusionOk="0">
                  <a:moveTo>
                    <a:pt x="3741" y="0"/>
                  </a:moveTo>
                  <a:lnTo>
                    <a:pt x="1" y="333"/>
                  </a:lnTo>
                  <a:lnTo>
                    <a:pt x="126" y="1891"/>
                  </a:lnTo>
                  <a:lnTo>
                    <a:pt x="1040" y="1828"/>
                  </a:lnTo>
                  <a:lnTo>
                    <a:pt x="1518" y="7397"/>
                  </a:lnTo>
                  <a:lnTo>
                    <a:pt x="604" y="7459"/>
                  </a:lnTo>
                  <a:lnTo>
                    <a:pt x="749" y="9038"/>
                  </a:lnTo>
                  <a:lnTo>
                    <a:pt x="2640" y="8872"/>
                  </a:lnTo>
                  <a:lnTo>
                    <a:pt x="4094" y="7168"/>
                  </a:lnTo>
                  <a:lnTo>
                    <a:pt x="3408" y="7230"/>
                  </a:lnTo>
                  <a:lnTo>
                    <a:pt x="2951" y="1662"/>
                  </a:lnTo>
                  <a:lnTo>
                    <a:pt x="3865" y="1579"/>
                  </a:lnTo>
                  <a:lnTo>
                    <a:pt x="37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6"/>
            <p:cNvSpPr/>
            <p:nvPr/>
          </p:nvSpPr>
          <p:spPr>
            <a:xfrm>
              <a:off x="11098650" y="2181550"/>
              <a:ext cx="210375" cy="229075"/>
            </a:xfrm>
            <a:custGeom>
              <a:avLst/>
              <a:gdLst/>
              <a:ahLst/>
              <a:cxnLst/>
              <a:rect l="l" t="t" r="r" b="b"/>
              <a:pathLst>
                <a:path w="8415" h="9163" extrusionOk="0">
                  <a:moveTo>
                    <a:pt x="3636" y="1683"/>
                  </a:moveTo>
                  <a:lnTo>
                    <a:pt x="4758" y="4446"/>
                  </a:lnTo>
                  <a:lnTo>
                    <a:pt x="2992" y="4592"/>
                  </a:lnTo>
                  <a:lnTo>
                    <a:pt x="2992" y="4592"/>
                  </a:lnTo>
                  <a:lnTo>
                    <a:pt x="3636" y="1683"/>
                  </a:lnTo>
                  <a:close/>
                  <a:moveTo>
                    <a:pt x="4716" y="0"/>
                  </a:moveTo>
                  <a:lnTo>
                    <a:pt x="2410" y="187"/>
                  </a:lnTo>
                  <a:lnTo>
                    <a:pt x="644" y="7542"/>
                  </a:lnTo>
                  <a:lnTo>
                    <a:pt x="0" y="7584"/>
                  </a:lnTo>
                  <a:lnTo>
                    <a:pt x="125" y="9163"/>
                  </a:lnTo>
                  <a:lnTo>
                    <a:pt x="3428" y="8892"/>
                  </a:lnTo>
                  <a:lnTo>
                    <a:pt x="3303" y="7313"/>
                  </a:lnTo>
                  <a:lnTo>
                    <a:pt x="2389" y="7376"/>
                  </a:lnTo>
                  <a:lnTo>
                    <a:pt x="2659" y="6108"/>
                  </a:lnTo>
                  <a:lnTo>
                    <a:pt x="5340" y="5880"/>
                  </a:lnTo>
                  <a:lnTo>
                    <a:pt x="5838" y="7085"/>
                  </a:lnTo>
                  <a:lnTo>
                    <a:pt x="4966" y="7168"/>
                  </a:lnTo>
                  <a:lnTo>
                    <a:pt x="5111" y="8747"/>
                  </a:lnTo>
                  <a:lnTo>
                    <a:pt x="8414" y="8456"/>
                  </a:lnTo>
                  <a:lnTo>
                    <a:pt x="8269" y="6877"/>
                  </a:lnTo>
                  <a:lnTo>
                    <a:pt x="7646" y="6940"/>
                  </a:lnTo>
                  <a:lnTo>
                    <a:pt x="47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6"/>
            <p:cNvSpPr/>
            <p:nvPr/>
          </p:nvSpPr>
          <p:spPr>
            <a:xfrm>
              <a:off x="11426900" y="2158175"/>
              <a:ext cx="101825" cy="135075"/>
            </a:xfrm>
            <a:custGeom>
              <a:avLst/>
              <a:gdLst/>
              <a:ahLst/>
              <a:cxnLst/>
              <a:rect l="l" t="t" r="r" b="b"/>
              <a:pathLst>
                <a:path w="4073" h="5403" extrusionOk="0">
                  <a:moveTo>
                    <a:pt x="2618" y="0"/>
                  </a:moveTo>
                  <a:lnTo>
                    <a:pt x="1" y="229"/>
                  </a:lnTo>
                  <a:lnTo>
                    <a:pt x="125" y="1808"/>
                  </a:lnTo>
                  <a:lnTo>
                    <a:pt x="832" y="1746"/>
                  </a:lnTo>
                  <a:lnTo>
                    <a:pt x="1143" y="5402"/>
                  </a:lnTo>
                  <a:lnTo>
                    <a:pt x="2847" y="3387"/>
                  </a:lnTo>
                  <a:lnTo>
                    <a:pt x="2826" y="3075"/>
                  </a:lnTo>
                  <a:lnTo>
                    <a:pt x="2951" y="3262"/>
                  </a:lnTo>
                  <a:lnTo>
                    <a:pt x="4073" y="1912"/>
                  </a:lnTo>
                  <a:lnTo>
                    <a:pt x="2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6"/>
            <p:cNvSpPr/>
            <p:nvPr/>
          </p:nvSpPr>
          <p:spPr>
            <a:xfrm>
              <a:off x="10909575" y="2200250"/>
              <a:ext cx="168300" cy="226475"/>
            </a:xfrm>
            <a:custGeom>
              <a:avLst/>
              <a:gdLst/>
              <a:ahLst/>
              <a:cxnLst/>
              <a:rect l="l" t="t" r="r" b="b"/>
              <a:pathLst>
                <a:path w="6732" h="9059" extrusionOk="0">
                  <a:moveTo>
                    <a:pt x="4052" y="0"/>
                  </a:moveTo>
                  <a:lnTo>
                    <a:pt x="2660" y="1662"/>
                  </a:lnTo>
                  <a:lnTo>
                    <a:pt x="2660" y="1662"/>
                  </a:lnTo>
                  <a:lnTo>
                    <a:pt x="3138" y="1621"/>
                  </a:lnTo>
                  <a:lnTo>
                    <a:pt x="3470" y="1600"/>
                  </a:lnTo>
                  <a:lnTo>
                    <a:pt x="3761" y="1642"/>
                  </a:lnTo>
                  <a:lnTo>
                    <a:pt x="3886" y="1683"/>
                  </a:lnTo>
                  <a:lnTo>
                    <a:pt x="4010" y="1725"/>
                  </a:lnTo>
                  <a:lnTo>
                    <a:pt x="4114" y="1787"/>
                  </a:lnTo>
                  <a:lnTo>
                    <a:pt x="4218" y="1849"/>
                  </a:lnTo>
                  <a:lnTo>
                    <a:pt x="4322" y="1912"/>
                  </a:lnTo>
                  <a:lnTo>
                    <a:pt x="4405" y="1995"/>
                  </a:lnTo>
                  <a:lnTo>
                    <a:pt x="4467" y="2099"/>
                  </a:lnTo>
                  <a:lnTo>
                    <a:pt x="4530" y="2202"/>
                  </a:lnTo>
                  <a:lnTo>
                    <a:pt x="4571" y="2306"/>
                  </a:lnTo>
                  <a:lnTo>
                    <a:pt x="4613" y="2431"/>
                  </a:lnTo>
                  <a:lnTo>
                    <a:pt x="4654" y="2680"/>
                  </a:lnTo>
                  <a:lnTo>
                    <a:pt x="4675" y="2826"/>
                  </a:lnTo>
                  <a:lnTo>
                    <a:pt x="4654" y="2971"/>
                  </a:lnTo>
                  <a:lnTo>
                    <a:pt x="4634" y="3096"/>
                  </a:lnTo>
                  <a:lnTo>
                    <a:pt x="4613" y="3221"/>
                  </a:lnTo>
                  <a:lnTo>
                    <a:pt x="4571" y="3324"/>
                  </a:lnTo>
                  <a:lnTo>
                    <a:pt x="4509" y="3428"/>
                  </a:lnTo>
                  <a:lnTo>
                    <a:pt x="4426" y="3511"/>
                  </a:lnTo>
                  <a:lnTo>
                    <a:pt x="4343" y="3594"/>
                  </a:lnTo>
                  <a:lnTo>
                    <a:pt x="4156" y="3740"/>
                  </a:lnTo>
                  <a:lnTo>
                    <a:pt x="3906" y="3844"/>
                  </a:lnTo>
                  <a:lnTo>
                    <a:pt x="3636" y="3906"/>
                  </a:lnTo>
                  <a:lnTo>
                    <a:pt x="3325" y="3948"/>
                  </a:lnTo>
                  <a:lnTo>
                    <a:pt x="2535" y="4031"/>
                  </a:lnTo>
                  <a:lnTo>
                    <a:pt x="2369" y="1995"/>
                  </a:lnTo>
                  <a:lnTo>
                    <a:pt x="624" y="4052"/>
                  </a:lnTo>
                  <a:lnTo>
                    <a:pt x="915" y="7397"/>
                  </a:lnTo>
                  <a:lnTo>
                    <a:pt x="1" y="7480"/>
                  </a:lnTo>
                  <a:lnTo>
                    <a:pt x="146" y="9059"/>
                  </a:lnTo>
                  <a:lnTo>
                    <a:pt x="3740" y="8747"/>
                  </a:lnTo>
                  <a:lnTo>
                    <a:pt x="3616" y="7168"/>
                  </a:lnTo>
                  <a:lnTo>
                    <a:pt x="2826" y="7251"/>
                  </a:lnTo>
                  <a:lnTo>
                    <a:pt x="2681" y="5589"/>
                  </a:lnTo>
                  <a:lnTo>
                    <a:pt x="3886" y="5485"/>
                  </a:lnTo>
                  <a:lnTo>
                    <a:pt x="4280" y="5423"/>
                  </a:lnTo>
                  <a:lnTo>
                    <a:pt x="4634" y="5360"/>
                  </a:lnTo>
                  <a:lnTo>
                    <a:pt x="4945" y="5257"/>
                  </a:lnTo>
                  <a:lnTo>
                    <a:pt x="5236" y="5132"/>
                  </a:lnTo>
                  <a:lnTo>
                    <a:pt x="5506" y="4986"/>
                  </a:lnTo>
                  <a:lnTo>
                    <a:pt x="5756" y="4820"/>
                  </a:lnTo>
                  <a:lnTo>
                    <a:pt x="5963" y="4633"/>
                  </a:lnTo>
                  <a:lnTo>
                    <a:pt x="6150" y="4426"/>
                  </a:lnTo>
                  <a:lnTo>
                    <a:pt x="6316" y="4218"/>
                  </a:lnTo>
                  <a:lnTo>
                    <a:pt x="6441" y="3989"/>
                  </a:lnTo>
                  <a:lnTo>
                    <a:pt x="6545" y="3740"/>
                  </a:lnTo>
                  <a:lnTo>
                    <a:pt x="6628" y="3470"/>
                  </a:lnTo>
                  <a:lnTo>
                    <a:pt x="6690" y="3179"/>
                  </a:lnTo>
                  <a:lnTo>
                    <a:pt x="6732" y="2909"/>
                  </a:lnTo>
                  <a:lnTo>
                    <a:pt x="6732" y="2618"/>
                  </a:lnTo>
                  <a:lnTo>
                    <a:pt x="6711" y="2306"/>
                  </a:lnTo>
                  <a:lnTo>
                    <a:pt x="6690" y="2057"/>
                  </a:lnTo>
                  <a:lnTo>
                    <a:pt x="6628" y="1828"/>
                  </a:lnTo>
                  <a:lnTo>
                    <a:pt x="6524" y="1579"/>
                  </a:lnTo>
                  <a:lnTo>
                    <a:pt x="6400" y="1351"/>
                  </a:lnTo>
                  <a:lnTo>
                    <a:pt x="6254" y="1143"/>
                  </a:lnTo>
                  <a:lnTo>
                    <a:pt x="6088" y="935"/>
                  </a:lnTo>
                  <a:lnTo>
                    <a:pt x="5901" y="748"/>
                  </a:lnTo>
                  <a:lnTo>
                    <a:pt x="5693" y="582"/>
                  </a:lnTo>
                  <a:lnTo>
                    <a:pt x="5465" y="436"/>
                  </a:lnTo>
                  <a:lnTo>
                    <a:pt x="5215" y="312"/>
                  </a:lnTo>
                  <a:lnTo>
                    <a:pt x="4966" y="187"/>
                  </a:lnTo>
                  <a:lnTo>
                    <a:pt x="4675" y="104"/>
                  </a:lnTo>
                  <a:lnTo>
                    <a:pt x="4364" y="42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6"/>
            <p:cNvSpPr/>
            <p:nvPr/>
          </p:nvSpPr>
          <p:spPr>
            <a:xfrm>
              <a:off x="10808800" y="2352950"/>
              <a:ext cx="74825" cy="87275"/>
            </a:xfrm>
            <a:custGeom>
              <a:avLst/>
              <a:gdLst/>
              <a:ahLst/>
              <a:cxnLst/>
              <a:rect l="l" t="t" r="r" b="b"/>
              <a:pathLst>
                <a:path w="2993" h="3491" extrusionOk="0">
                  <a:moveTo>
                    <a:pt x="2930" y="0"/>
                  </a:moveTo>
                  <a:lnTo>
                    <a:pt x="1" y="3491"/>
                  </a:lnTo>
                  <a:lnTo>
                    <a:pt x="42" y="3470"/>
                  </a:lnTo>
                  <a:lnTo>
                    <a:pt x="396" y="3429"/>
                  </a:lnTo>
                  <a:lnTo>
                    <a:pt x="728" y="3366"/>
                  </a:lnTo>
                  <a:lnTo>
                    <a:pt x="1040" y="3283"/>
                  </a:lnTo>
                  <a:lnTo>
                    <a:pt x="1331" y="3158"/>
                  </a:lnTo>
                  <a:lnTo>
                    <a:pt x="1601" y="3034"/>
                  </a:lnTo>
                  <a:lnTo>
                    <a:pt x="1850" y="2868"/>
                  </a:lnTo>
                  <a:lnTo>
                    <a:pt x="2079" y="2681"/>
                  </a:lnTo>
                  <a:lnTo>
                    <a:pt x="2286" y="2494"/>
                  </a:lnTo>
                  <a:lnTo>
                    <a:pt x="2453" y="2286"/>
                  </a:lnTo>
                  <a:lnTo>
                    <a:pt x="2619" y="2057"/>
                  </a:lnTo>
                  <a:lnTo>
                    <a:pt x="2743" y="1808"/>
                  </a:lnTo>
                  <a:lnTo>
                    <a:pt x="2847" y="1538"/>
                  </a:lnTo>
                  <a:lnTo>
                    <a:pt x="2930" y="1268"/>
                  </a:lnTo>
                  <a:lnTo>
                    <a:pt x="2993" y="977"/>
                  </a:lnTo>
                  <a:lnTo>
                    <a:pt x="2993" y="686"/>
                  </a:lnTo>
                  <a:lnTo>
                    <a:pt x="2993" y="374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6"/>
            <p:cNvSpPr/>
            <p:nvPr/>
          </p:nvSpPr>
          <p:spPr>
            <a:xfrm>
              <a:off x="11376000" y="2344125"/>
              <a:ext cx="45725" cy="43125"/>
            </a:xfrm>
            <a:custGeom>
              <a:avLst/>
              <a:gdLst/>
              <a:ahLst/>
              <a:cxnLst/>
              <a:rect l="l" t="t" r="r" b="b"/>
              <a:pathLst>
                <a:path w="1829" h="1725" extrusionOk="0">
                  <a:moveTo>
                    <a:pt x="1704" y="0"/>
                  </a:moveTo>
                  <a:lnTo>
                    <a:pt x="1455" y="21"/>
                  </a:lnTo>
                  <a:lnTo>
                    <a:pt x="1" y="1725"/>
                  </a:lnTo>
                  <a:lnTo>
                    <a:pt x="1829" y="1579"/>
                  </a:lnTo>
                  <a:lnTo>
                    <a:pt x="1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6"/>
            <p:cNvSpPr/>
            <p:nvPr/>
          </p:nvSpPr>
          <p:spPr>
            <a:xfrm>
              <a:off x="11441450" y="2242825"/>
              <a:ext cx="86250" cy="138725"/>
            </a:xfrm>
            <a:custGeom>
              <a:avLst/>
              <a:gdLst/>
              <a:ahLst/>
              <a:cxnLst/>
              <a:rect l="l" t="t" r="r" b="b"/>
              <a:pathLst>
                <a:path w="3450" h="5549" extrusionOk="0">
                  <a:moveTo>
                    <a:pt x="2265" y="1"/>
                  </a:moveTo>
                  <a:lnTo>
                    <a:pt x="561" y="2016"/>
                  </a:lnTo>
                  <a:lnTo>
                    <a:pt x="728" y="3907"/>
                  </a:lnTo>
                  <a:lnTo>
                    <a:pt x="0" y="3969"/>
                  </a:lnTo>
                  <a:lnTo>
                    <a:pt x="146" y="5548"/>
                  </a:lnTo>
                  <a:lnTo>
                    <a:pt x="3449" y="5278"/>
                  </a:lnTo>
                  <a:lnTo>
                    <a:pt x="3304" y="3699"/>
                  </a:lnTo>
                  <a:lnTo>
                    <a:pt x="2577" y="3761"/>
                  </a:lnTo>
                  <a:lnTo>
                    <a:pt x="22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6"/>
            <p:cNvSpPr/>
            <p:nvPr/>
          </p:nvSpPr>
          <p:spPr>
            <a:xfrm>
              <a:off x="11500650" y="2145175"/>
              <a:ext cx="149625" cy="223375"/>
            </a:xfrm>
            <a:custGeom>
              <a:avLst/>
              <a:gdLst/>
              <a:ahLst/>
              <a:cxnLst/>
              <a:rect l="l" t="t" r="r" b="b"/>
              <a:pathLst>
                <a:path w="5985" h="8935" extrusionOk="0">
                  <a:moveTo>
                    <a:pt x="5839" y="1"/>
                  </a:moveTo>
                  <a:lnTo>
                    <a:pt x="2993" y="229"/>
                  </a:lnTo>
                  <a:lnTo>
                    <a:pt x="2577" y="728"/>
                  </a:lnTo>
                  <a:lnTo>
                    <a:pt x="2681" y="1850"/>
                  </a:lnTo>
                  <a:lnTo>
                    <a:pt x="3408" y="1788"/>
                  </a:lnTo>
                  <a:lnTo>
                    <a:pt x="3761" y="5922"/>
                  </a:lnTo>
                  <a:lnTo>
                    <a:pt x="1123" y="2432"/>
                  </a:lnTo>
                  <a:lnTo>
                    <a:pt x="1" y="3782"/>
                  </a:lnTo>
                  <a:lnTo>
                    <a:pt x="3969" y="8935"/>
                  </a:lnTo>
                  <a:lnTo>
                    <a:pt x="5881" y="8768"/>
                  </a:lnTo>
                  <a:lnTo>
                    <a:pt x="5278" y="1642"/>
                  </a:lnTo>
                  <a:lnTo>
                    <a:pt x="5984" y="1580"/>
                  </a:lnTo>
                  <a:lnTo>
                    <a:pt x="58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9" name="Google Shape;2689;p26"/>
          <p:cNvGrpSpPr/>
          <p:nvPr/>
        </p:nvGrpSpPr>
        <p:grpSpPr>
          <a:xfrm>
            <a:off x="-15" y="5764067"/>
            <a:ext cx="1431505" cy="961051"/>
            <a:chOff x="7681600" y="381950"/>
            <a:chExt cx="1073629" cy="720788"/>
          </a:xfrm>
        </p:grpSpPr>
        <p:sp>
          <p:nvSpPr>
            <p:cNvPr id="2690" name="Google Shape;2690;p2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2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2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756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0" name="Google Shape;2720;p2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27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7"/>
          <p:cNvSpPr txBox="1">
            <a:spLocks noGrp="1"/>
          </p:cNvSpPr>
          <p:nvPr>
            <p:ph type="title" hasCustomPrompt="1"/>
          </p:nvPr>
        </p:nvSpPr>
        <p:spPr>
          <a:xfrm>
            <a:off x="3289600" y="160680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23" name="Google Shape;2723;p27"/>
          <p:cNvSpPr txBox="1">
            <a:spLocks noGrp="1"/>
          </p:cNvSpPr>
          <p:nvPr>
            <p:ph type="subTitle" idx="1"/>
          </p:nvPr>
        </p:nvSpPr>
        <p:spPr>
          <a:xfrm>
            <a:off x="3289600" y="2491611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4" name="Google Shape;2724;p27"/>
          <p:cNvSpPr txBox="1">
            <a:spLocks noGrp="1"/>
          </p:cNvSpPr>
          <p:nvPr>
            <p:ph type="title" idx="2" hasCustomPrompt="1"/>
          </p:nvPr>
        </p:nvSpPr>
        <p:spPr>
          <a:xfrm>
            <a:off x="3289600" y="3807267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25" name="Google Shape;2725;p27"/>
          <p:cNvSpPr txBox="1">
            <a:spLocks noGrp="1"/>
          </p:cNvSpPr>
          <p:nvPr>
            <p:ph type="subTitle" idx="3"/>
          </p:nvPr>
        </p:nvSpPr>
        <p:spPr>
          <a:xfrm>
            <a:off x="3289600" y="4702599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726" name="Google Shape;2726;p27"/>
          <p:cNvSpPr/>
          <p:nvPr/>
        </p:nvSpPr>
        <p:spPr>
          <a:xfrm>
            <a:off x="5969300" y="-31266"/>
            <a:ext cx="6324600" cy="7023100"/>
          </a:xfrm>
          <a:custGeom>
            <a:avLst/>
            <a:gdLst/>
            <a:ahLst/>
            <a:cxnLst/>
            <a:rect l="l" t="t" r="r" b="b"/>
            <a:pathLst>
              <a:path w="189738" h="210693" extrusionOk="0">
                <a:moveTo>
                  <a:pt x="189738" y="210693"/>
                </a:moveTo>
                <a:cubicBezTo>
                  <a:pt x="182703" y="199956"/>
                  <a:pt x="173197" y="189202"/>
                  <a:pt x="172212" y="176403"/>
                </a:cubicBezTo>
                <a:cubicBezTo>
                  <a:pt x="171215" y="163437"/>
                  <a:pt x="179753" y="149878"/>
                  <a:pt x="175641" y="137541"/>
                </a:cubicBezTo>
                <a:cubicBezTo>
                  <a:pt x="170928" y="123403"/>
                  <a:pt x="154912" y="107808"/>
                  <a:pt x="162306" y="94869"/>
                </a:cubicBezTo>
                <a:cubicBezTo>
                  <a:pt x="163916" y="92051"/>
                  <a:pt x="167506" y="89280"/>
                  <a:pt x="170688" y="89916"/>
                </a:cubicBezTo>
                <a:cubicBezTo>
                  <a:pt x="175178" y="90814"/>
                  <a:pt x="177852" y="96790"/>
                  <a:pt x="178308" y="101346"/>
                </a:cubicBezTo>
                <a:cubicBezTo>
                  <a:pt x="179147" y="109737"/>
                  <a:pt x="169930" y="126440"/>
                  <a:pt x="163068" y="121539"/>
                </a:cubicBezTo>
                <a:cubicBezTo>
                  <a:pt x="152008" y="113639"/>
                  <a:pt x="160096" y="93840"/>
                  <a:pt x="163830" y="80772"/>
                </a:cubicBezTo>
                <a:cubicBezTo>
                  <a:pt x="168094" y="65850"/>
                  <a:pt x="168104" y="48171"/>
                  <a:pt x="161163" y="34290"/>
                </a:cubicBezTo>
                <a:cubicBezTo>
                  <a:pt x="149984" y="11932"/>
                  <a:pt x="111381" y="25169"/>
                  <a:pt x="86487" y="27432"/>
                </a:cubicBezTo>
                <a:cubicBezTo>
                  <a:pt x="56367" y="30170"/>
                  <a:pt x="27051" y="13526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27" name="Google Shape;2727;p27"/>
          <p:cNvSpPr/>
          <p:nvPr/>
        </p:nvSpPr>
        <p:spPr>
          <a:xfrm>
            <a:off x="1164465" y="4680434"/>
            <a:ext cx="5719233" cy="2349500"/>
          </a:xfrm>
          <a:custGeom>
            <a:avLst/>
            <a:gdLst/>
            <a:ahLst/>
            <a:cxnLst/>
            <a:rect l="l" t="t" r="r" b="b"/>
            <a:pathLst>
              <a:path w="171577" h="70485" extrusionOk="0">
                <a:moveTo>
                  <a:pt x="171577" y="70485"/>
                </a:moveTo>
                <a:cubicBezTo>
                  <a:pt x="166436" y="60203"/>
                  <a:pt x="158981" y="47146"/>
                  <a:pt x="147574" y="45720"/>
                </a:cubicBezTo>
                <a:cubicBezTo>
                  <a:pt x="134028" y="44027"/>
                  <a:pt x="121115" y="52790"/>
                  <a:pt x="107569" y="54483"/>
                </a:cubicBezTo>
                <a:cubicBezTo>
                  <a:pt x="98743" y="55586"/>
                  <a:pt x="89236" y="53889"/>
                  <a:pt x="81280" y="49911"/>
                </a:cubicBezTo>
                <a:cubicBezTo>
                  <a:pt x="76044" y="47293"/>
                  <a:pt x="71087" y="43398"/>
                  <a:pt x="65278" y="42672"/>
                </a:cubicBezTo>
                <a:cubicBezTo>
                  <a:pt x="57817" y="41739"/>
                  <a:pt x="50901" y="47137"/>
                  <a:pt x="43561" y="48768"/>
                </a:cubicBezTo>
                <a:cubicBezTo>
                  <a:pt x="37109" y="50202"/>
                  <a:pt x="30325" y="50188"/>
                  <a:pt x="23749" y="49530"/>
                </a:cubicBezTo>
                <a:cubicBezTo>
                  <a:pt x="12669" y="48422"/>
                  <a:pt x="1235" y="36988"/>
                  <a:pt x="127" y="25908"/>
                </a:cubicBezTo>
                <a:cubicBezTo>
                  <a:pt x="-890" y="15741"/>
                  <a:pt x="7371" y="4570"/>
                  <a:pt x="1651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728" name="Google Shape;2728;p27"/>
          <p:cNvGrpSpPr/>
          <p:nvPr/>
        </p:nvGrpSpPr>
        <p:grpSpPr>
          <a:xfrm>
            <a:off x="550095" y="842330"/>
            <a:ext cx="1718591" cy="1272705"/>
            <a:chOff x="1156200" y="3428725"/>
            <a:chExt cx="684625" cy="507000"/>
          </a:xfrm>
        </p:grpSpPr>
        <p:sp>
          <p:nvSpPr>
            <p:cNvPr id="2729" name="Google Shape;2729;p2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2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2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2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2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2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2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7"/>
          <p:cNvGrpSpPr/>
          <p:nvPr/>
        </p:nvGrpSpPr>
        <p:grpSpPr>
          <a:xfrm>
            <a:off x="550085" y="2373167"/>
            <a:ext cx="1431505" cy="961051"/>
            <a:chOff x="7681600" y="381950"/>
            <a:chExt cx="1073629" cy="720788"/>
          </a:xfrm>
        </p:grpSpPr>
        <p:sp>
          <p:nvSpPr>
            <p:cNvPr id="2761" name="Google Shape;2761;p27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90" name="Google Shape;2790;p27"/>
          <p:cNvGrpSpPr/>
          <p:nvPr/>
        </p:nvGrpSpPr>
        <p:grpSpPr>
          <a:xfrm>
            <a:off x="9958284" y="5251217"/>
            <a:ext cx="1282737" cy="540289"/>
            <a:chOff x="774450" y="2691700"/>
            <a:chExt cx="543625" cy="228975"/>
          </a:xfrm>
        </p:grpSpPr>
        <p:sp>
          <p:nvSpPr>
            <p:cNvPr id="2791" name="Google Shape;2791;p27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27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27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2" name="Google Shape;2802;p27"/>
          <p:cNvGrpSpPr/>
          <p:nvPr/>
        </p:nvGrpSpPr>
        <p:grpSpPr>
          <a:xfrm flipH="1">
            <a:off x="10111320" y="2563669"/>
            <a:ext cx="1234040" cy="2395776"/>
            <a:chOff x="204076" y="125827"/>
            <a:chExt cx="925530" cy="1796832"/>
          </a:xfrm>
        </p:grpSpPr>
        <p:sp>
          <p:nvSpPr>
            <p:cNvPr id="2803" name="Google Shape;2803;p27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27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27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27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27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27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27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27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27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3721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3" name="Google Shape;2813;p2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4" name="Google Shape;2814;p28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8"/>
          <p:cNvSpPr txBox="1">
            <a:spLocks noGrp="1"/>
          </p:cNvSpPr>
          <p:nvPr>
            <p:ph type="title"/>
          </p:nvPr>
        </p:nvSpPr>
        <p:spPr>
          <a:xfrm>
            <a:off x="947259" y="3916379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6" name="Google Shape;2816;p28"/>
          <p:cNvSpPr txBox="1">
            <a:spLocks noGrp="1"/>
          </p:cNvSpPr>
          <p:nvPr>
            <p:ph type="subTitle" idx="1"/>
          </p:nvPr>
        </p:nvSpPr>
        <p:spPr>
          <a:xfrm>
            <a:off x="947259" y="4503936"/>
            <a:ext cx="3074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17" name="Google Shape;2817;p28"/>
          <p:cNvSpPr txBox="1">
            <a:spLocks noGrp="1"/>
          </p:cNvSpPr>
          <p:nvPr>
            <p:ph type="title" idx="2"/>
          </p:nvPr>
        </p:nvSpPr>
        <p:spPr>
          <a:xfrm>
            <a:off x="4560296" y="3916379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18" name="Google Shape;2818;p28"/>
          <p:cNvSpPr txBox="1">
            <a:spLocks noGrp="1"/>
          </p:cNvSpPr>
          <p:nvPr>
            <p:ph type="subTitle" idx="3"/>
          </p:nvPr>
        </p:nvSpPr>
        <p:spPr>
          <a:xfrm>
            <a:off x="4560296" y="4503936"/>
            <a:ext cx="3074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19" name="Google Shape;2819;p28"/>
          <p:cNvSpPr txBox="1">
            <a:spLocks noGrp="1"/>
          </p:cNvSpPr>
          <p:nvPr>
            <p:ph type="title" idx="4"/>
          </p:nvPr>
        </p:nvSpPr>
        <p:spPr>
          <a:xfrm>
            <a:off x="8170741" y="3916379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20" name="Google Shape;2820;p28"/>
          <p:cNvSpPr txBox="1">
            <a:spLocks noGrp="1"/>
          </p:cNvSpPr>
          <p:nvPr>
            <p:ph type="subTitle" idx="5"/>
          </p:nvPr>
        </p:nvSpPr>
        <p:spPr>
          <a:xfrm>
            <a:off x="8170741" y="4503936"/>
            <a:ext cx="30740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21" name="Google Shape;2821;p28"/>
          <p:cNvSpPr txBox="1">
            <a:spLocks noGrp="1"/>
          </p:cNvSpPr>
          <p:nvPr>
            <p:ph type="title" idx="6" hasCustomPrompt="1"/>
          </p:nvPr>
        </p:nvSpPr>
        <p:spPr>
          <a:xfrm>
            <a:off x="1869059" y="2707008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22" name="Google Shape;2822;p28"/>
          <p:cNvSpPr txBox="1">
            <a:spLocks noGrp="1"/>
          </p:cNvSpPr>
          <p:nvPr>
            <p:ph type="title" idx="7" hasCustomPrompt="1"/>
          </p:nvPr>
        </p:nvSpPr>
        <p:spPr>
          <a:xfrm>
            <a:off x="5482096" y="2707008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23" name="Google Shape;2823;p28"/>
          <p:cNvSpPr txBox="1">
            <a:spLocks noGrp="1"/>
          </p:cNvSpPr>
          <p:nvPr>
            <p:ph type="title" idx="8" hasCustomPrompt="1"/>
          </p:nvPr>
        </p:nvSpPr>
        <p:spPr>
          <a:xfrm>
            <a:off x="9092541" y="2707008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24" name="Google Shape;2824;p28"/>
          <p:cNvSpPr txBox="1">
            <a:spLocks noGrp="1"/>
          </p:cNvSpPr>
          <p:nvPr>
            <p:ph type="title" idx="9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25" name="Google Shape;2825;p28"/>
          <p:cNvSpPr/>
          <p:nvPr/>
        </p:nvSpPr>
        <p:spPr>
          <a:xfrm>
            <a:off x="4681047" y="-272566"/>
            <a:ext cx="7676367" cy="1079500"/>
          </a:xfrm>
          <a:custGeom>
            <a:avLst/>
            <a:gdLst/>
            <a:ahLst/>
            <a:cxnLst/>
            <a:rect l="l" t="t" r="r" b="b"/>
            <a:pathLst>
              <a:path w="230291" h="32385" extrusionOk="0">
                <a:moveTo>
                  <a:pt x="230291" y="32385"/>
                </a:moveTo>
                <a:cubicBezTo>
                  <a:pt x="226764" y="21804"/>
                  <a:pt x="212442" y="14611"/>
                  <a:pt x="201335" y="15621"/>
                </a:cubicBezTo>
                <a:cubicBezTo>
                  <a:pt x="190475" y="16608"/>
                  <a:pt x="180563" y="25088"/>
                  <a:pt x="169712" y="24003"/>
                </a:cubicBezTo>
                <a:cubicBezTo>
                  <a:pt x="159557" y="22987"/>
                  <a:pt x="150519" y="16367"/>
                  <a:pt x="140375" y="15240"/>
                </a:cubicBezTo>
                <a:cubicBezTo>
                  <a:pt x="128664" y="13939"/>
                  <a:pt x="117106" y="19812"/>
                  <a:pt x="105323" y="19812"/>
                </a:cubicBezTo>
                <a:cubicBezTo>
                  <a:pt x="89964" y="19812"/>
                  <a:pt x="74962" y="14097"/>
                  <a:pt x="59603" y="14097"/>
                </a:cubicBezTo>
                <a:cubicBezTo>
                  <a:pt x="47217" y="14097"/>
                  <a:pt x="36139" y="24953"/>
                  <a:pt x="23789" y="24003"/>
                </a:cubicBezTo>
                <a:cubicBezTo>
                  <a:pt x="16259" y="23424"/>
                  <a:pt x="7793" y="21723"/>
                  <a:pt x="2453" y="16383"/>
                </a:cubicBezTo>
                <a:cubicBezTo>
                  <a:pt x="-1409" y="12521"/>
                  <a:pt x="11" y="4884"/>
                  <a:pt x="245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26" name="Google Shape;2826;p28"/>
          <p:cNvGrpSpPr/>
          <p:nvPr/>
        </p:nvGrpSpPr>
        <p:grpSpPr>
          <a:xfrm>
            <a:off x="243921" y="286009"/>
            <a:ext cx="1279473" cy="2056187"/>
            <a:chOff x="9840651" y="2066749"/>
            <a:chExt cx="701773" cy="1127790"/>
          </a:xfrm>
        </p:grpSpPr>
        <p:sp>
          <p:nvSpPr>
            <p:cNvPr id="2827" name="Google Shape;2827;p28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8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8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8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8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28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2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28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28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28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8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8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8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8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8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8" name="Google Shape;2858;p28"/>
          <p:cNvGrpSpPr/>
          <p:nvPr/>
        </p:nvGrpSpPr>
        <p:grpSpPr>
          <a:xfrm>
            <a:off x="91885" y="2605400"/>
            <a:ext cx="1431505" cy="961051"/>
            <a:chOff x="7681600" y="381950"/>
            <a:chExt cx="1073629" cy="720788"/>
          </a:xfrm>
        </p:grpSpPr>
        <p:sp>
          <p:nvSpPr>
            <p:cNvPr id="2859" name="Google Shape;2859;p28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28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28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28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28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28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28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28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28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28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28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28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28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28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28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4" name="Google Shape;2874;p28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5" name="Google Shape;2875;p28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28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7" name="Google Shape;2877;p28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8" name="Google Shape;2888;p28"/>
          <p:cNvGrpSpPr/>
          <p:nvPr/>
        </p:nvGrpSpPr>
        <p:grpSpPr>
          <a:xfrm>
            <a:off x="10492662" y="5631743"/>
            <a:ext cx="1496751" cy="893972"/>
            <a:chOff x="7734396" y="189920"/>
            <a:chExt cx="1122563" cy="670479"/>
          </a:xfrm>
        </p:grpSpPr>
        <p:sp>
          <p:nvSpPr>
            <p:cNvPr id="2889" name="Google Shape;2889;p28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28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28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28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8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0" name="Google Shape;2910;p28"/>
          <p:cNvGrpSpPr/>
          <p:nvPr/>
        </p:nvGrpSpPr>
        <p:grpSpPr>
          <a:xfrm rot="-2864756">
            <a:off x="9131015" y="99497"/>
            <a:ext cx="457189" cy="425456"/>
            <a:chOff x="-1003774" y="3010923"/>
            <a:chExt cx="671424" cy="624822"/>
          </a:xfrm>
        </p:grpSpPr>
        <p:sp>
          <p:nvSpPr>
            <p:cNvPr id="2911" name="Google Shape;2911;p28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8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8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5347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7592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808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11690586" y="3347033"/>
            <a:ext cx="577900" cy="3479800"/>
          </a:xfrm>
          <a:custGeom>
            <a:avLst/>
            <a:gdLst/>
            <a:ahLst/>
            <a:cxnLst/>
            <a:rect l="l" t="t" r="r" b="b"/>
            <a:pathLst>
              <a:path w="17337" h="104394" extrusionOk="0">
                <a:moveTo>
                  <a:pt x="16194" y="104394"/>
                </a:moveTo>
                <a:cubicBezTo>
                  <a:pt x="9611" y="96166"/>
                  <a:pt x="5745" y="84247"/>
                  <a:pt x="7812" y="73914"/>
                </a:cubicBezTo>
                <a:cubicBezTo>
                  <a:pt x="9098" y="67485"/>
                  <a:pt x="11512" y="61007"/>
                  <a:pt x="10860" y="54483"/>
                </a:cubicBezTo>
                <a:cubicBezTo>
                  <a:pt x="9836" y="44248"/>
                  <a:pt x="1647" y="35710"/>
                  <a:pt x="192" y="25527"/>
                </a:cubicBezTo>
                <a:cubicBezTo>
                  <a:pt x="-1258" y="15380"/>
                  <a:pt x="8169" y="4584"/>
                  <a:pt x="1733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5" name="Google Shape;285;p4"/>
          <p:cNvSpPr/>
          <p:nvPr/>
        </p:nvSpPr>
        <p:spPr>
          <a:xfrm>
            <a:off x="300" y="-69266"/>
            <a:ext cx="5638800" cy="481567"/>
          </a:xfrm>
          <a:custGeom>
            <a:avLst/>
            <a:gdLst/>
            <a:ahLst/>
            <a:cxnLst/>
            <a:rect l="l" t="t" r="r" b="b"/>
            <a:pathLst>
              <a:path w="169164" h="14447" extrusionOk="0">
                <a:moveTo>
                  <a:pt x="0" y="1905"/>
                </a:moveTo>
                <a:cubicBezTo>
                  <a:pt x="6877" y="1905"/>
                  <a:pt x="13873" y="1883"/>
                  <a:pt x="20574" y="3429"/>
                </a:cubicBezTo>
                <a:cubicBezTo>
                  <a:pt x="30829" y="5796"/>
                  <a:pt x="39873" y="12609"/>
                  <a:pt x="50292" y="14097"/>
                </a:cubicBezTo>
                <a:cubicBezTo>
                  <a:pt x="60090" y="15497"/>
                  <a:pt x="69831" y="10925"/>
                  <a:pt x="79629" y="9525"/>
                </a:cubicBezTo>
                <a:cubicBezTo>
                  <a:pt x="89066" y="8177"/>
                  <a:pt x="98767" y="9320"/>
                  <a:pt x="108204" y="10668"/>
                </a:cubicBezTo>
                <a:cubicBezTo>
                  <a:pt x="116757" y="11890"/>
                  <a:pt x="125508" y="9124"/>
                  <a:pt x="134112" y="9906"/>
                </a:cubicBezTo>
                <a:cubicBezTo>
                  <a:pt x="140313" y="10470"/>
                  <a:pt x="146236" y="14597"/>
                  <a:pt x="152400" y="13716"/>
                </a:cubicBezTo>
                <a:cubicBezTo>
                  <a:pt x="159547" y="12695"/>
                  <a:pt x="169164" y="7220"/>
                  <a:pt x="1691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6" name="Google Shape;286;p4"/>
          <p:cNvGrpSpPr/>
          <p:nvPr/>
        </p:nvGrpSpPr>
        <p:grpSpPr>
          <a:xfrm>
            <a:off x="239487" y="2832603"/>
            <a:ext cx="1234040" cy="2395776"/>
            <a:chOff x="204076" y="125827"/>
            <a:chExt cx="925530" cy="1796832"/>
          </a:xfrm>
        </p:grpSpPr>
        <p:sp>
          <p:nvSpPr>
            <p:cNvPr id="287" name="Google Shape;287;p4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" name="Google Shape;296;p4"/>
          <p:cNvGrpSpPr/>
          <p:nvPr/>
        </p:nvGrpSpPr>
        <p:grpSpPr>
          <a:xfrm>
            <a:off x="10648821" y="-272724"/>
            <a:ext cx="1279473" cy="2056187"/>
            <a:chOff x="9840651" y="2066749"/>
            <a:chExt cx="701773" cy="1127790"/>
          </a:xfrm>
        </p:grpSpPr>
        <p:sp>
          <p:nvSpPr>
            <p:cNvPr id="297" name="Google Shape;297;p4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8" name="Google Shape;328;p4"/>
          <p:cNvGrpSpPr/>
          <p:nvPr/>
        </p:nvGrpSpPr>
        <p:grpSpPr>
          <a:xfrm rot="-2864756">
            <a:off x="1560615" y="194364"/>
            <a:ext cx="457189" cy="425456"/>
            <a:chOff x="-1003774" y="3010923"/>
            <a:chExt cx="671424" cy="624822"/>
          </a:xfrm>
        </p:grpSpPr>
        <p:sp>
          <p:nvSpPr>
            <p:cNvPr id="329" name="Google Shape;329;p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4574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91962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07600" y="4437467"/>
            <a:ext cx="6776800" cy="12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8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38800" y="5394667"/>
            <a:ext cx="59144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3428998"/>
            <a:ext cx="2549745" cy="3444823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1580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478200" y="1841500"/>
            <a:ext cx="9235600" cy="4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600">
                <a:solidFill>
                  <a:srgbClr val="00385D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600">
                <a:solidFill>
                  <a:srgbClr val="00385D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385D"/>
              </a:buClr>
              <a:buSzPts val="1200"/>
              <a:buChar char="■"/>
              <a:defRPr sz="16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42243" y="14372"/>
            <a:ext cx="1544452" cy="1360984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0646876" y="403124"/>
            <a:ext cx="1340339" cy="162576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9701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865200" y="720000"/>
            <a:ext cx="8461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9266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1968451" y="39624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subTitle" idx="2"/>
          </p:nvPr>
        </p:nvSpPr>
        <p:spPr>
          <a:xfrm>
            <a:off x="1968467" y="44577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6908751" y="39624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4"/>
          </p:nvPr>
        </p:nvSpPr>
        <p:spPr>
          <a:xfrm>
            <a:off x="6908767" y="44577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/>
          <p:nvPr/>
        </p:nvSpPr>
        <p:spPr>
          <a:xfrm>
            <a:off x="0" y="1"/>
            <a:ext cx="2727824" cy="4709049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 rot="-9450495" flipH="1">
            <a:off x="10847788" y="438025"/>
            <a:ext cx="227369" cy="291792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5"/>
          <p:cNvSpPr/>
          <p:nvPr/>
        </p:nvSpPr>
        <p:spPr>
          <a:xfrm rot="4878859">
            <a:off x="11079659" y="799414"/>
            <a:ext cx="281293" cy="328084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5"/>
          <p:cNvSpPr/>
          <p:nvPr/>
        </p:nvSpPr>
        <p:spPr>
          <a:xfrm rot="7331116" flipH="1">
            <a:off x="11310341" y="465400"/>
            <a:ext cx="281292" cy="328101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7411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16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ubTitle" idx="1"/>
          </p:nvPr>
        </p:nvSpPr>
        <p:spPr>
          <a:xfrm>
            <a:off x="2070051" y="21776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ubTitle" idx="2"/>
          </p:nvPr>
        </p:nvSpPr>
        <p:spPr>
          <a:xfrm>
            <a:off x="2070067" y="26729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ubTitle" idx="3"/>
          </p:nvPr>
        </p:nvSpPr>
        <p:spPr>
          <a:xfrm>
            <a:off x="6807151" y="21776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64" name="Google Shape;64;p6"/>
          <p:cNvSpPr txBox="1">
            <a:spLocks noGrp="1"/>
          </p:cNvSpPr>
          <p:nvPr>
            <p:ph type="subTitle" idx="4"/>
          </p:nvPr>
        </p:nvSpPr>
        <p:spPr>
          <a:xfrm>
            <a:off x="6807167" y="2672900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0" y="1"/>
            <a:ext cx="2727824" cy="4709049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6"/>
          <p:cNvSpPr/>
          <p:nvPr/>
        </p:nvSpPr>
        <p:spPr>
          <a:xfrm rot="-9450495" flipH="1">
            <a:off x="10847788" y="438025"/>
            <a:ext cx="227369" cy="291792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/>
          <p:nvPr/>
        </p:nvSpPr>
        <p:spPr>
          <a:xfrm rot="4878859">
            <a:off x="11079659" y="799414"/>
            <a:ext cx="281293" cy="328084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rot="7331116" flipH="1">
            <a:off x="11310341" y="465400"/>
            <a:ext cx="281292" cy="328101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 txBox="1">
            <a:spLocks noGrp="1"/>
          </p:cNvSpPr>
          <p:nvPr>
            <p:ph type="subTitle" idx="5"/>
          </p:nvPr>
        </p:nvSpPr>
        <p:spPr>
          <a:xfrm>
            <a:off x="4438584" y="4267200"/>
            <a:ext cx="3314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0" name="Google Shape;70;p6"/>
          <p:cNvSpPr txBox="1">
            <a:spLocks noGrp="1"/>
          </p:cNvSpPr>
          <p:nvPr>
            <p:ph type="subTitle" idx="6"/>
          </p:nvPr>
        </p:nvSpPr>
        <p:spPr>
          <a:xfrm>
            <a:off x="4438600" y="4759325"/>
            <a:ext cx="3314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72" name="Google Shape;72;p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 flipH="1">
            <a:off x="624696" y="5730996"/>
            <a:ext cx="864112" cy="721624"/>
            <a:chOff x="468522" y="304222"/>
            <a:chExt cx="648084" cy="541218"/>
          </a:xfrm>
        </p:grpSpPr>
        <p:sp>
          <p:nvSpPr>
            <p:cNvPr id="76" name="Google Shape;76;p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9598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666010" y="-465976"/>
            <a:ext cx="8947447" cy="6502847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078400" y="2331800"/>
            <a:ext cx="6035200" cy="21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8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7"/>
          <p:cNvGrpSpPr/>
          <p:nvPr/>
        </p:nvGrpSpPr>
        <p:grpSpPr>
          <a:xfrm>
            <a:off x="-11" y="29590"/>
            <a:ext cx="2466419" cy="2314495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397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subTitle" idx="1"/>
          </p:nvPr>
        </p:nvSpPr>
        <p:spPr>
          <a:xfrm>
            <a:off x="1671200" y="2906220"/>
            <a:ext cx="3472400" cy="1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547867" y="720000"/>
            <a:ext cx="5030800" cy="1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94" name="Google Shape;94;p8"/>
          <p:cNvSpPr/>
          <p:nvPr/>
        </p:nvSpPr>
        <p:spPr>
          <a:xfrm flipH="1">
            <a:off x="10030214" y="0"/>
            <a:ext cx="2161785" cy="3731893"/>
          </a:xfrm>
          <a:custGeom>
            <a:avLst/>
            <a:gdLst/>
            <a:ahLst/>
            <a:cxnLst/>
            <a:rect l="l" t="t" r="r" b="b"/>
            <a:pathLst>
              <a:path w="14801" h="25551" extrusionOk="0">
                <a:moveTo>
                  <a:pt x="1" y="0"/>
                </a:moveTo>
                <a:lnTo>
                  <a:pt x="1" y="25551"/>
                </a:lnTo>
                <a:cubicBezTo>
                  <a:pt x="1" y="25551"/>
                  <a:pt x="548" y="16431"/>
                  <a:pt x="4668" y="13954"/>
                </a:cubicBezTo>
                <a:cubicBezTo>
                  <a:pt x="8799" y="11490"/>
                  <a:pt x="14800" y="6656"/>
                  <a:pt x="135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" name="Google Shape;95;p8"/>
          <p:cNvGrpSpPr/>
          <p:nvPr/>
        </p:nvGrpSpPr>
        <p:grpSpPr>
          <a:xfrm flipH="1">
            <a:off x="-57759" y="4303621"/>
            <a:ext cx="1605625" cy="2577896"/>
            <a:chOff x="7960205" y="3227716"/>
            <a:chExt cx="1204219" cy="1933422"/>
          </a:xfrm>
        </p:grpSpPr>
        <p:sp>
          <p:nvSpPr>
            <p:cNvPr id="96" name="Google Shape;96;p8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8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8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8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9760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2863800" y="3274833"/>
            <a:ext cx="6464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title"/>
          </p:nvPr>
        </p:nvSpPr>
        <p:spPr>
          <a:xfrm>
            <a:off x="4126600" y="1469200"/>
            <a:ext cx="3938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8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 flipH="1">
            <a:off x="6184898" y="3429001"/>
            <a:ext cx="6007063" cy="3444823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 rot="-9450495" flipH="1">
            <a:off x="10847788" y="438025"/>
            <a:ext cx="227369" cy="291792"/>
          </a:xfrm>
          <a:custGeom>
            <a:avLst/>
            <a:gdLst/>
            <a:ahLst/>
            <a:cxnLst/>
            <a:rect l="l" t="t" r="r" b="b"/>
            <a:pathLst>
              <a:path w="1560" h="2002" extrusionOk="0">
                <a:moveTo>
                  <a:pt x="630" y="0"/>
                </a:moveTo>
                <a:cubicBezTo>
                  <a:pt x="615" y="0"/>
                  <a:pt x="599" y="1"/>
                  <a:pt x="583" y="4"/>
                </a:cubicBezTo>
                <a:lnTo>
                  <a:pt x="0" y="87"/>
                </a:lnTo>
                <a:lnTo>
                  <a:pt x="0" y="242"/>
                </a:lnTo>
                <a:cubicBezTo>
                  <a:pt x="24" y="540"/>
                  <a:pt x="71" y="837"/>
                  <a:pt x="119" y="1111"/>
                </a:cubicBezTo>
                <a:cubicBezTo>
                  <a:pt x="167" y="1349"/>
                  <a:pt x="226" y="1587"/>
                  <a:pt x="274" y="1825"/>
                </a:cubicBezTo>
                <a:cubicBezTo>
                  <a:pt x="298" y="1921"/>
                  <a:pt x="345" y="1956"/>
                  <a:pt x="429" y="1980"/>
                </a:cubicBezTo>
                <a:cubicBezTo>
                  <a:pt x="599" y="1991"/>
                  <a:pt x="765" y="2002"/>
                  <a:pt x="931" y="2002"/>
                </a:cubicBezTo>
                <a:cubicBezTo>
                  <a:pt x="1136" y="2002"/>
                  <a:pt x="1343" y="1985"/>
                  <a:pt x="1560" y="1933"/>
                </a:cubicBezTo>
                <a:cubicBezTo>
                  <a:pt x="1298" y="1564"/>
                  <a:pt x="1191" y="1159"/>
                  <a:pt x="1072" y="754"/>
                </a:cubicBezTo>
                <a:lnTo>
                  <a:pt x="893" y="218"/>
                </a:lnTo>
                <a:cubicBezTo>
                  <a:pt x="850" y="90"/>
                  <a:pt x="760" y="0"/>
                  <a:pt x="6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 rot="4878859">
            <a:off x="11079659" y="799414"/>
            <a:ext cx="281293" cy="328084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 rot="7331116" flipH="1">
            <a:off x="11310341" y="465400"/>
            <a:ext cx="281292" cy="328101"/>
          </a:xfrm>
          <a:custGeom>
            <a:avLst/>
            <a:gdLst/>
            <a:ahLst/>
            <a:cxnLst/>
            <a:rect l="l" t="t" r="r" b="b"/>
            <a:pathLst>
              <a:path w="1930" h="2251" extrusionOk="0">
                <a:moveTo>
                  <a:pt x="1299" y="0"/>
                </a:moveTo>
                <a:cubicBezTo>
                  <a:pt x="1096" y="393"/>
                  <a:pt x="822" y="679"/>
                  <a:pt x="537" y="977"/>
                </a:cubicBezTo>
                <a:cubicBezTo>
                  <a:pt x="406" y="1120"/>
                  <a:pt x="287" y="1274"/>
                  <a:pt x="144" y="1405"/>
                </a:cubicBezTo>
                <a:cubicBezTo>
                  <a:pt x="25" y="1524"/>
                  <a:pt x="1" y="1655"/>
                  <a:pt x="108" y="1798"/>
                </a:cubicBezTo>
                <a:cubicBezTo>
                  <a:pt x="203" y="1941"/>
                  <a:pt x="346" y="2108"/>
                  <a:pt x="465" y="2251"/>
                </a:cubicBezTo>
                <a:cubicBezTo>
                  <a:pt x="525" y="2227"/>
                  <a:pt x="560" y="2215"/>
                  <a:pt x="596" y="2179"/>
                </a:cubicBezTo>
                <a:cubicBezTo>
                  <a:pt x="834" y="2001"/>
                  <a:pt x="1072" y="1834"/>
                  <a:pt x="1299" y="1643"/>
                </a:cubicBezTo>
                <a:cubicBezTo>
                  <a:pt x="1489" y="1489"/>
                  <a:pt x="1668" y="1322"/>
                  <a:pt x="1846" y="1155"/>
                </a:cubicBezTo>
                <a:cubicBezTo>
                  <a:pt x="1906" y="1096"/>
                  <a:pt x="1930" y="1036"/>
                  <a:pt x="1894" y="953"/>
                </a:cubicBezTo>
                <a:cubicBezTo>
                  <a:pt x="1739" y="620"/>
                  <a:pt x="1572" y="298"/>
                  <a:pt x="12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9"/>
          <p:cNvGrpSpPr/>
          <p:nvPr/>
        </p:nvGrpSpPr>
        <p:grpSpPr>
          <a:xfrm flipH="1">
            <a:off x="-57759" y="4303621"/>
            <a:ext cx="1605625" cy="2577896"/>
            <a:chOff x="7960205" y="3227716"/>
            <a:chExt cx="1204219" cy="1933422"/>
          </a:xfrm>
        </p:grpSpPr>
        <p:sp>
          <p:nvSpPr>
            <p:cNvPr id="108" name="Google Shape;108;p9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9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86103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 flipH="1">
            <a:off x="2997200" y="33503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57800" y="21843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0"/>
          <p:cNvSpPr txBox="1">
            <a:spLocks noGrp="1"/>
          </p:cNvSpPr>
          <p:nvPr>
            <p:ph type="subTitle" idx="1"/>
          </p:nvPr>
        </p:nvSpPr>
        <p:spPr>
          <a:xfrm flipH="1">
            <a:off x="3257600" y="4241700"/>
            <a:ext cx="56768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0"/>
          <p:cNvSpPr/>
          <p:nvPr/>
        </p:nvSpPr>
        <p:spPr>
          <a:xfrm rot="5400000">
            <a:off x="-1625209" y="1364859"/>
            <a:ext cx="6896095" cy="4128276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" name="Google Shape;117;p10"/>
          <p:cNvGrpSpPr/>
          <p:nvPr/>
        </p:nvGrpSpPr>
        <p:grpSpPr>
          <a:xfrm>
            <a:off x="9061789" y="2271739"/>
            <a:ext cx="2466419" cy="2314495"/>
            <a:chOff x="6796342" y="1703804"/>
            <a:chExt cx="1849814" cy="1735871"/>
          </a:xfrm>
        </p:grpSpPr>
        <p:grpSp>
          <p:nvGrpSpPr>
            <p:cNvPr id="118" name="Google Shape;118;p10"/>
            <p:cNvGrpSpPr/>
            <p:nvPr/>
          </p:nvGrpSpPr>
          <p:grpSpPr>
            <a:xfrm>
              <a:off x="6796342" y="1703804"/>
              <a:ext cx="1849814" cy="1735871"/>
              <a:chOff x="6386767" y="3067917"/>
              <a:chExt cx="1849814" cy="1735871"/>
            </a:xfrm>
          </p:grpSpPr>
          <p:grpSp>
            <p:nvGrpSpPr>
              <p:cNvPr id="119" name="Google Shape;119;p10"/>
              <p:cNvGrpSpPr/>
              <p:nvPr/>
            </p:nvGrpSpPr>
            <p:grpSpPr>
              <a:xfrm>
                <a:off x="6386767" y="3067917"/>
                <a:ext cx="1849814" cy="1035608"/>
                <a:chOff x="719992" y="3511592"/>
                <a:chExt cx="1849814" cy="1035608"/>
              </a:xfrm>
            </p:grpSpPr>
            <p:grpSp>
              <p:nvGrpSpPr>
                <p:cNvPr id="120" name="Google Shape;120;p10"/>
                <p:cNvGrpSpPr/>
                <p:nvPr/>
              </p:nvGrpSpPr>
              <p:grpSpPr>
                <a:xfrm>
                  <a:off x="719992" y="3511592"/>
                  <a:ext cx="1849814" cy="1011925"/>
                  <a:chOff x="719992" y="3511592"/>
                  <a:chExt cx="1849814" cy="1011925"/>
                </a:xfrm>
              </p:grpSpPr>
              <p:sp>
                <p:nvSpPr>
                  <p:cNvPr id="121" name="Google Shape;121;p10"/>
                  <p:cNvSpPr/>
                  <p:nvPr/>
                </p:nvSpPr>
                <p:spPr>
                  <a:xfrm rot="-6936536" flipH="1">
                    <a:off x="762052" y="371165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2" name="Google Shape;122;p10"/>
                  <p:cNvSpPr/>
                  <p:nvPr/>
                </p:nvSpPr>
                <p:spPr>
                  <a:xfrm rot="6936536">
                    <a:off x="1553852" y="3532408"/>
                    <a:ext cx="173799" cy="202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3" name="Google Shape;123;p10"/>
                  <p:cNvSpPr/>
                  <p:nvPr/>
                </p:nvSpPr>
                <p:spPr>
                  <a:xfrm rot="5400000">
                    <a:off x="2381549" y="4335259"/>
                    <a:ext cx="173801" cy="2027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0" h="2251" extrusionOk="0">
                        <a:moveTo>
                          <a:pt x="1299" y="0"/>
                        </a:moveTo>
                        <a:cubicBezTo>
                          <a:pt x="1096" y="393"/>
                          <a:pt x="822" y="679"/>
                          <a:pt x="537" y="977"/>
                        </a:cubicBezTo>
                        <a:cubicBezTo>
                          <a:pt x="406" y="1120"/>
                          <a:pt x="287" y="1274"/>
                          <a:pt x="144" y="1405"/>
                        </a:cubicBezTo>
                        <a:cubicBezTo>
                          <a:pt x="25" y="1524"/>
                          <a:pt x="1" y="1655"/>
                          <a:pt x="108" y="1798"/>
                        </a:cubicBezTo>
                        <a:cubicBezTo>
                          <a:pt x="203" y="1941"/>
                          <a:pt x="346" y="2108"/>
                          <a:pt x="465" y="2251"/>
                        </a:cubicBezTo>
                        <a:cubicBezTo>
                          <a:pt x="525" y="2227"/>
                          <a:pt x="560" y="2215"/>
                          <a:pt x="596" y="2179"/>
                        </a:cubicBezTo>
                        <a:cubicBezTo>
                          <a:pt x="834" y="2001"/>
                          <a:pt x="1072" y="1834"/>
                          <a:pt x="1299" y="1643"/>
                        </a:cubicBezTo>
                        <a:cubicBezTo>
                          <a:pt x="1489" y="1489"/>
                          <a:pt x="1668" y="1322"/>
                          <a:pt x="1846" y="1155"/>
                        </a:cubicBezTo>
                        <a:cubicBezTo>
                          <a:pt x="1906" y="1096"/>
                          <a:pt x="1930" y="1036"/>
                          <a:pt x="1894" y="953"/>
                        </a:cubicBezTo>
                        <a:cubicBezTo>
                          <a:pt x="1739" y="620"/>
                          <a:pt x="1572" y="298"/>
                          <a:pt x="129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4" name="Google Shape;124;p10"/>
                <p:cNvSpPr/>
                <p:nvPr/>
              </p:nvSpPr>
              <p:spPr>
                <a:xfrm rot="-6936536" flipH="1">
                  <a:off x="1436877" y="4323671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10"/>
              <p:cNvSpPr/>
              <p:nvPr/>
            </p:nvSpPr>
            <p:spPr>
              <a:xfrm rot="6936536">
                <a:off x="6673802" y="45802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6" name="Google Shape;126;p10"/>
            <p:cNvSpPr/>
            <p:nvPr/>
          </p:nvSpPr>
          <p:spPr>
            <a:xfrm rot="-3461164" flipH="1">
              <a:off x="8018052" y="3049285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5742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"/>
          <p:cNvSpPr txBox="1">
            <a:spLocks noGrp="1"/>
          </p:cNvSpPr>
          <p:nvPr>
            <p:ph type="subTitle" idx="1"/>
          </p:nvPr>
        </p:nvSpPr>
        <p:spPr>
          <a:xfrm>
            <a:off x="4210000" y="4330633"/>
            <a:ext cx="3772000" cy="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6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11"/>
          <p:cNvGrpSpPr/>
          <p:nvPr/>
        </p:nvGrpSpPr>
        <p:grpSpPr>
          <a:xfrm>
            <a:off x="-2524480" y="-330198"/>
            <a:ext cx="6350389" cy="8173423"/>
            <a:chOff x="-1836283" y="-24432"/>
            <a:chExt cx="4537721" cy="5840384"/>
          </a:xfrm>
        </p:grpSpPr>
        <p:sp>
          <p:nvSpPr>
            <p:cNvPr id="130" name="Google Shape;130;p11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1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1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1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11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11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3117267" y="2274300"/>
            <a:ext cx="5971200" cy="15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 b="0">
                <a:solidFill>
                  <a:schemeClr val="dk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2130023" y="58022"/>
            <a:ext cx="10010992" cy="2193029"/>
            <a:chOff x="1597517" y="43516"/>
            <a:chExt cx="7508244" cy="1644772"/>
          </a:xfrm>
        </p:grpSpPr>
        <p:sp>
          <p:nvSpPr>
            <p:cNvPr id="138" name="Google Shape;138;p11"/>
            <p:cNvSpPr/>
            <p:nvPr/>
          </p:nvSpPr>
          <p:spPr>
            <a:xfrm rot="6936536">
              <a:off x="163957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1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1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1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1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84809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/>
          <p:nvPr/>
        </p:nvSpPr>
        <p:spPr>
          <a:xfrm>
            <a:off x="25700" y="6064834"/>
            <a:ext cx="5029200" cy="800100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9" name="Google Shape;369;p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6765548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7315501" y="222174"/>
            <a:ext cx="4914500" cy="1740567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76" name="Google Shape;376;p5"/>
          <p:cNvGrpSpPr/>
          <p:nvPr/>
        </p:nvGrpSpPr>
        <p:grpSpPr>
          <a:xfrm flipH="1">
            <a:off x="370395" y="431397"/>
            <a:ext cx="1718591" cy="1272705"/>
            <a:chOff x="1156200" y="3428725"/>
            <a:chExt cx="684625" cy="507000"/>
          </a:xfrm>
        </p:grpSpPr>
        <p:sp>
          <p:nvSpPr>
            <p:cNvPr id="377" name="Google Shape;377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8" name="Google Shape;408;p5"/>
          <p:cNvGrpSpPr/>
          <p:nvPr/>
        </p:nvGrpSpPr>
        <p:grpSpPr>
          <a:xfrm>
            <a:off x="10492662" y="5685594"/>
            <a:ext cx="1496751" cy="893972"/>
            <a:chOff x="7734396" y="189920"/>
            <a:chExt cx="1122563" cy="670479"/>
          </a:xfrm>
        </p:grpSpPr>
        <p:sp>
          <p:nvSpPr>
            <p:cNvPr id="409" name="Google Shape;409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5"/>
          <p:cNvGrpSpPr/>
          <p:nvPr/>
        </p:nvGrpSpPr>
        <p:grpSpPr>
          <a:xfrm rot="-2864756">
            <a:off x="10895115" y="401464"/>
            <a:ext cx="457189" cy="425456"/>
            <a:chOff x="-1003774" y="3010923"/>
            <a:chExt cx="671424" cy="624822"/>
          </a:xfrm>
        </p:grpSpPr>
        <p:sp>
          <p:nvSpPr>
            <p:cNvPr id="431" name="Google Shape;431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597870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960000" y="2551067"/>
            <a:ext cx="10272000" cy="1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711800" y="3798133"/>
            <a:ext cx="8768400" cy="5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3299524" y="58022"/>
            <a:ext cx="8841491" cy="2193029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37565"/>
            <a:ext cx="2490808" cy="2933165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12552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129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>
            <a:spLocks noGrp="1"/>
          </p:cNvSpPr>
          <p:nvPr>
            <p:ph type="title"/>
          </p:nvPr>
        </p:nvSpPr>
        <p:spPr>
          <a:xfrm>
            <a:off x="2198200" y="720000"/>
            <a:ext cx="7795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94" name="Google Shape;194;p15"/>
          <p:cNvSpPr txBox="1">
            <a:spLocks noGrp="1"/>
          </p:cNvSpPr>
          <p:nvPr>
            <p:ph type="subTitle" idx="1"/>
          </p:nvPr>
        </p:nvSpPr>
        <p:spPr>
          <a:xfrm>
            <a:off x="10986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5" name="Google Shape;195;p15"/>
          <p:cNvSpPr txBox="1">
            <a:spLocks noGrp="1"/>
          </p:cNvSpPr>
          <p:nvPr>
            <p:ph type="subTitle" idx="2"/>
          </p:nvPr>
        </p:nvSpPr>
        <p:spPr>
          <a:xfrm>
            <a:off x="10986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3"/>
          </p:nvPr>
        </p:nvSpPr>
        <p:spPr>
          <a:xfrm>
            <a:off x="45720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4"/>
          </p:nvPr>
        </p:nvSpPr>
        <p:spPr>
          <a:xfrm>
            <a:off x="45720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subTitle" idx="5"/>
          </p:nvPr>
        </p:nvSpPr>
        <p:spPr>
          <a:xfrm>
            <a:off x="8045400" y="4064000"/>
            <a:ext cx="304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6"/>
          </p:nvPr>
        </p:nvSpPr>
        <p:spPr>
          <a:xfrm>
            <a:off x="8045400" y="4559300"/>
            <a:ext cx="3048000" cy="10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00" name="Google Shape;200;p15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01" name="Google Shape;201;p1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15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5"/>
          <p:cNvSpPr/>
          <p:nvPr/>
        </p:nvSpPr>
        <p:spPr>
          <a:xfrm>
            <a:off x="-59033" y="6227400"/>
            <a:ext cx="12338681" cy="1073181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90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subTitle" idx="1"/>
          </p:nvPr>
        </p:nvSpPr>
        <p:spPr>
          <a:xfrm>
            <a:off x="2577600" y="1879600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2"/>
          </p:nvPr>
        </p:nvSpPr>
        <p:spPr>
          <a:xfrm>
            <a:off x="2577600" y="2273300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2198200" y="720000"/>
            <a:ext cx="77956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grpSp>
        <p:nvGrpSpPr>
          <p:cNvPr id="211" name="Google Shape;211;p16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12" name="Google Shape;212;p16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6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6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" name="Google Shape;215;p16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16" name="Google Shape;216;p16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6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6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" name="Google Shape;219;p16"/>
          <p:cNvSpPr txBox="1">
            <a:spLocks noGrp="1"/>
          </p:cNvSpPr>
          <p:nvPr>
            <p:ph type="subTitle" idx="3"/>
          </p:nvPr>
        </p:nvSpPr>
        <p:spPr>
          <a:xfrm>
            <a:off x="2577600" y="3346033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 txBox="1">
            <a:spLocks noGrp="1"/>
          </p:cNvSpPr>
          <p:nvPr>
            <p:ph type="subTitle" idx="4"/>
          </p:nvPr>
        </p:nvSpPr>
        <p:spPr>
          <a:xfrm>
            <a:off x="2577600" y="3739733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6"/>
          <p:cNvSpPr txBox="1">
            <a:spLocks noGrp="1"/>
          </p:cNvSpPr>
          <p:nvPr>
            <p:ph type="subTitle" idx="5"/>
          </p:nvPr>
        </p:nvSpPr>
        <p:spPr>
          <a:xfrm>
            <a:off x="2577600" y="4812467"/>
            <a:ext cx="2598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22" name="Google Shape;222;p16"/>
          <p:cNvSpPr txBox="1">
            <a:spLocks noGrp="1"/>
          </p:cNvSpPr>
          <p:nvPr>
            <p:ph type="subTitle" idx="6"/>
          </p:nvPr>
        </p:nvSpPr>
        <p:spPr>
          <a:xfrm>
            <a:off x="2577600" y="5206167"/>
            <a:ext cx="2598400" cy="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081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7581333" y="1632499"/>
            <a:ext cx="4763111" cy="5288997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0579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Bullet point 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727800" y="720000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960000" y="2895600"/>
            <a:ext cx="7574400" cy="29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8359420" y="-330198"/>
            <a:ext cx="6350389" cy="8173423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2197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" name="Google Shape;246;p19"/>
          <p:cNvGrpSpPr/>
          <p:nvPr/>
        </p:nvGrpSpPr>
        <p:grpSpPr>
          <a:xfrm flipH="1">
            <a:off x="1066789" y="4090557"/>
            <a:ext cx="2466419" cy="2314495"/>
            <a:chOff x="6386767" y="3067917"/>
            <a:chExt cx="1849814" cy="1735871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48" name="Google Shape;248;p19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249" name="Google Shape;249;p19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0" name="Google Shape;250;p19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1" name="Google Shape;251;p19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52" name="Google Shape;252;p19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" name="Google Shape;253;p19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2382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 txBox="1">
            <a:spLocks noGrp="1"/>
          </p:cNvSpPr>
          <p:nvPr>
            <p:ph type="title"/>
          </p:nvPr>
        </p:nvSpPr>
        <p:spPr>
          <a:xfrm>
            <a:off x="1642400" y="720000"/>
            <a:ext cx="89072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9701192" y="-9"/>
            <a:ext cx="2490808" cy="292100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20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58" name="Google Shape;258;p20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59" name="Google Shape;259;p20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0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" name="Google Shape;261;p20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5493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1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5" name="Google Shape;265;p21"/>
          <p:cNvGrpSpPr/>
          <p:nvPr/>
        </p:nvGrpSpPr>
        <p:grpSpPr>
          <a:xfrm>
            <a:off x="-10" y="29589"/>
            <a:ext cx="1399625" cy="1380811"/>
            <a:chOff x="719992" y="3511592"/>
            <a:chExt cx="1049719" cy="1035608"/>
          </a:xfrm>
        </p:grpSpPr>
        <p:grpSp>
          <p:nvGrpSpPr>
            <p:cNvPr id="266" name="Google Shape;266;p21"/>
            <p:cNvGrpSpPr/>
            <p:nvPr/>
          </p:nvGrpSpPr>
          <p:grpSpPr>
            <a:xfrm>
              <a:off x="719992" y="3511592"/>
              <a:ext cx="1049719" cy="423596"/>
              <a:chOff x="719992" y="3511592"/>
              <a:chExt cx="1049719" cy="423596"/>
            </a:xfrm>
          </p:grpSpPr>
          <p:sp>
            <p:nvSpPr>
              <p:cNvPr id="267" name="Google Shape;267;p21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 rot="-6936536" flipH="1">
              <a:off x="1436877" y="4323671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0" name="Google Shape;270;p21"/>
          <p:cNvSpPr txBox="1">
            <a:spLocks noGrp="1"/>
          </p:cNvSpPr>
          <p:nvPr>
            <p:ph type="subTitle" idx="1"/>
          </p:nvPr>
        </p:nvSpPr>
        <p:spPr>
          <a:xfrm>
            <a:off x="24572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1" name="Google Shape;271;p21"/>
          <p:cNvSpPr txBox="1">
            <a:spLocks noGrp="1"/>
          </p:cNvSpPr>
          <p:nvPr>
            <p:ph type="subTitle" idx="2"/>
          </p:nvPr>
        </p:nvSpPr>
        <p:spPr>
          <a:xfrm>
            <a:off x="24572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3"/>
          </p:nvPr>
        </p:nvSpPr>
        <p:spPr>
          <a:xfrm>
            <a:off x="7568999" y="24415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3" name="Google Shape;273;p21"/>
          <p:cNvSpPr txBox="1">
            <a:spLocks noGrp="1"/>
          </p:cNvSpPr>
          <p:nvPr>
            <p:ph type="subTitle" idx="4"/>
          </p:nvPr>
        </p:nvSpPr>
        <p:spPr>
          <a:xfrm>
            <a:off x="7568999" y="29368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24572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6"/>
          </p:nvPr>
        </p:nvSpPr>
        <p:spPr>
          <a:xfrm>
            <a:off x="24572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7568999" y="4498967"/>
            <a:ext cx="28704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subTitle" idx="8"/>
          </p:nvPr>
        </p:nvSpPr>
        <p:spPr>
          <a:xfrm>
            <a:off x="7568999" y="4994267"/>
            <a:ext cx="287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1171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22"/>
          <p:cNvGrpSpPr/>
          <p:nvPr/>
        </p:nvGrpSpPr>
        <p:grpSpPr>
          <a:xfrm>
            <a:off x="10756639" y="4733825"/>
            <a:ext cx="1384375" cy="2168009"/>
            <a:chOff x="8067479" y="3550368"/>
            <a:chExt cx="1038281" cy="1626007"/>
          </a:xfrm>
        </p:grpSpPr>
        <p:sp>
          <p:nvSpPr>
            <p:cNvPr id="281" name="Google Shape;281;p22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2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2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2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22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268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-203000" y="4511023"/>
            <a:ext cx="6172200" cy="2746333"/>
          </a:xfrm>
          <a:custGeom>
            <a:avLst/>
            <a:gdLst/>
            <a:ahLst/>
            <a:cxnLst/>
            <a:rect l="l" t="t" r="r" b="b"/>
            <a:pathLst>
              <a:path w="185166" h="82390" extrusionOk="0">
                <a:moveTo>
                  <a:pt x="0" y="132"/>
                </a:moveTo>
                <a:cubicBezTo>
                  <a:pt x="8470" y="-927"/>
                  <a:pt x="17142" y="9260"/>
                  <a:pt x="18669" y="17658"/>
                </a:cubicBezTo>
                <a:cubicBezTo>
                  <a:pt x="20146" y="25780"/>
                  <a:pt x="17050" y="34328"/>
                  <a:pt x="18669" y="42423"/>
                </a:cubicBezTo>
                <a:cubicBezTo>
                  <a:pt x="19661" y="47383"/>
                  <a:pt x="23857" y="51632"/>
                  <a:pt x="28194" y="54234"/>
                </a:cubicBezTo>
                <a:cubicBezTo>
                  <a:pt x="37708" y="59943"/>
                  <a:pt x="50435" y="55237"/>
                  <a:pt x="61341" y="57282"/>
                </a:cubicBezTo>
                <a:cubicBezTo>
                  <a:pt x="72186" y="59316"/>
                  <a:pt x="82842" y="65954"/>
                  <a:pt x="93726" y="64140"/>
                </a:cubicBezTo>
                <a:cubicBezTo>
                  <a:pt x="100906" y="62943"/>
                  <a:pt x="108381" y="60089"/>
                  <a:pt x="115443" y="61854"/>
                </a:cubicBezTo>
                <a:cubicBezTo>
                  <a:pt x="125028" y="64250"/>
                  <a:pt x="134905" y="66375"/>
                  <a:pt x="143637" y="70998"/>
                </a:cubicBezTo>
                <a:cubicBezTo>
                  <a:pt x="149491" y="74097"/>
                  <a:pt x="153906" y="80367"/>
                  <a:pt x="160401" y="81666"/>
                </a:cubicBezTo>
                <a:cubicBezTo>
                  <a:pt x="168573" y="83300"/>
                  <a:pt x="177712" y="81964"/>
                  <a:pt x="185166" y="7823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2" name="Google Shape;472;p6"/>
          <p:cNvSpPr/>
          <p:nvPr/>
        </p:nvSpPr>
        <p:spPr>
          <a:xfrm>
            <a:off x="7163001" y="-81967"/>
            <a:ext cx="5219700" cy="535933"/>
          </a:xfrm>
          <a:custGeom>
            <a:avLst/>
            <a:gdLst/>
            <a:ahLst/>
            <a:cxnLst/>
            <a:rect l="l" t="t" r="r" b="b"/>
            <a:pathLst>
              <a:path w="156591" h="16078" extrusionOk="0">
                <a:moveTo>
                  <a:pt x="156591" y="0"/>
                </a:moveTo>
                <a:cubicBezTo>
                  <a:pt x="152629" y="2972"/>
                  <a:pt x="147401" y="3703"/>
                  <a:pt x="142875" y="5715"/>
                </a:cubicBezTo>
                <a:cubicBezTo>
                  <a:pt x="132609" y="10278"/>
                  <a:pt x="120583" y="14706"/>
                  <a:pt x="109728" y="11811"/>
                </a:cubicBezTo>
                <a:cubicBezTo>
                  <a:pt x="106102" y="10844"/>
                  <a:pt x="100835" y="10723"/>
                  <a:pt x="99441" y="7239"/>
                </a:cubicBezTo>
                <a:cubicBezTo>
                  <a:pt x="97477" y="2330"/>
                  <a:pt x="108903" y="-910"/>
                  <a:pt x="113919" y="762"/>
                </a:cubicBezTo>
                <a:cubicBezTo>
                  <a:pt x="117821" y="2063"/>
                  <a:pt x="118733" y="10045"/>
                  <a:pt x="115824" y="12954"/>
                </a:cubicBezTo>
                <a:cubicBezTo>
                  <a:pt x="109625" y="19153"/>
                  <a:pt x="97964" y="14600"/>
                  <a:pt x="89535" y="12192"/>
                </a:cubicBezTo>
                <a:cubicBezTo>
                  <a:pt x="82488" y="10179"/>
                  <a:pt x="75125" y="9325"/>
                  <a:pt x="67818" y="8763"/>
                </a:cubicBezTo>
                <a:cubicBezTo>
                  <a:pt x="58308" y="8031"/>
                  <a:pt x="48753" y="11019"/>
                  <a:pt x="39243" y="10287"/>
                </a:cubicBezTo>
                <a:cubicBezTo>
                  <a:pt x="25760" y="9250"/>
                  <a:pt x="12095" y="6048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73" name="Google Shape;473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474" name="Google Shape;474;p6"/>
          <p:cNvGrpSpPr/>
          <p:nvPr/>
        </p:nvGrpSpPr>
        <p:grpSpPr>
          <a:xfrm>
            <a:off x="10573018" y="5697367"/>
            <a:ext cx="1431505" cy="961051"/>
            <a:chOff x="7681600" y="381950"/>
            <a:chExt cx="1073629" cy="720788"/>
          </a:xfrm>
        </p:grpSpPr>
        <p:sp>
          <p:nvSpPr>
            <p:cNvPr id="475" name="Google Shape;475;p6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6"/>
          <p:cNvGrpSpPr/>
          <p:nvPr/>
        </p:nvGrpSpPr>
        <p:grpSpPr>
          <a:xfrm>
            <a:off x="-134299" y="167769"/>
            <a:ext cx="1234040" cy="2395776"/>
            <a:chOff x="204076" y="125827"/>
            <a:chExt cx="925530" cy="1796832"/>
          </a:xfrm>
        </p:grpSpPr>
        <p:sp>
          <p:nvSpPr>
            <p:cNvPr id="505" name="Google Shape;505;p6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6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6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6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6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6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6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6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6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4" name="Google Shape;514;p6"/>
          <p:cNvGrpSpPr/>
          <p:nvPr/>
        </p:nvGrpSpPr>
        <p:grpSpPr>
          <a:xfrm rot="-2864756">
            <a:off x="9209648" y="45864"/>
            <a:ext cx="457189" cy="425456"/>
            <a:chOff x="-1003774" y="3010923"/>
            <a:chExt cx="671424" cy="624822"/>
          </a:xfrm>
        </p:grpSpPr>
        <p:sp>
          <p:nvSpPr>
            <p:cNvPr id="515" name="Google Shape;515;p6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6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6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6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6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2119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26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3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90" name="Google Shape;290;p23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3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3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45360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296" name="Google Shape;296;p24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4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4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9" name="Google Shape;299;p2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0466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Title 6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5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1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2" name="Google Shape;302;p25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5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4" name="Google Shape;304;p25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305" name="Google Shape;305;p25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5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5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9421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6"/>
          <p:cNvSpPr/>
          <p:nvPr/>
        </p:nvSpPr>
        <p:spPr>
          <a:xfrm rot="1626911">
            <a:off x="1666010" y="-465976"/>
            <a:ext cx="8947447" cy="6502847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6"/>
          <p:cNvSpPr txBox="1">
            <a:spLocks noGrp="1"/>
          </p:cNvSpPr>
          <p:nvPr>
            <p:ph type="title" hasCustomPrompt="1"/>
          </p:nvPr>
        </p:nvSpPr>
        <p:spPr>
          <a:xfrm>
            <a:off x="4378813" y="2637700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9600"/>
              <a:buNone/>
              <a:defRPr sz="12800">
                <a:solidFill>
                  <a:srgbClr val="FEF8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2" name="Google Shape;312;p26"/>
          <p:cNvSpPr txBox="1">
            <a:spLocks noGrp="1"/>
          </p:cNvSpPr>
          <p:nvPr>
            <p:ph type="subTitle" idx="1"/>
          </p:nvPr>
        </p:nvSpPr>
        <p:spPr>
          <a:xfrm>
            <a:off x="3802933" y="3632200"/>
            <a:ext cx="46736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667"/>
            </a:lvl9pPr>
          </a:lstStyle>
          <a:p>
            <a:endParaRPr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9725589" y="29590"/>
            <a:ext cx="2466419" cy="2314495"/>
            <a:chOff x="-8" y="22192"/>
            <a:chExt cx="1849814" cy="1735871"/>
          </a:xfrm>
        </p:grpSpPr>
        <p:grpSp>
          <p:nvGrpSpPr>
            <p:cNvPr id="314" name="Google Shape;314;p26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315" name="Google Shape;315;p26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16" name="Google Shape;316;p26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19" name="Google Shape;319;p26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" name="Google Shape;320;p26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2999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1_Title 6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1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1001060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97730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7">
  <p:cSld name="Title 7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8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0" name="Google Shape;330;p28"/>
          <p:cNvGrpSpPr/>
          <p:nvPr/>
        </p:nvGrpSpPr>
        <p:grpSpPr>
          <a:xfrm>
            <a:off x="8515689" y="4090557"/>
            <a:ext cx="2466419" cy="2314495"/>
            <a:chOff x="6386767" y="3067917"/>
            <a:chExt cx="1849814" cy="1735871"/>
          </a:xfrm>
        </p:grpSpPr>
        <p:grpSp>
          <p:nvGrpSpPr>
            <p:cNvPr id="331" name="Google Shape;331;p28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332" name="Google Shape;332;p28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33" name="Google Shape;333;p28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8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8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6" name="Google Shape;336;p28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7" name="Google Shape;337;p28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994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1797600" y="720000"/>
            <a:ext cx="8596800" cy="1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Ramabhadra"/>
              <a:buNone/>
              <a:defRPr sz="4800"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ubTitle" idx="1"/>
          </p:nvPr>
        </p:nvSpPr>
        <p:spPr>
          <a:xfrm>
            <a:off x="10636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2"/>
          </p:nvPr>
        </p:nvSpPr>
        <p:spPr>
          <a:xfrm>
            <a:off x="10636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9"/>
          <p:cNvSpPr txBox="1">
            <a:spLocks noGrp="1"/>
          </p:cNvSpPr>
          <p:nvPr>
            <p:ph type="subTitle" idx="3"/>
          </p:nvPr>
        </p:nvSpPr>
        <p:spPr>
          <a:xfrm>
            <a:off x="45370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4" name="Google Shape;344;p29"/>
          <p:cNvSpPr txBox="1">
            <a:spLocks noGrp="1"/>
          </p:cNvSpPr>
          <p:nvPr>
            <p:ph type="subTitle" idx="4"/>
          </p:nvPr>
        </p:nvSpPr>
        <p:spPr>
          <a:xfrm>
            <a:off x="45370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9"/>
          <p:cNvSpPr txBox="1">
            <a:spLocks noGrp="1"/>
          </p:cNvSpPr>
          <p:nvPr>
            <p:ph type="subTitle" idx="5"/>
          </p:nvPr>
        </p:nvSpPr>
        <p:spPr>
          <a:xfrm>
            <a:off x="8010400" y="27971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6" name="Google Shape;346;p29"/>
          <p:cNvSpPr txBox="1">
            <a:spLocks noGrp="1"/>
          </p:cNvSpPr>
          <p:nvPr>
            <p:ph type="subTitle" idx="6"/>
          </p:nvPr>
        </p:nvSpPr>
        <p:spPr>
          <a:xfrm>
            <a:off x="8010400" y="32924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subTitle" idx="7"/>
          </p:nvPr>
        </p:nvSpPr>
        <p:spPr>
          <a:xfrm>
            <a:off x="10636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48" name="Google Shape;348;p29"/>
          <p:cNvSpPr txBox="1">
            <a:spLocks noGrp="1"/>
          </p:cNvSpPr>
          <p:nvPr>
            <p:ph type="subTitle" idx="8"/>
          </p:nvPr>
        </p:nvSpPr>
        <p:spPr>
          <a:xfrm>
            <a:off x="10636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9"/>
          <p:cNvSpPr txBox="1">
            <a:spLocks noGrp="1"/>
          </p:cNvSpPr>
          <p:nvPr>
            <p:ph type="subTitle" idx="9"/>
          </p:nvPr>
        </p:nvSpPr>
        <p:spPr>
          <a:xfrm>
            <a:off x="45370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0" name="Google Shape;350;p29"/>
          <p:cNvSpPr txBox="1">
            <a:spLocks noGrp="1"/>
          </p:cNvSpPr>
          <p:nvPr>
            <p:ph type="subTitle" idx="13"/>
          </p:nvPr>
        </p:nvSpPr>
        <p:spPr>
          <a:xfrm>
            <a:off x="45370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9"/>
          <p:cNvSpPr txBox="1">
            <a:spLocks noGrp="1"/>
          </p:cNvSpPr>
          <p:nvPr>
            <p:ph type="subTitle" idx="14"/>
          </p:nvPr>
        </p:nvSpPr>
        <p:spPr>
          <a:xfrm>
            <a:off x="8010400" y="4549767"/>
            <a:ext cx="3118000" cy="4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352" name="Google Shape;352;p29"/>
          <p:cNvSpPr txBox="1">
            <a:spLocks noGrp="1"/>
          </p:cNvSpPr>
          <p:nvPr>
            <p:ph type="subTitle" idx="15"/>
          </p:nvPr>
        </p:nvSpPr>
        <p:spPr>
          <a:xfrm>
            <a:off x="8010400" y="5045067"/>
            <a:ext cx="3118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29"/>
          <p:cNvGrpSpPr/>
          <p:nvPr/>
        </p:nvGrpSpPr>
        <p:grpSpPr>
          <a:xfrm>
            <a:off x="10800629" y="405629"/>
            <a:ext cx="864112" cy="721624"/>
            <a:chOff x="8100472" y="304222"/>
            <a:chExt cx="648084" cy="541218"/>
          </a:xfrm>
        </p:grpSpPr>
        <p:sp>
          <p:nvSpPr>
            <p:cNvPr id="354" name="Google Shape;354;p29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9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9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7" name="Google Shape;357;p29"/>
          <p:cNvSpPr/>
          <p:nvPr/>
        </p:nvSpPr>
        <p:spPr>
          <a:xfrm rot="10800000" flipH="1">
            <a:off x="0" y="-37566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76226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>
            <a:spLocks noGrp="1"/>
          </p:cNvSpPr>
          <p:nvPr>
            <p:ph type="title" hasCustomPrompt="1"/>
          </p:nvPr>
        </p:nvSpPr>
        <p:spPr>
          <a:xfrm>
            <a:off x="7797813" y="720000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0" name="Google Shape;360;p30"/>
          <p:cNvSpPr txBox="1">
            <a:spLocks noGrp="1"/>
          </p:cNvSpPr>
          <p:nvPr>
            <p:ph type="subTitle" idx="1"/>
          </p:nvPr>
        </p:nvSpPr>
        <p:spPr>
          <a:xfrm>
            <a:off x="7797813" y="1714504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30"/>
          <p:cNvSpPr txBox="1">
            <a:spLocks noGrp="1"/>
          </p:cNvSpPr>
          <p:nvPr>
            <p:ph type="title" idx="2" hasCustomPrompt="1"/>
          </p:nvPr>
        </p:nvSpPr>
        <p:spPr>
          <a:xfrm>
            <a:off x="7797803" y="2616456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2" name="Google Shape;362;p30"/>
          <p:cNvSpPr txBox="1">
            <a:spLocks noGrp="1"/>
          </p:cNvSpPr>
          <p:nvPr>
            <p:ph type="subTitle" idx="3"/>
          </p:nvPr>
        </p:nvSpPr>
        <p:spPr>
          <a:xfrm>
            <a:off x="7797803" y="3610960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0"/>
          <p:cNvSpPr txBox="1">
            <a:spLocks noGrp="1"/>
          </p:cNvSpPr>
          <p:nvPr>
            <p:ph type="title" idx="4" hasCustomPrompt="1"/>
          </p:nvPr>
        </p:nvSpPr>
        <p:spPr>
          <a:xfrm>
            <a:off x="7797803" y="4512929"/>
            <a:ext cx="3434400" cy="13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64" name="Google Shape;364;p30"/>
          <p:cNvSpPr txBox="1">
            <a:spLocks noGrp="1"/>
          </p:cNvSpPr>
          <p:nvPr>
            <p:ph type="subTitle" idx="5"/>
          </p:nvPr>
        </p:nvSpPr>
        <p:spPr>
          <a:xfrm>
            <a:off x="7797803" y="5507433"/>
            <a:ext cx="34344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30"/>
          <p:cNvGrpSpPr/>
          <p:nvPr/>
        </p:nvGrpSpPr>
        <p:grpSpPr>
          <a:xfrm flipH="1">
            <a:off x="-57759" y="4303621"/>
            <a:ext cx="1605625" cy="2577896"/>
            <a:chOff x="7960205" y="3227716"/>
            <a:chExt cx="1204219" cy="1933422"/>
          </a:xfrm>
        </p:grpSpPr>
        <p:sp>
          <p:nvSpPr>
            <p:cNvPr id="366" name="Google Shape;366;p30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0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0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0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0" name="Google Shape;370;p30"/>
          <p:cNvSpPr/>
          <p:nvPr/>
        </p:nvSpPr>
        <p:spPr>
          <a:xfrm>
            <a:off x="-16" y="2"/>
            <a:ext cx="1574891" cy="3660081"/>
          </a:xfrm>
          <a:custGeom>
            <a:avLst/>
            <a:gdLst/>
            <a:ahLst/>
            <a:cxnLst/>
            <a:rect l="l" t="t" r="r" b="b"/>
            <a:pathLst>
              <a:path w="11056" h="25695" extrusionOk="0">
                <a:moveTo>
                  <a:pt x="30" y="1"/>
                </a:moveTo>
                <a:lnTo>
                  <a:pt x="30" y="24877"/>
                </a:lnTo>
                <a:lnTo>
                  <a:pt x="30" y="24877"/>
                </a:lnTo>
                <a:cubicBezTo>
                  <a:pt x="131" y="23119"/>
                  <a:pt x="791" y="18988"/>
                  <a:pt x="4661" y="17122"/>
                </a:cubicBezTo>
                <a:cubicBezTo>
                  <a:pt x="9626" y="14705"/>
                  <a:pt x="11055" y="12836"/>
                  <a:pt x="10091" y="7919"/>
                </a:cubicBezTo>
                <a:cubicBezTo>
                  <a:pt x="9126" y="3013"/>
                  <a:pt x="10448" y="1"/>
                  <a:pt x="10448" y="1"/>
                </a:cubicBezTo>
                <a:close/>
                <a:moveTo>
                  <a:pt x="30" y="24877"/>
                </a:moveTo>
                <a:cubicBezTo>
                  <a:pt x="1" y="25385"/>
                  <a:pt x="18" y="25695"/>
                  <a:pt x="18" y="25695"/>
                </a:cubicBezTo>
                <a:lnTo>
                  <a:pt x="30" y="25695"/>
                </a:lnTo>
                <a:lnTo>
                  <a:pt x="30" y="24877"/>
                </a:lnTo>
                <a:close/>
              </a:path>
            </a:pathLst>
          </a:custGeom>
          <a:solidFill>
            <a:srgbClr val="00AFA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190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>
            <a:spLocks noGrp="1"/>
          </p:cNvSpPr>
          <p:nvPr>
            <p:ph type="title"/>
          </p:nvPr>
        </p:nvSpPr>
        <p:spPr>
          <a:xfrm flipH="1">
            <a:off x="4508483" y="3839300"/>
            <a:ext cx="6197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5333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3" name="Google Shape;373;p3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369083" y="2673300"/>
            <a:ext cx="2476400" cy="12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74" name="Google Shape;374;p31"/>
          <p:cNvSpPr txBox="1">
            <a:spLocks noGrp="1"/>
          </p:cNvSpPr>
          <p:nvPr>
            <p:ph type="subTitle" idx="1"/>
          </p:nvPr>
        </p:nvSpPr>
        <p:spPr>
          <a:xfrm flipH="1">
            <a:off x="4768867" y="4730700"/>
            <a:ext cx="5676800" cy="9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31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31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77" name="Google Shape;377;p31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31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31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31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31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31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3503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1" y="8801"/>
            <a:ext cx="9093183" cy="2931212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9455391" y="58022"/>
            <a:ext cx="2685624" cy="2193029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858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1688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3">
  <p:cSld name="Bullet point 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>
            <a:spLocks noGrp="1"/>
          </p:cNvSpPr>
          <p:nvPr>
            <p:ph type="title"/>
          </p:nvPr>
        </p:nvSpPr>
        <p:spPr>
          <a:xfrm flipH="1">
            <a:off x="2230816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6" name="Google Shape;396;p33"/>
          <p:cNvGrpSpPr/>
          <p:nvPr/>
        </p:nvGrpSpPr>
        <p:grpSpPr>
          <a:xfrm flipH="1">
            <a:off x="51001" y="4733823"/>
            <a:ext cx="1589859" cy="2168011"/>
            <a:chOff x="7913367" y="3550367"/>
            <a:chExt cx="1192394" cy="1626008"/>
          </a:xfrm>
        </p:grpSpPr>
        <p:sp>
          <p:nvSpPr>
            <p:cNvPr id="397" name="Google Shape;397;p33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3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3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3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3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2" name="Google Shape;402;p33"/>
          <p:cNvSpPr/>
          <p:nvPr/>
        </p:nvSpPr>
        <p:spPr>
          <a:xfrm>
            <a:off x="10010638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69388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7008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2">
  <p:cSld name="Bullet point 2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4"/>
          <p:cNvSpPr txBox="1">
            <a:spLocks noGrp="1"/>
          </p:cNvSpPr>
          <p:nvPr>
            <p:ph type="title"/>
          </p:nvPr>
        </p:nvSpPr>
        <p:spPr>
          <a:xfrm>
            <a:off x="2230800" y="720000"/>
            <a:ext cx="7730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06" name="Google Shape;406;p34"/>
          <p:cNvGrpSpPr/>
          <p:nvPr/>
        </p:nvGrpSpPr>
        <p:grpSpPr>
          <a:xfrm>
            <a:off x="10551156" y="3823323"/>
            <a:ext cx="1589859" cy="3078511"/>
            <a:chOff x="7913367" y="2867492"/>
            <a:chExt cx="1192394" cy="2308883"/>
          </a:xfrm>
        </p:grpSpPr>
        <p:sp>
          <p:nvSpPr>
            <p:cNvPr id="407" name="Google Shape;407;p34"/>
            <p:cNvSpPr/>
            <p:nvPr/>
          </p:nvSpPr>
          <p:spPr>
            <a:xfrm rot="-6936536" flipH="1">
              <a:off x="8712002" y="28883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4"/>
            <p:cNvSpPr/>
            <p:nvPr/>
          </p:nvSpPr>
          <p:spPr>
            <a:xfrm rot="5400000">
              <a:off x="8087383" y="501598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4"/>
            <p:cNvSpPr/>
            <p:nvPr/>
          </p:nvSpPr>
          <p:spPr>
            <a:xfrm rot="6936536">
              <a:off x="8889902" y="47127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4"/>
            <p:cNvSpPr/>
            <p:nvPr/>
          </p:nvSpPr>
          <p:spPr>
            <a:xfrm rot="5400000">
              <a:off x="8470799" y="42559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4"/>
            <p:cNvSpPr/>
            <p:nvPr/>
          </p:nvSpPr>
          <p:spPr>
            <a:xfrm rot="6936536">
              <a:off x="7955427" y="357118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4"/>
            <p:cNvSpPr/>
            <p:nvPr/>
          </p:nvSpPr>
          <p:spPr>
            <a:xfrm rot="5400000">
              <a:off x="8830008" y="353046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34"/>
          <p:cNvSpPr/>
          <p:nvPr/>
        </p:nvSpPr>
        <p:spPr>
          <a:xfrm flipH="1">
            <a:off x="2" y="27"/>
            <a:ext cx="2181377" cy="3598019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4"/>
          <p:cNvSpPr txBox="1">
            <a:spLocks noGrp="1"/>
          </p:cNvSpPr>
          <p:nvPr>
            <p:ph type="subTitle" idx="1"/>
          </p:nvPr>
        </p:nvSpPr>
        <p:spPr>
          <a:xfrm>
            <a:off x="3246800" y="1930400"/>
            <a:ext cx="57192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13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1">
  <p:cSld name="One column 1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5"/>
          <p:cNvSpPr txBox="1">
            <a:spLocks noGrp="1"/>
          </p:cNvSpPr>
          <p:nvPr>
            <p:ph type="title"/>
          </p:nvPr>
        </p:nvSpPr>
        <p:spPr>
          <a:xfrm>
            <a:off x="6154500" y="1448015"/>
            <a:ext cx="441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35"/>
          <p:cNvSpPr/>
          <p:nvPr/>
        </p:nvSpPr>
        <p:spPr>
          <a:xfrm flipH="1">
            <a:off x="9701199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8" name="Google Shape;418;p35"/>
          <p:cNvGrpSpPr/>
          <p:nvPr/>
        </p:nvGrpSpPr>
        <p:grpSpPr>
          <a:xfrm flipH="1">
            <a:off x="515067" y="405629"/>
            <a:ext cx="864112" cy="721624"/>
            <a:chOff x="8100472" y="304222"/>
            <a:chExt cx="648084" cy="541218"/>
          </a:xfrm>
        </p:grpSpPr>
        <p:sp>
          <p:nvSpPr>
            <p:cNvPr id="419" name="Google Shape;419;p35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5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5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" name="Google Shape;422;p35"/>
          <p:cNvSpPr txBox="1">
            <a:spLocks noGrp="1"/>
          </p:cNvSpPr>
          <p:nvPr>
            <p:ph type="subTitle" idx="1"/>
          </p:nvPr>
        </p:nvSpPr>
        <p:spPr>
          <a:xfrm>
            <a:off x="6591300" y="2899900"/>
            <a:ext cx="3975200" cy="15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11422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One column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"/>
          <p:cNvSpPr txBox="1">
            <a:spLocks noGrp="1"/>
          </p:cNvSpPr>
          <p:nvPr>
            <p:ph type="subTitle" idx="1"/>
          </p:nvPr>
        </p:nvSpPr>
        <p:spPr>
          <a:xfrm>
            <a:off x="1671200" y="2899900"/>
            <a:ext cx="3472400" cy="1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title"/>
          </p:nvPr>
        </p:nvSpPr>
        <p:spPr>
          <a:xfrm>
            <a:off x="1671200" y="1462995"/>
            <a:ext cx="67364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 sz="4800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426" name="Google Shape;426;p36"/>
          <p:cNvGrpSpPr/>
          <p:nvPr/>
        </p:nvGrpSpPr>
        <p:grpSpPr>
          <a:xfrm>
            <a:off x="3299524" y="58022"/>
            <a:ext cx="8841491" cy="2193029"/>
            <a:chOff x="2474643" y="43516"/>
            <a:chExt cx="6631118" cy="1644772"/>
          </a:xfrm>
        </p:grpSpPr>
        <p:sp>
          <p:nvSpPr>
            <p:cNvPr id="427" name="Google Shape;427;p36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6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6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6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6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6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6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6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36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36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6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9" name="Google Shape;439;p36"/>
          <p:cNvSpPr/>
          <p:nvPr/>
        </p:nvSpPr>
        <p:spPr>
          <a:xfrm>
            <a:off x="1" y="4413101"/>
            <a:ext cx="3695703" cy="2444889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961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3">
  <p:cSld name="One column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2832100" y="720000"/>
            <a:ext cx="8400000" cy="17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2" name="Google Shape;442;p37"/>
          <p:cNvSpPr/>
          <p:nvPr/>
        </p:nvSpPr>
        <p:spPr>
          <a:xfrm rot="10800000" flipH="1">
            <a:off x="-1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37"/>
          <p:cNvSpPr txBox="1">
            <a:spLocks noGrp="1"/>
          </p:cNvSpPr>
          <p:nvPr>
            <p:ph type="subTitle" idx="1"/>
          </p:nvPr>
        </p:nvSpPr>
        <p:spPr>
          <a:xfrm>
            <a:off x="6883267" y="3611100"/>
            <a:ext cx="43484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chemeClr val="dk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44" name="Google Shape;444;p37"/>
          <p:cNvGrpSpPr/>
          <p:nvPr/>
        </p:nvGrpSpPr>
        <p:grpSpPr>
          <a:xfrm>
            <a:off x="-11" y="29589"/>
            <a:ext cx="5128269" cy="1380811"/>
            <a:chOff x="-8" y="22192"/>
            <a:chExt cx="3846202" cy="1035608"/>
          </a:xfrm>
        </p:grpSpPr>
        <p:grpSp>
          <p:nvGrpSpPr>
            <p:cNvPr id="445" name="Google Shape;445;p37"/>
            <p:cNvGrpSpPr/>
            <p:nvPr/>
          </p:nvGrpSpPr>
          <p:grpSpPr>
            <a:xfrm>
              <a:off x="-8" y="22192"/>
              <a:ext cx="1049719" cy="1035608"/>
              <a:chOff x="719992" y="3511592"/>
              <a:chExt cx="1049719" cy="1035608"/>
            </a:xfrm>
          </p:grpSpPr>
          <p:grpSp>
            <p:nvGrpSpPr>
              <p:cNvPr id="446" name="Google Shape;446;p37"/>
              <p:cNvGrpSpPr/>
              <p:nvPr/>
            </p:nvGrpSpPr>
            <p:grpSpPr>
              <a:xfrm>
                <a:off x="719992" y="3511592"/>
                <a:ext cx="1049719" cy="423596"/>
                <a:chOff x="719992" y="3511592"/>
                <a:chExt cx="1049719" cy="423596"/>
              </a:xfrm>
            </p:grpSpPr>
            <p:sp>
              <p:nvSpPr>
                <p:cNvPr id="447" name="Google Shape;447;p3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9" name="Google Shape;449;p3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0" name="Google Shape;450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1" name="Google Shape;451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4" name="Google Shape;454;p37"/>
          <p:cNvGrpSpPr/>
          <p:nvPr/>
        </p:nvGrpSpPr>
        <p:grpSpPr>
          <a:xfrm rot="10800000">
            <a:off x="7063723" y="6158672"/>
            <a:ext cx="5128269" cy="699328"/>
            <a:chOff x="-8" y="22192"/>
            <a:chExt cx="3846202" cy="524496"/>
          </a:xfrm>
        </p:grpSpPr>
        <p:grpSp>
          <p:nvGrpSpPr>
            <p:cNvPr id="455" name="Google Shape;455;p37"/>
            <p:cNvGrpSpPr/>
            <p:nvPr/>
          </p:nvGrpSpPr>
          <p:grpSpPr>
            <a:xfrm>
              <a:off x="-8" y="22192"/>
              <a:ext cx="1049719" cy="423596"/>
              <a:chOff x="719992" y="3511592"/>
              <a:chExt cx="1049719" cy="423596"/>
            </a:xfrm>
          </p:grpSpPr>
          <p:sp>
            <p:nvSpPr>
              <p:cNvPr id="456" name="Google Shape;456;p37"/>
              <p:cNvSpPr/>
              <p:nvPr/>
            </p:nvSpPr>
            <p:spPr>
              <a:xfrm rot="-6936536" flipH="1">
                <a:off x="762052" y="37116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7"/>
              <p:cNvSpPr/>
              <p:nvPr/>
            </p:nvSpPr>
            <p:spPr>
              <a:xfrm rot="6936536">
                <a:off x="1553852" y="353240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8" name="Google Shape;458;p37"/>
            <p:cNvGrpSpPr/>
            <p:nvPr/>
          </p:nvGrpSpPr>
          <p:grpSpPr>
            <a:xfrm>
              <a:off x="1597517" y="130430"/>
              <a:ext cx="2248677" cy="416257"/>
              <a:chOff x="1597517" y="130430"/>
              <a:chExt cx="2248677" cy="416257"/>
            </a:xfrm>
          </p:grpSpPr>
          <p:sp>
            <p:nvSpPr>
              <p:cNvPr id="459" name="Google Shape;459;p37"/>
              <p:cNvSpPr/>
              <p:nvPr/>
            </p:nvSpPr>
            <p:spPr>
              <a:xfrm rot="6936536">
                <a:off x="1639577" y="323158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7"/>
              <p:cNvSpPr/>
              <p:nvPr/>
            </p:nvSpPr>
            <p:spPr>
              <a:xfrm rot="5400000">
                <a:off x="2489099" y="202859"/>
                <a:ext cx="173801" cy="20271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7"/>
              <p:cNvSpPr/>
              <p:nvPr/>
            </p:nvSpPr>
            <p:spPr>
              <a:xfrm rot="5400000">
                <a:off x="3685808" y="110526"/>
                <a:ext cx="140482" cy="18029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2002" extrusionOk="0">
                    <a:moveTo>
                      <a:pt x="630" y="0"/>
                    </a:moveTo>
                    <a:cubicBezTo>
                      <a:pt x="615" y="0"/>
                      <a:pt x="599" y="1"/>
                      <a:pt x="583" y="4"/>
                    </a:cubicBezTo>
                    <a:lnTo>
                      <a:pt x="0" y="87"/>
                    </a:lnTo>
                    <a:lnTo>
                      <a:pt x="0" y="242"/>
                    </a:lnTo>
                    <a:cubicBezTo>
                      <a:pt x="24" y="540"/>
                      <a:pt x="71" y="837"/>
                      <a:pt x="119" y="1111"/>
                    </a:cubicBezTo>
                    <a:cubicBezTo>
                      <a:pt x="167" y="1349"/>
                      <a:pt x="226" y="1587"/>
                      <a:pt x="274" y="1825"/>
                    </a:cubicBezTo>
                    <a:cubicBezTo>
                      <a:pt x="298" y="1921"/>
                      <a:pt x="345" y="1956"/>
                      <a:pt x="429" y="1980"/>
                    </a:cubicBezTo>
                    <a:cubicBezTo>
                      <a:pt x="599" y="1991"/>
                      <a:pt x="765" y="2002"/>
                      <a:pt x="931" y="2002"/>
                    </a:cubicBezTo>
                    <a:cubicBezTo>
                      <a:pt x="1136" y="2002"/>
                      <a:pt x="1343" y="1985"/>
                      <a:pt x="1560" y="1933"/>
                    </a:cubicBezTo>
                    <a:cubicBezTo>
                      <a:pt x="1298" y="1564"/>
                      <a:pt x="1191" y="1159"/>
                      <a:pt x="1072" y="754"/>
                    </a:cubicBezTo>
                    <a:lnTo>
                      <a:pt x="893" y="218"/>
                    </a:lnTo>
                    <a:cubicBezTo>
                      <a:pt x="850" y="90"/>
                      <a:pt x="760" y="0"/>
                      <a:pt x="6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2796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8"/>
          <p:cNvSpPr txBox="1">
            <a:spLocks noGrp="1"/>
          </p:cNvSpPr>
          <p:nvPr>
            <p:ph type="title"/>
          </p:nvPr>
        </p:nvSpPr>
        <p:spPr>
          <a:xfrm>
            <a:off x="3659600" y="516800"/>
            <a:ext cx="48728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6000"/>
              <a:buNone/>
              <a:defRPr sz="8000"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8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38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6" name="Google Shape;466;p38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467" name="Google Shape;467;p38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38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38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0" name="Google Shape;470;p38"/>
          <p:cNvSpPr txBox="1"/>
          <p:nvPr/>
        </p:nvSpPr>
        <p:spPr>
          <a:xfrm>
            <a:off x="2600400" y="4809533"/>
            <a:ext cx="69912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rPr>
              <a:t>CREDITS: This presentation template was created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4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rPr>
              <a:t>, including icons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4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rPr>
              <a:t>, and infographics &amp; images by </a:t>
            </a:r>
            <a:r>
              <a:rPr lang="en" sz="2400" b="1">
                <a:solidFill>
                  <a:schemeClr val="dk1"/>
                </a:solidFill>
                <a:uFill>
                  <a:noFill/>
                </a:uFill>
                <a:latin typeface="Molengo"/>
                <a:ea typeface="Molengo"/>
                <a:cs typeface="Molengo"/>
                <a:sym typeface="Moleng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 b="1">
              <a:solidFill>
                <a:schemeClr val="dk1"/>
              </a:solidFill>
              <a:latin typeface="Molengo"/>
              <a:ea typeface="Molengo"/>
              <a:cs typeface="Molengo"/>
              <a:sym typeface="Molengo"/>
            </a:endParaRPr>
          </a:p>
        </p:txBody>
      </p:sp>
      <p:grpSp>
        <p:nvGrpSpPr>
          <p:cNvPr id="471" name="Google Shape;471;p38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472" name="Google Shape;472;p38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8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38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43403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9701200" y="1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39"/>
          <p:cNvSpPr/>
          <p:nvPr/>
        </p:nvSpPr>
        <p:spPr>
          <a:xfrm>
            <a:off x="-12200" y="4412967"/>
            <a:ext cx="2490808" cy="244503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624696" y="405629"/>
            <a:ext cx="864112" cy="721624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10799945" y="5731013"/>
            <a:ext cx="864112" cy="721624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36074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10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1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956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8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8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4" name="Google Shape;664;p8"/>
          <p:cNvSpPr txBox="1">
            <a:spLocks noGrp="1"/>
          </p:cNvSpPr>
          <p:nvPr>
            <p:ph type="title"/>
          </p:nvPr>
        </p:nvSpPr>
        <p:spPr>
          <a:xfrm>
            <a:off x="2665800" y="2120200"/>
            <a:ext cx="6860400" cy="2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65" name="Google Shape;665;p8"/>
          <p:cNvSpPr/>
          <p:nvPr/>
        </p:nvSpPr>
        <p:spPr>
          <a:xfrm>
            <a:off x="4930223" y="5467834"/>
            <a:ext cx="7617667" cy="1663700"/>
          </a:xfrm>
          <a:custGeom>
            <a:avLst/>
            <a:gdLst/>
            <a:ahLst/>
            <a:cxnLst/>
            <a:rect l="l" t="t" r="r" b="b"/>
            <a:pathLst>
              <a:path w="228530" h="49911" extrusionOk="0">
                <a:moveTo>
                  <a:pt x="228530" y="49911"/>
                </a:moveTo>
                <a:cubicBezTo>
                  <a:pt x="220674" y="36163"/>
                  <a:pt x="203475" y="27491"/>
                  <a:pt x="187763" y="25527"/>
                </a:cubicBezTo>
                <a:cubicBezTo>
                  <a:pt x="171666" y="23515"/>
                  <a:pt x="155854" y="31516"/>
                  <a:pt x="139757" y="33528"/>
                </a:cubicBezTo>
                <a:cubicBezTo>
                  <a:pt x="117230" y="36344"/>
                  <a:pt x="94713" y="20271"/>
                  <a:pt x="72320" y="24003"/>
                </a:cubicBezTo>
                <a:cubicBezTo>
                  <a:pt x="59439" y="26150"/>
                  <a:pt x="46263" y="31517"/>
                  <a:pt x="33458" y="28956"/>
                </a:cubicBezTo>
                <a:cubicBezTo>
                  <a:pt x="22681" y="26801"/>
                  <a:pt x="10749" y="24154"/>
                  <a:pt x="2978" y="16383"/>
                </a:cubicBezTo>
                <a:cubicBezTo>
                  <a:pt x="-934" y="12471"/>
                  <a:pt x="311" y="5533"/>
                  <a:pt x="31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66" name="Google Shape;666;p8"/>
          <p:cNvSpPr/>
          <p:nvPr/>
        </p:nvSpPr>
        <p:spPr>
          <a:xfrm>
            <a:off x="13001" y="-170967"/>
            <a:ext cx="9893300" cy="966467"/>
          </a:xfrm>
          <a:custGeom>
            <a:avLst/>
            <a:gdLst/>
            <a:ahLst/>
            <a:cxnLst/>
            <a:rect l="l" t="t" r="r" b="b"/>
            <a:pathLst>
              <a:path w="296799" h="28994" extrusionOk="0">
                <a:moveTo>
                  <a:pt x="0" y="5334"/>
                </a:moveTo>
                <a:cubicBezTo>
                  <a:pt x="7672" y="5334"/>
                  <a:pt x="15235" y="7154"/>
                  <a:pt x="22860" y="8001"/>
                </a:cubicBezTo>
                <a:cubicBezTo>
                  <a:pt x="31415" y="8952"/>
                  <a:pt x="42434" y="10145"/>
                  <a:pt x="46863" y="17526"/>
                </a:cubicBezTo>
                <a:cubicBezTo>
                  <a:pt x="48983" y="21060"/>
                  <a:pt x="44003" y="26813"/>
                  <a:pt x="40005" y="27813"/>
                </a:cubicBezTo>
                <a:cubicBezTo>
                  <a:pt x="36430" y="28707"/>
                  <a:pt x="31562" y="30038"/>
                  <a:pt x="28956" y="27432"/>
                </a:cubicBezTo>
                <a:cubicBezTo>
                  <a:pt x="27494" y="25970"/>
                  <a:pt x="27473" y="23375"/>
                  <a:pt x="27813" y="21336"/>
                </a:cubicBezTo>
                <a:cubicBezTo>
                  <a:pt x="28169" y="19203"/>
                  <a:pt x="30758" y="17948"/>
                  <a:pt x="32766" y="17145"/>
                </a:cubicBezTo>
                <a:cubicBezTo>
                  <a:pt x="47908" y="11088"/>
                  <a:pt x="65532" y="19698"/>
                  <a:pt x="81153" y="24384"/>
                </a:cubicBezTo>
                <a:cubicBezTo>
                  <a:pt x="97105" y="29170"/>
                  <a:pt x="114636" y="29408"/>
                  <a:pt x="131064" y="26670"/>
                </a:cubicBezTo>
                <a:cubicBezTo>
                  <a:pt x="139225" y="25310"/>
                  <a:pt x="146469" y="20017"/>
                  <a:pt x="154686" y="19050"/>
                </a:cubicBezTo>
                <a:cubicBezTo>
                  <a:pt x="165786" y="17744"/>
                  <a:pt x="177218" y="16670"/>
                  <a:pt x="188214" y="18669"/>
                </a:cubicBezTo>
                <a:cubicBezTo>
                  <a:pt x="201701" y="21121"/>
                  <a:pt x="214546" y="27217"/>
                  <a:pt x="228219" y="28194"/>
                </a:cubicBezTo>
                <a:cubicBezTo>
                  <a:pt x="248243" y="29624"/>
                  <a:pt x="273079" y="30578"/>
                  <a:pt x="287274" y="16383"/>
                </a:cubicBezTo>
                <a:cubicBezTo>
                  <a:pt x="291741" y="11916"/>
                  <a:pt x="293974" y="5650"/>
                  <a:pt x="296799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667" name="Google Shape;667;p8"/>
          <p:cNvGrpSpPr/>
          <p:nvPr/>
        </p:nvGrpSpPr>
        <p:grpSpPr>
          <a:xfrm rot="-2864756">
            <a:off x="7732815" y="6054731"/>
            <a:ext cx="457189" cy="425456"/>
            <a:chOff x="-1003774" y="3010923"/>
            <a:chExt cx="671424" cy="624822"/>
          </a:xfrm>
        </p:grpSpPr>
        <p:sp>
          <p:nvSpPr>
            <p:cNvPr id="668" name="Google Shape;668;p8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8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5" name="Google Shape;705;p8"/>
          <p:cNvGrpSpPr/>
          <p:nvPr/>
        </p:nvGrpSpPr>
        <p:grpSpPr>
          <a:xfrm>
            <a:off x="567538" y="4410683"/>
            <a:ext cx="1812349" cy="2169003"/>
            <a:chOff x="6246075" y="1325325"/>
            <a:chExt cx="768075" cy="919225"/>
          </a:xfrm>
        </p:grpSpPr>
        <p:sp>
          <p:nvSpPr>
            <p:cNvPr id="706" name="Google Shape;706;p8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8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8"/>
          <p:cNvGrpSpPr/>
          <p:nvPr/>
        </p:nvGrpSpPr>
        <p:grpSpPr>
          <a:xfrm>
            <a:off x="334195" y="2874330"/>
            <a:ext cx="1718591" cy="1272705"/>
            <a:chOff x="1156200" y="3428725"/>
            <a:chExt cx="684625" cy="507000"/>
          </a:xfrm>
        </p:grpSpPr>
        <p:sp>
          <p:nvSpPr>
            <p:cNvPr id="725" name="Google Shape;725;p8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8"/>
          <p:cNvGrpSpPr/>
          <p:nvPr/>
        </p:nvGrpSpPr>
        <p:grpSpPr>
          <a:xfrm>
            <a:off x="10014099" y="642729"/>
            <a:ext cx="1006124" cy="1337643"/>
            <a:chOff x="7062788" y="3483325"/>
            <a:chExt cx="558875" cy="743025"/>
          </a:xfrm>
        </p:grpSpPr>
        <p:sp>
          <p:nvSpPr>
            <p:cNvPr id="757" name="Google Shape;757;p8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" name="Google Shape;778;p8"/>
          <p:cNvGrpSpPr/>
          <p:nvPr/>
        </p:nvGrpSpPr>
        <p:grpSpPr>
          <a:xfrm>
            <a:off x="9768795" y="2196277"/>
            <a:ext cx="1496751" cy="893972"/>
            <a:chOff x="7734396" y="189920"/>
            <a:chExt cx="1122563" cy="670479"/>
          </a:xfrm>
        </p:grpSpPr>
        <p:sp>
          <p:nvSpPr>
            <p:cNvPr id="779" name="Google Shape;779;p8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8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4332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65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9699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23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2987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180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58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6453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8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3">
  <p:cSld name="Header 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5068000" y="313042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6575133" y="368998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 hasCustomPrompt="1"/>
          </p:nvPr>
        </p:nvSpPr>
        <p:spPr>
          <a:xfrm>
            <a:off x="7000733" y="5027017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12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7333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870646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1" name="Google Shape;801;p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9"/>
          <p:cNvSpPr txBox="1">
            <a:spLocks noGrp="1"/>
          </p:cNvSpPr>
          <p:nvPr>
            <p:ph type="title"/>
          </p:nvPr>
        </p:nvSpPr>
        <p:spPr>
          <a:xfrm>
            <a:off x="2164000" y="2193812"/>
            <a:ext cx="78640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9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9"/>
          <p:cNvSpPr txBox="1">
            <a:spLocks noGrp="1"/>
          </p:cNvSpPr>
          <p:nvPr>
            <p:ph type="subTitle" idx="1"/>
          </p:nvPr>
        </p:nvSpPr>
        <p:spPr>
          <a:xfrm>
            <a:off x="2304400" y="3614988"/>
            <a:ext cx="75832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9"/>
          <p:cNvSpPr/>
          <p:nvPr/>
        </p:nvSpPr>
        <p:spPr>
          <a:xfrm>
            <a:off x="25700" y="-94866"/>
            <a:ext cx="10439400" cy="1019033"/>
          </a:xfrm>
          <a:custGeom>
            <a:avLst/>
            <a:gdLst/>
            <a:ahLst/>
            <a:cxnLst/>
            <a:rect l="l" t="t" r="r" b="b"/>
            <a:pathLst>
              <a:path w="313182" h="30571" extrusionOk="0">
                <a:moveTo>
                  <a:pt x="0" y="1905"/>
                </a:moveTo>
                <a:cubicBezTo>
                  <a:pt x="27234" y="-1986"/>
                  <a:pt x="53492" y="14810"/>
                  <a:pt x="80391" y="20574"/>
                </a:cubicBezTo>
                <a:cubicBezTo>
                  <a:pt x="96546" y="24036"/>
                  <a:pt x="113720" y="25719"/>
                  <a:pt x="129921" y="22479"/>
                </a:cubicBezTo>
                <a:cubicBezTo>
                  <a:pt x="139798" y="20504"/>
                  <a:pt x="149989" y="18900"/>
                  <a:pt x="160020" y="19812"/>
                </a:cubicBezTo>
                <a:cubicBezTo>
                  <a:pt x="185544" y="22132"/>
                  <a:pt x="212105" y="34207"/>
                  <a:pt x="236601" y="26670"/>
                </a:cubicBezTo>
                <a:cubicBezTo>
                  <a:pt x="239207" y="25868"/>
                  <a:pt x="242621" y="25299"/>
                  <a:pt x="243840" y="22860"/>
                </a:cubicBezTo>
                <a:cubicBezTo>
                  <a:pt x="245369" y="19801"/>
                  <a:pt x="242962" y="15094"/>
                  <a:pt x="240030" y="13335"/>
                </a:cubicBezTo>
                <a:cubicBezTo>
                  <a:pt x="236747" y="11365"/>
                  <a:pt x="231051" y="11536"/>
                  <a:pt x="228600" y="14478"/>
                </a:cubicBezTo>
                <a:cubicBezTo>
                  <a:pt x="226461" y="17045"/>
                  <a:pt x="227627" y="22164"/>
                  <a:pt x="230124" y="24384"/>
                </a:cubicBezTo>
                <a:cubicBezTo>
                  <a:pt x="251690" y="43554"/>
                  <a:pt x="287374" y="12904"/>
                  <a:pt x="313182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6" name="Google Shape;806;p9"/>
          <p:cNvSpPr/>
          <p:nvPr/>
        </p:nvSpPr>
        <p:spPr>
          <a:xfrm>
            <a:off x="5194601" y="6055666"/>
            <a:ext cx="6565900" cy="986967"/>
          </a:xfrm>
          <a:custGeom>
            <a:avLst/>
            <a:gdLst/>
            <a:ahLst/>
            <a:cxnLst/>
            <a:rect l="l" t="t" r="r" b="b"/>
            <a:pathLst>
              <a:path w="196977" h="29609" extrusionOk="0">
                <a:moveTo>
                  <a:pt x="0" y="26561"/>
                </a:moveTo>
                <a:cubicBezTo>
                  <a:pt x="664" y="18592"/>
                  <a:pt x="5321" y="8753"/>
                  <a:pt x="12954" y="6368"/>
                </a:cubicBezTo>
                <a:cubicBezTo>
                  <a:pt x="23767" y="2989"/>
                  <a:pt x="35673" y="6887"/>
                  <a:pt x="46863" y="8654"/>
                </a:cubicBezTo>
                <a:cubicBezTo>
                  <a:pt x="59919" y="10715"/>
                  <a:pt x="73308" y="11192"/>
                  <a:pt x="86487" y="10178"/>
                </a:cubicBezTo>
                <a:cubicBezTo>
                  <a:pt x="100553" y="9096"/>
                  <a:pt x="113561" y="1243"/>
                  <a:pt x="127635" y="272"/>
                </a:cubicBezTo>
                <a:cubicBezTo>
                  <a:pt x="143413" y="-816"/>
                  <a:pt x="159971" y="2724"/>
                  <a:pt x="174117" y="9797"/>
                </a:cubicBezTo>
                <a:cubicBezTo>
                  <a:pt x="183136" y="14306"/>
                  <a:pt x="193788" y="20043"/>
                  <a:pt x="196977" y="2960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7" name="Google Shape;807;p9"/>
          <p:cNvGrpSpPr/>
          <p:nvPr/>
        </p:nvGrpSpPr>
        <p:grpSpPr>
          <a:xfrm rot="-2864756">
            <a:off x="10059915" y="5919831"/>
            <a:ext cx="457189" cy="425456"/>
            <a:chOff x="-1003774" y="3010923"/>
            <a:chExt cx="671424" cy="624822"/>
          </a:xfrm>
        </p:grpSpPr>
        <p:sp>
          <p:nvSpPr>
            <p:cNvPr id="808" name="Google Shape;808;p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5" name="Google Shape;845;p9"/>
          <p:cNvGrpSpPr/>
          <p:nvPr/>
        </p:nvGrpSpPr>
        <p:grpSpPr>
          <a:xfrm>
            <a:off x="10737966" y="1265029"/>
            <a:ext cx="1006124" cy="1337643"/>
            <a:chOff x="7062788" y="3483325"/>
            <a:chExt cx="558875" cy="743025"/>
          </a:xfrm>
        </p:grpSpPr>
        <p:sp>
          <p:nvSpPr>
            <p:cNvPr id="846" name="Google Shape;846;p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7" name="Google Shape;867;p9"/>
          <p:cNvGrpSpPr/>
          <p:nvPr/>
        </p:nvGrpSpPr>
        <p:grpSpPr>
          <a:xfrm>
            <a:off x="312183" y="3639025"/>
            <a:ext cx="1579516" cy="2883491"/>
            <a:chOff x="5124450" y="2384375"/>
            <a:chExt cx="669400" cy="1222025"/>
          </a:xfrm>
        </p:grpSpPr>
        <p:sp>
          <p:nvSpPr>
            <p:cNvPr id="868" name="Google Shape;868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9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9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9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9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9"/>
          <p:cNvGrpSpPr/>
          <p:nvPr/>
        </p:nvGrpSpPr>
        <p:grpSpPr>
          <a:xfrm>
            <a:off x="10653634" y="523417"/>
            <a:ext cx="1282737" cy="540289"/>
            <a:chOff x="774450" y="2691700"/>
            <a:chExt cx="543625" cy="228975"/>
          </a:xfrm>
        </p:grpSpPr>
        <p:sp>
          <p:nvSpPr>
            <p:cNvPr id="886" name="Google Shape;886;p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46835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12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6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6688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13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35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756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03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64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350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"/>
          <p:cNvSpPr txBox="1">
            <a:spLocks noGrp="1"/>
          </p:cNvSpPr>
          <p:nvPr>
            <p:ph type="title"/>
          </p:nvPr>
        </p:nvSpPr>
        <p:spPr>
          <a:xfrm>
            <a:off x="1368567" y="692733"/>
            <a:ext cx="4956400" cy="1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0"/>
          <p:cNvSpPr/>
          <p:nvPr/>
        </p:nvSpPr>
        <p:spPr>
          <a:xfrm>
            <a:off x="9982501" y="-107467"/>
            <a:ext cx="2425700" cy="4216400"/>
          </a:xfrm>
          <a:custGeom>
            <a:avLst/>
            <a:gdLst/>
            <a:ahLst/>
            <a:cxnLst/>
            <a:rect l="l" t="t" r="r" b="b"/>
            <a:pathLst>
              <a:path w="72771" h="126492" extrusionOk="0">
                <a:moveTo>
                  <a:pt x="72771" y="126492"/>
                </a:moveTo>
                <a:cubicBezTo>
                  <a:pt x="70597" y="119970"/>
                  <a:pt x="68869" y="112684"/>
                  <a:pt x="64008" y="107823"/>
                </a:cubicBezTo>
                <a:cubicBezTo>
                  <a:pt x="53656" y="97471"/>
                  <a:pt x="38158" y="90089"/>
                  <a:pt x="33528" y="76200"/>
                </a:cubicBezTo>
                <a:cubicBezTo>
                  <a:pt x="28910" y="62347"/>
                  <a:pt x="46982" y="45149"/>
                  <a:pt x="39243" y="32766"/>
                </a:cubicBezTo>
                <a:cubicBezTo>
                  <a:pt x="30211" y="18315"/>
                  <a:pt x="0" y="170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00" name="Google Shape;900;p10"/>
          <p:cNvGrpSpPr/>
          <p:nvPr/>
        </p:nvGrpSpPr>
        <p:grpSpPr>
          <a:xfrm rot="2275746">
            <a:off x="11085639" y="1087109"/>
            <a:ext cx="457165" cy="425435"/>
            <a:chOff x="-1003774" y="3010923"/>
            <a:chExt cx="671424" cy="624822"/>
          </a:xfrm>
        </p:grpSpPr>
        <p:sp>
          <p:nvSpPr>
            <p:cNvPr id="901" name="Google Shape;901;p1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07491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4461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24287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5377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44F7E-D3EE-4820-A3AD-ED3B625C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24213-3B95-472D-8785-BE59015C4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294BB-560D-413B-9D7A-3598EAE7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5350E-44F0-4025-9EB2-2D4F2BDA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69078-1C98-4DDD-8D87-7B41D5B1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92500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94741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6C2B-F82F-462A-99E3-CE7D935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284C-B949-459C-9DA6-77C3B837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A660E-686F-40E7-A651-8AAC2D860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BB39A-7312-4F84-8CA0-C0FC4E838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A6DE-E54E-4523-9A80-B1AD0BBC0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965E7B-A410-4214-B1AC-7B3A46F9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CE3857-B780-468D-934E-A75921E7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34A56-869A-4922-8B3A-1247CAC2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756161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0305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A0514-EABD-44DD-9FEE-FD3B6993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89CFA-7BE8-4E2D-A2D2-69DFDF67A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BA20-5216-49BC-A672-DBE07E4F3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6E611-CB59-47AA-B2BD-1C42BF09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B9AB8-1888-4A05-98BB-75EDB059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02696-3ED7-48D6-A149-7A51503D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905755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144009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9855-67DD-499C-8452-982BD998B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2C6DC6-9849-4FC4-9261-E617428F3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46057-7577-44E5-BB5D-ECDD39E1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C3C06-0118-458A-A21D-1513B54EE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12FCB-C0A3-4A28-A0CB-001BAE7B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4064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8036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6709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1BBBB-B902-4D7E-B8D9-B0B7FE1A2E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C38CA-75CA-45D6-AF5B-4089654C5E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6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154CB-BD1B-4718-82AF-AB96DE17FD9C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98D72-2C47-4817-9876-D064D8143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2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1 Noi dung ng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1 Noi dung ng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688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spd="slow"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jpe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2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arth Day by MaryBeth McIvor on Dribbble">
            <a:extLst>
              <a:ext uri="{FF2B5EF4-FFF2-40B4-BE49-F238E27FC236}">
                <a16:creationId xmlns:a16="http://schemas.microsoft.com/office/drawing/2014/main" id="{B7A4DE41-9217-486E-A8B2-47EA39AA8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504994" y="685800"/>
            <a:ext cx="9896394" cy="7422296"/>
          </a:xfrm>
          <a:prstGeom prst="rect">
            <a:avLst/>
          </a:prstGeom>
          <a:solidFill>
            <a:srgbClr val="D5EBFF"/>
          </a:solidFill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EA9588-FE09-49B2-9891-2C4E72518EA5}"/>
              </a:ext>
            </a:extLst>
          </p:cNvPr>
          <p:cNvSpPr txBox="1"/>
          <p:nvPr/>
        </p:nvSpPr>
        <p:spPr>
          <a:xfrm>
            <a:off x="3810000" y="990600"/>
            <a:ext cx="7543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Chào mừng thầy cô và các em đến với tiết học Địa lí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63A12F-3C4D-4FDC-A202-B69D9CC1BD8C}"/>
              </a:ext>
            </a:extLst>
          </p:cNvPr>
          <p:cNvSpPr txBox="1"/>
          <p:nvPr/>
        </p:nvSpPr>
        <p:spPr>
          <a:xfrm>
            <a:off x="7394944" y="2957393"/>
            <a:ext cx="8458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4FC1E9">
                    <a:lumMod val="50000"/>
                  </a:srgbClr>
                </a:solidFill>
                <a:effectLst/>
                <a:uLnTx/>
                <a:uFillTx/>
                <a:latin typeface="#9Slide05 SVNVanilla Daisy Pro" panose="00000500000000000000" pitchFamily="2" charset="0"/>
                <a:ea typeface="+mn-ea"/>
                <a:cs typeface="+mn-cs"/>
              </a:rPr>
              <a:t>Địa lí hay - Học mê say</a:t>
            </a:r>
          </a:p>
        </p:txBody>
      </p:sp>
    </p:spTree>
    <p:extLst>
      <p:ext uri="{BB962C8B-B14F-4D97-AF65-F5344CB8AC3E}">
        <p14:creationId xmlns:p14="http://schemas.microsoft.com/office/powerpoint/2010/main" val="746069742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20220523051805_wm_shs-lich-su-va-dia-li-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32603" r="13581" b="9015"/>
          <a:stretch/>
        </p:blipFill>
        <p:spPr bwMode="auto">
          <a:xfrm>
            <a:off x="323830" y="222068"/>
            <a:ext cx="5284323" cy="601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iệu ứng kinh tế của Brexit Vương quốc Anh gọi của Điều 50 của hiệp Ước">
            <a:extLst>
              <a:ext uri="{FF2B5EF4-FFF2-40B4-BE49-F238E27FC236}">
                <a16:creationId xmlns:a16="http://schemas.microsoft.com/office/drawing/2014/main" id="{D27A082D-086D-4BF6-9DDA-06CDA10B2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>
                        <a14:foregroundMark x1="5111" y1="39400" x2="5111" y2="39400"/>
                        <a14:foregroundMark x1="33667" y1="46600" x2="33667" y2="46600"/>
                        <a14:foregroundMark x1="14111" y1="42200" x2="14111" y2="42200"/>
                        <a14:foregroundMark x1="80222" y1="51000" x2="80222" y2="51000"/>
                        <a14:foregroundMark x1="92778" y1="51000" x2="92778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73" y="5674125"/>
            <a:ext cx="2194562" cy="121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83129" y="5929783"/>
            <a:ext cx="17203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defRPr/>
            </a:pPr>
            <a:r>
              <a:rPr lang="en-US" sz="4000" b="1" dirty="0">
                <a:solidFill>
                  <a:srgbClr val="CF1429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8541F-9C1B-4E1A-8F78-DA937A46D1CF}"/>
              </a:ext>
            </a:extLst>
          </p:cNvPr>
          <p:cNvSpPr txBox="1"/>
          <p:nvPr/>
        </p:nvSpPr>
        <p:spPr>
          <a:xfrm>
            <a:off x="206188" y="6186507"/>
            <a:ext cx="5227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Bản </a:t>
            </a:r>
            <a:r>
              <a:rPr lang="en-US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</a:t>
            </a:r>
            <a:r>
              <a:rPr lang="en-US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các thành viên của </a:t>
            </a:r>
            <a:r>
              <a:rPr lang="en-US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Liên</a:t>
            </a:r>
            <a:r>
              <a:rPr lang="en-US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minh </a:t>
            </a:r>
            <a:r>
              <a:rPr lang="en-US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r>
              <a:rPr lang="en-US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, năm 2020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pic>
        <p:nvPicPr>
          <p:cNvPr id="2050" name="Picture 2" descr="http://img.vietnamplus.vn/Uploaded/Mtpyelagtpy/2016_06_22/Infographics_HowtheEuropeanUnionhasgrow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24" y="316341"/>
            <a:ext cx="5821847" cy="55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7656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DA28674-64B8-47D1-A492-6E5EA2DFB661}"/>
              </a:ext>
            </a:extLst>
          </p:cNvPr>
          <p:cNvSpPr/>
          <p:nvPr/>
        </p:nvSpPr>
        <p:spPr>
          <a:xfrm>
            <a:off x="0" y="-1"/>
            <a:ext cx="12192000" cy="2422967"/>
          </a:xfrm>
          <a:prstGeom prst="rect">
            <a:avLst/>
          </a:prstGeom>
          <a:solidFill>
            <a:srgbClr val="FEF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FBF8D-D6E1-440B-9D0D-E4D993EB0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32"/>
          <a:stretch/>
        </p:blipFill>
        <p:spPr>
          <a:xfrm>
            <a:off x="76196" y="0"/>
            <a:ext cx="7523018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1943C5-F7A0-465A-9442-D8860ED5A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7800105" y="-13796"/>
            <a:ext cx="4267200" cy="68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5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447" y="682586"/>
            <a:ext cx="7048512" cy="5106327"/>
          </a:xfrm>
          <a:prstGeom prst="rect">
            <a:avLst/>
          </a:prstGeom>
        </p:spPr>
      </p:pic>
      <p:pic>
        <p:nvPicPr>
          <p:cNvPr id="8" name="Picture 7" descr="20220523051805_wm_shs-lich-su-va-dia-li-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32603" r="13581" b="9015"/>
          <a:stretch/>
        </p:blipFill>
        <p:spPr bwMode="auto">
          <a:xfrm>
            <a:off x="290097" y="682586"/>
            <a:ext cx="4582350" cy="52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C8541F-9C1B-4E1A-8F78-DA937A46D1CF}"/>
              </a:ext>
            </a:extLst>
          </p:cNvPr>
          <p:cNvSpPr txBox="1"/>
          <p:nvPr/>
        </p:nvSpPr>
        <p:spPr>
          <a:xfrm>
            <a:off x="359177" y="5951894"/>
            <a:ext cx="4444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Bản </a:t>
            </a:r>
            <a:r>
              <a:rPr lang="en-US" sz="16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</a:t>
            </a:r>
            <a:r>
              <a:rPr lang="en-US" sz="16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các thành viên của </a:t>
            </a:r>
            <a:r>
              <a:rPr lang="en-US" sz="16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Liên</a:t>
            </a:r>
            <a:r>
              <a:rPr lang="en-US" sz="16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minh </a:t>
            </a:r>
            <a:r>
              <a:rPr lang="en-US" sz="16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16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16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r>
              <a:rPr lang="en-US" sz="16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, năm 2020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8091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54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8" name="Google Shape;4088;p54"/>
          <p:cNvSpPr txBox="1">
            <a:spLocks noGrp="1"/>
          </p:cNvSpPr>
          <p:nvPr>
            <p:ph type="title"/>
          </p:nvPr>
        </p:nvSpPr>
        <p:spPr>
          <a:xfrm>
            <a:off x="2912863" y="656733"/>
            <a:ext cx="6625481" cy="7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 2. Trụ sở EU ở Brúc-xen (Bỉ)</a:t>
            </a:r>
            <a:endParaRPr sz="2800" b="1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5" r="524" b="10505"/>
          <a:stretch/>
        </p:blipFill>
        <p:spPr>
          <a:xfrm>
            <a:off x="2442600" y="1610949"/>
            <a:ext cx="7306800" cy="45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2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1" name="Google Shape;4681;p59"/>
          <p:cNvSpPr/>
          <p:nvPr/>
        </p:nvSpPr>
        <p:spPr>
          <a:xfrm>
            <a:off x="4594000" y="2465392"/>
            <a:ext cx="3004000" cy="30040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4" name="Google Shape;4684;p59"/>
          <p:cNvSpPr/>
          <p:nvPr/>
        </p:nvSpPr>
        <p:spPr>
          <a:xfrm>
            <a:off x="6876469" y="2453067"/>
            <a:ext cx="801200" cy="801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4685" name="Google Shape;4685;p59"/>
          <p:cNvGrpSpPr/>
          <p:nvPr/>
        </p:nvGrpSpPr>
        <p:grpSpPr>
          <a:xfrm>
            <a:off x="6983059" y="2562387"/>
            <a:ext cx="582547" cy="582547"/>
            <a:chOff x="2684007" y="5171915"/>
            <a:chExt cx="436910" cy="436910"/>
          </a:xfrm>
        </p:grpSpPr>
        <p:sp>
          <p:nvSpPr>
            <p:cNvPr id="4686" name="Google Shape;4686;p59"/>
            <p:cNvSpPr/>
            <p:nvPr/>
          </p:nvSpPr>
          <p:spPr>
            <a:xfrm>
              <a:off x="2876354" y="5171915"/>
              <a:ext cx="52181" cy="50863"/>
            </a:xfrm>
            <a:custGeom>
              <a:avLst/>
              <a:gdLst/>
              <a:ahLst/>
              <a:cxnLst/>
              <a:rect l="l" t="t" r="r" b="b"/>
              <a:pathLst>
                <a:path w="1504" h="1466" extrusionOk="0">
                  <a:moveTo>
                    <a:pt x="742" y="1"/>
                  </a:moveTo>
                  <a:lnTo>
                    <a:pt x="684" y="20"/>
                  </a:lnTo>
                  <a:lnTo>
                    <a:pt x="645" y="79"/>
                  </a:lnTo>
                  <a:lnTo>
                    <a:pt x="508" y="372"/>
                  </a:lnTo>
                  <a:lnTo>
                    <a:pt x="469" y="411"/>
                  </a:lnTo>
                  <a:lnTo>
                    <a:pt x="411" y="430"/>
                  </a:lnTo>
                  <a:lnTo>
                    <a:pt x="98" y="469"/>
                  </a:lnTo>
                  <a:lnTo>
                    <a:pt x="40" y="509"/>
                  </a:lnTo>
                  <a:lnTo>
                    <a:pt x="1" y="548"/>
                  </a:lnTo>
                  <a:lnTo>
                    <a:pt x="1" y="626"/>
                  </a:lnTo>
                  <a:lnTo>
                    <a:pt x="20" y="684"/>
                  </a:lnTo>
                  <a:lnTo>
                    <a:pt x="254" y="899"/>
                  </a:lnTo>
                  <a:lnTo>
                    <a:pt x="293" y="958"/>
                  </a:lnTo>
                  <a:lnTo>
                    <a:pt x="293" y="1016"/>
                  </a:lnTo>
                  <a:lnTo>
                    <a:pt x="235" y="1328"/>
                  </a:lnTo>
                  <a:lnTo>
                    <a:pt x="254" y="1407"/>
                  </a:lnTo>
                  <a:lnTo>
                    <a:pt x="293" y="1446"/>
                  </a:lnTo>
                  <a:lnTo>
                    <a:pt x="352" y="1465"/>
                  </a:lnTo>
                  <a:lnTo>
                    <a:pt x="411" y="1465"/>
                  </a:lnTo>
                  <a:lnTo>
                    <a:pt x="703" y="1309"/>
                  </a:lnTo>
                  <a:lnTo>
                    <a:pt x="742" y="1289"/>
                  </a:lnTo>
                  <a:lnTo>
                    <a:pt x="801" y="1309"/>
                  </a:lnTo>
                  <a:lnTo>
                    <a:pt x="1094" y="1465"/>
                  </a:lnTo>
                  <a:lnTo>
                    <a:pt x="1152" y="1465"/>
                  </a:lnTo>
                  <a:lnTo>
                    <a:pt x="1211" y="1446"/>
                  </a:lnTo>
                  <a:lnTo>
                    <a:pt x="1250" y="1407"/>
                  </a:lnTo>
                  <a:lnTo>
                    <a:pt x="1270" y="1328"/>
                  </a:lnTo>
                  <a:lnTo>
                    <a:pt x="1211" y="1016"/>
                  </a:lnTo>
                  <a:lnTo>
                    <a:pt x="1211" y="958"/>
                  </a:lnTo>
                  <a:lnTo>
                    <a:pt x="1250" y="899"/>
                  </a:lnTo>
                  <a:lnTo>
                    <a:pt x="1484" y="684"/>
                  </a:lnTo>
                  <a:lnTo>
                    <a:pt x="1504" y="626"/>
                  </a:lnTo>
                  <a:lnTo>
                    <a:pt x="1504" y="548"/>
                  </a:lnTo>
                  <a:lnTo>
                    <a:pt x="1465" y="509"/>
                  </a:lnTo>
                  <a:lnTo>
                    <a:pt x="1406" y="469"/>
                  </a:lnTo>
                  <a:lnTo>
                    <a:pt x="1094" y="430"/>
                  </a:lnTo>
                  <a:lnTo>
                    <a:pt x="1035" y="411"/>
                  </a:lnTo>
                  <a:lnTo>
                    <a:pt x="996" y="372"/>
                  </a:lnTo>
                  <a:lnTo>
                    <a:pt x="860" y="79"/>
                  </a:lnTo>
                  <a:lnTo>
                    <a:pt x="821" y="20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59"/>
            <p:cNvSpPr/>
            <p:nvPr/>
          </p:nvSpPr>
          <p:spPr>
            <a:xfrm>
              <a:off x="2969821" y="5196306"/>
              <a:ext cx="52875" cy="51522"/>
            </a:xfrm>
            <a:custGeom>
              <a:avLst/>
              <a:gdLst/>
              <a:ahLst/>
              <a:cxnLst/>
              <a:rect l="l" t="t" r="r" b="b"/>
              <a:pathLst>
                <a:path w="1524" h="1485" extrusionOk="0">
                  <a:moveTo>
                    <a:pt x="762" y="1"/>
                  </a:moveTo>
                  <a:lnTo>
                    <a:pt x="703" y="20"/>
                  </a:lnTo>
                  <a:lnTo>
                    <a:pt x="664" y="79"/>
                  </a:lnTo>
                  <a:lnTo>
                    <a:pt x="508" y="372"/>
                  </a:lnTo>
                  <a:lnTo>
                    <a:pt x="469" y="411"/>
                  </a:lnTo>
                  <a:lnTo>
                    <a:pt x="430" y="430"/>
                  </a:lnTo>
                  <a:lnTo>
                    <a:pt x="98" y="489"/>
                  </a:lnTo>
                  <a:lnTo>
                    <a:pt x="40" y="508"/>
                  </a:lnTo>
                  <a:lnTo>
                    <a:pt x="1" y="567"/>
                  </a:lnTo>
                  <a:lnTo>
                    <a:pt x="1" y="625"/>
                  </a:lnTo>
                  <a:lnTo>
                    <a:pt x="40" y="684"/>
                  </a:lnTo>
                  <a:lnTo>
                    <a:pt x="274" y="918"/>
                  </a:lnTo>
                  <a:lnTo>
                    <a:pt x="294" y="957"/>
                  </a:lnTo>
                  <a:lnTo>
                    <a:pt x="294" y="1016"/>
                  </a:lnTo>
                  <a:lnTo>
                    <a:pt x="254" y="1348"/>
                  </a:lnTo>
                  <a:lnTo>
                    <a:pt x="254" y="1406"/>
                  </a:lnTo>
                  <a:lnTo>
                    <a:pt x="294" y="1465"/>
                  </a:lnTo>
                  <a:lnTo>
                    <a:pt x="352" y="1484"/>
                  </a:lnTo>
                  <a:lnTo>
                    <a:pt x="411" y="1465"/>
                  </a:lnTo>
                  <a:lnTo>
                    <a:pt x="703" y="1309"/>
                  </a:lnTo>
                  <a:lnTo>
                    <a:pt x="821" y="1309"/>
                  </a:lnTo>
                  <a:lnTo>
                    <a:pt x="1094" y="1465"/>
                  </a:lnTo>
                  <a:lnTo>
                    <a:pt x="1172" y="1484"/>
                  </a:lnTo>
                  <a:lnTo>
                    <a:pt x="1231" y="1465"/>
                  </a:lnTo>
                  <a:lnTo>
                    <a:pt x="1270" y="1406"/>
                  </a:lnTo>
                  <a:lnTo>
                    <a:pt x="1270" y="1348"/>
                  </a:lnTo>
                  <a:lnTo>
                    <a:pt x="1211" y="1016"/>
                  </a:lnTo>
                  <a:lnTo>
                    <a:pt x="1231" y="957"/>
                  </a:lnTo>
                  <a:lnTo>
                    <a:pt x="1250" y="918"/>
                  </a:lnTo>
                  <a:lnTo>
                    <a:pt x="1484" y="684"/>
                  </a:lnTo>
                  <a:lnTo>
                    <a:pt x="1523" y="625"/>
                  </a:lnTo>
                  <a:lnTo>
                    <a:pt x="1523" y="567"/>
                  </a:lnTo>
                  <a:lnTo>
                    <a:pt x="1484" y="508"/>
                  </a:lnTo>
                  <a:lnTo>
                    <a:pt x="1426" y="489"/>
                  </a:lnTo>
                  <a:lnTo>
                    <a:pt x="1094" y="430"/>
                  </a:lnTo>
                  <a:lnTo>
                    <a:pt x="1055" y="411"/>
                  </a:lnTo>
                  <a:lnTo>
                    <a:pt x="1016" y="372"/>
                  </a:lnTo>
                  <a:lnTo>
                    <a:pt x="860" y="79"/>
                  </a:lnTo>
                  <a:lnTo>
                    <a:pt x="821" y="20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59"/>
            <p:cNvSpPr/>
            <p:nvPr/>
          </p:nvSpPr>
          <p:spPr>
            <a:xfrm>
              <a:off x="2969821" y="5532947"/>
              <a:ext cx="52875" cy="51487"/>
            </a:xfrm>
            <a:custGeom>
              <a:avLst/>
              <a:gdLst/>
              <a:ahLst/>
              <a:cxnLst/>
              <a:rect l="l" t="t" r="r" b="b"/>
              <a:pathLst>
                <a:path w="1524" h="1484" extrusionOk="0">
                  <a:moveTo>
                    <a:pt x="762" y="0"/>
                  </a:moveTo>
                  <a:lnTo>
                    <a:pt x="703" y="20"/>
                  </a:lnTo>
                  <a:lnTo>
                    <a:pt x="664" y="78"/>
                  </a:lnTo>
                  <a:lnTo>
                    <a:pt x="508" y="371"/>
                  </a:lnTo>
                  <a:lnTo>
                    <a:pt x="469" y="410"/>
                  </a:lnTo>
                  <a:lnTo>
                    <a:pt x="430" y="430"/>
                  </a:lnTo>
                  <a:lnTo>
                    <a:pt x="98" y="488"/>
                  </a:lnTo>
                  <a:lnTo>
                    <a:pt x="40" y="508"/>
                  </a:lnTo>
                  <a:lnTo>
                    <a:pt x="1" y="566"/>
                  </a:lnTo>
                  <a:lnTo>
                    <a:pt x="1" y="625"/>
                  </a:lnTo>
                  <a:lnTo>
                    <a:pt x="40" y="683"/>
                  </a:lnTo>
                  <a:lnTo>
                    <a:pt x="274" y="918"/>
                  </a:lnTo>
                  <a:lnTo>
                    <a:pt x="294" y="957"/>
                  </a:lnTo>
                  <a:lnTo>
                    <a:pt x="294" y="1015"/>
                  </a:lnTo>
                  <a:lnTo>
                    <a:pt x="254" y="1347"/>
                  </a:lnTo>
                  <a:lnTo>
                    <a:pt x="254" y="1406"/>
                  </a:lnTo>
                  <a:lnTo>
                    <a:pt x="294" y="1445"/>
                  </a:lnTo>
                  <a:lnTo>
                    <a:pt x="352" y="1484"/>
                  </a:lnTo>
                  <a:lnTo>
                    <a:pt x="411" y="1464"/>
                  </a:lnTo>
                  <a:lnTo>
                    <a:pt x="703" y="1308"/>
                  </a:lnTo>
                  <a:lnTo>
                    <a:pt x="762" y="1289"/>
                  </a:lnTo>
                  <a:lnTo>
                    <a:pt x="821" y="1308"/>
                  </a:lnTo>
                  <a:lnTo>
                    <a:pt x="1094" y="1464"/>
                  </a:lnTo>
                  <a:lnTo>
                    <a:pt x="1172" y="1484"/>
                  </a:lnTo>
                  <a:lnTo>
                    <a:pt x="1231" y="1445"/>
                  </a:lnTo>
                  <a:lnTo>
                    <a:pt x="1270" y="1406"/>
                  </a:lnTo>
                  <a:lnTo>
                    <a:pt x="1270" y="1347"/>
                  </a:lnTo>
                  <a:lnTo>
                    <a:pt x="1211" y="1015"/>
                  </a:lnTo>
                  <a:lnTo>
                    <a:pt x="1231" y="957"/>
                  </a:lnTo>
                  <a:lnTo>
                    <a:pt x="1250" y="918"/>
                  </a:lnTo>
                  <a:lnTo>
                    <a:pt x="1484" y="683"/>
                  </a:lnTo>
                  <a:lnTo>
                    <a:pt x="1523" y="625"/>
                  </a:lnTo>
                  <a:lnTo>
                    <a:pt x="1523" y="566"/>
                  </a:lnTo>
                  <a:lnTo>
                    <a:pt x="1484" y="508"/>
                  </a:lnTo>
                  <a:lnTo>
                    <a:pt x="1426" y="488"/>
                  </a:lnTo>
                  <a:lnTo>
                    <a:pt x="1094" y="430"/>
                  </a:lnTo>
                  <a:lnTo>
                    <a:pt x="1055" y="410"/>
                  </a:lnTo>
                  <a:lnTo>
                    <a:pt x="1016" y="371"/>
                  </a:lnTo>
                  <a:lnTo>
                    <a:pt x="860" y="78"/>
                  </a:lnTo>
                  <a:lnTo>
                    <a:pt x="821" y="2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59"/>
            <p:cNvSpPr/>
            <p:nvPr/>
          </p:nvSpPr>
          <p:spPr>
            <a:xfrm>
              <a:off x="2782227" y="5196306"/>
              <a:ext cx="52840" cy="51522"/>
            </a:xfrm>
            <a:custGeom>
              <a:avLst/>
              <a:gdLst/>
              <a:ahLst/>
              <a:cxnLst/>
              <a:rect l="l" t="t" r="r" b="b"/>
              <a:pathLst>
                <a:path w="1523" h="1485" extrusionOk="0">
                  <a:moveTo>
                    <a:pt x="761" y="1"/>
                  </a:moveTo>
                  <a:lnTo>
                    <a:pt x="703" y="20"/>
                  </a:lnTo>
                  <a:lnTo>
                    <a:pt x="664" y="79"/>
                  </a:lnTo>
                  <a:lnTo>
                    <a:pt x="508" y="372"/>
                  </a:lnTo>
                  <a:lnTo>
                    <a:pt x="469" y="411"/>
                  </a:lnTo>
                  <a:lnTo>
                    <a:pt x="430" y="430"/>
                  </a:lnTo>
                  <a:lnTo>
                    <a:pt x="98" y="489"/>
                  </a:lnTo>
                  <a:lnTo>
                    <a:pt x="39" y="508"/>
                  </a:lnTo>
                  <a:lnTo>
                    <a:pt x="0" y="567"/>
                  </a:lnTo>
                  <a:lnTo>
                    <a:pt x="0" y="625"/>
                  </a:lnTo>
                  <a:lnTo>
                    <a:pt x="39" y="684"/>
                  </a:lnTo>
                  <a:lnTo>
                    <a:pt x="273" y="918"/>
                  </a:lnTo>
                  <a:lnTo>
                    <a:pt x="293" y="957"/>
                  </a:lnTo>
                  <a:lnTo>
                    <a:pt x="312" y="1016"/>
                  </a:lnTo>
                  <a:lnTo>
                    <a:pt x="254" y="1348"/>
                  </a:lnTo>
                  <a:lnTo>
                    <a:pt x="254" y="1406"/>
                  </a:lnTo>
                  <a:lnTo>
                    <a:pt x="293" y="1465"/>
                  </a:lnTo>
                  <a:lnTo>
                    <a:pt x="351" y="1484"/>
                  </a:lnTo>
                  <a:lnTo>
                    <a:pt x="430" y="1465"/>
                  </a:lnTo>
                  <a:lnTo>
                    <a:pt x="703" y="1309"/>
                  </a:lnTo>
                  <a:lnTo>
                    <a:pt x="820" y="1309"/>
                  </a:lnTo>
                  <a:lnTo>
                    <a:pt x="1113" y="1465"/>
                  </a:lnTo>
                  <a:lnTo>
                    <a:pt x="1171" y="1484"/>
                  </a:lnTo>
                  <a:lnTo>
                    <a:pt x="1230" y="1465"/>
                  </a:lnTo>
                  <a:lnTo>
                    <a:pt x="1269" y="1406"/>
                  </a:lnTo>
                  <a:lnTo>
                    <a:pt x="1269" y="1348"/>
                  </a:lnTo>
                  <a:lnTo>
                    <a:pt x="1230" y="1016"/>
                  </a:lnTo>
                  <a:lnTo>
                    <a:pt x="1230" y="957"/>
                  </a:lnTo>
                  <a:lnTo>
                    <a:pt x="1249" y="918"/>
                  </a:lnTo>
                  <a:lnTo>
                    <a:pt x="1484" y="684"/>
                  </a:lnTo>
                  <a:lnTo>
                    <a:pt x="1523" y="625"/>
                  </a:lnTo>
                  <a:lnTo>
                    <a:pt x="1523" y="567"/>
                  </a:lnTo>
                  <a:lnTo>
                    <a:pt x="1484" y="508"/>
                  </a:lnTo>
                  <a:lnTo>
                    <a:pt x="1425" y="489"/>
                  </a:lnTo>
                  <a:lnTo>
                    <a:pt x="1093" y="430"/>
                  </a:lnTo>
                  <a:lnTo>
                    <a:pt x="1054" y="411"/>
                  </a:lnTo>
                  <a:lnTo>
                    <a:pt x="1015" y="372"/>
                  </a:lnTo>
                  <a:lnTo>
                    <a:pt x="859" y="79"/>
                  </a:lnTo>
                  <a:lnTo>
                    <a:pt x="820" y="20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59"/>
            <p:cNvSpPr/>
            <p:nvPr/>
          </p:nvSpPr>
          <p:spPr>
            <a:xfrm>
              <a:off x="2782227" y="5532947"/>
              <a:ext cx="52840" cy="51487"/>
            </a:xfrm>
            <a:custGeom>
              <a:avLst/>
              <a:gdLst/>
              <a:ahLst/>
              <a:cxnLst/>
              <a:rect l="l" t="t" r="r" b="b"/>
              <a:pathLst>
                <a:path w="1523" h="1484" extrusionOk="0">
                  <a:moveTo>
                    <a:pt x="761" y="0"/>
                  </a:moveTo>
                  <a:lnTo>
                    <a:pt x="703" y="20"/>
                  </a:lnTo>
                  <a:lnTo>
                    <a:pt x="664" y="78"/>
                  </a:lnTo>
                  <a:lnTo>
                    <a:pt x="508" y="371"/>
                  </a:lnTo>
                  <a:lnTo>
                    <a:pt x="469" y="410"/>
                  </a:lnTo>
                  <a:lnTo>
                    <a:pt x="430" y="430"/>
                  </a:lnTo>
                  <a:lnTo>
                    <a:pt x="98" y="488"/>
                  </a:lnTo>
                  <a:lnTo>
                    <a:pt x="39" y="508"/>
                  </a:lnTo>
                  <a:lnTo>
                    <a:pt x="0" y="566"/>
                  </a:lnTo>
                  <a:lnTo>
                    <a:pt x="0" y="625"/>
                  </a:lnTo>
                  <a:lnTo>
                    <a:pt x="39" y="683"/>
                  </a:lnTo>
                  <a:lnTo>
                    <a:pt x="273" y="918"/>
                  </a:lnTo>
                  <a:lnTo>
                    <a:pt x="293" y="957"/>
                  </a:lnTo>
                  <a:lnTo>
                    <a:pt x="312" y="1015"/>
                  </a:lnTo>
                  <a:lnTo>
                    <a:pt x="254" y="1347"/>
                  </a:lnTo>
                  <a:lnTo>
                    <a:pt x="254" y="1406"/>
                  </a:lnTo>
                  <a:lnTo>
                    <a:pt x="293" y="1445"/>
                  </a:lnTo>
                  <a:lnTo>
                    <a:pt x="351" y="1484"/>
                  </a:lnTo>
                  <a:lnTo>
                    <a:pt x="430" y="1464"/>
                  </a:lnTo>
                  <a:lnTo>
                    <a:pt x="703" y="1308"/>
                  </a:lnTo>
                  <a:lnTo>
                    <a:pt x="761" y="1289"/>
                  </a:lnTo>
                  <a:lnTo>
                    <a:pt x="820" y="1308"/>
                  </a:lnTo>
                  <a:lnTo>
                    <a:pt x="1113" y="1464"/>
                  </a:lnTo>
                  <a:lnTo>
                    <a:pt x="1171" y="1484"/>
                  </a:lnTo>
                  <a:lnTo>
                    <a:pt x="1230" y="1445"/>
                  </a:lnTo>
                  <a:lnTo>
                    <a:pt x="1269" y="1406"/>
                  </a:lnTo>
                  <a:lnTo>
                    <a:pt x="1269" y="1347"/>
                  </a:lnTo>
                  <a:lnTo>
                    <a:pt x="1230" y="1015"/>
                  </a:lnTo>
                  <a:lnTo>
                    <a:pt x="1230" y="957"/>
                  </a:lnTo>
                  <a:lnTo>
                    <a:pt x="1249" y="918"/>
                  </a:lnTo>
                  <a:lnTo>
                    <a:pt x="1484" y="683"/>
                  </a:lnTo>
                  <a:lnTo>
                    <a:pt x="1523" y="625"/>
                  </a:lnTo>
                  <a:lnTo>
                    <a:pt x="1523" y="566"/>
                  </a:lnTo>
                  <a:lnTo>
                    <a:pt x="1484" y="508"/>
                  </a:lnTo>
                  <a:lnTo>
                    <a:pt x="1425" y="488"/>
                  </a:lnTo>
                  <a:lnTo>
                    <a:pt x="1093" y="430"/>
                  </a:lnTo>
                  <a:lnTo>
                    <a:pt x="1054" y="410"/>
                  </a:lnTo>
                  <a:lnTo>
                    <a:pt x="1015" y="371"/>
                  </a:lnTo>
                  <a:lnTo>
                    <a:pt x="859" y="78"/>
                  </a:lnTo>
                  <a:lnTo>
                    <a:pt x="820" y="20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59"/>
            <p:cNvSpPr/>
            <p:nvPr/>
          </p:nvSpPr>
          <p:spPr>
            <a:xfrm>
              <a:off x="3046357" y="5461823"/>
              <a:ext cx="52181" cy="51522"/>
            </a:xfrm>
            <a:custGeom>
              <a:avLst/>
              <a:gdLst/>
              <a:ahLst/>
              <a:cxnLst/>
              <a:rect l="l" t="t" r="r" b="b"/>
              <a:pathLst>
                <a:path w="1504" h="1485" extrusionOk="0">
                  <a:moveTo>
                    <a:pt x="742" y="0"/>
                  </a:moveTo>
                  <a:lnTo>
                    <a:pt x="684" y="20"/>
                  </a:lnTo>
                  <a:lnTo>
                    <a:pt x="645" y="78"/>
                  </a:lnTo>
                  <a:lnTo>
                    <a:pt x="508" y="371"/>
                  </a:lnTo>
                  <a:lnTo>
                    <a:pt x="469" y="410"/>
                  </a:lnTo>
                  <a:lnTo>
                    <a:pt x="411" y="430"/>
                  </a:lnTo>
                  <a:lnTo>
                    <a:pt x="98" y="488"/>
                  </a:lnTo>
                  <a:lnTo>
                    <a:pt x="40" y="508"/>
                  </a:lnTo>
                  <a:lnTo>
                    <a:pt x="1" y="567"/>
                  </a:lnTo>
                  <a:lnTo>
                    <a:pt x="1" y="625"/>
                  </a:lnTo>
                  <a:lnTo>
                    <a:pt x="20" y="684"/>
                  </a:lnTo>
                  <a:lnTo>
                    <a:pt x="254" y="918"/>
                  </a:lnTo>
                  <a:lnTo>
                    <a:pt x="293" y="957"/>
                  </a:lnTo>
                  <a:lnTo>
                    <a:pt x="293" y="1016"/>
                  </a:lnTo>
                  <a:lnTo>
                    <a:pt x="235" y="1347"/>
                  </a:lnTo>
                  <a:lnTo>
                    <a:pt x="254" y="1406"/>
                  </a:lnTo>
                  <a:lnTo>
                    <a:pt x="293" y="1465"/>
                  </a:lnTo>
                  <a:lnTo>
                    <a:pt x="352" y="1484"/>
                  </a:lnTo>
                  <a:lnTo>
                    <a:pt x="411" y="1465"/>
                  </a:lnTo>
                  <a:lnTo>
                    <a:pt x="703" y="1308"/>
                  </a:lnTo>
                  <a:lnTo>
                    <a:pt x="801" y="1308"/>
                  </a:lnTo>
                  <a:lnTo>
                    <a:pt x="1094" y="1465"/>
                  </a:lnTo>
                  <a:lnTo>
                    <a:pt x="1152" y="1484"/>
                  </a:lnTo>
                  <a:lnTo>
                    <a:pt x="1211" y="1465"/>
                  </a:lnTo>
                  <a:lnTo>
                    <a:pt x="1250" y="1406"/>
                  </a:lnTo>
                  <a:lnTo>
                    <a:pt x="1270" y="1347"/>
                  </a:lnTo>
                  <a:lnTo>
                    <a:pt x="1211" y="1016"/>
                  </a:lnTo>
                  <a:lnTo>
                    <a:pt x="1211" y="957"/>
                  </a:lnTo>
                  <a:lnTo>
                    <a:pt x="1250" y="918"/>
                  </a:lnTo>
                  <a:lnTo>
                    <a:pt x="1465" y="684"/>
                  </a:lnTo>
                  <a:lnTo>
                    <a:pt x="1504" y="625"/>
                  </a:lnTo>
                  <a:lnTo>
                    <a:pt x="1504" y="567"/>
                  </a:lnTo>
                  <a:lnTo>
                    <a:pt x="1465" y="508"/>
                  </a:lnTo>
                  <a:lnTo>
                    <a:pt x="1406" y="488"/>
                  </a:lnTo>
                  <a:lnTo>
                    <a:pt x="1094" y="430"/>
                  </a:lnTo>
                  <a:lnTo>
                    <a:pt x="1035" y="410"/>
                  </a:lnTo>
                  <a:lnTo>
                    <a:pt x="996" y="371"/>
                  </a:lnTo>
                  <a:lnTo>
                    <a:pt x="860" y="78"/>
                  </a:lnTo>
                  <a:lnTo>
                    <a:pt x="801" y="20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2" name="Google Shape;4692;p59"/>
            <p:cNvSpPr/>
            <p:nvPr/>
          </p:nvSpPr>
          <p:spPr>
            <a:xfrm>
              <a:off x="3046357" y="5267430"/>
              <a:ext cx="52181" cy="51522"/>
            </a:xfrm>
            <a:custGeom>
              <a:avLst/>
              <a:gdLst/>
              <a:ahLst/>
              <a:cxnLst/>
              <a:rect l="l" t="t" r="r" b="b"/>
              <a:pathLst>
                <a:path w="1504" h="1485" extrusionOk="0">
                  <a:moveTo>
                    <a:pt x="742" y="1"/>
                  </a:moveTo>
                  <a:lnTo>
                    <a:pt x="684" y="20"/>
                  </a:lnTo>
                  <a:lnTo>
                    <a:pt x="645" y="79"/>
                  </a:lnTo>
                  <a:lnTo>
                    <a:pt x="508" y="371"/>
                  </a:lnTo>
                  <a:lnTo>
                    <a:pt x="469" y="411"/>
                  </a:lnTo>
                  <a:lnTo>
                    <a:pt x="411" y="430"/>
                  </a:lnTo>
                  <a:lnTo>
                    <a:pt x="98" y="489"/>
                  </a:lnTo>
                  <a:lnTo>
                    <a:pt x="40" y="508"/>
                  </a:lnTo>
                  <a:lnTo>
                    <a:pt x="1" y="567"/>
                  </a:lnTo>
                  <a:lnTo>
                    <a:pt x="1" y="625"/>
                  </a:lnTo>
                  <a:lnTo>
                    <a:pt x="20" y="684"/>
                  </a:lnTo>
                  <a:lnTo>
                    <a:pt x="254" y="918"/>
                  </a:lnTo>
                  <a:lnTo>
                    <a:pt x="293" y="957"/>
                  </a:lnTo>
                  <a:lnTo>
                    <a:pt x="293" y="1016"/>
                  </a:lnTo>
                  <a:lnTo>
                    <a:pt x="235" y="1348"/>
                  </a:lnTo>
                  <a:lnTo>
                    <a:pt x="254" y="1406"/>
                  </a:lnTo>
                  <a:lnTo>
                    <a:pt x="293" y="1445"/>
                  </a:lnTo>
                  <a:lnTo>
                    <a:pt x="352" y="1484"/>
                  </a:lnTo>
                  <a:lnTo>
                    <a:pt x="411" y="1465"/>
                  </a:lnTo>
                  <a:lnTo>
                    <a:pt x="703" y="1309"/>
                  </a:lnTo>
                  <a:lnTo>
                    <a:pt x="742" y="1289"/>
                  </a:lnTo>
                  <a:lnTo>
                    <a:pt x="801" y="1309"/>
                  </a:lnTo>
                  <a:lnTo>
                    <a:pt x="1094" y="1465"/>
                  </a:lnTo>
                  <a:lnTo>
                    <a:pt x="1152" y="1484"/>
                  </a:lnTo>
                  <a:lnTo>
                    <a:pt x="1211" y="1445"/>
                  </a:lnTo>
                  <a:lnTo>
                    <a:pt x="1250" y="1406"/>
                  </a:lnTo>
                  <a:lnTo>
                    <a:pt x="1270" y="1348"/>
                  </a:lnTo>
                  <a:lnTo>
                    <a:pt x="1211" y="1016"/>
                  </a:lnTo>
                  <a:lnTo>
                    <a:pt x="1211" y="957"/>
                  </a:lnTo>
                  <a:lnTo>
                    <a:pt x="1250" y="918"/>
                  </a:lnTo>
                  <a:lnTo>
                    <a:pt x="1465" y="684"/>
                  </a:lnTo>
                  <a:lnTo>
                    <a:pt x="1504" y="625"/>
                  </a:lnTo>
                  <a:lnTo>
                    <a:pt x="1504" y="567"/>
                  </a:lnTo>
                  <a:lnTo>
                    <a:pt x="1465" y="508"/>
                  </a:lnTo>
                  <a:lnTo>
                    <a:pt x="1406" y="489"/>
                  </a:lnTo>
                  <a:lnTo>
                    <a:pt x="1094" y="430"/>
                  </a:lnTo>
                  <a:lnTo>
                    <a:pt x="1035" y="411"/>
                  </a:lnTo>
                  <a:lnTo>
                    <a:pt x="996" y="371"/>
                  </a:lnTo>
                  <a:lnTo>
                    <a:pt x="860" y="79"/>
                  </a:lnTo>
                  <a:lnTo>
                    <a:pt x="801" y="20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59"/>
            <p:cNvSpPr/>
            <p:nvPr/>
          </p:nvSpPr>
          <p:spPr>
            <a:xfrm>
              <a:off x="2706350" y="5461823"/>
              <a:ext cx="52181" cy="51522"/>
            </a:xfrm>
            <a:custGeom>
              <a:avLst/>
              <a:gdLst/>
              <a:ahLst/>
              <a:cxnLst/>
              <a:rect l="l" t="t" r="r" b="b"/>
              <a:pathLst>
                <a:path w="1504" h="1485" extrusionOk="0">
                  <a:moveTo>
                    <a:pt x="762" y="0"/>
                  </a:moveTo>
                  <a:lnTo>
                    <a:pt x="684" y="20"/>
                  </a:lnTo>
                  <a:lnTo>
                    <a:pt x="645" y="78"/>
                  </a:lnTo>
                  <a:lnTo>
                    <a:pt x="508" y="371"/>
                  </a:lnTo>
                  <a:lnTo>
                    <a:pt x="469" y="410"/>
                  </a:lnTo>
                  <a:lnTo>
                    <a:pt x="411" y="430"/>
                  </a:lnTo>
                  <a:lnTo>
                    <a:pt x="98" y="488"/>
                  </a:lnTo>
                  <a:lnTo>
                    <a:pt x="40" y="508"/>
                  </a:lnTo>
                  <a:lnTo>
                    <a:pt x="1" y="567"/>
                  </a:lnTo>
                  <a:lnTo>
                    <a:pt x="1" y="625"/>
                  </a:lnTo>
                  <a:lnTo>
                    <a:pt x="20" y="684"/>
                  </a:lnTo>
                  <a:lnTo>
                    <a:pt x="254" y="918"/>
                  </a:lnTo>
                  <a:lnTo>
                    <a:pt x="293" y="957"/>
                  </a:lnTo>
                  <a:lnTo>
                    <a:pt x="293" y="1016"/>
                  </a:lnTo>
                  <a:lnTo>
                    <a:pt x="235" y="1347"/>
                  </a:lnTo>
                  <a:lnTo>
                    <a:pt x="254" y="1406"/>
                  </a:lnTo>
                  <a:lnTo>
                    <a:pt x="293" y="1465"/>
                  </a:lnTo>
                  <a:lnTo>
                    <a:pt x="352" y="1484"/>
                  </a:lnTo>
                  <a:lnTo>
                    <a:pt x="411" y="1465"/>
                  </a:lnTo>
                  <a:lnTo>
                    <a:pt x="703" y="1308"/>
                  </a:lnTo>
                  <a:lnTo>
                    <a:pt x="801" y="1308"/>
                  </a:lnTo>
                  <a:lnTo>
                    <a:pt x="1094" y="1465"/>
                  </a:lnTo>
                  <a:lnTo>
                    <a:pt x="1152" y="1484"/>
                  </a:lnTo>
                  <a:lnTo>
                    <a:pt x="1211" y="1465"/>
                  </a:lnTo>
                  <a:lnTo>
                    <a:pt x="1250" y="1406"/>
                  </a:lnTo>
                  <a:lnTo>
                    <a:pt x="1270" y="1347"/>
                  </a:lnTo>
                  <a:lnTo>
                    <a:pt x="1211" y="1016"/>
                  </a:lnTo>
                  <a:lnTo>
                    <a:pt x="1211" y="957"/>
                  </a:lnTo>
                  <a:lnTo>
                    <a:pt x="1250" y="918"/>
                  </a:lnTo>
                  <a:lnTo>
                    <a:pt x="1484" y="684"/>
                  </a:lnTo>
                  <a:lnTo>
                    <a:pt x="1504" y="625"/>
                  </a:lnTo>
                  <a:lnTo>
                    <a:pt x="1504" y="567"/>
                  </a:lnTo>
                  <a:lnTo>
                    <a:pt x="1465" y="508"/>
                  </a:lnTo>
                  <a:lnTo>
                    <a:pt x="1406" y="488"/>
                  </a:lnTo>
                  <a:lnTo>
                    <a:pt x="1094" y="430"/>
                  </a:lnTo>
                  <a:lnTo>
                    <a:pt x="1035" y="410"/>
                  </a:lnTo>
                  <a:lnTo>
                    <a:pt x="996" y="371"/>
                  </a:lnTo>
                  <a:lnTo>
                    <a:pt x="860" y="78"/>
                  </a:lnTo>
                  <a:lnTo>
                    <a:pt x="821" y="2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59"/>
            <p:cNvSpPr/>
            <p:nvPr/>
          </p:nvSpPr>
          <p:spPr>
            <a:xfrm>
              <a:off x="2706350" y="5267430"/>
              <a:ext cx="52181" cy="51522"/>
            </a:xfrm>
            <a:custGeom>
              <a:avLst/>
              <a:gdLst/>
              <a:ahLst/>
              <a:cxnLst/>
              <a:rect l="l" t="t" r="r" b="b"/>
              <a:pathLst>
                <a:path w="1504" h="1485" extrusionOk="0">
                  <a:moveTo>
                    <a:pt x="762" y="1"/>
                  </a:moveTo>
                  <a:lnTo>
                    <a:pt x="684" y="20"/>
                  </a:lnTo>
                  <a:lnTo>
                    <a:pt x="645" y="79"/>
                  </a:lnTo>
                  <a:lnTo>
                    <a:pt x="508" y="371"/>
                  </a:lnTo>
                  <a:lnTo>
                    <a:pt x="469" y="411"/>
                  </a:lnTo>
                  <a:lnTo>
                    <a:pt x="411" y="430"/>
                  </a:lnTo>
                  <a:lnTo>
                    <a:pt x="98" y="489"/>
                  </a:lnTo>
                  <a:lnTo>
                    <a:pt x="40" y="508"/>
                  </a:lnTo>
                  <a:lnTo>
                    <a:pt x="1" y="567"/>
                  </a:lnTo>
                  <a:lnTo>
                    <a:pt x="1" y="625"/>
                  </a:lnTo>
                  <a:lnTo>
                    <a:pt x="20" y="684"/>
                  </a:lnTo>
                  <a:lnTo>
                    <a:pt x="254" y="918"/>
                  </a:lnTo>
                  <a:lnTo>
                    <a:pt x="293" y="957"/>
                  </a:lnTo>
                  <a:lnTo>
                    <a:pt x="293" y="1016"/>
                  </a:lnTo>
                  <a:lnTo>
                    <a:pt x="235" y="1348"/>
                  </a:lnTo>
                  <a:lnTo>
                    <a:pt x="254" y="1406"/>
                  </a:lnTo>
                  <a:lnTo>
                    <a:pt x="293" y="1445"/>
                  </a:lnTo>
                  <a:lnTo>
                    <a:pt x="352" y="1484"/>
                  </a:lnTo>
                  <a:lnTo>
                    <a:pt x="411" y="1465"/>
                  </a:lnTo>
                  <a:lnTo>
                    <a:pt x="703" y="1309"/>
                  </a:lnTo>
                  <a:lnTo>
                    <a:pt x="762" y="1289"/>
                  </a:lnTo>
                  <a:lnTo>
                    <a:pt x="801" y="1309"/>
                  </a:lnTo>
                  <a:lnTo>
                    <a:pt x="1094" y="1465"/>
                  </a:lnTo>
                  <a:lnTo>
                    <a:pt x="1152" y="1484"/>
                  </a:lnTo>
                  <a:lnTo>
                    <a:pt x="1211" y="1445"/>
                  </a:lnTo>
                  <a:lnTo>
                    <a:pt x="1250" y="1406"/>
                  </a:lnTo>
                  <a:lnTo>
                    <a:pt x="1270" y="1348"/>
                  </a:lnTo>
                  <a:lnTo>
                    <a:pt x="1211" y="1016"/>
                  </a:lnTo>
                  <a:lnTo>
                    <a:pt x="1211" y="957"/>
                  </a:lnTo>
                  <a:lnTo>
                    <a:pt x="1250" y="918"/>
                  </a:lnTo>
                  <a:lnTo>
                    <a:pt x="1484" y="684"/>
                  </a:lnTo>
                  <a:lnTo>
                    <a:pt x="1504" y="625"/>
                  </a:lnTo>
                  <a:lnTo>
                    <a:pt x="1504" y="567"/>
                  </a:lnTo>
                  <a:lnTo>
                    <a:pt x="1465" y="508"/>
                  </a:lnTo>
                  <a:lnTo>
                    <a:pt x="1406" y="489"/>
                  </a:lnTo>
                  <a:lnTo>
                    <a:pt x="1094" y="430"/>
                  </a:lnTo>
                  <a:lnTo>
                    <a:pt x="1035" y="411"/>
                  </a:lnTo>
                  <a:lnTo>
                    <a:pt x="996" y="371"/>
                  </a:lnTo>
                  <a:lnTo>
                    <a:pt x="860" y="79"/>
                  </a:lnTo>
                  <a:lnTo>
                    <a:pt x="821" y="20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59"/>
            <p:cNvSpPr/>
            <p:nvPr/>
          </p:nvSpPr>
          <p:spPr>
            <a:xfrm>
              <a:off x="3068041" y="5364956"/>
              <a:ext cx="52875" cy="50828"/>
            </a:xfrm>
            <a:custGeom>
              <a:avLst/>
              <a:gdLst/>
              <a:ahLst/>
              <a:cxnLst/>
              <a:rect l="l" t="t" r="r" b="b"/>
              <a:pathLst>
                <a:path w="1524" h="1465" extrusionOk="0">
                  <a:moveTo>
                    <a:pt x="762" y="1"/>
                  </a:moveTo>
                  <a:lnTo>
                    <a:pt x="703" y="20"/>
                  </a:lnTo>
                  <a:lnTo>
                    <a:pt x="664" y="59"/>
                  </a:lnTo>
                  <a:lnTo>
                    <a:pt x="508" y="352"/>
                  </a:lnTo>
                  <a:lnTo>
                    <a:pt x="469" y="411"/>
                  </a:lnTo>
                  <a:lnTo>
                    <a:pt x="430" y="430"/>
                  </a:lnTo>
                  <a:lnTo>
                    <a:pt x="98" y="469"/>
                  </a:lnTo>
                  <a:lnTo>
                    <a:pt x="39" y="508"/>
                  </a:lnTo>
                  <a:lnTo>
                    <a:pt x="0" y="547"/>
                  </a:lnTo>
                  <a:lnTo>
                    <a:pt x="0" y="606"/>
                  </a:lnTo>
                  <a:lnTo>
                    <a:pt x="39" y="664"/>
                  </a:lnTo>
                  <a:lnTo>
                    <a:pt x="274" y="899"/>
                  </a:lnTo>
                  <a:lnTo>
                    <a:pt x="293" y="957"/>
                  </a:lnTo>
                  <a:lnTo>
                    <a:pt x="293" y="1016"/>
                  </a:lnTo>
                  <a:lnTo>
                    <a:pt x="254" y="1328"/>
                  </a:lnTo>
                  <a:lnTo>
                    <a:pt x="254" y="1387"/>
                  </a:lnTo>
                  <a:lnTo>
                    <a:pt x="293" y="1445"/>
                  </a:lnTo>
                  <a:lnTo>
                    <a:pt x="352" y="1465"/>
                  </a:lnTo>
                  <a:lnTo>
                    <a:pt x="410" y="1445"/>
                  </a:lnTo>
                  <a:lnTo>
                    <a:pt x="703" y="1309"/>
                  </a:lnTo>
                  <a:lnTo>
                    <a:pt x="762" y="1289"/>
                  </a:lnTo>
                  <a:lnTo>
                    <a:pt x="820" y="1309"/>
                  </a:lnTo>
                  <a:lnTo>
                    <a:pt x="1094" y="1445"/>
                  </a:lnTo>
                  <a:lnTo>
                    <a:pt x="1172" y="1465"/>
                  </a:lnTo>
                  <a:lnTo>
                    <a:pt x="1230" y="1445"/>
                  </a:lnTo>
                  <a:lnTo>
                    <a:pt x="1269" y="1387"/>
                  </a:lnTo>
                  <a:lnTo>
                    <a:pt x="1269" y="1328"/>
                  </a:lnTo>
                  <a:lnTo>
                    <a:pt x="1211" y="1016"/>
                  </a:lnTo>
                  <a:lnTo>
                    <a:pt x="1230" y="957"/>
                  </a:lnTo>
                  <a:lnTo>
                    <a:pt x="1250" y="899"/>
                  </a:lnTo>
                  <a:lnTo>
                    <a:pt x="1484" y="664"/>
                  </a:lnTo>
                  <a:lnTo>
                    <a:pt x="1523" y="606"/>
                  </a:lnTo>
                  <a:lnTo>
                    <a:pt x="1523" y="547"/>
                  </a:lnTo>
                  <a:lnTo>
                    <a:pt x="1484" y="508"/>
                  </a:lnTo>
                  <a:lnTo>
                    <a:pt x="1425" y="469"/>
                  </a:lnTo>
                  <a:lnTo>
                    <a:pt x="1094" y="430"/>
                  </a:lnTo>
                  <a:lnTo>
                    <a:pt x="1055" y="411"/>
                  </a:lnTo>
                  <a:lnTo>
                    <a:pt x="1016" y="352"/>
                  </a:lnTo>
                  <a:lnTo>
                    <a:pt x="859" y="59"/>
                  </a:lnTo>
                  <a:lnTo>
                    <a:pt x="820" y="20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59"/>
            <p:cNvSpPr/>
            <p:nvPr/>
          </p:nvSpPr>
          <p:spPr>
            <a:xfrm>
              <a:off x="2684007" y="5364956"/>
              <a:ext cx="52875" cy="50828"/>
            </a:xfrm>
            <a:custGeom>
              <a:avLst/>
              <a:gdLst/>
              <a:ahLst/>
              <a:cxnLst/>
              <a:rect l="l" t="t" r="r" b="b"/>
              <a:pathLst>
                <a:path w="1524" h="1465" extrusionOk="0">
                  <a:moveTo>
                    <a:pt x="762" y="1"/>
                  </a:moveTo>
                  <a:lnTo>
                    <a:pt x="703" y="20"/>
                  </a:lnTo>
                  <a:lnTo>
                    <a:pt x="664" y="59"/>
                  </a:lnTo>
                  <a:lnTo>
                    <a:pt x="508" y="352"/>
                  </a:lnTo>
                  <a:lnTo>
                    <a:pt x="469" y="411"/>
                  </a:lnTo>
                  <a:lnTo>
                    <a:pt x="430" y="430"/>
                  </a:lnTo>
                  <a:lnTo>
                    <a:pt x="98" y="469"/>
                  </a:lnTo>
                  <a:lnTo>
                    <a:pt x="39" y="508"/>
                  </a:lnTo>
                  <a:lnTo>
                    <a:pt x="0" y="547"/>
                  </a:lnTo>
                  <a:lnTo>
                    <a:pt x="0" y="606"/>
                  </a:lnTo>
                  <a:lnTo>
                    <a:pt x="39" y="664"/>
                  </a:lnTo>
                  <a:lnTo>
                    <a:pt x="274" y="899"/>
                  </a:lnTo>
                  <a:lnTo>
                    <a:pt x="293" y="957"/>
                  </a:lnTo>
                  <a:lnTo>
                    <a:pt x="313" y="1016"/>
                  </a:lnTo>
                  <a:lnTo>
                    <a:pt x="254" y="1328"/>
                  </a:lnTo>
                  <a:lnTo>
                    <a:pt x="254" y="1387"/>
                  </a:lnTo>
                  <a:lnTo>
                    <a:pt x="293" y="1445"/>
                  </a:lnTo>
                  <a:lnTo>
                    <a:pt x="352" y="1465"/>
                  </a:lnTo>
                  <a:lnTo>
                    <a:pt x="430" y="1445"/>
                  </a:lnTo>
                  <a:lnTo>
                    <a:pt x="703" y="1309"/>
                  </a:lnTo>
                  <a:lnTo>
                    <a:pt x="762" y="1289"/>
                  </a:lnTo>
                  <a:lnTo>
                    <a:pt x="820" y="1309"/>
                  </a:lnTo>
                  <a:lnTo>
                    <a:pt x="1113" y="1445"/>
                  </a:lnTo>
                  <a:lnTo>
                    <a:pt x="1172" y="1465"/>
                  </a:lnTo>
                  <a:lnTo>
                    <a:pt x="1230" y="1445"/>
                  </a:lnTo>
                  <a:lnTo>
                    <a:pt x="1269" y="1387"/>
                  </a:lnTo>
                  <a:lnTo>
                    <a:pt x="1269" y="1328"/>
                  </a:lnTo>
                  <a:lnTo>
                    <a:pt x="1211" y="1016"/>
                  </a:lnTo>
                  <a:lnTo>
                    <a:pt x="1230" y="957"/>
                  </a:lnTo>
                  <a:lnTo>
                    <a:pt x="1250" y="899"/>
                  </a:lnTo>
                  <a:lnTo>
                    <a:pt x="1484" y="664"/>
                  </a:lnTo>
                  <a:lnTo>
                    <a:pt x="1523" y="606"/>
                  </a:lnTo>
                  <a:lnTo>
                    <a:pt x="1523" y="547"/>
                  </a:lnTo>
                  <a:lnTo>
                    <a:pt x="1484" y="508"/>
                  </a:lnTo>
                  <a:lnTo>
                    <a:pt x="1425" y="469"/>
                  </a:lnTo>
                  <a:lnTo>
                    <a:pt x="1094" y="430"/>
                  </a:lnTo>
                  <a:lnTo>
                    <a:pt x="1055" y="411"/>
                  </a:lnTo>
                  <a:lnTo>
                    <a:pt x="1016" y="352"/>
                  </a:lnTo>
                  <a:lnTo>
                    <a:pt x="859" y="59"/>
                  </a:lnTo>
                  <a:lnTo>
                    <a:pt x="820" y="20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59"/>
            <p:cNvSpPr/>
            <p:nvPr/>
          </p:nvSpPr>
          <p:spPr>
            <a:xfrm>
              <a:off x="2876354" y="5557997"/>
              <a:ext cx="52181" cy="50828"/>
            </a:xfrm>
            <a:custGeom>
              <a:avLst/>
              <a:gdLst/>
              <a:ahLst/>
              <a:cxnLst/>
              <a:rect l="l" t="t" r="r" b="b"/>
              <a:pathLst>
                <a:path w="1504" h="1465" extrusionOk="0">
                  <a:moveTo>
                    <a:pt x="742" y="1"/>
                  </a:moveTo>
                  <a:lnTo>
                    <a:pt x="684" y="20"/>
                  </a:lnTo>
                  <a:lnTo>
                    <a:pt x="645" y="59"/>
                  </a:lnTo>
                  <a:lnTo>
                    <a:pt x="508" y="352"/>
                  </a:lnTo>
                  <a:lnTo>
                    <a:pt x="469" y="391"/>
                  </a:lnTo>
                  <a:lnTo>
                    <a:pt x="411" y="410"/>
                  </a:lnTo>
                  <a:lnTo>
                    <a:pt x="98" y="469"/>
                  </a:lnTo>
                  <a:lnTo>
                    <a:pt x="40" y="489"/>
                  </a:lnTo>
                  <a:lnTo>
                    <a:pt x="1" y="547"/>
                  </a:lnTo>
                  <a:lnTo>
                    <a:pt x="1" y="606"/>
                  </a:lnTo>
                  <a:lnTo>
                    <a:pt x="20" y="664"/>
                  </a:lnTo>
                  <a:lnTo>
                    <a:pt x="254" y="899"/>
                  </a:lnTo>
                  <a:lnTo>
                    <a:pt x="293" y="938"/>
                  </a:lnTo>
                  <a:lnTo>
                    <a:pt x="293" y="996"/>
                  </a:lnTo>
                  <a:lnTo>
                    <a:pt x="235" y="1328"/>
                  </a:lnTo>
                  <a:lnTo>
                    <a:pt x="254" y="1387"/>
                  </a:lnTo>
                  <a:lnTo>
                    <a:pt x="293" y="1445"/>
                  </a:lnTo>
                  <a:lnTo>
                    <a:pt x="352" y="1465"/>
                  </a:lnTo>
                  <a:lnTo>
                    <a:pt x="411" y="1445"/>
                  </a:lnTo>
                  <a:lnTo>
                    <a:pt x="703" y="1289"/>
                  </a:lnTo>
                  <a:lnTo>
                    <a:pt x="801" y="1289"/>
                  </a:lnTo>
                  <a:lnTo>
                    <a:pt x="1094" y="1445"/>
                  </a:lnTo>
                  <a:lnTo>
                    <a:pt x="1152" y="1465"/>
                  </a:lnTo>
                  <a:lnTo>
                    <a:pt x="1211" y="1445"/>
                  </a:lnTo>
                  <a:lnTo>
                    <a:pt x="1250" y="1387"/>
                  </a:lnTo>
                  <a:lnTo>
                    <a:pt x="1270" y="1328"/>
                  </a:lnTo>
                  <a:lnTo>
                    <a:pt x="1211" y="996"/>
                  </a:lnTo>
                  <a:lnTo>
                    <a:pt x="1211" y="938"/>
                  </a:lnTo>
                  <a:lnTo>
                    <a:pt x="1250" y="899"/>
                  </a:lnTo>
                  <a:lnTo>
                    <a:pt x="1484" y="664"/>
                  </a:lnTo>
                  <a:lnTo>
                    <a:pt x="1504" y="606"/>
                  </a:lnTo>
                  <a:lnTo>
                    <a:pt x="1504" y="547"/>
                  </a:lnTo>
                  <a:lnTo>
                    <a:pt x="1465" y="489"/>
                  </a:lnTo>
                  <a:lnTo>
                    <a:pt x="1406" y="469"/>
                  </a:lnTo>
                  <a:lnTo>
                    <a:pt x="1094" y="410"/>
                  </a:lnTo>
                  <a:lnTo>
                    <a:pt x="1035" y="391"/>
                  </a:lnTo>
                  <a:lnTo>
                    <a:pt x="996" y="352"/>
                  </a:lnTo>
                  <a:lnTo>
                    <a:pt x="860" y="59"/>
                  </a:lnTo>
                  <a:lnTo>
                    <a:pt x="821" y="20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0" name="Google Shape;4700;p59"/>
          <p:cNvSpPr/>
          <p:nvPr/>
        </p:nvSpPr>
        <p:spPr>
          <a:xfrm>
            <a:off x="6876469" y="4680519"/>
            <a:ext cx="801200" cy="801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4701" name="Google Shape;4701;p59"/>
          <p:cNvGrpSpPr/>
          <p:nvPr/>
        </p:nvGrpSpPr>
        <p:grpSpPr>
          <a:xfrm>
            <a:off x="7002743" y="4806791"/>
            <a:ext cx="548640" cy="548660"/>
            <a:chOff x="3172404" y="1283225"/>
            <a:chExt cx="485694" cy="486343"/>
          </a:xfrm>
        </p:grpSpPr>
        <p:sp>
          <p:nvSpPr>
            <p:cNvPr id="4702" name="Google Shape;4702;p59"/>
            <p:cNvSpPr/>
            <p:nvPr/>
          </p:nvSpPr>
          <p:spPr>
            <a:xfrm>
              <a:off x="3172404" y="1283225"/>
              <a:ext cx="485694" cy="486343"/>
            </a:xfrm>
            <a:custGeom>
              <a:avLst/>
              <a:gdLst/>
              <a:ahLst/>
              <a:cxnLst/>
              <a:rect l="l" t="t" r="r" b="b"/>
              <a:pathLst>
                <a:path w="14213" h="14232" extrusionOk="0">
                  <a:moveTo>
                    <a:pt x="7106" y="0"/>
                  </a:moveTo>
                  <a:lnTo>
                    <a:pt x="6735" y="20"/>
                  </a:lnTo>
                  <a:lnTo>
                    <a:pt x="6365" y="39"/>
                  </a:lnTo>
                  <a:lnTo>
                    <a:pt x="6013" y="98"/>
                  </a:lnTo>
                  <a:lnTo>
                    <a:pt x="5662" y="156"/>
                  </a:lnTo>
                  <a:lnTo>
                    <a:pt x="5330" y="234"/>
                  </a:lnTo>
                  <a:lnTo>
                    <a:pt x="4978" y="332"/>
                  </a:lnTo>
                  <a:lnTo>
                    <a:pt x="4647" y="449"/>
                  </a:lnTo>
                  <a:lnTo>
                    <a:pt x="4334" y="566"/>
                  </a:lnTo>
                  <a:lnTo>
                    <a:pt x="4022" y="703"/>
                  </a:lnTo>
                  <a:lnTo>
                    <a:pt x="3710" y="859"/>
                  </a:lnTo>
                  <a:lnTo>
                    <a:pt x="3417" y="1035"/>
                  </a:lnTo>
                  <a:lnTo>
                    <a:pt x="3124" y="1230"/>
                  </a:lnTo>
                  <a:lnTo>
                    <a:pt x="2851" y="1425"/>
                  </a:lnTo>
                  <a:lnTo>
                    <a:pt x="2577" y="1640"/>
                  </a:lnTo>
                  <a:lnTo>
                    <a:pt x="2323" y="1855"/>
                  </a:lnTo>
                  <a:lnTo>
                    <a:pt x="2070" y="2089"/>
                  </a:lnTo>
                  <a:lnTo>
                    <a:pt x="1835" y="2343"/>
                  </a:lnTo>
                  <a:lnTo>
                    <a:pt x="1621" y="2596"/>
                  </a:lnTo>
                  <a:lnTo>
                    <a:pt x="1406" y="2870"/>
                  </a:lnTo>
                  <a:lnTo>
                    <a:pt x="1211" y="3143"/>
                  </a:lnTo>
                  <a:lnTo>
                    <a:pt x="1015" y="3436"/>
                  </a:lnTo>
                  <a:lnTo>
                    <a:pt x="840" y="3729"/>
                  </a:lnTo>
                  <a:lnTo>
                    <a:pt x="684" y="4041"/>
                  </a:lnTo>
                  <a:lnTo>
                    <a:pt x="547" y="4353"/>
                  </a:lnTo>
                  <a:lnTo>
                    <a:pt x="430" y="4666"/>
                  </a:lnTo>
                  <a:lnTo>
                    <a:pt x="313" y="4998"/>
                  </a:lnTo>
                  <a:lnTo>
                    <a:pt x="215" y="5349"/>
                  </a:lnTo>
                  <a:lnTo>
                    <a:pt x="137" y="5681"/>
                  </a:lnTo>
                  <a:lnTo>
                    <a:pt x="78" y="6032"/>
                  </a:lnTo>
                  <a:lnTo>
                    <a:pt x="20" y="6384"/>
                  </a:lnTo>
                  <a:lnTo>
                    <a:pt x="0" y="6755"/>
                  </a:lnTo>
                  <a:lnTo>
                    <a:pt x="0" y="7126"/>
                  </a:lnTo>
                  <a:lnTo>
                    <a:pt x="0" y="7477"/>
                  </a:lnTo>
                  <a:lnTo>
                    <a:pt x="20" y="7848"/>
                  </a:lnTo>
                  <a:lnTo>
                    <a:pt x="78" y="8199"/>
                  </a:lnTo>
                  <a:lnTo>
                    <a:pt x="137" y="8551"/>
                  </a:lnTo>
                  <a:lnTo>
                    <a:pt x="215" y="8902"/>
                  </a:lnTo>
                  <a:lnTo>
                    <a:pt x="313" y="9234"/>
                  </a:lnTo>
                  <a:lnTo>
                    <a:pt x="430" y="9566"/>
                  </a:lnTo>
                  <a:lnTo>
                    <a:pt x="547" y="9878"/>
                  </a:lnTo>
                  <a:lnTo>
                    <a:pt x="684" y="10191"/>
                  </a:lnTo>
                  <a:lnTo>
                    <a:pt x="840" y="10503"/>
                  </a:lnTo>
                  <a:lnTo>
                    <a:pt x="1015" y="10796"/>
                  </a:lnTo>
                  <a:lnTo>
                    <a:pt x="1211" y="11089"/>
                  </a:lnTo>
                  <a:lnTo>
                    <a:pt x="1406" y="11362"/>
                  </a:lnTo>
                  <a:lnTo>
                    <a:pt x="1621" y="11635"/>
                  </a:lnTo>
                  <a:lnTo>
                    <a:pt x="1835" y="11889"/>
                  </a:lnTo>
                  <a:lnTo>
                    <a:pt x="2070" y="12143"/>
                  </a:lnTo>
                  <a:lnTo>
                    <a:pt x="2323" y="12377"/>
                  </a:lnTo>
                  <a:lnTo>
                    <a:pt x="2577" y="12611"/>
                  </a:lnTo>
                  <a:lnTo>
                    <a:pt x="2851" y="12806"/>
                  </a:lnTo>
                  <a:lnTo>
                    <a:pt x="3124" y="13021"/>
                  </a:lnTo>
                  <a:lnTo>
                    <a:pt x="3417" y="13197"/>
                  </a:lnTo>
                  <a:lnTo>
                    <a:pt x="3710" y="13373"/>
                  </a:lnTo>
                  <a:lnTo>
                    <a:pt x="4022" y="13529"/>
                  </a:lnTo>
                  <a:lnTo>
                    <a:pt x="4334" y="13665"/>
                  </a:lnTo>
                  <a:lnTo>
                    <a:pt x="4647" y="13802"/>
                  </a:lnTo>
                  <a:lnTo>
                    <a:pt x="4978" y="13900"/>
                  </a:lnTo>
                  <a:lnTo>
                    <a:pt x="5330" y="13997"/>
                  </a:lnTo>
                  <a:lnTo>
                    <a:pt x="5662" y="14075"/>
                  </a:lnTo>
                  <a:lnTo>
                    <a:pt x="6013" y="14154"/>
                  </a:lnTo>
                  <a:lnTo>
                    <a:pt x="6365" y="14193"/>
                  </a:lnTo>
                  <a:lnTo>
                    <a:pt x="6735" y="14212"/>
                  </a:lnTo>
                  <a:lnTo>
                    <a:pt x="7106" y="14232"/>
                  </a:lnTo>
                  <a:lnTo>
                    <a:pt x="7458" y="14212"/>
                  </a:lnTo>
                  <a:lnTo>
                    <a:pt x="7829" y="14193"/>
                  </a:lnTo>
                  <a:lnTo>
                    <a:pt x="8180" y="14154"/>
                  </a:lnTo>
                  <a:lnTo>
                    <a:pt x="8531" y="14075"/>
                  </a:lnTo>
                  <a:lnTo>
                    <a:pt x="8883" y="13997"/>
                  </a:lnTo>
                  <a:lnTo>
                    <a:pt x="9215" y="13900"/>
                  </a:lnTo>
                  <a:lnTo>
                    <a:pt x="9547" y="13802"/>
                  </a:lnTo>
                  <a:lnTo>
                    <a:pt x="9859" y="13665"/>
                  </a:lnTo>
                  <a:lnTo>
                    <a:pt x="10191" y="13529"/>
                  </a:lnTo>
                  <a:lnTo>
                    <a:pt x="10484" y="13373"/>
                  </a:lnTo>
                  <a:lnTo>
                    <a:pt x="10776" y="13197"/>
                  </a:lnTo>
                  <a:lnTo>
                    <a:pt x="11069" y="13021"/>
                  </a:lnTo>
                  <a:lnTo>
                    <a:pt x="11362" y="12806"/>
                  </a:lnTo>
                  <a:lnTo>
                    <a:pt x="11616" y="12611"/>
                  </a:lnTo>
                  <a:lnTo>
                    <a:pt x="11889" y="12377"/>
                  </a:lnTo>
                  <a:lnTo>
                    <a:pt x="12123" y="12143"/>
                  </a:lnTo>
                  <a:lnTo>
                    <a:pt x="12358" y="11889"/>
                  </a:lnTo>
                  <a:lnTo>
                    <a:pt x="12592" y="11635"/>
                  </a:lnTo>
                  <a:lnTo>
                    <a:pt x="12787" y="11362"/>
                  </a:lnTo>
                  <a:lnTo>
                    <a:pt x="13002" y="11089"/>
                  </a:lnTo>
                  <a:lnTo>
                    <a:pt x="13178" y="10796"/>
                  </a:lnTo>
                  <a:lnTo>
                    <a:pt x="13353" y="10503"/>
                  </a:lnTo>
                  <a:lnTo>
                    <a:pt x="13510" y="10191"/>
                  </a:lnTo>
                  <a:lnTo>
                    <a:pt x="13646" y="9878"/>
                  </a:lnTo>
                  <a:lnTo>
                    <a:pt x="13783" y="9566"/>
                  </a:lnTo>
                  <a:lnTo>
                    <a:pt x="13880" y="9234"/>
                  </a:lnTo>
                  <a:lnTo>
                    <a:pt x="13978" y="8902"/>
                  </a:lnTo>
                  <a:lnTo>
                    <a:pt x="14056" y="8551"/>
                  </a:lnTo>
                  <a:lnTo>
                    <a:pt x="14134" y="8199"/>
                  </a:lnTo>
                  <a:lnTo>
                    <a:pt x="14173" y="7848"/>
                  </a:lnTo>
                  <a:lnTo>
                    <a:pt x="14193" y="7477"/>
                  </a:lnTo>
                  <a:lnTo>
                    <a:pt x="14212" y="7126"/>
                  </a:lnTo>
                  <a:lnTo>
                    <a:pt x="14193" y="6755"/>
                  </a:lnTo>
                  <a:lnTo>
                    <a:pt x="14173" y="6384"/>
                  </a:lnTo>
                  <a:lnTo>
                    <a:pt x="14134" y="6032"/>
                  </a:lnTo>
                  <a:lnTo>
                    <a:pt x="14056" y="5681"/>
                  </a:lnTo>
                  <a:lnTo>
                    <a:pt x="13978" y="5349"/>
                  </a:lnTo>
                  <a:lnTo>
                    <a:pt x="13880" y="4998"/>
                  </a:lnTo>
                  <a:lnTo>
                    <a:pt x="13783" y="4666"/>
                  </a:lnTo>
                  <a:lnTo>
                    <a:pt x="13646" y="4353"/>
                  </a:lnTo>
                  <a:lnTo>
                    <a:pt x="13510" y="4041"/>
                  </a:lnTo>
                  <a:lnTo>
                    <a:pt x="13353" y="3729"/>
                  </a:lnTo>
                  <a:lnTo>
                    <a:pt x="13178" y="3436"/>
                  </a:lnTo>
                  <a:lnTo>
                    <a:pt x="13002" y="3143"/>
                  </a:lnTo>
                  <a:lnTo>
                    <a:pt x="12787" y="2870"/>
                  </a:lnTo>
                  <a:lnTo>
                    <a:pt x="12592" y="2596"/>
                  </a:lnTo>
                  <a:lnTo>
                    <a:pt x="12358" y="2343"/>
                  </a:lnTo>
                  <a:lnTo>
                    <a:pt x="12123" y="2089"/>
                  </a:lnTo>
                  <a:lnTo>
                    <a:pt x="11889" y="1855"/>
                  </a:lnTo>
                  <a:lnTo>
                    <a:pt x="11616" y="1640"/>
                  </a:lnTo>
                  <a:lnTo>
                    <a:pt x="11362" y="1425"/>
                  </a:lnTo>
                  <a:lnTo>
                    <a:pt x="11069" y="1230"/>
                  </a:lnTo>
                  <a:lnTo>
                    <a:pt x="10776" y="1035"/>
                  </a:lnTo>
                  <a:lnTo>
                    <a:pt x="10484" y="859"/>
                  </a:lnTo>
                  <a:lnTo>
                    <a:pt x="10191" y="703"/>
                  </a:lnTo>
                  <a:lnTo>
                    <a:pt x="9859" y="566"/>
                  </a:lnTo>
                  <a:lnTo>
                    <a:pt x="9547" y="449"/>
                  </a:lnTo>
                  <a:lnTo>
                    <a:pt x="9215" y="332"/>
                  </a:lnTo>
                  <a:lnTo>
                    <a:pt x="8883" y="234"/>
                  </a:lnTo>
                  <a:lnTo>
                    <a:pt x="8531" y="156"/>
                  </a:lnTo>
                  <a:lnTo>
                    <a:pt x="8180" y="98"/>
                  </a:lnTo>
                  <a:lnTo>
                    <a:pt x="7829" y="39"/>
                  </a:lnTo>
                  <a:lnTo>
                    <a:pt x="7458" y="20"/>
                  </a:lnTo>
                  <a:lnTo>
                    <a:pt x="7106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3" name="Google Shape;4703;p59"/>
            <p:cNvSpPr/>
            <p:nvPr/>
          </p:nvSpPr>
          <p:spPr>
            <a:xfrm>
              <a:off x="3400535" y="1283225"/>
              <a:ext cx="257558" cy="486343"/>
            </a:xfrm>
            <a:custGeom>
              <a:avLst/>
              <a:gdLst/>
              <a:ahLst/>
              <a:cxnLst/>
              <a:rect l="l" t="t" r="r" b="b"/>
              <a:pathLst>
                <a:path w="7537" h="14232" extrusionOk="0">
                  <a:moveTo>
                    <a:pt x="430" y="0"/>
                  </a:moveTo>
                  <a:lnTo>
                    <a:pt x="1" y="20"/>
                  </a:lnTo>
                  <a:lnTo>
                    <a:pt x="333" y="59"/>
                  </a:lnTo>
                  <a:lnTo>
                    <a:pt x="684" y="98"/>
                  </a:lnTo>
                  <a:lnTo>
                    <a:pt x="1016" y="156"/>
                  </a:lnTo>
                  <a:lnTo>
                    <a:pt x="1348" y="234"/>
                  </a:lnTo>
                  <a:lnTo>
                    <a:pt x="1680" y="332"/>
                  </a:lnTo>
                  <a:lnTo>
                    <a:pt x="1992" y="429"/>
                  </a:lnTo>
                  <a:lnTo>
                    <a:pt x="2304" y="547"/>
                  </a:lnTo>
                  <a:lnTo>
                    <a:pt x="2617" y="683"/>
                  </a:lnTo>
                  <a:lnTo>
                    <a:pt x="2910" y="839"/>
                  </a:lnTo>
                  <a:lnTo>
                    <a:pt x="3202" y="996"/>
                  </a:lnTo>
                  <a:lnTo>
                    <a:pt x="3476" y="1171"/>
                  </a:lnTo>
                  <a:lnTo>
                    <a:pt x="3749" y="1367"/>
                  </a:lnTo>
                  <a:lnTo>
                    <a:pt x="4003" y="1562"/>
                  </a:lnTo>
                  <a:lnTo>
                    <a:pt x="4257" y="1777"/>
                  </a:lnTo>
                  <a:lnTo>
                    <a:pt x="4510" y="1991"/>
                  </a:lnTo>
                  <a:lnTo>
                    <a:pt x="4725" y="2226"/>
                  </a:lnTo>
                  <a:lnTo>
                    <a:pt x="4959" y="2479"/>
                  </a:lnTo>
                  <a:lnTo>
                    <a:pt x="5155" y="2733"/>
                  </a:lnTo>
                  <a:lnTo>
                    <a:pt x="5350" y="2987"/>
                  </a:lnTo>
                  <a:lnTo>
                    <a:pt x="5545" y="3260"/>
                  </a:lnTo>
                  <a:lnTo>
                    <a:pt x="5721" y="3553"/>
                  </a:lnTo>
                  <a:lnTo>
                    <a:pt x="5877" y="3846"/>
                  </a:lnTo>
                  <a:lnTo>
                    <a:pt x="6014" y="4139"/>
                  </a:lnTo>
                  <a:lnTo>
                    <a:pt x="6150" y="4451"/>
                  </a:lnTo>
                  <a:lnTo>
                    <a:pt x="6267" y="4763"/>
                  </a:lnTo>
                  <a:lnTo>
                    <a:pt x="6385" y="5076"/>
                  </a:lnTo>
                  <a:lnTo>
                    <a:pt x="6463" y="5408"/>
                  </a:lnTo>
                  <a:lnTo>
                    <a:pt x="6541" y="5739"/>
                  </a:lnTo>
                  <a:lnTo>
                    <a:pt x="6599" y="6071"/>
                  </a:lnTo>
                  <a:lnTo>
                    <a:pt x="6638" y="6423"/>
                  </a:lnTo>
                  <a:lnTo>
                    <a:pt x="6658" y="6774"/>
                  </a:lnTo>
                  <a:lnTo>
                    <a:pt x="6677" y="7126"/>
                  </a:lnTo>
                  <a:lnTo>
                    <a:pt x="6658" y="7477"/>
                  </a:lnTo>
                  <a:lnTo>
                    <a:pt x="6638" y="7809"/>
                  </a:lnTo>
                  <a:lnTo>
                    <a:pt x="6599" y="8160"/>
                  </a:lnTo>
                  <a:lnTo>
                    <a:pt x="6541" y="8492"/>
                  </a:lnTo>
                  <a:lnTo>
                    <a:pt x="6463" y="8824"/>
                  </a:lnTo>
                  <a:lnTo>
                    <a:pt x="6385" y="9156"/>
                  </a:lnTo>
                  <a:lnTo>
                    <a:pt x="6267" y="9468"/>
                  </a:lnTo>
                  <a:lnTo>
                    <a:pt x="6150" y="9781"/>
                  </a:lnTo>
                  <a:lnTo>
                    <a:pt x="6014" y="10093"/>
                  </a:lnTo>
                  <a:lnTo>
                    <a:pt x="5877" y="10386"/>
                  </a:lnTo>
                  <a:lnTo>
                    <a:pt x="5721" y="10679"/>
                  </a:lnTo>
                  <a:lnTo>
                    <a:pt x="5545" y="10971"/>
                  </a:lnTo>
                  <a:lnTo>
                    <a:pt x="5350" y="11245"/>
                  </a:lnTo>
                  <a:lnTo>
                    <a:pt x="5155" y="11499"/>
                  </a:lnTo>
                  <a:lnTo>
                    <a:pt x="4959" y="11752"/>
                  </a:lnTo>
                  <a:lnTo>
                    <a:pt x="4725" y="12006"/>
                  </a:lnTo>
                  <a:lnTo>
                    <a:pt x="4510" y="12240"/>
                  </a:lnTo>
                  <a:lnTo>
                    <a:pt x="4257" y="12455"/>
                  </a:lnTo>
                  <a:lnTo>
                    <a:pt x="4003" y="12670"/>
                  </a:lnTo>
                  <a:lnTo>
                    <a:pt x="3749" y="12865"/>
                  </a:lnTo>
                  <a:lnTo>
                    <a:pt x="3476" y="13060"/>
                  </a:lnTo>
                  <a:lnTo>
                    <a:pt x="3202" y="13236"/>
                  </a:lnTo>
                  <a:lnTo>
                    <a:pt x="2910" y="13392"/>
                  </a:lnTo>
                  <a:lnTo>
                    <a:pt x="2617" y="13548"/>
                  </a:lnTo>
                  <a:lnTo>
                    <a:pt x="2304" y="13685"/>
                  </a:lnTo>
                  <a:lnTo>
                    <a:pt x="1992" y="13802"/>
                  </a:lnTo>
                  <a:lnTo>
                    <a:pt x="1680" y="13900"/>
                  </a:lnTo>
                  <a:lnTo>
                    <a:pt x="1348" y="13997"/>
                  </a:lnTo>
                  <a:lnTo>
                    <a:pt x="1016" y="14075"/>
                  </a:lnTo>
                  <a:lnTo>
                    <a:pt x="684" y="14134"/>
                  </a:lnTo>
                  <a:lnTo>
                    <a:pt x="333" y="14193"/>
                  </a:lnTo>
                  <a:lnTo>
                    <a:pt x="1" y="14212"/>
                  </a:lnTo>
                  <a:lnTo>
                    <a:pt x="430" y="14232"/>
                  </a:lnTo>
                  <a:lnTo>
                    <a:pt x="782" y="14212"/>
                  </a:lnTo>
                  <a:lnTo>
                    <a:pt x="1153" y="14193"/>
                  </a:lnTo>
                  <a:lnTo>
                    <a:pt x="1504" y="14154"/>
                  </a:lnTo>
                  <a:lnTo>
                    <a:pt x="1855" y="14075"/>
                  </a:lnTo>
                  <a:lnTo>
                    <a:pt x="2207" y="13997"/>
                  </a:lnTo>
                  <a:lnTo>
                    <a:pt x="2539" y="13900"/>
                  </a:lnTo>
                  <a:lnTo>
                    <a:pt x="2871" y="13802"/>
                  </a:lnTo>
                  <a:lnTo>
                    <a:pt x="3183" y="13665"/>
                  </a:lnTo>
                  <a:lnTo>
                    <a:pt x="3515" y="13529"/>
                  </a:lnTo>
                  <a:lnTo>
                    <a:pt x="3808" y="13373"/>
                  </a:lnTo>
                  <a:lnTo>
                    <a:pt x="4100" y="13197"/>
                  </a:lnTo>
                  <a:lnTo>
                    <a:pt x="4393" y="13021"/>
                  </a:lnTo>
                  <a:lnTo>
                    <a:pt x="4686" y="12806"/>
                  </a:lnTo>
                  <a:lnTo>
                    <a:pt x="4940" y="12611"/>
                  </a:lnTo>
                  <a:lnTo>
                    <a:pt x="5213" y="12377"/>
                  </a:lnTo>
                  <a:lnTo>
                    <a:pt x="5447" y="12143"/>
                  </a:lnTo>
                  <a:lnTo>
                    <a:pt x="5682" y="11889"/>
                  </a:lnTo>
                  <a:lnTo>
                    <a:pt x="5916" y="11635"/>
                  </a:lnTo>
                  <a:lnTo>
                    <a:pt x="6111" y="11362"/>
                  </a:lnTo>
                  <a:lnTo>
                    <a:pt x="6326" y="11089"/>
                  </a:lnTo>
                  <a:lnTo>
                    <a:pt x="6502" y="10796"/>
                  </a:lnTo>
                  <a:lnTo>
                    <a:pt x="6677" y="10503"/>
                  </a:lnTo>
                  <a:lnTo>
                    <a:pt x="6834" y="10191"/>
                  </a:lnTo>
                  <a:lnTo>
                    <a:pt x="6970" y="9878"/>
                  </a:lnTo>
                  <a:lnTo>
                    <a:pt x="7107" y="9566"/>
                  </a:lnTo>
                  <a:lnTo>
                    <a:pt x="7204" y="9234"/>
                  </a:lnTo>
                  <a:lnTo>
                    <a:pt x="7302" y="8902"/>
                  </a:lnTo>
                  <a:lnTo>
                    <a:pt x="7380" y="8551"/>
                  </a:lnTo>
                  <a:lnTo>
                    <a:pt x="7458" y="8199"/>
                  </a:lnTo>
                  <a:lnTo>
                    <a:pt x="7497" y="7848"/>
                  </a:lnTo>
                  <a:lnTo>
                    <a:pt x="7517" y="7477"/>
                  </a:lnTo>
                  <a:lnTo>
                    <a:pt x="7536" y="7126"/>
                  </a:lnTo>
                  <a:lnTo>
                    <a:pt x="7517" y="6755"/>
                  </a:lnTo>
                  <a:lnTo>
                    <a:pt x="7497" y="6384"/>
                  </a:lnTo>
                  <a:lnTo>
                    <a:pt x="7458" y="6032"/>
                  </a:lnTo>
                  <a:lnTo>
                    <a:pt x="7380" y="5681"/>
                  </a:lnTo>
                  <a:lnTo>
                    <a:pt x="7302" y="5349"/>
                  </a:lnTo>
                  <a:lnTo>
                    <a:pt x="7204" y="4998"/>
                  </a:lnTo>
                  <a:lnTo>
                    <a:pt x="7107" y="4666"/>
                  </a:lnTo>
                  <a:lnTo>
                    <a:pt x="6970" y="4353"/>
                  </a:lnTo>
                  <a:lnTo>
                    <a:pt x="6834" y="4041"/>
                  </a:lnTo>
                  <a:lnTo>
                    <a:pt x="6677" y="3729"/>
                  </a:lnTo>
                  <a:lnTo>
                    <a:pt x="6502" y="3436"/>
                  </a:lnTo>
                  <a:lnTo>
                    <a:pt x="6326" y="3143"/>
                  </a:lnTo>
                  <a:lnTo>
                    <a:pt x="6111" y="2870"/>
                  </a:lnTo>
                  <a:lnTo>
                    <a:pt x="5916" y="2596"/>
                  </a:lnTo>
                  <a:lnTo>
                    <a:pt x="5682" y="2343"/>
                  </a:lnTo>
                  <a:lnTo>
                    <a:pt x="5447" y="2089"/>
                  </a:lnTo>
                  <a:lnTo>
                    <a:pt x="5213" y="1855"/>
                  </a:lnTo>
                  <a:lnTo>
                    <a:pt x="4940" y="1640"/>
                  </a:lnTo>
                  <a:lnTo>
                    <a:pt x="4686" y="1425"/>
                  </a:lnTo>
                  <a:lnTo>
                    <a:pt x="4393" y="1230"/>
                  </a:lnTo>
                  <a:lnTo>
                    <a:pt x="4100" y="1035"/>
                  </a:lnTo>
                  <a:lnTo>
                    <a:pt x="3808" y="859"/>
                  </a:lnTo>
                  <a:lnTo>
                    <a:pt x="3515" y="703"/>
                  </a:lnTo>
                  <a:lnTo>
                    <a:pt x="3183" y="566"/>
                  </a:lnTo>
                  <a:lnTo>
                    <a:pt x="2871" y="449"/>
                  </a:lnTo>
                  <a:lnTo>
                    <a:pt x="2539" y="332"/>
                  </a:lnTo>
                  <a:lnTo>
                    <a:pt x="2207" y="234"/>
                  </a:lnTo>
                  <a:lnTo>
                    <a:pt x="1855" y="156"/>
                  </a:lnTo>
                  <a:lnTo>
                    <a:pt x="1504" y="98"/>
                  </a:lnTo>
                  <a:lnTo>
                    <a:pt x="1153" y="39"/>
                  </a:lnTo>
                  <a:lnTo>
                    <a:pt x="782" y="2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59"/>
            <p:cNvSpPr/>
            <p:nvPr/>
          </p:nvSpPr>
          <p:spPr>
            <a:xfrm>
              <a:off x="3201074" y="1312544"/>
              <a:ext cx="427669" cy="427669"/>
            </a:xfrm>
            <a:custGeom>
              <a:avLst/>
              <a:gdLst/>
              <a:ahLst/>
              <a:cxnLst/>
              <a:rect l="l" t="t" r="r" b="b"/>
              <a:pathLst>
                <a:path w="12515" h="12515" extrusionOk="0">
                  <a:moveTo>
                    <a:pt x="6267" y="1"/>
                  </a:moveTo>
                  <a:lnTo>
                    <a:pt x="5935" y="20"/>
                  </a:lnTo>
                  <a:lnTo>
                    <a:pt x="5623" y="40"/>
                  </a:lnTo>
                  <a:lnTo>
                    <a:pt x="5311" y="79"/>
                  </a:lnTo>
                  <a:lnTo>
                    <a:pt x="4998" y="138"/>
                  </a:lnTo>
                  <a:lnTo>
                    <a:pt x="4706" y="196"/>
                  </a:lnTo>
                  <a:lnTo>
                    <a:pt x="4393" y="294"/>
                  </a:lnTo>
                  <a:lnTo>
                    <a:pt x="4120" y="391"/>
                  </a:lnTo>
                  <a:lnTo>
                    <a:pt x="3827" y="509"/>
                  </a:lnTo>
                  <a:lnTo>
                    <a:pt x="3554" y="626"/>
                  </a:lnTo>
                  <a:lnTo>
                    <a:pt x="3280" y="762"/>
                  </a:lnTo>
                  <a:lnTo>
                    <a:pt x="3027" y="919"/>
                  </a:lnTo>
                  <a:lnTo>
                    <a:pt x="2773" y="1075"/>
                  </a:lnTo>
                  <a:lnTo>
                    <a:pt x="2519" y="1250"/>
                  </a:lnTo>
                  <a:lnTo>
                    <a:pt x="2285" y="1426"/>
                  </a:lnTo>
                  <a:lnTo>
                    <a:pt x="2051" y="1641"/>
                  </a:lnTo>
                  <a:lnTo>
                    <a:pt x="1836" y="1836"/>
                  </a:lnTo>
                  <a:lnTo>
                    <a:pt x="1641" y="2051"/>
                  </a:lnTo>
                  <a:lnTo>
                    <a:pt x="1445" y="2285"/>
                  </a:lnTo>
                  <a:lnTo>
                    <a:pt x="1250" y="2519"/>
                  </a:lnTo>
                  <a:lnTo>
                    <a:pt x="1074" y="2754"/>
                  </a:lnTo>
                  <a:lnTo>
                    <a:pt x="918" y="3007"/>
                  </a:lnTo>
                  <a:lnTo>
                    <a:pt x="762" y="3281"/>
                  </a:lnTo>
                  <a:lnTo>
                    <a:pt x="625" y="3554"/>
                  </a:lnTo>
                  <a:lnTo>
                    <a:pt x="508" y="3827"/>
                  </a:lnTo>
                  <a:lnTo>
                    <a:pt x="391" y="4101"/>
                  </a:lnTo>
                  <a:lnTo>
                    <a:pt x="294" y="4393"/>
                  </a:lnTo>
                  <a:lnTo>
                    <a:pt x="216" y="4706"/>
                  </a:lnTo>
                  <a:lnTo>
                    <a:pt x="137" y="4999"/>
                  </a:lnTo>
                  <a:lnTo>
                    <a:pt x="79" y="5311"/>
                  </a:lnTo>
                  <a:lnTo>
                    <a:pt x="40" y="5623"/>
                  </a:lnTo>
                  <a:lnTo>
                    <a:pt x="20" y="5936"/>
                  </a:lnTo>
                  <a:lnTo>
                    <a:pt x="1" y="6268"/>
                  </a:lnTo>
                  <a:lnTo>
                    <a:pt x="20" y="6580"/>
                  </a:lnTo>
                  <a:lnTo>
                    <a:pt x="40" y="6892"/>
                  </a:lnTo>
                  <a:lnTo>
                    <a:pt x="79" y="7205"/>
                  </a:lnTo>
                  <a:lnTo>
                    <a:pt x="137" y="7517"/>
                  </a:lnTo>
                  <a:lnTo>
                    <a:pt x="216" y="7829"/>
                  </a:lnTo>
                  <a:lnTo>
                    <a:pt x="294" y="8122"/>
                  </a:lnTo>
                  <a:lnTo>
                    <a:pt x="391" y="8415"/>
                  </a:lnTo>
                  <a:lnTo>
                    <a:pt x="508" y="8688"/>
                  </a:lnTo>
                  <a:lnTo>
                    <a:pt x="625" y="8962"/>
                  </a:lnTo>
                  <a:lnTo>
                    <a:pt x="762" y="9235"/>
                  </a:lnTo>
                  <a:lnTo>
                    <a:pt x="918" y="9508"/>
                  </a:lnTo>
                  <a:lnTo>
                    <a:pt x="1074" y="9762"/>
                  </a:lnTo>
                  <a:lnTo>
                    <a:pt x="1250" y="9996"/>
                  </a:lnTo>
                  <a:lnTo>
                    <a:pt x="1445" y="10231"/>
                  </a:lnTo>
                  <a:lnTo>
                    <a:pt x="1641" y="10465"/>
                  </a:lnTo>
                  <a:lnTo>
                    <a:pt x="1836" y="10680"/>
                  </a:lnTo>
                  <a:lnTo>
                    <a:pt x="2051" y="10894"/>
                  </a:lnTo>
                  <a:lnTo>
                    <a:pt x="2285" y="11090"/>
                  </a:lnTo>
                  <a:lnTo>
                    <a:pt x="2519" y="11265"/>
                  </a:lnTo>
                  <a:lnTo>
                    <a:pt x="2773" y="11441"/>
                  </a:lnTo>
                  <a:lnTo>
                    <a:pt x="3027" y="11597"/>
                  </a:lnTo>
                  <a:lnTo>
                    <a:pt x="3280" y="11753"/>
                  </a:lnTo>
                  <a:lnTo>
                    <a:pt x="3554" y="11890"/>
                  </a:lnTo>
                  <a:lnTo>
                    <a:pt x="3827" y="12027"/>
                  </a:lnTo>
                  <a:lnTo>
                    <a:pt x="4120" y="12124"/>
                  </a:lnTo>
                  <a:lnTo>
                    <a:pt x="4393" y="12222"/>
                  </a:lnTo>
                  <a:lnTo>
                    <a:pt x="4706" y="12319"/>
                  </a:lnTo>
                  <a:lnTo>
                    <a:pt x="4998" y="12378"/>
                  </a:lnTo>
                  <a:lnTo>
                    <a:pt x="5311" y="12437"/>
                  </a:lnTo>
                  <a:lnTo>
                    <a:pt x="5623" y="12476"/>
                  </a:lnTo>
                  <a:lnTo>
                    <a:pt x="5935" y="12495"/>
                  </a:lnTo>
                  <a:lnTo>
                    <a:pt x="6267" y="12515"/>
                  </a:lnTo>
                  <a:lnTo>
                    <a:pt x="6580" y="12495"/>
                  </a:lnTo>
                  <a:lnTo>
                    <a:pt x="6892" y="12476"/>
                  </a:lnTo>
                  <a:lnTo>
                    <a:pt x="7204" y="12437"/>
                  </a:lnTo>
                  <a:lnTo>
                    <a:pt x="7517" y="12378"/>
                  </a:lnTo>
                  <a:lnTo>
                    <a:pt x="7829" y="12319"/>
                  </a:lnTo>
                  <a:lnTo>
                    <a:pt x="8122" y="12222"/>
                  </a:lnTo>
                  <a:lnTo>
                    <a:pt x="8415" y="12124"/>
                  </a:lnTo>
                  <a:lnTo>
                    <a:pt x="8688" y="12027"/>
                  </a:lnTo>
                  <a:lnTo>
                    <a:pt x="8981" y="11890"/>
                  </a:lnTo>
                  <a:lnTo>
                    <a:pt x="9235" y="11753"/>
                  </a:lnTo>
                  <a:lnTo>
                    <a:pt x="9508" y="11597"/>
                  </a:lnTo>
                  <a:lnTo>
                    <a:pt x="9762" y="11441"/>
                  </a:lnTo>
                  <a:lnTo>
                    <a:pt x="9996" y="11265"/>
                  </a:lnTo>
                  <a:lnTo>
                    <a:pt x="10230" y="11090"/>
                  </a:lnTo>
                  <a:lnTo>
                    <a:pt x="10465" y="10894"/>
                  </a:lnTo>
                  <a:lnTo>
                    <a:pt x="10679" y="10680"/>
                  </a:lnTo>
                  <a:lnTo>
                    <a:pt x="10894" y="10465"/>
                  </a:lnTo>
                  <a:lnTo>
                    <a:pt x="11089" y="10231"/>
                  </a:lnTo>
                  <a:lnTo>
                    <a:pt x="11265" y="9996"/>
                  </a:lnTo>
                  <a:lnTo>
                    <a:pt x="11441" y="9762"/>
                  </a:lnTo>
                  <a:lnTo>
                    <a:pt x="11616" y="9508"/>
                  </a:lnTo>
                  <a:lnTo>
                    <a:pt x="11753" y="9235"/>
                  </a:lnTo>
                  <a:lnTo>
                    <a:pt x="11890" y="8962"/>
                  </a:lnTo>
                  <a:lnTo>
                    <a:pt x="12026" y="8688"/>
                  </a:lnTo>
                  <a:lnTo>
                    <a:pt x="12124" y="8415"/>
                  </a:lnTo>
                  <a:lnTo>
                    <a:pt x="12222" y="8122"/>
                  </a:lnTo>
                  <a:lnTo>
                    <a:pt x="12319" y="7829"/>
                  </a:lnTo>
                  <a:lnTo>
                    <a:pt x="12378" y="7517"/>
                  </a:lnTo>
                  <a:lnTo>
                    <a:pt x="12436" y="7205"/>
                  </a:lnTo>
                  <a:lnTo>
                    <a:pt x="12475" y="6892"/>
                  </a:lnTo>
                  <a:lnTo>
                    <a:pt x="12495" y="6580"/>
                  </a:lnTo>
                  <a:lnTo>
                    <a:pt x="12514" y="6268"/>
                  </a:lnTo>
                  <a:lnTo>
                    <a:pt x="12495" y="5936"/>
                  </a:lnTo>
                  <a:lnTo>
                    <a:pt x="12475" y="5623"/>
                  </a:lnTo>
                  <a:lnTo>
                    <a:pt x="12436" y="5311"/>
                  </a:lnTo>
                  <a:lnTo>
                    <a:pt x="12378" y="4999"/>
                  </a:lnTo>
                  <a:lnTo>
                    <a:pt x="12319" y="4686"/>
                  </a:lnTo>
                  <a:lnTo>
                    <a:pt x="12222" y="4393"/>
                  </a:lnTo>
                  <a:lnTo>
                    <a:pt x="12124" y="4101"/>
                  </a:lnTo>
                  <a:lnTo>
                    <a:pt x="12026" y="3827"/>
                  </a:lnTo>
                  <a:lnTo>
                    <a:pt x="11890" y="3554"/>
                  </a:lnTo>
                  <a:lnTo>
                    <a:pt x="11753" y="3281"/>
                  </a:lnTo>
                  <a:lnTo>
                    <a:pt x="11616" y="3007"/>
                  </a:lnTo>
                  <a:lnTo>
                    <a:pt x="11441" y="2754"/>
                  </a:lnTo>
                  <a:lnTo>
                    <a:pt x="11265" y="2519"/>
                  </a:lnTo>
                  <a:lnTo>
                    <a:pt x="11089" y="2285"/>
                  </a:lnTo>
                  <a:lnTo>
                    <a:pt x="10894" y="2051"/>
                  </a:lnTo>
                  <a:lnTo>
                    <a:pt x="10679" y="1836"/>
                  </a:lnTo>
                  <a:lnTo>
                    <a:pt x="10465" y="1621"/>
                  </a:lnTo>
                  <a:lnTo>
                    <a:pt x="10230" y="1426"/>
                  </a:lnTo>
                  <a:lnTo>
                    <a:pt x="9996" y="1250"/>
                  </a:lnTo>
                  <a:lnTo>
                    <a:pt x="9762" y="1075"/>
                  </a:lnTo>
                  <a:lnTo>
                    <a:pt x="9508" y="919"/>
                  </a:lnTo>
                  <a:lnTo>
                    <a:pt x="9235" y="762"/>
                  </a:lnTo>
                  <a:lnTo>
                    <a:pt x="8981" y="626"/>
                  </a:lnTo>
                  <a:lnTo>
                    <a:pt x="8688" y="509"/>
                  </a:lnTo>
                  <a:lnTo>
                    <a:pt x="8415" y="391"/>
                  </a:lnTo>
                  <a:lnTo>
                    <a:pt x="8122" y="294"/>
                  </a:lnTo>
                  <a:lnTo>
                    <a:pt x="7829" y="196"/>
                  </a:lnTo>
                  <a:lnTo>
                    <a:pt x="7517" y="138"/>
                  </a:lnTo>
                  <a:lnTo>
                    <a:pt x="7204" y="79"/>
                  </a:lnTo>
                  <a:lnTo>
                    <a:pt x="6892" y="40"/>
                  </a:lnTo>
                  <a:lnTo>
                    <a:pt x="6580" y="20"/>
                  </a:lnTo>
                  <a:lnTo>
                    <a:pt x="62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59"/>
            <p:cNvSpPr/>
            <p:nvPr/>
          </p:nvSpPr>
          <p:spPr>
            <a:xfrm>
              <a:off x="3280455" y="1399956"/>
              <a:ext cx="234218" cy="252877"/>
            </a:xfrm>
            <a:custGeom>
              <a:avLst/>
              <a:gdLst/>
              <a:ahLst/>
              <a:cxnLst/>
              <a:rect l="l" t="t" r="r" b="b"/>
              <a:pathLst>
                <a:path w="6854" h="7400" extrusionOk="0">
                  <a:moveTo>
                    <a:pt x="3944" y="0"/>
                  </a:moveTo>
                  <a:lnTo>
                    <a:pt x="3749" y="20"/>
                  </a:lnTo>
                  <a:lnTo>
                    <a:pt x="3554" y="59"/>
                  </a:lnTo>
                  <a:lnTo>
                    <a:pt x="3359" y="117"/>
                  </a:lnTo>
                  <a:lnTo>
                    <a:pt x="3163" y="196"/>
                  </a:lnTo>
                  <a:lnTo>
                    <a:pt x="2968" y="274"/>
                  </a:lnTo>
                  <a:lnTo>
                    <a:pt x="2793" y="371"/>
                  </a:lnTo>
                  <a:lnTo>
                    <a:pt x="2617" y="488"/>
                  </a:lnTo>
                  <a:lnTo>
                    <a:pt x="2441" y="625"/>
                  </a:lnTo>
                  <a:lnTo>
                    <a:pt x="2285" y="762"/>
                  </a:lnTo>
                  <a:lnTo>
                    <a:pt x="2129" y="918"/>
                  </a:lnTo>
                  <a:lnTo>
                    <a:pt x="1992" y="1074"/>
                  </a:lnTo>
                  <a:lnTo>
                    <a:pt x="1855" y="1250"/>
                  </a:lnTo>
                  <a:lnTo>
                    <a:pt x="1719" y="1445"/>
                  </a:lnTo>
                  <a:lnTo>
                    <a:pt x="1602" y="1640"/>
                  </a:lnTo>
                  <a:lnTo>
                    <a:pt x="1485" y="1835"/>
                  </a:lnTo>
                  <a:lnTo>
                    <a:pt x="1367" y="2109"/>
                  </a:lnTo>
                  <a:lnTo>
                    <a:pt x="1289" y="2382"/>
                  </a:lnTo>
                  <a:lnTo>
                    <a:pt x="430" y="2382"/>
                  </a:lnTo>
                  <a:lnTo>
                    <a:pt x="333" y="2402"/>
                  </a:lnTo>
                  <a:lnTo>
                    <a:pt x="255" y="2421"/>
                  </a:lnTo>
                  <a:lnTo>
                    <a:pt x="177" y="2460"/>
                  </a:lnTo>
                  <a:lnTo>
                    <a:pt x="118" y="2519"/>
                  </a:lnTo>
                  <a:lnTo>
                    <a:pt x="59" y="2577"/>
                  </a:lnTo>
                  <a:lnTo>
                    <a:pt x="20" y="2655"/>
                  </a:lnTo>
                  <a:lnTo>
                    <a:pt x="1" y="2733"/>
                  </a:lnTo>
                  <a:lnTo>
                    <a:pt x="1" y="2812"/>
                  </a:lnTo>
                  <a:lnTo>
                    <a:pt x="1" y="2909"/>
                  </a:lnTo>
                  <a:lnTo>
                    <a:pt x="20" y="2987"/>
                  </a:lnTo>
                  <a:lnTo>
                    <a:pt x="59" y="3046"/>
                  </a:lnTo>
                  <a:lnTo>
                    <a:pt x="118" y="3124"/>
                  </a:lnTo>
                  <a:lnTo>
                    <a:pt x="177" y="3163"/>
                  </a:lnTo>
                  <a:lnTo>
                    <a:pt x="255" y="3202"/>
                  </a:lnTo>
                  <a:lnTo>
                    <a:pt x="333" y="3241"/>
                  </a:lnTo>
                  <a:lnTo>
                    <a:pt x="1114" y="3241"/>
                  </a:lnTo>
                  <a:lnTo>
                    <a:pt x="1094" y="3475"/>
                  </a:lnTo>
                  <a:lnTo>
                    <a:pt x="1075" y="3710"/>
                  </a:lnTo>
                  <a:lnTo>
                    <a:pt x="1094" y="3924"/>
                  </a:lnTo>
                  <a:lnTo>
                    <a:pt x="1114" y="4159"/>
                  </a:lnTo>
                  <a:lnTo>
                    <a:pt x="333" y="4159"/>
                  </a:lnTo>
                  <a:lnTo>
                    <a:pt x="255" y="4198"/>
                  </a:lnTo>
                  <a:lnTo>
                    <a:pt x="177" y="4237"/>
                  </a:lnTo>
                  <a:lnTo>
                    <a:pt x="118" y="4276"/>
                  </a:lnTo>
                  <a:lnTo>
                    <a:pt x="59" y="4354"/>
                  </a:lnTo>
                  <a:lnTo>
                    <a:pt x="20" y="4412"/>
                  </a:lnTo>
                  <a:lnTo>
                    <a:pt x="1" y="4510"/>
                  </a:lnTo>
                  <a:lnTo>
                    <a:pt x="1" y="4588"/>
                  </a:lnTo>
                  <a:lnTo>
                    <a:pt x="1" y="4666"/>
                  </a:lnTo>
                  <a:lnTo>
                    <a:pt x="20" y="4764"/>
                  </a:lnTo>
                  <a:lnTo>
                    <a:pt x="59" y="4822"/>
                  </a:lnTo>
                  <a:lnTo>
                    <a:pt x="118" y="4900"/>
                  </a:lnTo>
                  <a:lnTo>
                    <a:pt x="177" y="4939"/>
                  </a:lnTo>
                  <a:lnTo>
                    <a:pt x="255" y="4978"/>
                  </a:lnTo>
                  <a:lnTo>
                    <a:pt x="333" y="5018"/>
                  </a:lnTo>
                  <a:lnTo>
                    <a:pt x="1289" y="5018"/>
                  </a:lnTo>
                  <a:lnTo>
                    <a:pt x="1367" y="5291"/>
                  </a:lnTo>
                  <a:lnTo>
                    <a:pt x="1485" y="5564"/>
                  </a:lnTo>
                  <a:lnTo>
                    <a:pt x="1602" y="5759"/>
                  </a:lnTo>
                  <a:lnTo>
                    <a:pt x="1719" y="5974"/>
                  </a:lnTo>
                  <a:lnTo>
                    <a:pt x="1855" y="6150"/>
                  </a:lnTo>
                  <a:lnTo>
                    <a:pt x="1992" y="6326"/>
                  </a:lnTo>
                  <a:lnTo>
                    <a:pt x="2129" y="6501"/>
                  </a:lnTo>
                  <a:lnTo>
                    <a:pt x="2285" y="6638"/>
                  </a:lnTo>
                  <a:lnTo>
                    <a:pt x="2441" y="6775"/>
                  </a:lnTo>
                  <a:lnTo>
                    <a:pt x="2617" y="6911"/>
                  </a:lnTo>
                  <a:lnTo>
                    <a:pt x="2793" y="7028"/>
                  </a:lnTo>
                  <a:lnTo>
                    <a:pt x="2968" y="7126"/>
                  </a:lnTo>
                  <a:lnTo>
                    <a:pt x="3163" y="7204"/>
                  </a:lnTo>
                  <a:lnTo>
                    <a:pt x="3359" y="7282"/>
                  </a:lnTo>
                  <a:lnTo>
                    <a:pt x="3554" y="7341"/>
                  </a:lnTo>
                  <a:lnTo>
                    <a:pt x="3749" y="7380"/>
                  </a:lnTo>
                  <a:lnTo>
                    <a:pt x="3944" y="7399"/>
                  </a:lnTo>
                  <a:lnTo>
                    <a:pt x="4354" y="7399"/>
                  </a:lnTo>
                  <a:lnTo>
                    <a:pt x="4550" y="7380"/>
                  </a:lnTo>
                  <a:lnTo>
                    <a:pt x="4764" y="7341"/>
                  </a:lnTo>
                  <a:lnTo>
                    <a:pt x="4959" y="7282"/>
                  </a:lnTo>
                  <a:lnTo>
                    <a:pt x="5135" y="7204"/>
                  </a:lnTo>
                  <a:lnTo>
                    <a:pt x="5330" y="7126"/>
                  </a:lnTo>
                  <a:lnTo>
                    <a:pt x="5506" y="7028"/>
                  </a:lnTo>
                  <a:lnTo>
                    <a:pt x="5682" y="6911"/>
                  </a:lnTo>
                  <a:lnTo>
                    <a:pt x="5857" y="6775"/>
                  </a:lnTo>
                  <a:lnTo>
                    <a:pt x="6014" y="6638"/>
                  </a:lnTo>
                  <a:lnTo>
                    <a:pt x="6170" y="6501"/>
                  </a:lnTo>
                  <a:lnTo>
                    <a:pt x="6326" y="6326"/>
                  </a:lnTo>
                  <a:lnTo>
                    <a:pt x="6463" y="6150"/>
                  </a:lnTo>
                  <a:lnTo>
                    <a:pt x="6580" y="5974"/>
                  </a:lnTo>
                  <a:lnTo>
                    <a:pt x="6697" y="5759"/>
                  </a:lnTo>
                  <a:lnTo>
                    <a:pt x="6814" y="5564"/>
                  </a:lnTo>
                  <a:lnTo>
                    <a:pt x="6834" y="5486"/>
                  </a:lnTo>
                  <a:lnTo>
                    <a:pt x="6853" y="5388"/>
                  </a:lnTo>
                  <a:lnTo>
                    <a:pt x="6853" y="5310"/>
                  </a:lnTo>
                  <a:lnTo>
                    <a:pt x="6834" y="5232"/>
                  </a:lnTo>
                  <a:lnTo>
                    <a:pt x="6795" y="5154"/>
                  </a:lnTo>
                  <a:lnTo>
                    <a:pt x="6736" y="5096"/>
                  </a:lnTo>
                  <a:lnTo>
                    <a:pt x="6677" y="5037"/>
                  </a:lnTo>
                  <a:lnTo>
                    <a:pt x="6599" y="4978"/>
                  </a:lnTo>
                  <a:lnTo>
                    <a:pt x="6521" y="4959"/>
                  </a:lnTo>
                  <a:lnTo>
                    <a:pt x="6443" y="4939"/>
                  </a:lnTo>
                  <a:lnTo>
                    <a:pt x="6365" y="4939"/>
                  </a:lnTo>
                  <a:lnTo>
                    <a:pt x="6287" y="4959"/>
                  </a:lnTo>
                  <a:lnTo>
                    <a:pt x="6209" y="4998"/>
                  </a:lnTo>
                  <a:lnTo>
                    <a:pt x="6131" y="5057"/>
                  </a:lnTo>
                  <a:lnTo>
                    <a:pt x="6072" y="5115"/>
                  </a:lnTo>
                  <a:lnTo>
                    <a:pt x="6033" y="5193"/>
                  </a:lnTo>
                  <a:lnTo>
                    <a:pt x="5877" y="5486"/>
                  </a:lnTo>
                  <a:lnTo>
                    <a:pt x="5682" y="5759"/>
                  </a:lnTo>
                  <a:lnTo>
                    <a:pt x="5467" y="5994"/>
                  </a:lnTo>
                  <a:lnTo>
                    <a:pt x="5233" y="6189"/>
                  </a:lnTo>
                  <a:lnTo>
                    <a:pt x="4979" y="6345"/>
                  </a:lnTo>
                  <a:lnTo>
                    <a:pt x="4706" y="6462"/>
                  </a:lnTo>
                  <a:lnTo>
                    <a:pt x="4432" y="6521"/>
                  </a:lnTo>
                  <a:lnTo>
                    <a:pt x="4296" y="6540"/>
                  </a:lnTo>
                  <a:lnTo>
                    <a:pt x="4003" y="6540"/>
                  </a:lnTo>
                  <a:lnTo>
                    <a:pt x="3866" y="6521"/>
                  </a:lnTo>
                  <a:lnTo>
                    <a:pt x="3593" y="6462"/>
                  </a:lnTo>
                  <a:lnTo>
                    <a:pt x="3320" y="6345"/>
                  </a:lnTo>
                  <a:lnTo>
                    <a:pt x="3066" y="6189"/>
                  </a:lnTo>
                  <a:lnTo>
                    <a:pt x="2832" y="5994"/>
                  </a:lnTo>
                  <a:lnTo>
                    <a:pt x="2617" y="5759"/>
                  </a:lnTo>
                  <a:lnTo>
                    <a:pt x="2441" y="5486"/>
                  </a:lnTo>
                  <a:lnTo>
                    <a:pt x="2265" y="5193"/>
                  </a:lnTo>
                  <a:lnTo>
                    <a:pt x="2187" y="5018"/>
                  </a:lnTo>
                  <a:lnTo>
                    <a:pt x="4237" y="5018"/>
                  </a:lnTo>
                  <a:lnTo>
                    <a:pt x="4315" y="4978"/>
                  </a:lnTo>
                  <a:lnTo>
                    <a:pt x="4374" y="4939"/>
                  </a:lnTo>
                  <a:lnTo>
                    <a:pt x="4452" y="4900"/>
                  </a:lnTo>
                  <a:lnTo>
                    <a:pt x="4491" y="4822"/>
                  </a:lnTo>
                  <a:lnTo>
                    <a:pt x="4530" y="4764"/>
                  </a:lnTo>
                  <a:lnTo>
                    <a:pt x="4569" y="4666"/>
                  </a:lnTo>
                  <a:lnTo>
                    <a:pt x="4569" y="4588"/>
                  </a:lnTo>
                  <a:lnTo>
                    <a:pt x="4569" y="4510"/>
                  </a:lnTo>
                  <a:lnTo>
                    <a:pt x="4530" y="4412"/>
                  </a:lnTo>
                  <a:lnTo>
                    <a:pt x="4491" y="4354"/>
                  </a:lnTo>
                  <a:lnTo>
                    <a:pt x="4452" y="4276"/>
                  </a:lnTo>
                  <a:lnTo>
                    <a:pt x="4374" y="4237"/>
                  </a:lnTo>
                  <a:lnTo>
                    <a:pt x="4315" y="4198"/>
                  </a:lnTo>
                  <a:lnTo>
                    <a:pt x="4237" y="4159"/>
                  </a:lnTo>
                  <a:lnTo>
                    <a:pt x="1973" y="4159"/>
                  </a:lnTo>
                  <a:lnTo>
                    <a:pt x="1953" y="3924"/>
                  </a:lnTo>
                  <a:lnTo>
                    <a:pt x="1934" y="3710"/>
                  </a:lnTo>
                  <a:lnTo>
                    <a:pt x="1953" y="3475"/>
                  </a:lnTo>
                  <a:lnTo>
                    <a:pt x="1973" y="3241"/>
                  </a:lnTo>
                  <a:lnTo>
                    <a:pt x="4237" y="3241"/>
                  </a:lnTo>
                  <a:lnTo>
                    <a:pt x="4315" y="3202"/>
                  </a:lnTo>
                  <a:lnTo>
                    <a:pt x="4374" y="3163"/>
                  </a:lnTo>
                  <a:lnTo>
                    <a:pt x="4452" y="3124"/>
                  </a:lnTo>
                  <a:lnTo>
                    <a:pt x="4491" y="3046"/>
                  </a:lnTo>
                  <a:lnTo>
                    <a:pt x="4530" y="2987"/>
                  </a:lnTo>
                  <a:lnTo>
                    <a:pt x="4569" y="2909"/>
                  </a:lnTo>
                  <a:lnTo>
                    <a:pt x="4569" y="2812"/>
                  </a:lnTo>
                  <a:lnTo>
                    <a:pt x="4569" y="2733"/>
                  </a:lnTo>
                  <a:lnTo>
                    <a:pt x="4530" y="2655"/>
                  </a:lnTo>
                  <a:lnTo>
                    <a:pt x="4491" y="2577"/>
                  </a:lnTo>
                  <a:lnTo>
                    <a:pt x="4452" y="2519"/>
                  </a:lnTo>
                  <a:lnTo>
                    <a:pt x="4374" y="2460"/>
                  </a:lnTo>
                  <a:lnTo>
                    <a:pt x="4315" y="2421"/>
                  </a:lnTo>
                  <a:lnTo>
                    <a:pt x="4237" y="2402"/>
                  </a:lnTo>
                  <a:lnTo>
                    <a:pt x="4140" y="2382"/>
                  </a:lnTo>
                  <a:lnTo>
                    <a:pt x="2187" y="2382"/>
                  </a:lnTo>
                  <a:lnTo>
                    <a:pt x="2265" y="2206"/>
                  </a:lnTo>
                  <a:lnTo>
                    <a:pt x="2441" y="1914"/>
                  </a:lnTo>
                  <a:lnTo>
                    <a:pt x="2617" y="1640"/>
                  </a:lnTo>
                  <a:lnTo>
                    <a:pt x="2832" y="1406"/>
                  </a:lnTo>
                  <a:lnTo>
                    <a:pt x="3066" y="1211"/>
                  </a:lnTo>
                  <a:lnTo>
                    <a:pt x="3320" y="1055"/>
                  </a:lnTo>
                  <a:lnTo>
                    <a:pt x="3593" y="937"/>
                  </a:lnTo>
                  <a:lnTo>
                    <a:pt x="3866" y="879"/>
                  </a:lnTo>
                  <a:lnTo>
                    <a:pt x="4003" y="859"/>
                  </a:lnTo>
                  <a:lnTo>
                    <a:pt x="4296" y="859"/>
                  </a:lnTo>
                  <a:lnTo>
                    <a:pt x="4432" y="879"/>
                  </a:lnTo>
                  <a:lnTo>
                    <a:pt x="4706" y="937"/>
                  </a:lnTo>
                  <a:lnTo>
                    <a:pt x="4979" y="1055"/>
                  </a:lnTo>
                  <a:lnTo>
                    <a:pt x="5233" y="1211"/>
                  </a:lnTo>
                  <a:lnTo>
                    <a:pt x="5467" y="1406"/>
                  </a:lnTo>
                  <a:lnTo>
                    <a:pt x="5682" y="1640"/>
                  </a:lnTo>
                  <a:lnTo>
                    <a:pt x="5877" y="1914"/>
                  </a:lnTo>
                  <a:lnTo>
                    <a:pt x="6033" y="2206"/>
                  </a:lnTo>
                  <a:lnTo>
                    <a:pt x="6072" y="2284"/>
                  </a:lnTo>
                  <a:lnTo>
                    <a:pt x="6131" y="2343"/>
                  </a:lnTo>
                  <a:lnTo>
                    <a:pt x="6209" y="2402"/>
                  </a:lnTo>
                  <a:lnTo>
                    <a:pt x="6287" y="2441"/>
                  </a:lnTo>
                  <a:lnTo>
                    <a:pt x="6365" y="2460"/>
                  </a:lnTo>
                  <a:lnTo>
                    <a:pt x="6443" y="2460"/>
                  </a:lnTo>
                  <a:lnTo>
                    <a:pt x="6521" y="2441"/>
                  </a:lnTo>
                  <a:lnTo>
                    <a:pt x="6599" y="2421"/>
                  </a:lnTo>
                  <a:lnTo>
                    <a:pt x="6677" y="2363"/>
                  </a:lnTo>
                  <a:lnTo>
                    <a:pt x="6736" y="2304"/>
                  </a:lnTo>
                  <a:lnTo>
                    <a:pt x="6795" y="2245"/>
                  </a:lnTo>
                  <a:lnTo>
                    <a:pt x="6834" y="2167"/>
                  </a:lnTo>
                  <a:lnTo>
                    <a:pt x="6853" y="2089"/>
                  </a:lnTo>
                  <a:lnTo>
                    <a:pt x="6853" y="2011"/>
                  </a:lnTo>
                  <a:lnTo>
                    <a:pt x="6834" y="1933"/>
                  </a:lnTo>
                  <a:lnTo>
                    <a:pt x="6814" y="1835"/>
                  </a:lnTo>
                  <a:lnTo>
                    <a:pt x="6697" y="1640"/>
                  </a:lnTo>
                  <a:lnTo>
                    <a:pt x="6580" y="1445"/>
                  </a:lnTo>
                  <a:lnTo>
                    <a:pt x="6463" y="1250"/>
                  </a:lnTo>
                  <a:lnTo>
                    <a:pt x="6326" y="1074"/>
                  </a:lnTo>
                  <a:lnTo>
                    <a:pt x="6170" y="918"/>
                  </a:lnTo>
                  <a:lnTo>
                    <a:pt x="6014" y="762"/>
                  </a:lnTo>
                  <a:lnTo>
                    <a:pt x="5857" y="625"/>
                  </a:lnTo>
                  <a:lnTo>
                    <a:pt x="5682" y="488"/>
                  </a:lnTo>
                  <a:lnTo>
                    <a:pt x="5506" y="371"/>
                  </a:lnTo>
                  <a:lnTo>
                    <a:pt x="5330" y="274"/>
                  </a:lnTo>
                  <a:lnTo>
                    <a:pt x="5135" y="196"/>
                  </a:lnTo>
                  <a:lnTo>
                    <a:pt x="4959" y="117"/>
                  </a:lnTo>
                  <a:lnTo>
                    <a:pt x="4764" y="59"/>
                  </a:lnTo>
                  <a:lnTo>
                    <a:pt x="4550" y="20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8" name="Google Shape;4708;p59"/>
          <p:cNvSpPr/>
          <p:nvPr/>
        </p:nvSpPr>
        <p:spPr>
          <a:xfrm flipH="1">
            <a:off x="4503085" y="2533129"/>
            <a:ext cx="801200" cy="801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4709" name="Google Shape;4709;p59"/>
          <p:cNvGrpSpPr/>
          <p:nvPr/>
        </p:nvGrpSpPr>
        <p:grpSpPr>
          <a:xfrm flipH="1">
            <a:off x="4659853" y="2689887"/>
            <a:ext cx="487671" cy="487692"/>
            <a:chOff x="2962322" y="3477065"/>
            <a:chExt cx="365753" cy="365769"/>
          </a:xfrm>
        </p:grpSpPr>
        <p:sp>
          <p:nvSpPr>
            <p:cNvPr id="4710" name="Google Shape;4710;p59"/>
            <p:cNvSpPr/>
            <p:nvPr/>
          </p:nvSpPr>
          <p:spPr>
            <a:xfrm>
              <a:off x="3008474" y="3508204"/>
              <a:ext cx="136993" cy="220086"/>
            </a:xfrm>
            <a:custGeom>
              <a:avLst/>
              <a:gdLst/>
              <a:ahLst/>
              <a:cxnLst/>
              <a:rect l="l" t="t" r="r" b="b"/>
              <a:pathLst>
                <a:path w="5331" h="8552" extrusionOk="0">
                  <a:moveTo>
                    <a:pt x="1" y="1"/>
                  </a:moveTo>
                  <a:lnTo>
                    <a:pt x="1" y="8551"/>
                  </a:lnTo>
                  <a:lnTo>
                    <a:pt x="5330" y="8551"/>
                  </a:lnTo>
                  <a:lnTo>
                    <a:pt x="53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59"/>
            <p:cNvSpPr/>
            <p:nvPr/>
          </p:nvSpPr>
          <p:spPr>
            <a:xfrm>
              <a:off x="3145440" y="3549895"/>
              <a:ext cx="136479" cy="178395"/>
            </a:xfrm>
            <a:custGeom>
              <a:avLst/>
              <a:gdLst/>
              <a:ahLst/>
              <a:cxnLst/>
              <a:rect l="l" t="t" r="r" b="b"/>
              <a:pathLst>
                <a:path w="5311" h="6932" extrusionOk="0">
                  <a:moveTo>
                    <a:pt x="410" y="1"/>
                  </a:moveTo>
                  <a:lnTo>
                    <a:pt x="0" y="333"/>
                  </a:lnTo>
                  <a:lnTo>
                    <a:pt x="0" y="6931"/>
                  </a:lnTo>
                  <a:lnTo>
                    <a:pt x="5310" y="6931"/>
                  </a:lnTo>
                  <a:lnTo>
                    <a:pt x="5310" y="333"/>
                  </a:lnTo>
                  <a:lnTo>
                    <a:pt x="48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59"/>
            <p:cNvSpPr/>
            <p:nvPr/>
          </p:nvSpPr>
          <p:spPr>
            <a:xfrm>
              <a:off x="3145440" y="3512219"/>
              <a:ext cx="136479" cy="46246"/>
            </a:xfrm>
            <a:custGeom>
              <a:avLst/>
              <a:gdLst/>
              <a:ahLst/>
              <a:cxnLst/>
              <a:rect l="l" t="t" r="r" b="b"/>
              <a:pathLst>
                <a:path w="5311" h="1797" extrusionOk="0">
                  <a:moveTo>
                    <a:pt x="2206" y="1"/>
                  </a:moveTo>
                  <a:lnTo>
                    <a:pt x="2167" y="20"/>
                  </a:lnTo>
                  <a:lnTo>
                    <a:pt x="0" y="1797"/>
                  </a:lnTo>
                  <a:lnTo>
                    <a:pt x="5310" y="1797"/>
                  </a:lnTo>
                  <a:lnTo>
                    <a:pt x="3124" y="20"/>
                  </a:lnTo>
                  <a:lnTo>
                    <a:pt x="31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59"/>
            <p:cNvSpPr/>
            <p:nvPr/>
          </p:nvSpPr>
          <p:spPr>
            <a:xfrm>
              <a:off x="3204621" y="3512219"/>
              <a:ext cx="77298" cy="46246"/>
            </a:xfrm>
            <a:custGeom>
              <a:avLst/>
              <a:gdLst/>
              <a:ahLst/>
              <a:cxnLst/>
              <a:rect l="l" t="t" r="r" b="b"/>
              <a:pathLst>
                <a:path w="3008" h="1797" extrusionOk="0">
                  <a:moveTo>
                    <a:pt x="1" y="1"/>
                  </a:moveTo>
                  <a:lnTo>
                    <a:pt x="2148" y="1797"/>
                  </a:lnTo>
                  <a:lnTo>
                    <a:pt x="3007" y="1797"/>
                  </a:lnTo>
                  <a:lnTo>
                    <a:pt x="821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E54F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59"/>
            <p:cNvSpPr/>
            <p:nvPr/>
          </p:nvSpPr>
          <p:spPr>
            <a:xfrm>
              <a:off x="3039079" y="3552417"/>
              <a:ext cx="22100" cy="26147"/>
            </a:xfrm>
            <a:custGeom>
              <a:avLst/>
              <a:gdLst/>
              <a:ahLst/>
              <a:cxnLst/>
              <a:rect l="l" t="t" r="r" b="b"/>
              <a:pathLst>
                <a:path w="860" h="1016" extrusionOk="0">
                  <a:moveTo>
                    <a:pt x="59" y="0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7"/>
                  </a:lnTo>
                  <a:lnTo>
                    <a:pt x="20" y="1016"/>
                  </a:lnTo>
                  <a:lnTo>
                    <a:pt x="840" y="1016"/>
                  </a:lnTo>
                  <a:lnTo>
                    <a:pt x="860" y="977"/>
                  </a:lnTo>
                  <a:lnTo>
                    <a:pt x="860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59"/>
            <p:cNvSpPr/>
            <p:nvPr/>
          </p:nvSpPr>
          <p:spPr>
            <a:xfrm>
              <a:off x="3092761" y="3552417"/>
              <a:ext cx="22100" cy="26147"/>
            </a:xfrm>
            <a:custGeom>
              <a:avLst/>
              <a:gdLst/>
              <a:ahLst/>
              <a:cxnLst/>
              <a:rect l="l" t="t" r="r" b="b"/>
              <a:pathLst>
                <a:path w="860" h="1016" extrusionOk="0">
                  <a:moveTo>
                    <a:pt x="5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77"/>
                  </a:lnTo>
                  <a:lnTo>
                    <a:pt x="20" y="1016"/>
                  </a:lnTo>
                  <a:lnTo>
                    <a:pt x="840" y="1016"/>
                  </a:lnTo>
                  <a:lnTo>
                    <a:pt x="859" y="977"/>
                  </a:lnTo>
                  <a:lnTo>
                    <a:pt x="859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59"/>
            <p:cNvSpPr/>
            <p:nvPr/>
          </p:nvSpPr>
          <p:spPr>
            <a:xfrm>
              <a:off x="3039079" y="3601158"/>
              <a:ext cx="22100" cy="26636"/>
            </a:xfrm>
            <a:custGeom>
              <a:avLst/>
              <a:gdLst/>
              <a:ahLst/>
              <a:cxnLst/>
              <a:rect l="l" t="t" r="r" b="b"/>
              <a:pathLst>
                <a:path w="860" h="1035" extrusionOk="0">
                  <a:moveTo>
                    <a:pt x="59" y="0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6"/>
                  </a:lnTo>
                  <a:lnTo>
                    <a:pt x="20" y="1015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40" y="1015"/>
                  </a:lnTo>
                  <a:lnTo>
                    <a:pt x="860" y="976"/>
                  </a:lnTo>
                  <a:lnTo>
                    <a:pt x="860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59"/>
            <p:cNvSpPr/>
            <p:nvPr/>
          </p:nvSpPr>
          <p:spPr>
            <a:xfrm>
              <a:off x="3092761" y="3601158"/>
              <a:ext cx="22100" cy="26636"/>
            </a:xfrm>
            <a:custGeom>
              <a:avLst/>
              <a:gdLst/>
              <a:ahLst/>
              <a:cxnLst/>
              <a:rect l="l" t="t" r="r" b="b"/>
              <a:pathLst>
                <a:path w="860" h="1035" extrusionOk="0">
                  <a:moveTo>
                    <a:pt x="5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76"/>
                  </a:lnTo>
                  <a:lnTo>
                    <a:pt x="20" y="1015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40" y="1015"/>
                  </a:lnTo>
                  <a:lnTo>
                    <a:pt x="859" y="976"/>
                  </a:lnTo>
                  <a:lnTo>
                    <a:pt x="859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59"/>
            <p:cNvSpPr/>
            <p:nvPr/>
          </p:nvSpPr>
          <p:spPr>
            <a:xfrm>
              <a:off x="3039079" y="3650389"/>
              <a:ext cx="22100" cy="26636"/>
            </a:xfrm>
            <a:custGeom>
              <a:avLst/>
              <a:gdLst/>
              <a:ahLst/>
              <a:cxnLst/>
              <a:rect l="l" t="t" r="r" b="b"/>
              <a:pathLst>
                <a:path w="860" h="1035" extrusionOk="0">
                  <a:moveTo>
                    <a:pt x="59" y="0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6"/>
                  </a:lnTo>
                  <a:lnTo>
                    <a:pt x="20" y="1015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40" y="1015"/>
                  </a:lnTo>
                  <a:lnTo>
                    <a:pt x="860" y="976"/>
                  </a:lnTo>
                  <a:lnTo>
                    <a:pt x="860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59"/>
            <p:cNvSpPr/>
            <p:nvPr/>
          </p:nvSpPr>
          <p:spPr>
            <a:xfrm>
              <a:off x="3092761" y="3650389"/>
              <a:ext cx="22100" cy="26636"/>
            </a:xfrm>
            <a:custGeom>
              <a:avLst/>
              <a:gdLst/>
              <a:ahLst/>
              <a:cxnLst/>
              <a:rect l="l" t="t" r="r" b="b"/>
              <a:pathLst>
                <a:path w="860" h="1035" extrusionOk="0">
                  <a:moveTo>
                    <a:pt x="5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76"/>
                  </a:lnTo>
                  <a:lnTo>
                    <a:pt x="20" y="1015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40" y="1015"/>
                  </a:lnTo>
                  <a:lnTo>
                    <a:pt x="859" y="976"/>
                  </a:lnTo>
                  <a:lnTo>
                    <a:pt x="859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59"/>
            <p:cNvSpPr/>
            <p:nvPr/>
          </p:nvSpPr>
          <p:spPr>
            <a:xfrm>
              <a:off x="3175531" y="3598636"/>
              <a:ext cx="22100" cy="26661"/>
            </a:xfrm>
            <a:custGeom>
              <a:avLst/>
              <a:gdLst/>
              <a:ahLst/>
              <a:cxnLst/>
              <a:rect l="l" t="t" r="r" b="b"/>
              <a:pathLst>
                <a:path w="860" h="1036" extrusionOk="0">
                  <a:moveTo>
                    <a:pt x="59" y="1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7"/>
                  </a:lnTo>
                  <a:lnTo>
                    <a:pt x="20" y="1016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60" y="1016"/>
                  </a:lnTo>
                  <a:lnTo>
                    <a:pt x="860" y="977"/>
                  </a:lnTo>
                  <a:lnTo>
                    <a:pt x="860" y="59"/>
                  </a:lnTo>
                  <a:lnTo>
                    <a:pt x="860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59"/>
            <p:cNvSpPr/>
            <p:nvPr/>
          </p:nvSpPr>
          <p:spPr>
            <a:xfrm>
              <a:off x="3229213" y="3598636"/>
              <a:ext cx="22100" cy="26661"/>
            </a:xfrm>
            <a:custGeom>
              <a:avLst/>
              <a:gdLst/>
              <a:ahLst/>
              <a:cxnLst/>
              <a:rect l="l" t="t" r="r" b="b"/>
              <a:pathLst>
                <a:path w="860" h="1036" extrusionOk="0">
                  <a:moveTo>
                    <a:pt x="59" y="1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77"/>
                  </a:lnTo>
                  <a:lnTo>
                    <a:pt x="20" y="1016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59" y="1016"/>
                  </a:lnTo>
                  <a:lnTo>
                    <a:pt x="859" y="977"/>
                  </a:lnTo>
                  <a:lnTo>
                    <a:pt x="859" y="59"/>
                  </a:lnTo>
                  <a:lnTo>
                    <a:pt x="859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59"/>
            <p:cNvSpPr/>
            <p:nvPr/>
          </p:nvSpPr>
          <p:spPr>
            <a:xfrm>
              <a:off x="3175531" y="3647867"/>
              <a:ext cx="22100" cy="26147"/>
            </a:xfrm>
            <a:custGeom>
              <a:avLst/>
              <a:gdLst/>
              <a:ahLst/>
              <a:cxnLst/>
              <a:rect l="l" t="t" r="r" b="b"/>
              <a:pathLst>
                <a:path w="860" h="1016" extrusionOk="0">
                  <a:moveTo>
                    <a:pt x="20" y="1"/>
                  </a:moveTo>
                  <a:lnTo>
                    <a:pt x="1" y="40"/>
                  </a:lnTo>
                  <a:lnTo>
                    <a:pt x="1" y="957"/>
                  </a:lnTo>
                  <a:lnTo>
                    <a:pt x="20" y="996"/>
                  </a:lnTo>
                  <a:lnTo>
                    <a:pt x="59" y="1016"/>
                  </a:lnTo>
                  <a:lnTo>
                    <a:pt x="801" y="1016"/>
                  </a:lnTo>
                  <a:lnTo>
                    <a:pt x="860" y="996"/>
                  </a:lnTo>
                  <a:lnTo>
                    <a:pt x="860" y="957"/>
                  </a:lnTo>
                  <a:lnTo>
                    <a:pt x="860" y="40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59"/>
            <p:cNvSpPr/>
            <p:nvPr/>
          </p:nvSpPr>
          <p:spPr>
            <a:xfrm>
              <a:off x="3229213" y="3647867"/>
              <a:ext cx="22100" cy="26147"/>
            </a:xfrm>
            <a:custGeom>
              <a:avLst/>
              <a:gdLst/>
              <a:ahLst/>
              <a:cxnLst/>
              <a:rect l="l" t="t" r="r" b="b"/>
              <a:pathLst>
                <a:path w="860" h="1016" extrusionOk="0">
                  <a:moveTo>
                    <a:pt x="20" y="1"/>
                  </a:moveTo>
                  <a:lnTo>
                    <a:pt x="0" y="40"/>
                  </a:lnTo>
                  <a:lnTo>
                    <a:pt x="0" y="957"/>
                  </a:lnTo>
                  <a:lnTo>
                    <a:pt x="20" y="996"/>
                  </a:lnTo>
                  <a:lnTo>
                    <a:pt x="59" y="1016"/>
                  </a:lnTo>
                  <a:lnTo>
                    <a:pt x="801" y="1016"/>
                  </a:lnTo>
                  <a:lnTo>
                    <a:pt x="859" y="996"/>
                  </a:lnTo>
                  <a:lnTo>
                    <a:pt x="859" y="957"/>
                  </a:lnTo>
                  <a:lnTo>
                    <a:pt x="859" y="4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59"/>
            <p:cNvSpPr/>
            <p:nvPr/>
          </p:nvSpPr>
          <p:spPr>
            <a:xfrm>
              <a:off x="3197605" y="3541865"/>
              <a:ext cx="32122" cy="32683"/>
            </a:xfrm>
            <a:custGeom>
              <a:avLst/>
              <a:gdLst/>
              <a:ahLst/>
              <a:cxnLst/>
              <a:rect l="l" t="t" r="r" b="b"/>
              <a:pathLst>
                <a:path w="1250" h="1270" extrusionOk="0">
                  <a:moveTo>
                    <a:pt x="625" y="1"/>
                  </a:moveTo>
                  <a:lnTo>
                    <a:pt x="489" y="20"/>
                  </a:lnTo>
                  <a:lnTo>
                    <a:pt x="371" y="59"/>
                  </a:lnTo>
                  <a:lnTo>
                    <a:pt x="274" y="118"/>
                  </a:lnTo>
                  <a:lnTo>
                    <a:pt x="176" y="196"/>
                  </a:lnTo>
                  <a:lnTo>
                    <a:pt x="98" y="293"/>
                  </a:lnTo>
                  <a:lnTo>
                    <a:pt x="40" y="391"/>
                  </a:lnTo>
                  <a:lnTo>
                    <a:pt x="1" y="508"/>
                  </a:lnTo>
                  <a:lnTo>
                    <a:pt x="1" y="645"/>
                  </a:lnTo>
                  <a:lnTo>
                    <a:pt x="1" y="762"/>
                  </a:lnTo>
                  <a:lnTo>
                    <a:pt x="40" y="879"/>
                  </a:lnTo>
                  <a:lnTo>
                    <a:pt x="98" y="996"/>
                  </a:lnTo>
                  <a:lnTo>
                    <a:pt x="176" y="1074"/>
                  </a:lnTo>
                  <a:lnTo>
                    <a:pt x="274" y="1152"/>
                  </a:lnTo>
                  <a:lnTo>
                    <a:pt x="371" y="1211"/>
                  </a:lnTo>
                  <a:lnTo>
                    <a:pt x="489" y="1250"/>
                  </a:lnTo>
                  <a:lnTo>
                    <a:pt x="625" y="1269"/>
                  </a:lnTo>
                  <a:lnTo>
                    <a:pt x="742" y="1250"/>
                  </a:lnTo>
                  <a:lnTo>
                    <a:pt x="859" y="1211"/>
                  </a:lnTo>
                  <a:lnTo>
                    <a:pt x="977" y="1152"/>
                  </a:lnTo>
                  <a:lnTo>
                    <a:pt x="1074" y="1074"/>
                  </a:lnTo>
                  <a:lnTo>
                    <a:pt x="1152" y="996"/>
                  </a:lnTo>
                  <a:lnTo>
                    <a:pt x="1211" y="879"/>
                  </a:lnTo>
                  <a:lnTo>
                    <a:pt x="1230" y="762"/>
                  </a:lnTo>
                  <a:lnTo>
                    <a:pt x="1250" y="645"/>
                  </a:lnTo>
                  <a:lnTo>
                    <a:pt x="1230" y="508"/>
                  </a:lnTo>
                  <a:lnTo>
                    <a:pt x="1211" y="391"/>
                  </a:lnTo>
                  <a:lnTo>
                    <a:pt x="1152" y="293"/>
                  </a:lnTo>
                  <a:lnTo>
                    <a:pt x="1074" y="196"/>
                  </a:lnTo>
                  <a:lnTo>
                    <a:pt x="977" y="118"/>
                  </a:lnTo>
                  <a:lnTo>
                    <a:pt x="859" y="59"/>
                  </a:lnTo>
                  <a:lnTo>
                    <a:pt x="742" y="20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59"/>
            <p:cNvSpPr/>
            <p:nvPr/>
          </p:nvSpPr>
          <p:spPr>
            <a:xfrm>
              <a:off x="3281892" y="3477065"/>
              <a:ext cx="46178" cy="251225"/>
            </a:xfrm>
            <a:custGeom>
              <a:avLst/>
              <a:gdLst/>
              <a:ahLst/>
              <a:cxnLst/>
              <a:rect l="l" t="t" r="r" b="b"/>
              <a:pathLst>
                <a:path w="1797" h="9762" extrusionOk="0">
                  <a:moveTo>
                    <a:pt x="98" y="0"/>
                  </a:moveTo>
                  <a:lnTo>
                    <a:pt x="59" y="39"/>
                  </a:lnTo>
                  <a:lnTo>
                    <a:pt x="20" y="98"/>
                  </a:lnTo>
                  <a:lnTo>
                    <a:pt x="0" y="156"/>
                  </a:lnTo>
                  <a:lnTo>
                    <a:pt x="0" y="9761"/>
                  </a:lnTo>
                  <a:lnTo>
                    <a:pt x="1796" y="9761"/>
                  </a:lnTo>
                  <a:lnTo>
                    <a:pt x="1796" y="98"/>
                  </a:lnTo>
                  <a:lnTo>
                    <a:pt x="1777" y="59"/>
                  </a:lnTo>
                  <a:lnTo>
                    <a:pt x="1757" y="20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59"/>
            <p:cNvSpPr/>
            <p:nvPr/>
          </p:nvSpPr>
          <p:spPr>
            <a:xfrm>
              <a:off x="3305970" y="3505682"/>
              <a:ext cx="22100" cy="26661"/>
            </a:xfrm>
            <a:custGeom>
              <a:avLst/>
              <a:gdLst/>
              <a:ahLst/>
              <a:cxnLst/>
              <a:rect l="l" t="t" r="r" b="b"/>
              <a:pathLst>
                <a:path w="860" h="1036" extrusionOk="0">
                  <a:moveTo>
                    <a:pt x="59" y="1"/>
                  </a:moveTo>
                  <a:lnTo>
                    <a:pt x="20" y="20"/>
                  </a:lnTo>
                  <a:lnTo>
                    <a:pt x="0" y="60"/>
                  </a:lnTo>
                  <a:lnTo>
                    <a:pt x="0" y="977"/>
                  </a:lnTo>
                  <a:lnTo>
                    <a:pt x="20" y="1016"/>
                  </a:lnTo>
                  <a:lnTo>
                    <a:pt x="59" y="1036"/>
                  </a:lnTo>
                  <a:lnTo>
                    <a:pt x="801" y="1036"/>
                  </a:lnTo>
                  <a:lnTo>
                    <a:pt x="840" y="1016"/>
                  </a:lnTo>
                  <a:lnTo>
                    <a:pt x="859" y="977"/>
                  </a:lnTo>
                  <a:lnTo>
                    <a:pt x="859" y="60"/>
                  </a:lnTo>
                  <a:lnTo>
                    <a:pt x="840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59"/>
            <p:cNvSpPr/>
            <p:nvPr/>
          </p:nvSpPr>
          <p:spPr>
            <a:xfrm>
              <a:off x="3305970" y="3569505"/>
              <a:ext cx="22100" cy="26636"/>
            </a:xfrm>
            <a:custGeom>
              <a:avLst/>
              <a:gdLst/>
              <a:ahLst/>
              <a:cxnLst/>
              <a:rect l="l" t="t" r="r" b="b"/>
              <a:pathLst>
                <a:path w="860" h="1035" extrusionOk="0">
                  <a:moveTo>
                    <a:pt x="5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76"/>
                  </a:lnTo>
                  <a:lnTo>
                    <a:pt x="20" y="1015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40" y="1015"/>
                  </a:lnTo>
                  <a:lnTo>
                    <a:pt x="859" y="976"/>
                  </a:lnTo>
                  <a:lnTo>
                    <a:pt x="859" y="59"/>
                  </a:lnTo>
                  <a:lnTo>
                    <a:pt x="840" y="20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59"/>
            <p:cNvSpPr/>
            <p:nvPr/>
          </p:nvSpPr>
          <p:spPr>
            <a:xfrm>
              <a:off x="3305970" y="3633301"/>
              <a:ext cx="22100" cy="26147"/>
            </a:xfrm>
            <a:custGeom>
              <a:avLst/>
              <a:gdLst/>
              <a:ahLst/>
              <a:cxnLst/>
              <a:rect l="l" t="t" r="r" b="b"/>
              <a:pathLst>
                <a:path w="860" h="1016" extrusionOk="0">
                  <a:moveTo>
                    <a:pt x="20" y="1"/>
                  </a:moveTo>
                  <a:lnTo>
                    <a:pt x="0" y="59"/>
                  </a:lnTo>
                  <a:lnTo>
                    <a:pt x="0" y="957"/>
                  </a:lnTo>
                  <a:lnTo>
                    <a:pt x="20" y="1016"/>
                  </a:lnTo>
                  <a:lnTo>
                    <a:pt x="840" y="1016"/>
                  </a:lnTo>
                  <a:lnTo>
                    <a:pt x="859" y="957"/>
                  </a:lnTo>
                  <a:lnTo>
                    <a:pt x="859" y="59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59"/>
            <p:cNvSpPr/>
            <p:nvPr/>
          </p:nvSpPr>
          <p:spPr>
            <a:xfrm>
              <a:off x="2962322" y="3541865"/>
              <a:ext cx="46178" cy="186424"/>
            </a:xfrm>
            <a:custGeom>
              <a:avLst/>
              <a:gdLst/>
              <a:ahLst/>
              <a:cxnLst/>
              <a:rect l="l" t="t" r="r" b="b"/>
              <a:pathLst>
                <a:path w="1797" h="7244" extrusionOk="0">
                  <a:moveTo>
                    <a:pt x="118" y="1"/>
                  </a:moveTo>
                  <a:lnTo>
                    <a:pt x="79" y="20"/>
                  </a:lnTo>
                  <a:lnTo>
                    <a:pt x="40" y="40"/>
                  </a:lnTo>
                  <a:lnTo>
                    <a:pt x="20" y="79"/>
                  </a:lnTo>
                  <a:lnTo>
                    <a:pt x="1" y="118"/>
                  </a:lnTo>
                  <a:lnTo>
                    <a:pt x="1" y="7243"/>
                  </a:lnTo>
                  <a:lnTo>
                    <a:pt x="1797" y="7243"/>
                  </a:lnTo>
                  <a:lnTo>
                    <a:pt x="1797" y="118"/>
                  </a:lnTo>
                  <a:lnTo>
                    <a:pt x="1797" y="79"/>
                  </a:lnTo>
                  <a:lnTo>
                    <a:pt x="1758" y="40"/>
                  </a:lnTo>
                  <a:lnTo>
                    <a:pt x="1738" y="20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59"/>
            <p:cNvSpPr/>
            <p:nvPr/>
          </p:nvSpPr>
          <p:spPr>
            <a:xfrm>
              <a:off x="3008474" y="3489109"/>
              <a:ext cx="136993" cy="29672"/>
            </a:xfrm>
            <a:custGeom>
              <a:avLst/>
              <a:gdLst/>
              <a:ahLst/>
              <a:cxnLst/>
              <a:rect l="l" t="t" r="r" b="b"/>
              <a:pathLst>
                <a:path w="5331" h="1153" extrusionOk="0">
                  <a:moveTo>
                    <a:pt x="215" y="1"/>
                  </a:moveTo>
                  <a:lnTo>
                    <a:pt x="137" y="20"/>
                  </a:lnTo>
                  <a:lnTo>
                    <a:pt x="59" y="59"/>
                  </a:lnTo>
                  <a:lnTo>
                    <a:pt x="20" y="137"/>
                  </a:lnTo>
                  <a:lnTo>
                    <a:pt x="1" y="235"/>
                  </a:lnTo>
                  <a:lnTo>
                    <a:pt x="1" y="1153"/>
                  </a:lnTo>
                  <a:lnTo>
                    <a:pt x="5330" y="1153"/>
                  </a:lnTo>
                  <a:lnTo>
                    <a:pt x="5330" y="235"/>
                  </a:lnTo>
                  <a:lnTo>
                    <a:pt x="5311" y="137"/>
                  </a:lnTo>
                  <a:lnTo>
                    <a:pt x="5252" y="59"/>
                  </a:lnTo>
                  <a:lnTo>
                    <a:pt x="5194" y="20"/>
                  </a:lnTo>
                  <a:lnTo>
                    <a:pt x="50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59"/>
            <p:cNvSpPr/>
            <p:nvPr/>
          </p:nvSpPr>
          <p:spPr>
            <a:xfrm>
              <a:off x="2962322" y="3573004"/>
              <a:ext cx="22100" cy="26661"/>
            </a:xfrm>
            <a:custGeom>
              <a:avLst/>
              <a:gdLst/>
              <a:ahLst/>
              <a:cxnLst/>
              <a:rect l="l" t="t" r="r" b="b"/>
              <a:pathLst>
                <a:path w="860" h="1036" extrusionOk="0">
                  <a:moveTo>
                    <a:pt x="59" y="1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7"/>
                  </a:lnTo>
                  <a:lnTo>
                    <a:pt x="20" y="1016"/>
                  </a:lnTo>
                  <a:lnTo>
                    <a:pt x="59" y="1036"/>
                  </a:lnTo>
                  <a:lnTo>
                    <a:pt x="801" y="1036"/>
                  </a:lnTo>
                  <a:lnTo>
                    <a:pt x="860" y="1016"/>
                  </a:lnTo>
                  <a:lnTo>
                    <a:pt x="860" y="977"/>
                  </a:lnTo>
                  <a:lnTo>
                    <a:pt x="860" y="59"/>
                  </a:lnTo>
                  <a:lnTo>
                    <a:pt x="860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59"/>
            <p:cNvSpPr/>
            <p:nvPr/>
          </p:nvSpPr>
          <p:spPr>
            <a:xfrm>
              <a:off x="2962322" y="3627768"/>
              <a:ext cx="22100" cy="26661"/>
            </a:xfrm>
            <a:custGeom>
              <a:avLst/>
              <a:gdLst/>
              <a:ahLst/>
              <a:cxnLst/>
              <a:rect l="l" t="t" r="r" b="b"/>
              <a:pathLst>
                <a:path w="860" h="1036" extrusionOk="0">
                  <a:moveTo>
                    <a:pt x="59" y="1"/>
                  </a:moveTo>
                  <a:lnTo>
                    <a:pt x="20" y="20"/>
                  </a:lnTo>
                  <a:lnTo>
                    <a:pt x="1" y="59"/>
                  </a:lnTo>
                  <a:lnTo>
                    <a:pt x="1" y="977"/>
                  </a:lnTo>
                  <a:lnTo>
                    <a:pt x="20" y="1016"/>
                  </a:lnTo>
                  <a:lnTo>
                    <a:pt x="59" y="1035"/>
                  </a:lnTo>
                  <a:lnTo>
                    <a:pt x="801" y="1035"/>
                  </a:lnTo>
                  <a:lnTo>
                    <a:pt x="860" y="1016"/>
                  </a:lnTo>
                  <a:lnTo>
                    <a:pt x="860" y="977"/>
                  </a:lnTo>
                  <a:lnTo>
                    <a:pt x="860" y="59"/>
                  </a:lnTo>
                  <a:lnTo>
                    <a:pt x="860" y="20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59"/>
            <p:cNvSpPr/>
            <p:nvPr/>
          </p:nvSpPr>
          <p:spPr>
            <a:xfrm>
              <a:off x="2962322" y="3710660"/>
              <a:ext cx="365753" cy="66860"/>
            </a:xfrm>
            <a:custGeom>
              <a:avLst/>
              <a:gdLst/>
              <a:ahLst/>
              <a:cxnLst/>
              <a:rect l="l" t="t" r="r" b="b"/>
              <a:pathLst>
                <a:path w="14233" h="2598" extrusionOk="0">
                  <a:moveTo>
                    <a:pt x="1" y="1"/>
                  </a:moveTo>
                  <a:lnTo>
                    <a:pt x="1" y="2597"/>
                  </a:lnTo>
                  <a:lnTo>
                    <a:pt x="14232" y="2597"/>
                  </a:lnTo>
                  <a:lnTo>
                    <a:pt x="142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59"/>
            <p:cNvSpPr/>
            <p:nvPr/>
          </p:nvSpPr>
          <p:spPr>
            <a:xfrm>
              <a:off x="2962322" y="3749854"/>
              <a:ext cx="365753" cy="92981"/>
            </a:xfrm>
            <a:custGeom>
              <a:avLst/>
              <a:gdLst/>
              <a:ahLst/>
              <a:cxnLst/>
              <a:rect l="l" t="t" r="r" b="b"/>
              <a:pathLst>
                <a:path w="14233" h="3613" extrusionOk="0">
                  <a:moveTo>
                    <a:pt x="1" y="1"/>
                  </a:moveTo>
                  <a:lnTo>
                    <a:pt x="1" y="2753"/>
                  </a:lnTo>
                  <a:lnTo>
                    <a:pt x="20" y="2929"/>
                  </a:lnTo>
                  <a:lnTo>
                    <a:pt x="79" y="3085"/>
                  </a:lnTo>
                  <a:lnTo>
                    <a:pt x="157" y="3222"/>
                  </a:lnTo>
                  <a:lnTo>
                    <a:pt x="254" y="3358"/>
                  </a:lnTo>
                  <a:lnTo>
                    <a:pt x="391" y="3456"/>
                  </a:lnTo>
                  <a:lnTo>
                    <a:pt x="528" y="3534"/>
                  </a:lnTo>
                  <a:lnTo>
                    <a:pt x="703" y="3593"/>
                  </a:lnTo>
                  <a:lnTo>
                    <a:pt x="860" y="3612"/>
                  </a:lnTo>
                  <a:lnTo>
                    <a:pt x="13373" y="3612"/>
                  </a:lnTo>
                  <a:lnTo>
                    <a:pt x="13549" y="3593"/>
                  </a:lnTo>
                  <a:lnTo>
                    <a:pt x="13705" y="3534"/>
                  </a:lnTo>
                  <a:lnTo>
                    <a:pt x="13842" y="3456"/>
                  </a:lnTo>
                  <a:lnTo>
                    <a:pt x="13978" y="3358"/>
                  </a:lnTo>
                  <a:lnTo>
                    <a:pt x="14076" y="3222"/>
                  </a:lnTo>
                  <a:lnTo>
                    <a:pt x="14154" y="3085"/>
                  </a:lnTo>
                  <a:lnTo>
                    <a:pt x="14213" y="2929"/>
                  </a:lnTo>
                  <a:lnTo>
                    <a:pt x="14232" y="2753"/>
                  </a:lnTo>
                  <a:lnTo>
                    <a:pt x="14232" y="1"/>
                  </a:lnTo>
                  <a:lnTo>
                    <a:pt x="14115" y="1"/>
                  </a:lnTo>
                  <a:lnTo>
                    <a:pt x="14037" y="20"/>
                  </a:lnTo>
                  <a:lnTo>
                    <a:pt x="13881" y="79"/>
                  </a:lnTo>
                  <a:lnTo>
                    <a:pt x="13744" y="157"/>
                  </a:lnTo>
                  <a:lnTo>
                    <a:pt x="13627" y="235"/>
                  </a:lnTo>
                  <a:lnTo>
                    <a:pt x="13529" y="333"/>
                  </a:lnTo>
                  <a:lnTo>
                    <a:pt x="13393" y="411"/>
                  </a:lnTo>
                  <a:lnTo>
                    <a:pt x="13237" y="469"/>
                  </a:lnTo>
                  <a:lnTo>
                    <a:pt x="13139" y="489"/>
                  </a:lnTo>
                  <a:lnTo>
                    <a:pt x="12944" y="489"/>
                  </a:lnTo>
                  <a:lnTo>
                    <a:pt x="12846" y="469"/>
                  </a:lnTo>
                  <a:lnTo>
                    <a:pt x="12690" y="411"/>
                  </a:lnTo>
                  <a:lnTo>
                    <a:pt x="12573" y="333"/>
                  </a:lnTo>
                  <a:lnTo>
                    <a:pt x="12456" y="235"/>
                  </a:lnTo>
                  <a:lnTo>
                    <a:pt x="12339" y="157"/>
                  </a:lnTo>
                  <a:lnTo>
                    <a:pt x="12202" y="79"/>
                  </a:lnTo>
                  <a:lnTo>
                    <a:pt x="12046" y="20"/>
                  </a:lnTo>
                  <a:lnTo>
                    <a:pt x="11968" y="1"/>
                  </a:lnTo>
                  <a:lnTo>
                    <a:pt x="11753" y="1"/>
                  </a:lnTo>
                  <a:lnTo>
                    <a:pt x="11655" y="20"/>
                  </a:lnTo>
                  <a:lnTo>
                    <a:pt x="11499" y="79"/>
                  </a:lnTo>
                  <a:lnTo>
                    <a:pt x="11382" y="157"/>
                  </a:lnTo>
                  <a:lnTo>
                    <a:pt x="11265" y="235"/>
                  </a:lnTo>
                  <a:lnTo>
                    <a:pt x="11148" y="333"/>
                  </a:lnTo>
                  <a:lnTo>
                    <a:pt x="11031" y="411"/>
                  </a:lnTo>
                  <a:lnTo>
                    <a:pt x="10874" y="469"/>
                  </a:lnTo>
                  <a:lnTo>
                    <a:pt x="10777" y="489"/>
                  </a:lnTo>
                  <a:lnTo>
                    <a:pt x="10562" y="489"/>
                  </a:lnTo>
                  <a:lnTo>
                    <a:pt x="10484" y="469"/>
                  </a:lnTo>
                  <a:lnTo>
                    <a:pt x="10328" y="411"/>
                  </a:lnTo>
                  <a:lnTo>
                    <a:pt x="10191" y="333"/>
                  </a:lnTo>
                  <a:lnTo>
                    <a:pt x="10074" y="235"/>
                  </a:lnTo>
                  <a:lnTo>
                    <a:pt x="9976" y="157"/>
                  </a:lnTo>
                  <a:lnTo>
                    <a:pt x="9840" y="79"/>
                  </a:lnTo>
                  <a:lnTo>
                    <a:pt x="9684" y="20"/>
                  </a:lnTo>
                  <a:lnTo>
                    <a:pt x="9586" y="1"/>
                  </a:lnTo>
                  <a:lnTo>
                    <a:pt x="9391" y="1"/>
                  </a:lnTo>
                  <a:lnTo>
                    <a:pt x="9293" y="20"/>
                  </a:lnTo>
                  <a:lnTo>
                    <a:pt x="9137" y="79"/>
                  </a:lnTo>
                  <a:lnTo>
                    <a:pt x="9000" y="157"/>
                  </a:lnTo>
                  <a:lnTo>
                    <a:pt x="8903" y="235"/>
                  </a:lnTo>
                  <a:lnTo>
                    <a:pt x="8786" y="333"/>
                  </a:lnTo>
                  <a:lnTo>
                    <a:pt x="8649" y="411"/>
                  </a:lnTo>
                  <a:lnTo>
                    <a:pt x="8493" y="469"/>
                  </a:lnTo>
                  <a:lnTo>
                    <a:pt x="8415" y="489"/>
                  </a:lnTo>
                  <a:lnTo>
                    <a:pt x="8200" y="489"/>
                  </a:lnTo>
                  <a:lnTo>
                    <a:pt x="8102" y="469"/>
                  </a:lnTo>
                  <a:lnTo>
                    <a:pt x="7946" y="411"/>
                  </a:lnTo>
                  <a:lnTo>
                    <a:pt x="7829" y="333"/>
                  </a:lnTo>
                  <a:lnTo>
                    <a:pt x="7712" y="235"/>
                  </a:lnTo>
                  <a:lnTo>
                    <a:pt x="7595" y="157"/>
                  </a:lnTo>
                  <a:lnTo>
                    <a:pt x="7478" y="79"/>
                  </a:lnTo>
                  <a:lnTo>
                    <a:pt x="7321" y="20"/>
                  </a:lnTo>
                  <a:lnTo>
                    <a:pt x="7224" y="1"/>
                  </a:lnTo>
                  <a:lnTo>
                    <a:pt x="7009" y="1"/>
                  </a:lnTo>
                  <a:lnTo>
                    <a:pt x="6931" y="20"/>
                  </a:lnTo>
                  <a:lnTo>
                    <a:pt x="6775" y="79"/>
                  </a:lnTo>
                  <a:lnTo>
                    <a:pt x="6638" y="157"/>
                  </a:lnTo>
                  <a:lnTo>
                    <a:pt x="6521" y="235"/>
                  </a:lnTo>
                  <a:lnTo>
                    <a:pt x="6404" y="333"/>
                  </a:lnTo>
                  <a:lnTo>
                    <a:pt x="6287" y="411"/>
                  </a:lnTo>
                  <a:lnTo>
                    <a:pt x="6131" y="469"/>
                  </a:lnTo>
                  <a:lnTo>
                    <a:pt x="6033" y="489"/>
                  </a:lnTo>
                  <a:lnTo>
                    <a:pt x="5838" y="489"/>
                  </a:lnTo>
                  <a:lnTo>
                    <a:pt x="5740" y="469"/>
                  </a:lnTo>
                  <a:lnTo>
                    <a:pt x="5584" y="411"/>
                  </a:lnTo>
                  <a:lnTo>
                    <a:pt x="5447" y="333"/>
                  </a:lnTo>
                  <a:lnTo>
                    <a:pt x="5350" y="235"/>
                  </a:lnTo>
                  <a:lnTo>
                    <a:pt x="5233" y="157"/>
                  </a:lnTo>
                  <a:lnTo>
                    <a:pt x="5096" y="79"/>
                  </a:lnTo>
                  <a:lnTo>
                    <a:pt x="4940" y="20"/>
                  </a:lnTo>
                  <a:lnTo>
                    <a:pt x="4862" y="1"/>
                  </a:lnTo>
                  <a:lnTo>
                    <a:pt x="4647" y="1"/>
                  </a:lnTo>
                  <a:lnTo>
                    <a:pt x="4549" y="20"/>
                  </a:lnTo>
                  <a:lnTo>
                    <a:pt x="4393" y="79"/>
                  </a:lnTo>
                  <a:lnTo>
                    <a:pt x="4276" y="157"/>
                  </a:lnTo>
                  <a:lnTo>
                    <a:pt x="4159" y="235"/>
                  </a:lnTo>
                  <a:lnTo>
                    <a:pt x="4042" y="333"/>
                  </a:lnTo>
                  <a:lnTo>
                    <a:pt x="3925" y="411"/>
                  </a:lnTo>
                  <a:lnTo>
                    <a:pt x="3768" y="469"/>
                  </a:lnTo>
                  <a:lnTo>
                    <a:pt x="3671" y="489"/>
                  </a:lnTo>
                  <a:lnTo>
                    <a:pt x="3456" y="489"/>
                  </a:lnTo>
                  <a:lnTo>
                    <a:pt x="3358" y="469"/>
                  </a:lnTo>
                  <a:lnTo>
                    <a:pt x="3222" y="411"/>
                  </a:lnTo>
                  <a:lnTo>
                    <a:pt x="3085" y="333"/>
                  </a:lnTo>
                  <a:lnTo>
                    <a:pt x="2968" y="235"/>
                  </a:lnTo>
                  <a:lnTo>
                    <a:pt x="2851" y="157"/>
                  </a:lnTo>
                  <a:lnTo>
                    <a:pt x="2734" y="79"/>
                  </a:lnTo>
                  <a:lnTo>
                    <a:pt x="2578" y="20"/>
                  </a:lnTo>
                  <a:lnTo>
                    <a:pt x="2480" y="1"/>
                  </a:lnTo>
                  <a:lnTo>
                    <a:pt x="2265" y="1"/>
                  </a:lnTo>
                  <a:lnTo>
                    <a:pt x="2187" y="20"/>
                  </a:lnTo>
                  <a:lnTo>
                    <a:pt x="2031" y="79"/>
                  </a:lnTo>
                  <a:lnTo>
                    <a:pt x="1894" y="157"/>
                  </a:lnTo>
                  <a:lnTo>
                    <a:pt x="1777" y="235"/>
                  </a:lnTo>
                  <a:lnTo>
                    <a:pt x="1680" y="333"/>
                  </a:lnTo>
                  <a:lnTo>
                    <a:pt x="1543" y="411"/>
                  </a:lnTo>
                  <a:lnTo>
                    <a:pt x="1387" y="469"/>
                  </a:lnTo>
                  <a:lnTo>
                    <a:pt x="1289" y="489"/>
                  </a:lnTo>
                  <a:lnTo>
                    <a:pt x="1094" y="489"/>
                  </a:lnTo>
                  <a:lnTo>
                    <a:pt x="996" y="469"/>
                  </a:lnTo>
                  <a:lnTo>
                    <a:pt x="840" y="411"/>
                  </a:lnTo>
                  <a:lnTo>
                    <a:pt x="723" y="333"/>
                  </a:lnTo>
                  <a:lnTo>
                    <a:pt x="606" y="235"/>
                  </a:lnTo>
                  <a:lnTo>
                    <a:pt x="489" y="157"/>
                  </a:lnTo>
                  <a:lnTo>
                    <a:pt x="352" y="79"/>
                  </a:lnTo>
                  <a:lnTo>
                    <a:pt x="215" y="20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59"/>
            <p:cNvSpPr/>
            <p:nvPr/>
          </p:nvSpPr>
          <p:spPr>
            <a:xfrm>
              <a:off x="3283896" y="3749854"/>
              <a:ext cx="44174" cy="92981"/>
            </a:xfrm>
            <a:custGeom>
              <a:avLst/>
              <a:gdLst/>
              <a:ahLst/>
              <a:cxnLst/>
              <a:rect l="l" t="t" r="r" b="b"/>
              <a:pathLst>
                <a:path w="1719" h="3613" extrusionOk="0">
                  <a:moveTo>
                    <a:pt x="1562" y="1"/>
                  </a:moveTo>
                  <a:lnTo>
                    <a:pt x="1425" y="40"/>
                  </a:lnTo>
                  <a:lnTo>
                    <a:pt x="1328" y="98"/>
                  </a:lnTo>
                  <a:lnTo>
                    <a:pt x="1230" y="157"/>
                  </a:lnTo>
                  <a:lnTo>
                    <a:pt x="1054" y="294"/>
                  </a:lnTo>
                  <a:lnTo>
                    <a:pt x="957" y="372"/>
                  </a:lnTo>
                  <a:lnTo>
                    <a:pt x="859" y="430"/>
                  </a:lnTo>
                  <a:lnTo>
                    <a:pt x="859" y="2753"/>
                  </a:lnTo>
                  <a:lnTo>
                    <a:pt x="840" y="2929"/>
                  </a:lnTo>
                  <a:lnTo>
                    <a:pt x="781" y="3085"/>
                  </a:lnTo>
                  <a:lnTo>
                    <a:pt x="703" y="3222"/>
                  </a:lnTo>
                  <a:lnTo>
                    <a:pt x="605" y="3358"/>
                  </a:lnTo>
                  <a:lnTo>
                    <a:pt x="469" y="3456"/>
                  </a:lnTo>
                  <a:lnTo>
                    <a:pt x="332" y="3534"/>
                  </a:lnTo>
                  <a:lnTo>
                    <a:pt x="176" y="3593"/>
                  </a:lnTo>
                  <a:lnTo>
                    <a:pt x="0" y="3612"/>
                  </a:lnTo>
                  <a:lnTo>
                    <a:pt x="859" y="3612"/>
                  </a:lnTo>
                  <a:lnTo>
                    <a:pt x="1035" y="3593"/>
                  </a:lnTo>
                  <a:lnTo>
                    <a:pt x="1191" y="3534"/>
                  </a:lnTo>
                  <a:lnTo>
                    <a:pt x="1328" y="3456"/>
                  </a:lnTo>
                  <a:lnTo>
                    <a:pt x="1464" y="3358"/>
                  </a:lnTo>
                  <a:lnTo>
                    <a:pt x="1562" y="3222"/>
                  </a:lnTo>
                  <a:lnTo>
                    <a:pt x="1640" y="3085"/>
                  </a:lnTo>
                  <a:lnTo>
                    <a:pt x="1699" y="2929"/>
                  </a:lnTo>
                  <a:lnTo>
                    <a:pt x="1718" y="2753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38" name="Google Shape;4738;p59"/>
          <p:cNvSpPr/>
          <p:nvPr/>
        </p:nvSpPr>
        <p:spPr>
          <a:xfrm flipH="1">
            <a:off x="4503085" y="4680519"/>
            <a:ext cx="801200" cy="8012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4739" name="Google Shape;4739;p59"/>
          <p:cNvGrpSpPr/>
          <p:nvPr/>
        </p:nvGrpSpPr>
        <p:grpSpPr>
          <a:xfrm>
            <a:off x="4588487" y="4837307"/>
            <a:ext cx="630431" cy="487668"/>
            <a:chOff x="3172404" y="4170433"/>
            <a:chExt cx="485694" cy="371622"/>
          </a:xfrm>
        </p:grpSpPr>
        <p:sp>
          <p:nvSpPr>
            <p:cNvPr id="4740" name="Google Shape;4740;p59"/>
            <p:cNvSpPr/>
            <p:nvPr/>
          </p:nvSpPr>
          <p:spPr>
            <a:xfrm>
              <a:off x="3400535" y="4211780"/>
              <a:ext cx="28739" cy="93462"/>
            </a:xfrm>
            <a:custGeom>
              <a:avLst/>
              <a:gdLst/>
              <a:ahLst/>
              <a:cxnLst/>
              <a:rect l="l" t="t" r="r" b="b"/>
              <a:pathLst>
                <a:path w="841" h="2735" extrusionOk="0">
                  <a:moveTo>
                    <a:pt x="1" y="1"/>
                  </a:moveTo>
                  <a:lnTo>
                    <a:pt x="1" y="2734"/>
                  </a:lnTo>
                  <a:lnTo>
                    <a:pt x="840" y="2734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59"/>
            <p:cNvSpPr/>
            <p:nvPr/>
          </p:nvSpPr>
          <p:spPr>
            <a:xfrm>
              <a:off x="3386525" y="4170433"/>
              <a:ext cx="56761" cy="41383"/>
            </a:xfrm>
            <a:custGeom>
              <a:avLst/>
              <a:gdLst/>
              <a:ahLst/>
              <a:cxnLst/>
              <a:rect l="l" t="t" r="r" b="b"/>
              <a:pathLst>
                <a:path w="1661" h="1211" extrusionOk="0">
                  <a:moveTo>
                    <a:pt x="79" y="1"/>
                  </a:moveTo>
                  <a:lnTo>
                    <a:pt x="40" y="40"/>
                  </a:lnTo>
                  <a:lnTo>
                    <a:pt x="20" y="79"/>
                  </a:lnTo>
                  <a:lnTo>
                    <a:pt x="1" y="137"/>
                  </a:lnTo>
                  <a:lnTo>
                    <a:pt x="1" y="1211"/>
                  </a:lnTo>
                  <a:lnTo>
                    <a:pt x="1660" y="1211"/>
                  </a:lnTo>
                  <a:lnTo>
                    <a:pt x="1660" y="137"/>
                  </a:lnTo>
                  <a:lnTo>
                    <a:pt x="1660" y="79"/>
                  </a:lnTo>
                  <a:lnTo>
                    <a:pt x="1621" y="40"/>
                  </a:lnTo>
                  <a:lnTo>
                    <a:pt x="1582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59"/>
            <p:cNvSpPr/>
            <p:nvPr/>
          </p:nvSpPr>
          <p:spPr>
            <a:xfrm>
              <a:off x="3411880" y="4170433"/>
              <a:ext cx="31405" cy="41383"/>
            </a:xfrm>
            <a:custGeom>
              <a:avLst/>
              <a:gdLst/>
              <a:ahLst/>
              <a:cxnLst/>
              <a:rect l="l" t="t" r="r" b="b"/>
              <a:pathLst>
                <a:path w="919" h="1211" extrusionOk="0">
                  <a:moveTo>
                    <a:pt x="1" y="1"/>
                  </a:moveTo>
                  <a:lnTo>
                    <a:pt x="59" y="40"/>
                  </a:lnTo>
                  <a:lnTo>
                    <a:pt x="79" y="79"/>
                  </a:lnTo>
                  <a:lnTo>
                    <a:pt x="98" y="137"/>
                  </a:lnTo>
                  <a:lnTo>
                    <a:pt x="98" y="1211"/>
                  </a:lnTo>
                  <a:lnTo>
                    <a:pt x="918" y="1211"/>
                  </a:lnTo>
                  <a:lnTo>
                    <a:pt x="918" y="137"/>
                  </a:lnTo>
                  <a:lnTo>
                    <a:pt x="918" y="79"/>
                  </a:lnTo>
                  <a:lnTo>
                    <a:pt x="879" y="40"/>
                  </a:lnTo>
                  <a:lnTo>
                    <a:pt x="840" y="1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59"/>
            <p:cNvSpPr/>
            <p:nvPr/>
          </p:nvSpPr>
          <p:spPr>
            <a:xfrm>
              <a:off x="3237775" y="4333876"/>
              <a:ext cx="354950" cy="208179"/>
            </a:xfrm>
            <a:custGeom>
              <a:avLst/>
              <a:gdLst/>
              <a:ahLst/>
              <a:cxnLst/>
              <a:rect l="l" t="t" r="r" b="b"/>
              <a:pathLst>
                <a:path w="10387" h="6092" extrusionOk="0">
                  <a:moveTo>
                    <a:pt x="489" y="0"/>
                  </a:moveTo>
                  <a:lnTo>
                    <a:pt x="371" y="40"/>
                  </a:lnTo>
                  <a:lnTo>
                    <a:pt x="254" y="98"/>
                  </a:lnTo>
                  <a:lnTo>
                    <a:pt x="176" y="176"/>
                  </a:lnTo>
                  <a:lnTo>
                    <a:pt x="98" y="254"/>
                  </a:lnTo>
                  <a:lnTo>
                    <a:pt x="40" y="371"/>
                  </a:lnTo>
                  <a:lnTo>
                    <a:pt x="0" y="489"/>
                  </a:lnTo>
                  <a:lnTo>
                    <a:pt x="0" y="606"/>
                  </a:lnTo>
                  <a:lnTo>
                    <a:pt x="0" y="5486"/>
                  </a:lnTo>
                  <a:lnTo>
                    <a:pt x="0" y="5603"/>
                  </a:lnTo>
                  <a:lnTo>
                    <a:pt x="40" y="5720"/>
                  </a:lnTo>
                  <a:lnTo>
                    <a:pt x="98" y="5838"/>
                  </a:lnTo>
                  <a:lnTo>
                    <a:pt x="176" y="5916"/>
                  </a:lnTo>
                  <a:lnTo>
                    <a:pt x="254" y="5994"/>
                  </a:lnTo>
                  <a:lnTo>
                    <a:pt x="371" y="6052"/>
                  </a:lnTo>
                  <a:lnTo>
                    <a:pt x="489" y="6091"/>
                  </a:lnTo>
                  <a:lnTo>
                    <a:pt x="9898" y="6091"/>
                  </a:lnTo>
                  <a:lnTo>
                    <a:pt x="10015" y="6052"/>
                  </a:lnTo>
                  <a:lnTo>
                    <a:pt x="10113" y="5994"/>
                  </a:lnTo>
                  <a:lnTo>
                    <a:pt x="10210" y="5916"/>
                  </a:lnTo>
                  <a:lnTo>
                    <a:pt x="10269" y="5838"/>
                  </a:lnTo>
                  <a:lnTo>
                    <a:pt x="10328" y="5720"/>
                  </a:lnTo>
                  <a:lnTo>
                    <a:pt x="10367" y="5603"/>
                  </a:lnTo>
                  <a:lnTo>
                    <a:pt x="10386" y="5486"/>
                  </a:lnTo>
                  <a:lnTo>
                    <a:pt x="10386" y="606"/>
                  </a:lnTo>
                  <a:lnTo>
                    <a:pt x="10367" y="489"/>
                  </a:lnTo>
                  <a:lnTo>
                    <a:pt x="10328" y="371"/>
                  </a:lnTo>
                  <a:lnTo>
                    <a:pt x="10269" y="254"/>
                  </a:lnTo>
                  <a:lnTo>
                    <a:pt x="10210" y="176"/>
                  </a:lnTo>
                  <a:lnTo>
                    <a:pt x="10113" y="98"/>
                  </a:lnTo>
                  <a:lnTo>
                    <a:pt x="10015" y="40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59"/>
            <p:cNvSpPr/>
            <p:nvPr/>
          </p:nvSpPr>
          <p:spPr>
            <a:xfrm>
              <a:off x="3547303" y="4333876"/>
              <a:ext cx="45415" cy="208179"/>
            </a:xfrm>
            <a:custGeom>
              <a:avLst/>
              <a:gdLst/>
              <a:ahLst/>
              <a:cxnLst/>
              <a:rect l="l" t="t" r="r" b="b"/>
              <a:pathLst>
                <a:path w="1329" h="6092" extrusionOk="0">
                  <a:moveTo>
                    <a:pt x="1" y="0"/>
                  </a:moveTo>
                  <a:lnTo>
                    <a:pt x="118" y="40"/>
                  </a:lnTo>
                  <a:lnTo>
                    <a:pt x="215" y="98"/>
                  </a:lnTo>
                  <a:lnTo>
                    <a:pt x="313" y="176"/>
                  </a:lnTo>
                  <a:lnTo>
                    <a:pt x="391" y="254"/>
                  </a:lnTo>
                  <a:lnTo>
                    <a:pt x="450" y="371"/>
                  </a:lnTo>
                  <a:lnTo>
                    <a:pt x="469" y="489"/>
                  </a:lnTo>
                  <a:lnTo>
                    <a:pt x="489" y="606"/>
                  </a:lnTo>
                  <a:lnTo>
                    <a:pt x="489" y="5486"/>
                  </a:lnTo>
                  <a:lnTo>
                    <a:pt x="469" y="5603"/>
                  </a:lnTo>
                  <a:lnTo>
                    <a:pt x="450" y="5720"/>
                  </a:lnTo>
                  <a:lnTo>
                    <a:pt x="391" y="5838"/>
                  </a:lnTo>
                  <a:lnTo>
                    <a:pt x="313" y="5916"/>
                  </a:lnTo>
                  <a:lnTo>
                    <a:pt x="215" y="5994"/>
                  </a:lnTo>
                  <a:lnTo>
                    <a:pt x="118" y="6052"/>
                  </a:lnTo>
                  <a:lnTo>
                    <a:pt x="1" y="6091"/>
                  </a:lnTo>
                  <a:lnTo>
                    <a:pt x="840" y="6091"/>
                  </a:lnTo>
                  <a:lnTo>
                    <a:pt x="957" y="6052"/>
                  </a:lnTo>
                  <a:lnTo>
                    <a:pt x="1055" y="5994"/>
                  </a:lnTo>
                  <a:lnTo>
                    <a:pt x="1152" y="5916"/>
                  </a:lnTo>
                  <a:lnTo>
                    <a:pt x="1211" y="5838"/>
                  </a:lnTo>
                  <a:lnTo>
                    <a:pt x="1270" y="5720"/>
                  </a:lnTo>
                  <a:lnTo>
                    <a:pt x="1309" y="5603"/>
                  </a:lnTo>
                  <a:lnTo>
                    <a:pt x="1328" y="5486"/>
                  </a:lnTo>
                  <a:lnTo>
                    <a:pt x="1328" y="606"/>
                  </a:lnTo>
                  <a:lnTo>
                    <a:pt x="1309" y="489"/>
                  </a:lnTo>
                  <a:lnTo>
                    <a:pt x="1270" y="371"/>
                  </a:lnTo>
                  <a:lnTo>
                    <a:pt x="1211" y="254"/>
                  </a:lnTo>
                  <a:lnTo>
                    <a:pt x="1152" y="176"/>
                  </a:lnTo>
                  <a:lnTo>
                    <a:pt x="1055" y="98"/>
                  </a:lnTo>
                  <a:lnTo>
                    <a:pt x="957" y="40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59"/>
            <p:cNvSpPr/>
            <p:nvPr/>
          </p:nvSpPr>
          <p:spPr>
            <a:xfrm>
              <a:off x="3172404" y="4205117"/>
              <a:ext cx="485694" cy="14045"/>
            </a:xfrm>
            <a:custGeom>
              <a:avLst/>
              <a:gdLst/>
              <a:ahLst/>
              <a:cxnLst/>
              <a:rect l="l" t="t" r="r" b="b"/>
              <a:pathLst>
                <a:path w="14213" h="411" extrusionOk="0">
                  <a:moveTo>
                    <a:pt x="196" y="1"/>
                  </a:moveTo>
                  <a:lnTo>
                    <a:pt x="117" y="20"/>
                  </a:lnTo>
                  <a:lnTo>
                    <a:pt x="59" y="59"/>
                  </a:lnTo>
                  <a:lnTo>
                    <a:pt x="0" y="118"/>
                  </a:lnTo>
                  <a:lnTo>
                    <a:pt x="0" y="196"/>
                  </a:lnTo>
                  <a:lnTo>
                    <a:pt x="0" y="294"/>
                  </a:lnTo>
                  <a:lnTo>
                    <a:pt x="59" y="352"/>
                  </a:lnTo>
                  <a:lnTo>
                    <a:pt x="117" y="391"/>
                  </a:lnTo>
                  <a:lnTo>
                    <a:pt x="196" y="411"/>
                  </a:lnTo>
                  <a:lnTo>
                    <a:pt x="13998" y="411"/>
                  </a:lnTo>
                  <a:lnTo>
                    <a:pt x="14076" y="391"/>
                  </a:lnTo>
                  <a:lnTo>
                    <a:pt x="14154" y="352"/>
                  </a:lnTo>
                  <a:lnTo>
                    <a:pt x="14193" y="294"/>
                  </a:lnTo>
                  <a:lnTo>
                    <a:pt x="14212" y="196"/>
                  </a:lnTo>
                  <a:lnTo>
                    <a:pt x="14193" y="118"/>
                  </a:lnTo>
                  <a:lnTo>
                    <a:pt x="14154" y="59"/>
                  </a:lnTo>
                  <a:lnTo>
                    <a:pt x="14076" y="20"/>
                  </a:lnTo>
                  <a:lnTo>
                    <a:pt x="13998" y="1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59"/>
            <p:cNvSpPr/>
            <p:nvPr/>
          </p:nvSpPr>
          <p:spPr>
            <a:xfrm>
              <a:off x="3372514" y="4197770"/>
              <a:ext cx="28056" cy="28739"/>
            </a:xfrm>
            <a:custGeom>
              <a:avLst/>
              <a:gdLst/>
              <a:ahLst/>
              <a:cxnLst/>
              <a:rect l="l" t="t" r="r" b="b"/>
              <a:pathLst>
                <a:path w="821" h="841" extrusionOk="0">
                  <a:moveTo>
                    <a:pt x="411" y="1"/>
                  </a:moveTo>
                  <a:lnTo>
                    <a:pt x="333" y="20"/>
                  </a:lnTo>
                  <a:lnTo>
                    <a:pt x="255" y="40"/>
                  </a:lnTo>
                  <a:lnTo>
                    <a:pt x="177" y="79"/>
                  </a:lnTo>
                  <a:lnTo>
                    <a:pt x="118" y="118"/>
                  </a:lnTo>
                  <a:lnTo>
                    <a:pt x="59" y="196"/>
                  </a:lnTo>
                  <a:lnTo>
                    <a:pt x="20" y="255"/>
                  </a:lnTo>
                  <a:lnTo>
                    <a:pt x="1" y="333"/>
                  </a:lnTo>
                  <a:lnTo>
                    <a:pt x="1" y="411"/>
                  </a:lnTo>
                  <a:lnTo>
                    <a:pt x="1" y="509"/>
                  </a:lnTo>
                  <a:lnTo>
                    <a:pt x="20" y="587"/>
                  </a:lnTo>
                  <a:lnTo>
                    <a:pt x="59" y="645"/>
                  </a:lnTo>
                  <a:lnTo>
                    <a:pt x="118" y="723"/>
                  </a:lnTo>
                  <a:lnTo>
                    <a:pt x="177" y="762"/>
                  </a:lnTo>
                  <a:lnTo>
                    <a:pt x="255" y="801"/>
                  </a:lnTo>
                  <a:lnTo>
                    <a:pt x="333" y="821"/>
                  </a:lnTo>
                  <a:lnTo>
                    <a:pt x="411" y="840"/>
                  </a:lnTo>
                  <a:lnTo>
                    <a:pt x="489" y="821"/>
                  </a:lnTo>
                  <a:lnTo>
                    <a:pt x="567" y="801"/>
                  </a:lnTo>
                  <a:lnTo>
                    <a:pt x="645" y="762"/>
                  </a:lnTo>
                  <a:lnTo>
                    <a:pt x="704" y="723"/>
                  </a:lnTo>
                  <a:lnTo>
                    <a:pt x="762" y="645"/>
                  </a:lnTo>
                  <a:lnTo>
                    <a:pt x="801" y="587"/>
                  </a:lnTo>
                  <a:lnTo>
                    <a:pt x="821" y="509"/>
                  </a:lnTo>
                  <a:lnTo>
                    <a:pt x="821" y="411"/>
                  </a:lnTo>
                  <a:lnTo>
                    <a:pt x="821" y="333"/>
                  </a:lnTo>
                  <a:lnTo>
                    <a:pt x="801" y="255"/>
                  </a:lnTo>
                  <a:lnTo>
                    <a:pt x="762" y="196"/>
                  </a:lnTo>
                  <a:lnTo>
                    <a:pt x="704" y="118"/>
                  </a:lnTo>
                  <a:lnTo>
                    <a:pt x="645" y="79"/>
                  </a:lnTo>
                  <a:lnTo>
                    <a:pt x="567" y="40"/>
                  </a:lnTo>
                  <a:lnTo>
                    <a:pt x="489" y="20"/>
                  </a:lnTo>
                  <a:lnTo>
                    <a:pt x="411" y="1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59"/>
            <p:cNvSpPr/>
            <p:nvPr/>
          </p:nvSpPr>
          <p:spPr>
            <a:xfrm>
              <a:off x="3429239" y="4197770"/>
              <a:ext cx="28705" cy="28739"/>
            </a:xfrm>
            <a:custGeom>
              <a:avLst/>
              <a:gdLst/>
              <a:ahLst/>
              <a:cxnLst/>
              <a:rect l="l" t="t" r="r" b="b"/>
              <a:pathLst>
                <a:path w="840" h="841" extrusionOk="0">
                  <a:moveTo>
                    <a:pt x="410" y="1"/>
                  </a:moveTo>
                  <a:lnTo>
                    <a:pt x="332" y="20"/>
                  </a:lnTo>
                  <a:lnTo>
                    <a:pt x="254" y="40"/>
                  </a:lnTo>
                  <a:lnTo>
                    <a:pt x="176" y="79"/>
                  </a:lnTo>
                  <a:lnTo>
                    <a:pt x="117" y="118"/>
                  </a:lnTo>
                  <a:lnTo>
                    <a:pt x="78" y="196"/>
                  </a:lnTo>
                  <a:lnTo>
                    <a:pt x="39" y="255"/>
                  </a:lnTo>
                  <a:lnTo>
                    <a:pt x="0" y="333"/>
                  </a:lnTo>
                  <a:lnTo>
                    <a:pt x="0" y="411"/>
                  </a:lnTo>
                  <a:lnTo>
                    <a:pt x="0" y="509"/>
                  </a:lnTo>
                  <a:lnTo>
                    <a:pt x="39" y="587"/>
                  </a:lnTo>
                  <a:lnTo>
                    <a:pt x="78" y="645"/>
                  </a:lnTo>
                  <a:lnTo>
                    <a:pt x="117" y="723"/>
                  </a:lnTo>
                  <a:lnTo>
                    <a:pt x="176" y="762"/>
                  </a:lnTo>
                  <a:lnTo>
                    <a:pt x="254" y="801"/>
                  </a:lnTo>
                  <a:lnTo>
                    <a:pt x="332" y="821"/>
                  </a:lnTo>
                  <a:lnTo>
                    <a:pt x="410" y="840"/>
                  </a:lnTo>
                  <a:lnTo>
                    <a:pt x="508" y="821"/>
                  </a:lnTo>
                  <a:lnTo>
                    <a:pt x="586" y="801"/>
                  </a:lnTo>
                  <a:lnTo>
                    <a:pt x="645" y="762"/>
                  </a:lnTo>
                  <a:lnTo>
                    <a:pt x="703" y="723"/>
                  </a:lnTo>
                  <a:lnTo>
                    <a:pt x="762" y="645"/>
                  </a:lnTo>
                  <a:lnTo>
                    <a:pt x="801" y="587"/>
                  </a:lnTo>
                  <a:lnTo>
                    <a:pt x="820" y="509"/>
                  </a:lnTo>
                  <a:lnTo>
                    <a:pt x="840" y="411"/>
                  </a:lnTo>
                  <a:lnTo>
                    <a:pt x="820" y="333"/>
                  </a:lnTo>
                  <a:lnTo>
                    <a:pt x="801" y="255"/>
                  </a:lnTo>
                  <a:lnTo>
                    <a:pt x="762" y="196"/>
                  </a:lnTo>
                  <a:lnTo>
                    <a:pt x="703" y="118"/>
                  </a:lnTo>
                  <a:lnTo>
                    <a:pt x="645" y="79"/>
                  </a:lnTo>
                  <a:lnTo>
                    <a:pt x="586" y="40"/>
                  </a:lnTo>
                  <a:lnTo>
                    <a:pt x="508" y="2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59"/>
            <p:cNvSpPr/>
            <p:nvPr/>
          </p:nvSpPr>
          <p:spPr>
            <a:xfrm>
              <a:off x="3295149" y="4305206"/>
              <a:ext cx="239515" cy="28705"/>
            </a:xfrm>
            <a:custGeom>
              <a:avLst/>
              <a:gdLst/>
              <a:ahLst/>
              <a:cxnLst/>
              <a:rect l="l" t="t" r="r" b="b"/>
              <a:pathLst>
                <a:path w="7009" h="840" extrusionOk="0">
                  <a:moveTo>
                    <a:pt x="235" y="0"/>
                  </a:moveTo>
                  <a:lnTo>
                    <a:pt x="196" y="20"/>
                  </a:lnTo>
                  <a:lnTo>
                    <a:pt x="98" y="78"/>
                  </a:lnTo>
                  <a:lnTo>
                    <a:pt x="20" y="176"/>
                  </a:lnTo>
                  <a:lnTo>
                    <a:pt x="20" y="234"/>
                  </a:lnTo>
                  <a:lnTo>
                    <a:pt x="0" y="293"/>
                  </a:lnTo>
                  <a:lnTo>
                    <a:pt x="0" y="839"/>
                  </a:lnTo>
                  <a:lnTo>
                    <a:pt x="7009" y="839"/>
                  </a:lnTo>
                  <a:lnTo>
                    <a:pt x="7009" y="293"/>
                  </a:lnTo>
                  <a:lnTo>
                    <a:pt x="7009" y="234"/>
                  </a:lnTo>
                  <a:lnTo>
                    <a:pt x="6989" y="176"/>
                  </a:lnTo>
                  <a:lnTo>
                    <a:pt x="6931" y="78"/>
                  </a:lnTo>
                  <a:lnTo>
                    <a:pt x="6833" y="20"/>
                  </a:lnTo>
                  <a:lnTo>
                    <a:pt x="6775" y="0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59"/>
            <p:cNvSpPr/>
            <p:nvPr/>
          </p:nvSpPr>
          <p:spPr>
            <a:xfrm>
              <a:off x="3497959" y="4305206"/>
              <a:ext cx="36701" cy="28705"/>
            </a:xfrm>
            <a:custGeom>
              <a:avLst/>
              <a:gdLst/>
              <a:ahLst/>
              <a:cxnLst/>
              <a:rect l="l" t="t" r="r" b="b"/>
              <a:pathLst>
                <a:path w="1074" h="840" extrusionOk="0">
                  <a:moveTo>
                    <a:pt x="0" y="0"/>
                  </a:moveTo>
                  <a:lnTo>
                    <a:pt x="59" y="20"/>
                  </a:lnTo>
                  <a:lnTo>
                    <a:pt x="156" y="78"/>
                  </a:lnTo>
                  <a:lnTo>
                    <a:pt x="215" y="176"/>
                  </a:lnTo>
                  <a:lnTo>
                    <a:pt x="234" y="234"/>
                  </a:lnTo>
                  <a:lnTo>
                    <a:pt x="234" y="293"/>
                  </a:lnTo>
                  <a:lnTo>
                    <a:pt x="234" y="839"/>
                  </a:lnTo>
                  <a:lnTo>
                    <a:pt x="1074" y="839"/>
                  </a:lnTo>
                  <a:lnTo>
                    <a:pt x="1074" y="293"/>
                  </a:lnTo>
                  <a:lnTo>
                    <a:pt x="1074" y="234"/>
                  </a:lnTo>
                  <a:lnTo>
                    <a:pt x="1054" y="176"/>
                  </a:lnTo>
                  <a:lnTo>
                    <a:pt x="996" y="78"/>
                  </a:lnTo>
                  <a:lnTo>
                    <a:pt x="898" y="20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E8AB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59"/>
            <p:cNvSpPr/>
            <p:nvPr/>
          </p:nvSpPr>
          <p:spPr>
            <a:xfrm>
              <a:off x="3237775" y="4333876"/>
              <a:ext cx="354950" cy="119433"/>
            </a:xfrm>
            <a:custGeom>
              <a:avLst/>
              <a:gdLst/>
              <a:ahLst/>
              <a:cxnLst/>
              <a:rect l="l" t="t" r="r" b="b"/>
              <a:pathLst>
                <a:path w="10387" h="3495" extrusionOk="0">
                  <a:moveTo>
                    <a:pt x="489" y="0"/>
                  </a:moveTo>
                  <a:lnTo>
                    <a:pt x="371" y="40"/>
                  </a:lnTo>
                  <a:lnTo>
                    <a:pt x="254" y="98"/>
                  </a:lnTo>
                  <a:lnTo>
                    <a:pt x="176" y="176"/>
                  </a:lnTo>
                  <a:lnTo>
                    <a:pt x="98" y="254"/>
                  </a:lnTo>
                  <a:lnTo>
                    <a:pt x="40" y="371"/>
                  </a:lnTo>
                  <a:lnTo>
                    <a:pt x="0" y="489"/>
                  </a:lnTo>
                  <a:lnTo>
                    <a:pt x="0" y="606"/>
                  </a:lnTo>
                  <a:lnTo>
                    <a:pt x="0" y="3495"/>
                  </a:lnTo>
                  <a:lnTo>
                    <a:pt x="10386" y="3495"/>
                  </a:lnTo>
                  <a:lnTo>
                    <a:pt x="10386" y="606"/>
                  </a:lnTo>
                  <a:lnTo>
                    <a:pt x="10367" y="489"/>
                  </a:lnTo>
                  <a:lnTo>
                    <a:pt x="10328" y="371"/>
                  </a:lnTo>
                  <a:lnTo>
                    <a:pt x="10269" y="254"/>
                  </a:lnTo>
                  <a:lnTo>
                    <a:pt x="10210" y="176"/>
                  </a:lnTo>
                  <a:lnTo>
                    <a:pt x="10113" y="98"/>
                  </a:lnTo>
                  <a:lnTo>
                    <a:pt x="10015" y="40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rgbClr val="80D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59"/>
            <p:cNvSpPr/>
            <p:nvPr/>
          </p:nvSpPr>
          <p:spPr>
            <a:xfrm>
              <a:off x="3547303" y="4333876"/>
              <a:ext cx="45415" cy="119433"/>
            </a:xfrm>
            <a:custGeom>
              <a:avLst/>
              <a:gdLst/>
              <a:ahLst/>
              <a:cxnLst/>
              <a:rect l="l" t="t" r="r" b="b"/>
              <a:pathLst>
                <a:path w="1329" h="3495" extrusionOk="0">
                  <a:moveTo>
                    <a:pt x="1" y="0"/>
                  </a:moveTo>
                  <a:lnTo>
                    <a:pt x="118" y="40"/>
                  </a:lnTo>
                  <a:lnTo>
                    <a:pt x="215" y="98"/>
                  </a:lnTo>
                  <a:lnTo>
                    <a:pt x="313" y="176"/>
                  </a:lnTo>
                  <a:lnTo>
                    <a:pt x="391" y="254"/>
                  </a:lnTo>
                  <a:lnTo>
                    <a:pt x="450" y="371"/>
                  </a:lnTo>
                  <a:lnTo>
                    <a:pt x="469" y="489"/>
                  </a:lnTo>
                  <a:lnTo>
                    <a:pt x="489" y="606"/>
                  </a:lnTo>
                  <a:lnTo>
                    <a:pt x="489" y="3495"/>
                  </a:lnTo>
                  <a:lnTo>
                    <a:pt x="1328" y="3495"/>
                  </a:lnTo>
                  <a:lnTo>
                    <a:pt x="1328" y="606"/>
                  </a:lnTo>
                  <a:lnTo>
                    <a:pt x="1309" y="489"/>
                  </a:lnTo>
                  <a:lnTo>
                    <a:pt x="1270" y="371"/>
                  </a:lnTo>
                  <a:lnTo>
                    <a:pt x="1211" y="254"/>
                  </a:lnTo>
                  <a:lnTo>
                    <a:pt x="1152" y="176"/>
                  </a:lnTo>
                  <a:lnTo>
                    <a:pt x="1055" y="98"/>
                  </a:lnTo>
                  <a:lnTo>
                    <a:pt x="957" y="40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rgbClr val="40C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59"/>
            <p:cNvSpPr/>
            <p:nvPr/>
          </p:nvSpPr>
          <p:spPr>
            <a:xfrm>
              <a:off x="3298464" y="4333876"/>
              <a:ext cx="14045" cy="119433"/>
            </a:xfrm>
            <a:custGeom>
              <a:avLst/>
              <a:gdLst/>
              <a:ahLst/>
              <a:cxnLst/>
              <a:rect l="l" t="t" r="r" b="b"/>
              <a:pathLst>
                <a:path w="411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411" y="349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59"/>
            <p:cNvSpPr/>
            <p:nvPr/>
          </p:nvSpPr>
          <p:spPr>
            <a:xfrm>
              <a:off x="3517300" y="4333876"/>
              <a:ext cx="14694" cy="119433"/>
            </a:xfrm>
            <a:custGeom>
              <a:avLst/>
              <a:gdLst/>
              <a:ahLst/>
              <a:cxnLst/>
              <a:rect l="l" t="t" r="r" b="b"/>
              <a:pathLst>
                <a:path w="430" h="3495" extrusionOk="0">
                  <a:moveTo>
                    <a:pt x="0" y="0"/>
                  </a:moveTo>
                  <a:lnTo>
                    <a:pt x="0" y="3495"/>
                  </a:lnTo>
                  <a:lnTo>
                    <a:pt x="430" y="3495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59"/>
            <p:cNvSpPr/>
            <p:nvPr/>
          </p:nvSpPr>
          <p:spPr>
            <a:xfrm>
              <a:off x="3407882" y="4333876"/>
              <a:ext cx="14045" cy="119433"/>
            </a:xfrm>
            <a:custGeom>
              <a:avLst/>
              <a:gdLst/>
              <a:ahLst/>
              <a:cxnLst/>
              <a:rect l="l" t="t" r="r" b="b"/>
              <a:pathLst>
                <a:path w="411" h="3495" extrusionOk="0">
                  <a:moveTo>
                    <a:pt x="1" y="0"/>
                  </a:moveTo>
                  <a:lnTo>
                    <a:pt x="1" y="3495"/>
                  </a:lnTo>
                  <a:lnTo>
                    <a:pt x="411" y="3495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59"/>
            <p:cNvSpPr/>
            <p:nvPr/>
          </p:nvSpPr>
          <p:spPr>
            <a:xfrm>
              <a:off x="3336497" y="4483309"/>
              <a:ext cx="31405" cy="14045"/>
            </a:xfrm>
            <a:custGeom>
              <a:avLst/>
              <a:gdLst/>
              <a:ahLst/>
              <a:cxnLst/>
              <a:rect l="l" t="t" r="r" b="b"/>
              <a:pathLst>
                <a:path w="919" h="411" extrusionOk="0">
                  <a:moveTo>
                    <a:pt x="215" y="0"/>
                  </a:moveTo>
                  <a:lnTo>
                    <a:pt x="118" y="20"/>
                  </a:lnTo>
                  <a:lnTo>
                    <a:pt x="59" y="59"/>
                  </a:lnTo>
                  <a:lnTo>
                    <a:pt x="20" y="137"/>
                  </a:lnTo>
                  <a:lnTo>
                    <a:pt x="1" y="215"/>
                  </a:lnTo>
                  <a:lnTo>
                    <a:pt x="20" y="293"/>
                  </a:lnTo>
                  <a:lnTo>
                    <a:pt x="59" y="352"/>
                  </a:lnTo>
                  <a:lnTo>
                    <a:pt x="118" y="410"/>
                  </a:lnTo>
                  <a:lnTo>
                    <a:pt x="782" y="410"/>
                  </a:lnTo>
                  <a:lnTo>
                    <a:pt x="860" y="352"/>
                  </a:lnTo>
                  <a:lnTo>
                    <a:pt x="899" y="293"/>
                  </a:lnTo>
                  <a:lnTo>
                    <a:pt x="918" y="215"/>
                  </a:lnTo>
                  <a:lnTo>
                    <a:pt x="899" y="137"/>
                  </a:lnTo>
                  <a:lnTo>
                    <a:pt x="860" y="59"/>
                  </a:lnTo>
                  <a:lnTo>
                    <a:pt x="782" y="20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3467;p36"/>
          <p:cNvSpPr txBox="1">
            <a:spLocks noGrp="1"/>
          </p:cNvSpPr>
          <p:nvPr>
            <p:ph type="title"/>
          </p:nvPr>
        </p:nvSpPr>
        <p:spPr>
          <a:xfrm>
            <a:off x="2326010" y="740067"/>
            <a:ext cx="761564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600" dirty="0">
                <a:solidFill>
                  <a:schemeClr val="bg1"/>
                </a:solidFill>
                <a:latin typeface="#9Slide03 IcielUni Sans Heavy" panose="00000500000000000000" pitchFamily="2" charset="0"/>
              </a:rPr>
              <a:t>1. KHÁI QUÁT VỀ LIÊN MINH CHÂU ÂU (EU)</a:t>
            </a:r>
            <a:endParaRPr sz="26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33036" y="2528870"/>
            <a:ext cx="36375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Tổ chức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tiền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thân: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Cộng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đồng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kinh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tế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Âu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(1957)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777673" y="2545608"/>
            <a:ext cx="42493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Thành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lập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chính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1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thức</a:t>
            </a:r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1/1/1993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19753" y="4910893"/>
            <a:ext cx="37501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Năm 2020: Có 27 thành viên</a:t>
            </a:r>
          </a:p>
        </p:txBody>
      </p:sp>
      <p:sp>
        <p:nvSpPr>
          <p:cNvPr id="84" name="Google Shape;4590;p58"/>
          <p:cNvSpPr txBox="1"/>
          <p:nvPr/>
        </p:nvSpPr>
        <p:spPr>
          <a:xfrm flipH="1">
            <a:off x="7838715" y="4557870"/>
            <a:ext cx="3852542" cy="92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100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Chewy"/>
                <a:sym typeface="Chewy"/>
              </a:rPr>
              <a:t>T</a:t>
            </a:r>
            <a:r>
              <a:rPr lang="en" sz="2100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Chewy"/>
                <a:sym typeface="Chewy"/>
              </a:rPr>
              <a:t>hiết lập một thị trường chung và có hệ thống tiền tệ chung (đồng Ơ-rô)</a:t>
            </a:r>
            <a:endParaRPr sz="2100" kern="0" dirty="0">
              <a:solidFill>
                <a:schemeClr val="tx1">
                  <a:lumMod val="90000"/>
                  <a:lumOff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Chewy"/>
              <a:sym typeface="Chewy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58" y="3490918"/>
            <a:ext cx="952948" cy="95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28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1" grpId="0" animBg="1"/>
      <p:bldP spid="4684" grpId="0" animBg="1"/>
      <p:bldP spid="4700" grpId="0" animBg="1"/>
      <p:bldP spid="4708" grpId="0" animBg="1"/>
      <p:bldP spid="4738" grpId="0" animBg="1"/>
      <p:bldP spid="81" grpId="0"/>
      <p:bldP spid="82" grpId="0"/>
      <p:bldP spid="83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03033" y="3221819"/>
            <a:ext cx="11418887" cy="1561432"/>
            <a:chOff x="2605909" y="3128394"/>
            <a:chExt cx="11418887" cy="1561432"/>
          </a:xfrm>
        </p:grpSpPr>
        <p:sp>
          <p:nvSpPr>
            <p:cNvPr id="15" name="Chevron 14"/>
            <p:cNvSpPr/>
            <p:nvPr/>
          </p:nvSpPr>
          <p:spPr>
            <a:xfrm>
              <a:off x="2605909" y="3128394"/>
              <a:ext cx="3236130" cy="1249146"/>
            </a:xfrm>
            <a:prstGeom prst="chevron">
              <a:avLst>
                <a:gd name="adj" fmla="val 40000"/>
              </a:avLst>
            </a:prstGeom>
            <a:solidFill>
              <a:srgbClr val="FEA42E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VN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468877" y="3440680"/>
              <a:ext cx="2732732" cy="1249146"/>
            </a:xfrm>
            <a:custGeom>
              <a:avLst/>
              <a:gdLst>
                <a:gd name="connsiteX0" fmla="*/ 0 w 2732732"/>
                <a:gd name="connsiteY0" fmla="*/ 124915 h 1249146"/>
                <a:gd name="connsiteX1" fmla="*/ 124915 w 2732732"/>
                <a:gd name="connsiteY1" fmla="*/ 0 h 1249146"/>
                <a:gd name="connsiteX2" fmla="*/ 2607817 w 2732732"/>
                <a:gd name="connsiteY2" fmla="*/ 0 h 1249146"/>
                <a:gd name="connsiteX3" fmla="*/ 2732732 w 2732732"/>
                <a:gd name="connsiteY3" fmla="*/ 124915 h 1249146"/>
                <a:gd name="connsiteX4" fmla="*/ 2732732 w 2732732"/>
                <a:gd name="connsiteY4" fmla="*/ 1124231 h 1249146"/>
                <a:gd name="connsiteX5" fmla="*/ 2607817 w 2732732"/>
                <a:gd name="connsiteY5" fmla="*/ 1249146 h 1249146"/>
                <a:gd name="connsiteX6" fmla="*/ 124915 w 2732732"/>
                <a:gd name="connsiteY6" fmla="*/ 1249146 h 1249146"/>
                <a:gd name="connsiteX7" fmla="*/ 0 w 2732732"/>
                <a:gd name="connsiteY7" fmla="*/ 1124231 h 1249146"/>
                <a:gd name="connsiteX8" fmla="*/ 0 w 2732732"/>
                <a:gd name="connsiteY8" fmla="*/ 124915 h 124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2732" h="1249146">
                  <a:moveTo>
                    <a:pt x="0" y="124915"/>
                  </a:moveTo>
                  <a:cubicBezTo>
                    <a:pt x="0" y="55926"/>
                    <a:pt x="55926" y="0"/>
                    <a:pt x="124915" y="0"/>
                  </a:cubicBezTo>
                  <a:lnTo>
                    <a:pt x="2607817" y="0"/>
                  </a:lnTo>
                  <a:cubicBezTo>
                    <a:pt x="2676806" y="0"/>
                    <a:pt x="2732732" y="55926"/>
                    <a:pt x="2732732" y="124915"/>
                  </a:cubicBezTo>
                  <a:lnTo>
                    <a:pt x="2732732" y="1124231"/>
                  </a:lnTo>
                  <a:cubicBezTo>
                    <a:pt x="2732732" y="1193220"/>
                    <a:pt x="2676806" y="1249146"/>
                    <a:pt x="2607817" y="1249146"/>
                  </a:cubicBezTo>
                  <a:lnTo>
                    <a:pt x="124915" y="1249146"/>
                  </a:lnTo>
                  <a:cubicBezTo>
                    <a:pt x="55926" y="1249146"/>
                    <a:pt x="0" y="1193220"/>
                    <a:pt x="0" y="1124231"/>
                  </a:cubicBezTo>
                  <a:lnTo>
                    <a:pt x="0" y="124915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2618" tIns="292618" rIns="292618" bIns="292618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Năm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đưa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giao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dịch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?</a:t>
              </a:r>
            </a:p>
          </p:txBody>
        </p:sp>
        <p:sp>
          <p:nvSpPr>
            <p:cNvPr id="17" name="Chevron 16"/>
            <p:cNvSpPr/>
            <p:nvPr/>
          </p:nvSpPr>
          <p:spPr>
            <a:xfrm>
              <a:off x="6302289" y="3128394"/>
              <a:ext cx="3236130" cy="1249146"/>
            </a:xfrm>
            <a:prstGeom prst="chevron">
              <a:avLst>
                <a:gd name="adj" fmla="val 40000"/>
              </a:avLst>
            </a:prstGeom>
            <a:solidFill>
              <a:srgbClr val="00AFAB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VN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165257" y="3440680"/>
              <a:ext cx="2732732" cy="1249146"/>
            </a:xfrm>
            <a:custGeom>
              <a:avLst/>
              <a:gdLst>
                <a:gd name="connsiteX0" fmla="*/ 0 w 2732732"/>
                <a:gd name="connsiteY0" fmla="*/ 124915 h 1249146"/>
                <a:gd name="connsiteX1" fmla="*/ 124915 w 2732732"/>
                <a:gd name="connsiteY1" fmla="*/ 0 h 1249146"/>
                <a:gd name="connsiteX2" fmla="*/ 2607817 w 2732732"/>
                <a:gd name="connsiteY2" fmla="*/ 0 h 1249146"/>
                <a:gd name="connsiteX3" fmla="*/ 2732732 w 2732732"/>
                <a:gd name="connsiteY3" fmla="*/ 124915 h 1249146"/>
                <a:gd name="connsiteX4" fmla="*/ 2732732 w 2732732"/>
                <a:gd name="connsiteY4" fmla="*/ 1124231 h 1249146"/>
                <a:gd name="connsiteX5" fmla="*/ 2607817 w 2732732"/>
                <a:gd name="connsiteY5" fmla="*/ 1249146 h 1249146"/>
                <a:gd name="connsiteX6" fmla="*/ 124915 w 2732732"/>
                <a:gd name="connsiteY6" fmla="*/ 1249146 h 1249146"/>
                <a:gd name="connsiteX7" fmla="*/ 0 w 2732732"/>
                <a:gd name="connsiteY7" fmla="*/ 1124231 h 1249146"/>
                <a:gd name="connsiteX8" fmla="*/ 0 w 2732732"/>
                <a:gd name="connsiteY8" fmla="*/ 124915 h 124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2732" h="1249146">
                  <a:moveTo>
                    <a:pt x="0" y="124915"/>
                  </a:moveTo>
                  <a:cubicBezTo>
                    <a:pt x="0" y="55926"/>
                    <a:pt x="55926" y="0"/>
                    <a:pt x="124915" y="0"/>
                  </a:cubicBezTo>
                  <a:lnTo>
                    <a:pt x="2607817" y="0"/>
                  </a:lnTo>
                  <a:cubicBezTo>
                    <a:pt x="2676806" y="0"/>
                    <a:pt x="2732732" y="55926"/>
                    <a:pt x="2732732" y="124915"/>
                  </a:cubicBezTo>
                  <a:lnTo>
                    <a:pt x="2732732" y="1124231"/>
                  </a:lnTo>
                  <a:cubicBezTo>
                    <a:pt x="2732732" y="1193220"/>
                    <a:pt x="2676806" y="1249146"/>
                    <a:pt x="2607817" y="1249146"/>
                  </a:cubicBezTo>
                  <a:lnTo>
                    <a:pt x="124915" y="1249146"/>
                  </a:lnTo>
                  <a:cubicBezTo>
                    <a:pt x="55926" y="1249146"/>
                    <a:pt x="0" y="1193220"/>
                    <a:pt x="0" y="1124231"/>
                  </a:cubicBezTo>
                  <a:lnTo>
                    <a:pt x="0" y="124915"/>
                  </a:lnTo>
                  <a:close/>
                </a:path>
              </a:pathLst>
            </a:custGeom>
            <a:ln>
              <a:solidFill>
                <a:srgbClr val="00AFAB"/>
              </a:solidFill>
            </a:ln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506" tIns="285506" rIns="285506" bIns="285506" numCol="1" spcCol="1270" anchor="ctr" anchorCtr="0">
              <a:noAutofit/>
            </a:bodyPr>
            <a:lstStyle/>
            <a:p>
              <a:pPr marL="0" marR="0" lvl="0" indent="0" algn="ctr" defTabSz="1555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quốc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</a:p>
            <a:p>
              <a:pPr marL="0" marR="0" lvl="0" indent="0" algn="ctr" defTabSz="1555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?</a:t>
              </a:r>
            </a:p>
          </p:txBody>
        </p:sp>
        <p:sp>
          <p:nvSpPr>
            <p:cNvPr id="19" name="Chevron 18"/>
            <p:cNvSpPr/>
            <p:nvPr/>
          </p:nvSpPr>
          <p:spPr>
            <a:xfrm>
              <a:off x="10429096" y="3128394"/>
              <a:ext cx="3236130" cy="1249146"/>
            </a:xfrm>
            <a:prstGeom prst="chevron">
              <a:avLst>
                <a:gd name="adj" fmla="val 4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1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VN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292064" y="3440680"/>
              <a:ext cx="2732732" cy="1249146"/>
            </a:xfrm>
            <a:custGeom>
              <a:avLst/>
              <a:gdLst>
                <a:gd name="connsiteX0" fmla="*/ 0 w 2732732"/>
                <a:gd name="connsiteY0" fmla="*/ 124915 h 1249146"/>
                <a:gd name="connsiteX1" fmla="*/ 124915 w 2732732"/>
                <a:gd name="connsiteY1" fmla="*/ 0 h 1249146"/>
                <a:gd name="connsiteX2" fmla="*/ 2607817 w 2732732"/>
                <a:gd name="connsiteY2" fmla="*/ 0 h 1249146"/>
                <a:gd name="connsiteX3" fmla="*/ 2732732 w 2732732"/>
                <a:gd name="connsiteY3" fmla="*/ 124915 h 1249146"/>
                <a:gd name="connsiteX4" fmla="*/ 2732732 w 2732732"/>
                <a:gd name="connsiteY4" fmla="*/ 1124231 h 1249146"/>
                <a:gd name="connsiteX5" fmla="*/ 2607817 w 2732732"/>
                <a:gd name="connsiteY5" fmla="*/ 1249146 h 1249146"/>
                <a:gd name="connsiteX6" fmla="*/ 124915 w 2732732"/>
                <a:gd name="connsiteY6" fmla="*/ 1249146 h 1249146"/>
                <a:gd name="connsiteX7" fmla="*/ 0 w 2732732"/>
                <a:gd name="connsiteY7" fmla="*/ 1124231 h 1249146"/>
                <a:gd name="connsiteX8" fmla="*/ 0 w 2732732"/>
                <a:gd name="connsiteY8" fmla="*/ 124915 h 124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32732" h="1249146">
                  <a:moveTo>
                    <a:pt x="0" y="124915"/>
                  </a:moveTo>
                  <a:cubicBezTo>
                    <a:pt x="0" y="55926"/>
                    <a:pt x="55926" y="0"/>
                    <a:pt x="124915" y="0"/>
                  </a:cubicBezTo>
                  <a:lnTo>
                    <a:pt x="2607817" y="0"/>
                  </a:lnTo>
                  <a:cubicBezTo>
                    <a:pt x="2676806" y="0"/>
                    <a:pt x="2732732" y="55926"/>
                    <a:pt x="2732732" y="124915"/>
                  </a:cubicBezTo>
                  <a:lnTo>
                    <a:pt x="2732732" y="1124231"/>
                  </a:lnTo>
                  <a:cubicBezTo>
                    <a:pt x="2732732" y="1193220"/>
                    <a:pt x="2676806" y="1249146"/>
                    <a:pt x="2607817" y="1249146"/>
                  </a:cubicBezTo>
                  <a:lnTo>
                    <a:pt x="124915" y="1249146"/>
                  </a:lnTo>
                  <a:cubicBezTo>
                    <a:pt x="55926" y="1249146"/>
                    <a:pt x="0" y="1193220"/>
                    <a:pt x="0" y="1124231"/>
                  </a:cubicBezTo>
                  <a:lnTo>
                    <a:pt x="0" y="124915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85506" tIns="285506" rIns="285506" bIns="285506" numCol="1" spcCol="1270" anchor="ctr" anchorCtr="0">
              <a:noAutofit/>
            </a:bodyPr>
            <a:lstStyle/>
            <a:p>
              <a:pPr marL="0" marR="0" lvl="0" indent="0" algn="ctr" defTabSz="15557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Lợi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#9Slide03 Roboto Medium" panose="02000000000000000000" pitchFamily="2" charset="0"/>
                  <a:ea typeface="#9Slide03 Roboto Medium" panose="02000000000000000000" pitchFamily="2" charset="0"/>
                  <a:cs typeface="+mn-cs"/>
                </a:rPr>
                <a:t> ?</a:t>
              </a:r>
            </a:p>
          </p:txBody>
        </p:sp>
      </p:grpSp>
      <p:pic>
        <p:nvPicPr>
          <p:cNvPr id="23" name="Picture 22" descr="Kết quả hình ảnh cho đồng ơ r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48285" r="3017" b="39967"/>
          <a:stretch>
            <a:fillRect/>
          </a:stretch>
        </p:blipFill>
        <p:spPr bwMode="auto">
          <a:xfrm>
            <a:off x="2253657" y="1058532"/>
            <a:ext cx="6858000" cy="562909"/>
          </a:xfrm>
          <a:custGeom>
            <a:avLst/>
            <a:gdLst/>
            <a:ahLst/>
            <a:cxnLst/>
            <a:rect l="l" t="t" r="r" b="b"/>
            <a:pathLst>
              <a:path w="8238211" h="676198">
                <a:moveTo>
                  <a:pt x="7073189" y="231800"/>
                </a:moveTo>
                <a:lnTo>
                  <a:pt x="7009410" y="477316"/>
                </a:lnTo>
                <a:lnTo>
                  <a:pt x="7139026" y="477316"/>
                </a:lnTo>
                <a:close/>
                <a:moveTo>
                  <a:pt x="133046" y="213283"/>
                </a:moveTo>
                <a:lnTo>
                  <a:pt x="133046" y="410108"/>
                </a:lnTo>
                <a:lnTo>
                  <a:pt x="220828" y="410108"/>
                </a:lnTo>
                <a:cubicBezTo>
                  <a:pt x="222657" y="415137"/>
                  <a:pt x="223571" y="420624"/>
                  <a:pt x="223571" y="426567"/>
                </a:cubicBezTo>
                <a:cubicBezTo>
                  <a:pt x="223571" y="432511"/>
                  <a:pt x="222657" y="438226"/>
                  <a:pt x="220828" y="443712"/>
                </a:cubicBezTo>
                <a:lnTo>
                  <a:pt x="133046" y="443712"/>
                </a:lnTo>
                <a:lnTo>
                  <a:pt x="133046" y="635050"/>
                </a:lnTo>
                <a:lnTo>
                  <a:pt x="185852" y="635050"/>
                </a:lnTo>
                <a:cubicBezTo>
                  <a:pt x="213284" y="635050"/>
                  <a:pt x="235573" y="628192"/>
                  <a:pt x="252718" y="614476"/>
                </a:cubicBezTo>
                <a:cubicBezTo>
                  <a:pt x="269863" y="600760"/>
                  <a:pt x="282550" y="578700"/>
                  <a:pt x="290780" y="548297"/>
                </a:cubicBezTo>
                <a:cubicBezTo>
                  <a:pt x="299009" y="517893"/>
                  <a:pt x="303124" y="477545"/>
                  <a:pt x="303124" y="427253"/>
                </a:cubicBezTo>
                <a:cubicBezTo>
                  <a:pt x="303124" y="353187"/>
                  <a:pt x="293637" y="299008"/>
                  <a:pt x="274663" y="264718"/>
                </a:cubicBezTo>
                <a:cubicBezTo>
                  <a:pt x="255689" y="230428"/>
                  <a:pt x="226086" y="213283"/>
                  <a:pt x="185852" y="213283"/>
                </a:cubicBezTo>
                <a:close/>
                <a:moveTo>
                  <a:pt x="663702" y="209854"/>
                </a:moveTo>
                <a:cubicBezTo>
                  <a:pt x="630784" y="209854"/>
                  <a:pt x="606667" y="227228"/>
                  <a:pt x="591351" y="261975"/>
                </a:cubicBezTo>
                <a:cubicBezTo>
                  <a:pt x="576035" y="296722"/>
                  <a:pt x="568376" y="351815"/>
                  <a:pt x="568376" y="427253"/>
                </a:cubicBezTo>
                <a:cubicBezTo>
                  <a:pt x="568376" y="502691"/>
                  <a:pt x="576035" y="557784"/>
                  <a:pt x="591351" y="592531"/>
                </a:cubicBezTo>
                <a:cubicBezTo>
                  <a:pt x="606667" y="627278"/>
                  <a:pt x="630784" y="644652"/>
                  <a:pt x="663702" y="644652"/>
                </a:cubicBezTo>
                <a:cubicBezTo>
                  <a:pt x="696621" y="644652"/>
                  <a:pt x="720624" y="627392"/>
                  <a:pt x="735712" y="592874"/>
                </a:cubicBezTo>
                <a:cubicBezTo>
                  <a:pt x="750799" y="558355"/>
                  <a:pt x="758343" y="503148"/>
                  <a:pt x="758343" y="427253"/>
                </a:cubicBezTo>
                <a:cubicBezTo>
                  <a:pt x="758343" y="351358"/>
                  <a:pt x="750799" y="296151"/>
                  <a:pt x="735712" y="261632"/>
                </a:cubicBezTo>
                <a:cubicBezTo>
                  <a:pt x="720624" y="227114"/>
                  <a:pt x="696621" y="209854"/>
                  <a:pt x="663702" y="209854"/>
                </a:cubicBezTo>
                <a:close/>
                <a:moveTo>
                  <a:pt x="7573290" y="188595"/>
                </a:moveTo>
                <a:lnTo>
                  <a:pt x="7772172" y="188595"/>
                </a:lnTo>
                <a:cubicBezTo>
                  <a:pt x="7777200" y="188595"/>
                  <a:pt x="7780858" y="190881"/>
                  <a:pt x="7783144" y="195453"/>
                </a:cubicBezTo>
                <a:cubicBezTo>
                  <a:pt x="7785430" y="200025"/>
                  <a:pt x="7786573" y="205968"/>
                  <a:pt x="7786573" y="213283"/>
                </a:cubicBezTo>
                <a:cubicBezTo>
                  <a:pt x="7786573" y="223799"/>
                  <a:pt x="7784288" y="234543"/>
                  <a:pt x="7779715" y="245516"/>
                </a:cubicBezTo>
                <a:cubicBezTo>
                  <a:pt x="7775143" y="256489"/>
                  <a:pt x="7769428" y="263575"/>
                  <a:pt x="7762571" y="266776"/>
                </a:cubicBezTo>
                <a:cubicBezTo>
                  <a:pt x="7708620" y="244830"/>
                  <a:pt x="7652385" y="233172"/>
                  <a:pt x="7593864" y="231800"/>
                </a:cubicBezTo>
                <a:lnTo>
                  <a:pt x="7593864" y="394335"/>
                </a:lnTo>
                <a:lnTo>
                  <a:pt x="7742682" y="394335"/>
                </a:lnTo>
                <a:cubicBezTo>
                  <a:pt x="7744968" y="402564"/>
                  <a:pt x="7746111" y="410337"/>
                  <a:pt x="7746111" y="417652"/>
                </a:cubicBezTo>
                <a:cubicBezTo>
                  <a:pt x="7746111" y="426339"/>
                  <a:pt x="7744968" y="434797"/>
                  <a:pt x="7742682" y="443026"/>
                </a:cubicBezTo>
                <a:lnTo>
                  <a:pt x="7594550" y="443026"/>
                </a:lnTo>
                <a:lnTo>
                  <a:pt x="7594550" y="623392"/>
                </a:lnTo>
                <a:cubicBezTo>
                  <a:pt x="7624724" y="622477"/>
                  <a:pt x="7658100" y="618248"/>
                  <a:pt x="7694676" y="610704"/>
                </a:cubicBezTo>
                <a:cubicBezTo>
                  <a:pt x="7731252" y="603161"/>
                  <a:pt x="7759370" y="595045"/>
                  <a:pt x="7779029" y="586359"/>
                </a:cubicBezTo>
                <a:cubicBezTo>
                  <a:pt x="7784516" y="589559"/>
                  <a:pt x="7788745" y="595274"/>
                  <a:pt x="7791717" y="603504"/>
                </a:cubicBezTo>
                <a:cubicBezTo>
                  <a:pt x="7794688" y="611733"/>
                  <a:pt x="7796174" y="620420"/>
                  <a:pt x="7796174" y="629564"/>
                </a:cubicBezTo>
                <a:cubicBezTo>
                  <a:pt x="7796174" y="640080"/>
                  <a:pt x="7794345" y="648881"/>
                  <a:pt x="7790688" y="655967"/>
                </a:cubicBezTo>
                <a:cubicBezTo>
                  <a:pt x="7787031" y="663054"/>
                  <a:pt x="7781544" y="666597"/>
                  <a:pt x="7774229" y="666597"/>
                </a:cubicBezTo>
                <a:lnTo>
                  <a:pt x="7556145" y="666597"/>
                </a:lnTo>
                <a:cubicBezTo>
                  <a:pt x="7541056" y="666597"/>
                  <a:pt x="7528712" y="662482"/>
                  <a:pt x="7519112" y="654253"/>
                </a:cubicBezTo>
                <a:cubicBezTo>
                  <a:pt x="7509510" y="646023"/>
                  <a:pt x="7504710" y="634822"/>
                  <a:pt x="7504710" y="620649"/>
                </a:cubicBezTo>
                <a:lnTo>
                  <a:pt x="7504710" y="297637"/>
                </a:lnTo>
                <a:cubicBezTo>
                  <a:pt x="7504710" y="262889"/>
                  <a:pt x="7500366" y="234086"/>
                  <a:pt x="7491680" y="211226"/>
                </a:cubicBezTo>
                <a:cubicBezTo>
                  <a:pt x="7502652" y="202082"/>
                  <a:pt x="7513739" y="196024"/>
                  <a:pt x="7524941" y="193052"/>
                </a:cubicBezTo>
                <a:cubicBezTo>
                  <a:pt x="7536142" y="190080"/>
                  <a:pt x="7552258" y="188595"/>
                  <a:pt x="7573290" y="188595"/>
                </a:cubicBezTo>
                <a:close/>
                <a:moveTo>
                  <a:pt x="2686965" y="188595"/>
                </a:moveTo>
                <a:lnTo>
                  <a:pt x="2885847" y="188595"/>
                </a:lnTo>
                <a:cubicBezTo>
                  <a:pt x="2890876" y="188595"/>
                  <a:pt x="2894534" y="190881"/>
                  <a:pt x="2896819" y="195453"/>
                </a:cubicBezTo>
                <a:cubicBezTo>
                  <a:pt x="2899106" y="200025"/>
                  <a:pt x="2900249" y="205968"/>
                  <a:pt x="2900249" y="213283"/>
                </a:cubicBezTo>
                <a:cubicBezTo>
                  <a:pt x="2900249" y="223799"/>
                  <a:pt x="2897963" y="234543"/>
                  <a:pt x="2893391" y="245516"/>
                </a:cubicBezTo>
                <a:cubicBezTo>
                  <a:pt x="2888819" y="256489"/>
                  <a:pt x="2883104" y="263575"/>
                  <a:pt x="2876245" y="266776"/>
                </a:cubicBezTo>
                <a:cubicBezTo>
                  <a:pt x="2822296" y="244830"/>
                  <a:pt x="2766060" y="233172"/>
                  <a:pt x="2707539" y="231800"/>
                </a:cubicBezTo>
                <a:lnTo>
                  <a:pt x="2707539" y="394335"/>
                </a:lnTo>
                <a:lnTo>
                  <a:pt x="2856357" y="394335"/>
                </a:lnTo>
                <a:cubicBezTo>
                  <a:pt x="2858644" y="402564"/>
                  <a:pt x="2859787" y="410337"/>
                  <a:pt x="2859787" y="417652"/>
                </a:cubicBezTo>
                <a:cubicBezTo>
                  <a:pt x="2859787" y="426339"/>
                  <a:pt x="2858644" y="434797"/>
                  <a:pt x="2856357" y="443026"/>
                </a:cubicBezTo>
                <a:lnTo>
                  <a:pt x="2708225" y="443026"/>
                </a:lnTo>
                <a:lnTo>
                  <a:pt x="2708225" y="623392"/>
                </a:lnTo>
                <a:cubicBezTo>
                  <a:pt x="2738400" y="622477"/>
                  <a:pt x="2771776" y="618248"/>
                  <a:pt x="2808351" y="610704"/>
                </a:cubicBezTo>
                <a:cubicBezTo>
                  <a:pt x="2844928" y="603161"/>
                  <a:pt x="2873046" y="595045"/>
                  <a:pt x="2892705" y="586359"/>
                </a:cubicBezTo>
                <a:cubicBezTo>
                  <a:pt x="2898191" y="589559"/>
                  <a:pt x="2902421" y="595274"/>
                  <a:pt x="2905392" y="603504"/>
                </a:cubicBezTo>
                <a:cubicBezTo>
                  <a:pt x="2908364" y="611733"/>
                  <a:pt x="2909850" y="620420"/>
                  <a:pt x="2909850" y="629564"/>
                </a:cubicBezTo>
                <a:cubicBezTo>
                  <a:pt x="2909850" y="640080"/>
                  <a:pt x="2908021" y="648881"/>
                  <a:pt x="2904363" y="655967"/>
                </a:cubicBezTo>
                <a:cubicBezTo>
                  <a:pt x="2900706" y="663054"/>
                  <a:pt x="2895220" y="666597"/>
                  <a:pt x="2887904" y="666597"/>
                </a:cubicBezTo>
                <a:lnTo>
                  <a:pt x="2669820" y="666597"/>
                </a:lnTo>
                <a:cubicBezTo>
                  <a:pt x="2654732" y="666597"/>
                  <a:pt x="2642388" y="662482"/>
                  <a:pt x="2632786" y="654253"/>
                </a:cubicBezTo>
                <a:cubicBezTo>
                  <a:pt x="2623186" y="646023"/>
                  <a:pt x="2618385" y="634822"/>
                  <a:pt x="2618385" y="620649"/>
                </a:cubicBezTo>
                <a:lnTo>
                  <a:pt x="2618385" y="297637"/>
                </a:lnTo>
                <a:cubicBezTo>
                  <a:pt x="2618385" y="262889"/>
                  <a:pt x="2614041" y="234086"/>
                  <a:pt x="2605355" y="211226"/>
                </a:cubicBezTo>
                <a:cubicBezTo>
                  <a:pt x="2616327" y="202082"/>
                  <a:pt x="2627414" y="196024"/>
                  <a:pt x="2638616" y="193052"/>
                </a:cubicBezTo>
                <a:cubicBezTo>
                  <a:pt x="2649817" y="190080"/>
                  <a:pt x="2665934" y="188595"/>
                  <a:pt x="2686965" y="188595"/>
                </a:cubicBezTo>
                <a:close/>
                <a:moveTo>
                  <a:pt x="1992859" y="188595"/>
                </a:moveTo>
                <a:lnTo>
                  <a:pt x="2326158" y="188595"/>
                </a:lnTo>
                <a:cubicBezTo>
                  <a:pt x="2330730" y="188595"/>
                  <a:pt x="2334273" y="190881"/>
                  <a:pt x="2336788" y="195453"/>
                </a:cubicBezTo>
                <a:cubicBezTo>
                  <a:pt x="2339302" y="200025"/>
                  <a:pt x="2340559" y="205968"/>
                  <a:pt x="2340559" y="213283"/>
                </a:cubicBezTo>
                <a:cubicBezTo>
                  <a:pt x="2340559" y="223799"/>
                  <a:pt x="2338274" y="234543"/>
                  <a:pt x="2333701" y="245516"/>
                </a:cubicBezTo>
                <a:cubicBezTo>
                  <a:pt x="2329130" y="256489"/>
                  <a:pt x="2323186" y="263575"/>
                  <a:pt x="2315871" y="266776"/>
                </a:cubicBezTo>
                <a:cubicBezTo>
                  <a:pt x="2272894" y="245745"/>
                  <a:pt x="2235632" y="231800"/>
                  <a:pt x="2204086" y="224942"/>
                </a:cubicBezTo>
                <a:lnTo>
                  <a:pt x="2204771" y="569899"/>
                </a:lnTo>
                <a:cubicBezTo>
                  <a:pt x="2204771" y="606018"/>
                  <a:pt x="2209115" y="634822"/>
                  <a:pt x="2217801" y="656310"/>
                </a:cubicBezTo>
                <a:cubicBezTo>
                  <a:pt x="2212315" y="661339"/>
                  <a:pt x="2205114" y="665911"/>
                  <a:pt x="2196199" y="670026"/>
                </a:cubicBezTo>
                <a:cubicBezTo>
                  <a:pt x="2187283" y="674141"/>
                  <a:pt x="2177111" y="676198"/>
                  <a:pt x="2165681" y="676198"/>
                </a:cubicBezTo>
                <a:cubicBezTo>
                  <a:pt x="2150593" y="676198"/>
                  <a:pt x="2138249" y="672084"/>
                  <a:pt x="2128647" y="663854"/>
                </a:cubicBezTo>
                <a:cubicBezTo>
                  <a:pt x="2119046" y="655624"/>
                  <a:pt x="2114246" y="644423"/>
                  <a:pt x="2114246" y="630250"/>
                </a:cubicBezTo>
                <a:lnTo>
                  <a:pt x="2114246" y="224942"/>
                </a:lnTo>
                <a:cubicBezTo>
                  <a:pt x="2084528" y="231343"/>
                  <a:pt x="2047266" y="245287"/>
                  <a:pt x="2002460" y="266776"/>
                </a:cubicBezTo>
                <a:cubicBezTo>
                  <a:pt x="1995602" y="263575"/>
                  <a:pt x="1989887" y="256489"/>
                  <a:pt x="1985315" y="245516"/>
                </a:cubicBezTo>
                <a:cubicBezTo>
                  <a:pt x="1980743" y="234543"/>
                  <a:pt x="1978457" y="223799"/>
                  <a:pt x="1978457" y="213283"/>
                </a:cubicBezTo>
                <a:cubicBezTo>
                  <a:pt x="1978457" y="205968"/>
                  <a:pt x="1979600" y="200025"/>
                  <a:pt x="1981886" y="195453"/>
                </a:cubicBezTo>
                <a:cubicBezTo>
                  <a:pt x="1984172" y="190881"/>
                  <a:pt x="1987830" y="188595"/>
                  <a:pt x="1992859" y="188595"/>
                </a:cubicBezTo>
                <a:close/>
                <a:moveTo>
                  <a:pt x="185852" y="181737"/>
                </a:moveTo>
                <a:cubicBezTo>
                  <a:pt x="255347" y="181737"/>
                  <a:pt x="308725" y="201968"/>
                  <a:pt x="345987" y="242430"/>
                </a:cubicBezTo>
                <a:cubicBezTo>
                  <a:pt x="383248" y="282892"/>
                  <a:pt x="401879" y="342442"/>
                  <a:pt x="401879" y="421081"/>
                </a:cubicBezTo>
                <a:cubicBezTo>
                  <a:pt x="401879" y="584758"/>
                  <a:pt x="331471" y="666597"/>
                  <a:pt x="190653" y="666597"/>
                </a:cubicBezTo>
                <a:lnTo>
                  <a:pt x="95327" y="666597"/>
                </a:lnTo>
                <a:cubicBezTo>
                  <a:pt x="79325" y="666597"/>
                  <a:pt x="66637" y="662482"/>
                  <a:pt x="57265" y="654253"/>
                </a:cubicBezTo>
                <a:cubicBezTo>
                  <a:pt x="47892" y="646023"/>
                  <a:pt x="43206" y="635050"/>
                  <a:pt x="43206" y="621334"/>
                </a:cubicBezTo>
                <a:lnTo>
                  <a:pt x="42520" y="443712"/>
                </a:lnTo>
                <a:lnTo>
                  <a:pt x="2744" y="443712"/>
                </a:lnTo>
                <a:cubicBezTo>
                  <a:pt x="915" y="435483"/>
                  <a:pt x="0" y="429768"/>
                  <a:pt x="0" y="426567"/>
                </a:cubicBezTo>
                <a:cubicBezTo>
                  <a:pt x="0" y="422910"/>
                  <a:pt x="915" y="417423"/>
                  <a:pt x="2744" y="410108"/>
                </a:cubicBezTo>
                <a:lnTo>
                  <a:pt x="42520" y="410108"/>
                </a:lnTo>
                <a:lnTo>
                  <a:pt x="42520" y="285978"/>
                </a:lnTo>
                <a:lnTo>
                  <a:pt x="42520" y="261289"/>
                </a:lnTo>
                <a:cubicBezTo>
                  <a:pt x="42520" y="227457"/>
                  <a:pt x="39548" y="202768"/>
                  <a:pt x="33605" y="187223"/>
                </a:cubicBezTo>
                <a:cubicBezTo>
                  <a:pt x="62408" y="183565"/>
                  <a:pt x="113158" y="181737"/>
                  <a:pt x="185852" y="181737"/>
                </a:cubicBezTo>
                <a:close/>
                <a:moveTo>
                  <a:pt x="4997882" y="180365"/>
                </a:moveTo>
                <a:cubicBezTo>
                  <a:pt x="5009312" y="180365"/>
                  <a:pt x="5016399" y="181737"/>
                  <a:pt x="5019142" y="184480"/>
                </a:cubicBezTo>
                <a:cubicBezTo>
                  <a:pt x="5030572" y="200939"/>
                  <a:pt x="5063262" y="245059"/>
                  <a:pt x="5117211" y="316839"/>
                </a:cubicBezTo>
                <a:cubicBezTo>
                  <a:pt x="5166132" y="382219"/>
                  <a:pt x="5202822" y="432054"/>
                  <a:pt x="5227282" y="466344"/>
                </a:cubicBezTo>
                <a:cubicBezTo>
                  <a:pt x="5251743" y="500634"/>
                  <a:pt x="5269002" y="528751"/>
                  <a:pt x="5279060" y="550697"/>
                </a:cubicBezTo>
                <a:lnTo>
                  <a:pt x="5256429" y="242773"/>
                </a:lnTo>
                <a:lnTo>
                  <a:pt x="5255743" y="233172"/>
                </a:lnTo>
                <a:cubicBezTo>
                  <a:pt x="5255743" y="218084"/>
                  <a:pt x="5259286" y="205968"/>
                  <a:pt x="5266373" y="196824"/>
                </a:cubicBezTo>
                <a:cubicBezTo>
                  <a:pt x="5273459" y="187680"/>
                  <a:pt x="5283860" y="182422"/>
                  <a:pt x="5297576" y="181051"/>
                </a:cubicBezTo>
                <a:cubicBezTo>
                  <a:pt x="5312207" y="180136"/>
                  <a:pt x="5324552" y="183108"/>
                  <a:pt x="5334610" y="189966"/>
                </a:cubicBezTo>
                <a:cubicBezTo>
                  <a:pt x="5328666" y="207797"/>
                  <a:pt x="5325695" y="235915"/>
                  <a:pt x="5325695" y="274320"/>
                </a:cubicBezTo>
                <a:lnTo>
                  <a:pt x="5325009" y="571271"/>
                </a:lnTo>
                <a:cubicBezTo>
                  <a:pt x="5325009" y="611962"/>
                  <a:pt x="5326381" y="643051"/>
                  <a:pt x="5329123" y="664540"/>
                </a:cubicBezTo>
                <a:cubicBezTo>
                  <a:pt x="5325923" y="667740"/>
                  <a:pt x="5320551" y="670369"/>
                  <a:pt x="5313007" y="672426"/>
                </a:cubicBezTo>
                <a:cubicBezTo>
                  <a:pt x="5305463" y="674484"/>
                  <a:pt x="5297576" y="675513"/>
                  <a:pt x="5289347" y="675513"/>
                </a:cubicBezTo>
                <a:cubicBezTo>
                  <a:pt x="5279746" y="675513"/>
                  <a:pt x="5272888" y="674370"/>
                  <a:pt x="5268773" y="672084"/>
                </a:cubicBezTo>
                <a:cubicBezTo>
                  <a:pt x="5145786" y="528066"/>
                  <a:pt x="5059833" y="410337"/>
                  <a:pt x="5010913" y="318897"/>
                </a:cubicBezTo>
                <a:lnTo>
                  <a:pt x="5030115" y="624763"/>
                </a:lnTo>
                <a:cubicBezTo>
                  <a:pt x="5031486" y="639394"/>
                  <a:pt x="5027371" y="651624"/>
                  <a:pt x="5017770" y="661454"/>
                </a:cubicBezTo>
                <a:cubicBezTo>
                  <a:pt x="5008169" y="671283"/>
                  <a:pt x="4997425" y="676198"/>
                  <a:pt x="4985538" y="676198"/>
                </a:cubicBezTo>
                <a:cubicBezTo>
                  <a:pt x="4971364" y="676198"/>
                  <a:pt x="4959020" y="672312"/>
                  <a:pt x="4948505" y="664540"/>
                </a:cubicBezTo>
                <a:cubicBezTo>
                  <a:pt x="4957191" y="641223"/>
                  <a:pt x="4961535" y="609676"/>
                  <a:pt x="4961535" y="569899"/>
                </a:cubicBezTo>
                <a:lnTo>
                  <a:pt x="4961535" y="285978"/>
                </a:lnTo>
                <a:cubicBezTo>
                  <a:pt x="4961535" y="248031"/>
                  <a:pt x="4959935" y="216484"/>
                  <a:pt x="4956734" y="191338"/>
                </a:cubicBezTo>
                <a:cubicBezTo>
                  <a:pt x="4959477" y="187680"/>
                  <a:pt x="4964850" y="184937"/>
                  <a:pt x="4972850" y="183108"/>
                </a:cubicBezTo>
                <a:cubicBezTo>
                  <a:pt x="4980852" y="181279"/>
                  <a:pt x="4989195" y="180365"/>
                  <a:pt x="4997882" y="180365"/>
                </a:cubicBezTo>
                <a:close/>
                <a:moveTo>
                  <a:pt x="3035732" y="180365"/>
                </a:moveTo>
                <a:cubicBezTo>
                  <a:pt x="3047162" y="180365"/>
                  <a:pt x="3054249" y="181737"/>
                  <a:pt x="3056992" y="184480"/>
                </a:cubicBezTo>
                <a:cubicBezTo>
                  <a:pt x="3068422" y="200939"/>
                  <a:pt x="3101112" y="245059"/>
                  <a:pt x="3155062" y="316839"/>
                </a:cubicBezTo>
                <a:cubicBezTo>
                  <a:pt x="3203981" y="382219"/>
                  <a:pt x="3240672" y="432054"/>
                  <a:pt x="3265132" y="466344"/>
                </a:cubicBezTo>
                <a:cubicBezTo>
                  <a:pt x="3289593" y="500634"/>
                  <a:pt x="3306852" y="528751"/>
                  <a:pt x="3316910" y="550697"/>
                </a:cubicBezTo>
                <a:lnTo>
                  <a:pt x="3294279" y="242773"/>
                </a:lnTo>
                <a:lnTo>
                  <a:pt x="3293593" y="233172"/>
                </a:lnTo>
                <a:cubicBezTo>
                  <a:pt x="3293593" y="218084"/>
                  <a:pt x="3297137" y="205968"/>
                  <a:pt x="3304223" y="196824"/>
                </a:cubicBezTo>
                <a:cubicBezTo>
                  <a:pt x="3311309" y="187680"/>
                  <a:pt x="3321711" y="182422"/>
                  <a:pt x="3335427" y="181051"/>
                </a:cubicBezTo>
                <a:cubicBezTo>
                  <a:pt x="3350057" y="180136"/>
                  <a:pt x="3362401" y="183108"/>
                  <a:pt x="3372460" y="189966"/>
                </a:cubicBezTo>
                <a:cubicBezTo>
                  <a:pt x="3366516" y="207797"/>
                  <a:pt x="3363545" y="235915"/>
                  <a:pt x="3363545" y="274320"/>
                </a:cubicBezTo>
                <a:lnTo>
                  <a:pt x="3362859" y="571271"/>
                </a:lnTo>
                <a:cubicBezTo>
                  <a:pt x="3362859" y="611962"/>
                  <a:pt x="3364231" y="643051"/>
                  <a:pt x="3366974" y="664540"/>
                </a:cubicBezTo>
                <a:cubicBezTo>
                  <a:pt x="3363773" y="667740"/>
                  <a:pt x="3358401" y="670369"/>
                  <a:pt x="3350858" y="672426"/>
                </a:cubicBezTo>
                <a:cubicBezTo>
                  <a:pt x="3343314" y="674484"/>
                  <a:pt x="3335427" y="675513"/>
                  <a:pt x="3327198" y="675513"/>
                </a:cubicBezTo>
                <a:cubicBezTo>
                  <a:pt x="3317596" y="675513"/>
                  <a:pt x="3310738" y="674370"/>
                  <a:pt x="3306623" y="672084"/>
                </a:cubicBezTo>
                <a:cubicBezTo>
                  <a:pt x="3183637" y="528066"/>
                  <a:pt x="3097682" y="410337"/>
                  <a:pt x="3048762" y="318897"/>
                </a:cubicBezTo>
                <a:lnTo>
                  <a:pt x="3067965" y="624763"/>
                </a:lnTo>
                <a:cubicBezTo>
                  <a:pt x="3069337" y="639394"/>
                  <a:pt x="3065222" y="651624"/>
                  <a:pt x="3055620" y="661454"/>
                </a:cubicBezTo>
                <a:cubicBezTo>
                  <a:pt x="3046020" y="671283"/>
                  <a:pt x="3035275" y="676198"/>
                  <a:pt x="3023388" y="676198"/>
                </a:cubicBezTo>
                <a:cubicBezTo>
                  <a:pt x="3009214" y="676198"/>
                  <a:pt x="2996870" y="672312"/>
                  <a:pt x="2986355" y="664540"/>
                </a:cubicBezTo>
                <a:cubicBezTo>
                  <a:pt x="2995041" y="641223"/>
                  <a:pt x="2999385" y="609676"/>
                  <a:pt x="2999385" y="569899"/>
                </a:cubicBezTo>
                <a:lnTo>
                  <a:pt x="2999385" y="285978"/>
                </a:lnTo>
                <a:cubicBezTo>
                  <a:pt x="2999385" y="248031"/>
                  <a:pt x="2997784" y="216484"/>
                  <a:pt x="2994584" y="191338"/>
                </a:cubicBezTo>
                <a:cubicBezTo>
                  <a:pt x="2997328" y="187680"/>
                  <a:pt x="3002700" y="184937"/>
                  <a:pt x="3010701" y="183108"/>
                </a:cubicBezTo>
                <a:cubicBezTo>
                  <a:pt x="3018702" y="181279"/>
                  <a:pt x="3027045" y="180365"/>
                  <a:pt x="3035732" y="180365"/>
                </a:cubicBezTo>
                <a:close/>
                <a:moveTo>
                  <a:pt x="987857" y="180365"/>
                </a:moveTo>
                <a:cubicBezTo>
                  <a:pt x="999287" y="180365"/>
                  <a:pt x="1006374" y="181737"/>
                  <a:pt x="1009117" y="184480"/>
                </a:cubicBezTo>
                <a:cubicBezTo>
                  <a:pt x="1020547" y="200939"/>
                  <a:pt x="1053237" y="245059"/>
                  <a:pt x="1107187" y="316839"/>
                </a:cubicBezTo>
                <a:cubicBezTo>
                  <a:pt x="1156107" y="382219"/>
                  <a:pt x="1192797" y="432054"/>
                  <a:pt x="1217257" y="466344"/>
                </a:cubicBezTo>
                <a:cubicBezTo>
                  <a:pt x="1241718" y="500634"/>
                  <a:pt x="1258977" y="528751"/>
                  <a:pt x="1269035" y="550697"/>
                </a:cubicBezTo>
                <a:lnTo>
                  <a:pt x="1246404" y="242773"/>
                </a:lnTo>
                <a:lnTo>
                  <a:pt x="1245718" y="233172"/>
                </a:lnTo>
                <a:cubicBezTo>
                  <a:pt x="1245718" y="218084"/>
                  <a:pt x="1249261" y="205968"/>
                  <a:pt x="1256348" y="196824"/>
                </a:cubicBezTo>
                <a:cubicBezTo>
                  <a:pt x="1263435" y="187680"/>
                  <a:pt x="1273836" y="182422"/>
                  <a:pt x="1287552" y="181051"/>
                </a:cubicBezTo>
                <a:cubicBezTo>
                  <a:pt x="1302182" y="180136"/>
                  <a:pt x="1314527" y="183108"/>
                  <a:pt x="1324585" y="189966"/>
                </a:cubicBezTo>
                <a:cubicBezTo>
                  <a:pt x="1318641" y="207797"/>
                  <a:pt x="1315670" y="235915"/>
                  <a:pt x="1315670" y="274320"/>
                </a:cubicBezTo>
                <a:lnTo>
                  <a:pt x="1314984" y="571271"/>
                </a:lnTo>
                <a:cubicBezTo>
                  <a:pt x="1314984" y="611962"/>
                  <a:pt x="1316355" y="643051"/>
                  <a:pt x="1319099" y="664540"/>
                </a:cubicBezTo>
                <a:cubicBezTo>
                  <a:pt x="1315898" y="667740"/>
                  <a:pt x="1310526" y="670369"/>
                  <a:pt x="1302982" y="672426"/>
                </a:cubicBezTo>
                <a:cubicBezTo>
                  <a:pt x="1295439" y="674484"/>
                  <a:pt x="1287552" y="675513"/>
                  <a:pt x="1279322" y="675513"/>
                </a:cubicBezTo>
                <a:cubicBezTo>
                  <a:pt x="1269721" y="675513"/>
                  <a:pt x="1262863" y="674370"/>
                  <a:pt x="1258748" y="672084"/>
                </a:cubicBezTo>
                <a:cubicBezTo>
                  <a:pt x="1135762" y="528066"/>
                  <a:pt x="1049808" y="410337"/>
                  <a:pt x="1000888" y="318897"/>
                </a:cubicBezTo>
                <a:lnTo>
                  <a:pt x="1020090" y="624763"/>
                </a:lnTo>
                <a:cubicBezTo>
                  <a:pt x="1021462" y="639394"/>
                  <a:pt x="1017347" y="651624"/>
                  <a:pt x="1007746" y="661454"/>
                </a:cubicBezTo>
                <a:cubicBezTo>
                  <a:pt x="998144" y="671283"/>
                  <a:pt x="987400" y="676198"/>
                  <a:pt x="975513" y="676198"/>
                </a:cubicBezTo>
                <a:cubicBezTo>
                  <a:pt x="961340" y="676198"/>
                  <a:pt x="948995" y="672312"/>
                  <a:pt x="938480" y="664540"/>
                </a:cubicBezTo>
                <a:cubicBezTo>
                  <a:pt x="947167" y="641223"/>
                  <a:pt x="951510" y="609676"/>
                  <a:pt x="951510" y="569899"/>
                </a:cubicBezTo>
                <a:lnTo>
                  <a:pt x="951510" y="285978"/>
                </a:lnTo>
                <a:cubicBezTo>
                  <a:pt x="951510" y="248031"/>
                  <a:pt x="949910" y="216484"/>
                  <a:pt x="946709" y="191338"/>
                </a:cubicBezTo>
                <a:cubicBezTo>
                  <a:pt x="949452" y="187680"/>
                  <a:pt x="954824" y="184937"/>
                  <a:pt x="962825" y="183108"/>
                </a:cubicBezTo>
                <a:cubicBezTo>
                  <a:pt x="970827" y="181279"/>
                  <a:pt x="979171" y="180365"/>
                  <a:pt x="987857" y="180365"/>
                </a:cubicBezTo>
                <a:close/>
                <a:moveTo>
                  <a:pt x="7922057" y="179679"/>
                </a:moveTo>
                <a:cubicBezTo>
                  <a:pt x="7936687" y="179679"/>
                  <a:pt x="7948803" y="183794"/>
                  <a:pt x="7958405" y="192024"/>
                </a:cubicBezTo>
                <a:cubicBezTo>
                  <a:pt x="7968006" y="200253"/>
                  <a:pt x="7972807" y="211455"/>
                  <a:pt x="7972807" y="225628"/>
                </a:cubicBezTo>
                <a:lnTo>
                  <a:pt x="7972807" y="460857"/>
                </a:lnTo>
                <a:cubicBezTo>
                  <a:pt x="7972807" y="525322"/>
                  <a:pt x="7979664" y="572071"/>
                  <a:pt x="7993380" y="601103"/>
                </a:cubicBezTo>
                <a:cubicBezTo>
                  <a:pt x="8007096" y="630135"/>
                  <a:pt x="8028814" y="644652"/>
                  <a:pt x="8058532" y="644652"/>
                </a:cubicBezTo>
                <a:cubicBezTo>
                  <a:pt x="8089620" y="644652"/>
                  <a:pt x="8112481" y="629335"/>
                  <a:pt x="8127111" y="598703"/>
                </a:cubicBezTo>
                <a:cubicBezTo>
                  <a:pt x="8141742" y="568071"/>
                  <a:pt x="8149057" y="522122"/>
                  <a:pt x="8149057" y="460857"/>
                </a:cubicBezTo>
                <a:lnTo>
                  <a:pt x="8149057" y="285978"/>
                </a:lnTo>
                <a:cubicBezTo>
                  <a:pt x="8149057" y="251231"/>
                  <a:pt x="8144713" y="222427"/>
                  <a:pt x="8136027" y="199567"/>
                </a:cubicBezTo>
                <a:cubicBezTo>
                  <a:pt x="8141513" y="194538"/>
                  <a:pt x="8148599" y="189966"/>
                  <a:pt x="8157287" y="185851"/>
                </a:cubicBezTo>
                <a:cubicBezTo>
                  <a:pt x="8165973" y="181737"/>
                  <a:pt x="8175803" y="179679"/>
                  <a:pt x="8186776" y="179679"/>
                </a:cubicBezTo>
                <a:cubicBezTo>
                  <a:pt x="8201406" y="179679"/>
                  <a:pt x="8213637" y="183794"/>
                  <a:pt x="8223466" y="192024"/>
                </a:cubicBezTo>
                <a:cubicBezTo>
                  <a:pt x="8233296" y="200253"/>
                  <a:pt x="8238211" y="211455"/>
                  <a:pt x="8238211" y="225628"/>
                </a:cubicBezTo>
                <a:lnTo>
                  <a:pt x="8238211" y="456057"/>
                </a:lnTo>
                <a:cubicBezTo>
                  <a:pt x="8238211" y="529209"/>
                  <a:pt x="8223123" y="584187"/>
                  <a:pt x="8192948" y="620991"/>
                </a:cubicBezTo>
                <a:cubicBezTo>
                  <a:pt x="8162773" y="657796"/>
                  <a:pt x="8117967" y="676198"/>
                  <a:pt x="8058532" y="676198"/>
                </a:cubicBezTo>
                <a:cubicBezTo>
                  <a:pt x="8000010" y="676198"/>
                  <a:pt x="7956233" y="658368"/>
                  <a:pt x="7927201" y="622706"/>
                </a:cubicBezTo>
                <a:cubicBezTo>
                  <a:pt x="7898169" y="587044"/>
                  <a:pt x="7883652" y="531495"/>
                  <a:pt x="7883652" y="456057"/>
                </a:cubicBezTo>
                <a:lnTo>
                  <a:pt x="7883652" y="285978"/>
                </a:lnTo>
                <a:cubicBezTo>
                  <a:pt x="7883652" y="251231"/>
                  <a:pt x="7879309" y="222427"/>
                  <a:pt x="7870622" y="199567"/>
                </a:cubicBezTo>
                <a:cubicBezTo>
                  <a:pt x="7875651" y="194538"/>
                  <a:pt x="7882624" y="189966"/>
                  <a:pt x="7891539" y="185851"/>
                </a:cubicBezTo>
                <a:cubicBezTo>
                  <a:pt x="7900455" y="181737"/>
                  <a:pt x="7910627" y="179679"/>
                  <a:pt x="7922057" y="179679"/>
                </a:cubicBezTo>
                <a:close/>
                <a:moveTo>
                  <a:pt x="6502832" y="179679"/>
                </a:moveTo>
                <a:cubicBezTo>
                  <a:pt x="6517462" y="179679"/>
                  <a:pt x="6529578" y="183794"/>
                  <a:pt x="6539180" y="192024"/>
                </a:cubicBezTo>
                <a:cubicBezTo>
                  <a:pt x="6548780" y="200253"/>
                  <a:pt x="6553582" y="211455"/>
                  <a:pt x="6553582" y="225628"/>
                </a:cubicBezTo>
                <a:lnTo>
                  <a:pt x="6553582" y="460857"/>
                </a:lnTo>
                <a:cubicBezTo>
                  <a:pt x="6553582" y="525322"/>
                  <a:pt x="6560440" y="572071"/>
                  <a:pt x="6574156" y="601103"/>
                </a:cubicBezTo>
                <a:cubicBezTo>
                  <a:pt x="6587872" y="630135"/>
                  <a:pt x="6609588" y="644652"/>
                  <a:pt x="6639306" y="644652"/>
                </a:cubicBezTo>
                <a:cubicBezTo>
                  <a:pt x="6670396" y="644652"/>
                  <a:pt x="6693256" y="629335"/>
                  <a:pt x="6707886" y="598703"/>
                </a:cubicBezTo>
                <a:cubicBezTo>
                  <a:pt x="6722516" y="568071"/>
                  <a:pt x="6729832" y="522122"/>
                  <a:pt x="6729832" y="460857"/>
                </a:cubicBezTo>
                <a:lnTo>
                  <a:pt x="6729832" y="285978"/>
                </a:lnTo>
                <a:cubicBezTo>
                  <a:pt x="6729832" y="251231"/>
                  <a:pt x="6725488" y="222427"/>
                  <a:pt x="6716802" y="199567"/>
                </a:cubicBezTo>
                <a:cubicBezTo>
                  <a:pt x="6722288" y="194538"/>
                  <a:pt x="6729374" y="189966"/>
                  <a:pt x="6738062" y="185851"/>
                </a:cubicBezTo>
                <a:cubicBezTo>
                  <a:pt x="6746748" y="181737"/>
                  <a:pt x="6756578" y="179679"/>
                  <a:pt x="6767551" y="179679"/>
                </a:cubicBezTo>
                <a:cubicBezTo>
                  <a:pt x="6782181" y="179679"/>
                  <a:pt x="6794411" y="183794"/>
                  <a:pt x="6804241" y="192024"/>
                </a:cubicBezTo>
                <a:cubicBezTo>
                  <a:pt x="6814071" y="200253"/>
                  <a:pt x="6818986" y="211455"/>
                  <a:pt x="6818986" y="225628"/>
                </a:cubicBezTo>
                <a:lnTo>
                  <a:pt x="6818986" y="456057"/>
                </a:lnTo>
                <a:cubicBezTo>
                  <a:pt x="6818986" y="529209"/>
                  <a:pt x="6803898" y="584187"/>
                  <a:pt x="6773724" y="620991"/>
                </a:cubicBezTo>
                <a:cubicBezTo>
                  <a:pt x="6743548" y="657796"/>
                  <a:pt x="6698742" y="676198"/>
                  <a:pt x="6639306" y="676198"/>
                </a:cubicBezTo>
                <a:cubicBezTo>
                  <a:pt x="6580784" y="676198"/>
                  <a:pt x="6537008" y="658368"/>
                  <a:pt x="6507976" y="622706"/>
                </a:cubicBezTo>
                <a:cubicBezTo>
                  <a:pt x="6478943" y="587044"/>
                  <a:pt x="6464427" y="531495"/>
                  <a:pt x="6464427" y="456057"/>
                </a:cubicBezTo>
                <a:lnTo>
                  <a:pt x="6464427" y="285978"/>
                </a:lnTo>
                <a:cubicBezTo>
                  <a:pt x="6464427" y="251231"/>
                  <a:pt x="6460084" y="222427"/>
                  <a:pt x="6451397" y="199567"/>
                </a:cubicBezTo>
                <a:cubicBezTo>
                  <a:pt x="6456426" y="194538"/>
                  <a:pt x="6463398" y="189966"/>
                  <a:pt x="6472314" y="185851"/>
                </a:cubicBezTo>
                <a:cubicBezTo>
                  <a:pt x="6481230" y="181737"/>
                  <a:pt x="6491402" y="179679"/>
                  <a:pt x="6502832" y="179679"/>
                </a:cubicBezTo>
                <a:close/>
                <a:moveTo>
                  <a:pt x="4540682" y="179679"/>
                </a:moveTo>
                <a:cubicBezTo>
                  <a:pt x="4555312" y="179679"/>
                  <a:pt x="4567428" y="183794"/>
                  <a:pt x="4577030" y="192024"/>
                </a:cubicBezTo>
                <a:cubicBezTo>
                  <a:pt x="4586631" y="200253"/>
                  <a:pt x="4591431" y="211455"/>
                  <a:pt x="4591431" y="225628"/>
                </a:cubicBezTo>
                <a:lnTo>
                  <a:pt x="4591431" y="460857"/>
                </a:lnTo>
                <a:cubicBezTo>
                  <a:pt x="4591431" y="525322"/>
                  <a:pt x="4598290" y="572071"/>
                  <a:pt x="4612006" y="601103"/>
                </a:cubicBezTo>
                <a:cubicBezTo>
                  <a:pt x="4625722" y="630135"/>
                  <a:pt x="4647438" y="644652"/>
                  <a:pt x="4677156" y="644652"/>
                </a:cubicBezTo>
                <a:cubicBezTo>
                  <a:pt x="4708246" y="644652"/>
                  <a:pt x="4731106" y="629335"/>
                  <a:pt x="4745736" y="598703"/>
                </a:cubicBezTo>
                <a:cubicBezTo>
                  <a:pt x="4760367" y="568071"/>
                  <a:pt x="4767682" y="522122"/>
                  <a:pt x="4767682" y="460857"/>
                </a:cubicBezTo>
                <a:lnTo>
                  <a:pt x="4767682" y="285978"/>
                </a:lnTo>
                <a:cubicBezTo>
                  <a:pt x="4767682" y="251231"/>
                  <a:pt x="4763338" y="222427"/>
                  <a:pt x="4754651" y="199567"/>
                </a:cubicBezTo>
                <a:cubicBezTo>
                  <a:pt x="4760138" y="194538"/>
                  <a:pt x="4767225" y="189966"/>
                  <a:pt x="4775911" y="185851"/>
                </a:cubicBezTo>
                <a:cubicBezTo>
                  <a:pt x="4784598" y="181737"/>
                  <a:pt x="4794428" y="179679"/>
                  <a:pt x="4805401" y="179679"/>
                </a:cubicBezTo>
                <a:cubicBezTo>
                  <a:pt x="4820031" y="179679"/>
                  <a:pt x="4832261" y="183794"/>
                  <a:pt x="4842091" y="192024"/>
                </a:cubicBezTo>
                <a:cubicBezTo>
                  <a:pt x="4851921" y="200253"/>
                  <a:pt x="4856836" y="211455"/>
                  <a:pt x="4856836" y="225628"/>
                </a:cubicBezTo>
                <a:lnTo>
                  <a:pt x="4856836" y="456057"/>
                </a:lnTo>
                <a:cubicBezTo>
                  <a:pt x="4856836" y="529209"/>
                  <a:pt x="4841748" y="584187"/>
                  <a:pt x="4811573" y="620991"/>
                </a:cubicBezTo>
                <a:cubicBezTo>
                  <a:pt x="4781398" y="657796"/>
                  <a:pt x="4736592" y="676198"/>
                  <a:pt x="4677156" y="676198"/>
                </a:cubicBezTo>
                <a:cubicBezTo>
                  <a:pt x="4618635" y="676198"/>
                  <a:pt x="4574858" y="658368"/>
                  <a:pt x="4545826" y="622706"/>
                </a:cubicBezTo>
                <a:cubicBezTo>
                  <a:pt x="4516793" y="587044"/>
                  <a:pt x="4502277" y="531495"/>
                  <a:pt x="4502277" y="456057"/>
                </a:cubicBezTo>
                <a:lnTo>
                  <a:pt x="4502277" y="285978"/>
                </a:lnTo>
                <a:cubicBezTo>
                  <a:pt x="4502277" y="251231"/>
                  <a:pt x="4497934" y="222427"/>
                  <a:pt x="4489247" y="199567"/>
                </a:cubicBezTo>
                <a:cubicBezTo>
                  <a:pt x="4494277" y="194538"/>
                  <a:pt x="4501248" y="189966"/>
                  <a:pt x="4510164" y="185851"/>
                </a:cubicBezTo>
                <a:cubicBezTo>
                  <a:pt x="4519079" y="181737"/>
                  <a:pt x="4529252" y="179679"/>
                  <a:pt x="4540682" y="179679"/>
                </a:cubicBezTo>
                <a:close/>
                <a:moveTo>
                  <a:pt x="4066490" y="179679"/>
                </a:moveTo>
                <a:cubicBezTo>
                  <a:pt x="4081578" y="179679"/>
                  <a:pt x="4093922" y="183794"/>
                  <a:pt x="4103523" y="192024"/>
                </a:cubicBezTo>
                <a:cubicBezTo>
                  <a:pt x="4113124" y="200253"/>
                  <a:pt x="4117925" y="211455"/>
                  <a:pt x="4117925" y="225628"/>
                </a:cubicBezTo>
                <a:lnTo>
                  <a:pt x="4117925" y="392963"/>
                </a:lnTo>
                <a:lnTo>
                  <a:pt x="4300347" y="392963"/>
                </a:lnTo>
                <a:lnTo>
                  <a:pt x="4300347" y="285978"/>
                </a:lnTo>
                <a:cubicBezTo>
                  <a:pt x="4300347" y="251231"/>
                  <a:pt x="4296004" y="222427"/>
                  <a:pt x="4287317" y="199567"/>
                </a:cubicBezTo>
                <a:cubicBezTo>
                  <a:pt x="4292346" y="194538"/>
                  <a:pt x="4299319" y="189966"/>
                  <a:pt x="4308234" y="185851"/>
                </a:cubicBezTo>
                <a:cubicBezTo>
                  <a:pt x="4317150" y="181737"/>
                  <a:pt x="4327322" y="179679"/>
                  <a:pt x="4338752" y="179679"/>
                </a:cubicBezTo>
                <a:cubicBezTo>
                  <a:pt x="4353382" y="179679"/>
                  <a:pt x="4365612" y="183794"/>
                  <a:pt x="4375443" y="192024"/>
                </a:cubicBezTo>
                <a:cubicBezTo>
                  <a:pt x="4385272" y="200253"/>
                  <a:pt x="4390187" y="211455"/>
                  <a:pt x="4390187" y="225628"/>
                </a:cubicBezTo>
                <a:lnTo>
                  <a:pt x="4390187" y="569899"/>
                </a:lnTo>
                <a:cubicBezTo>
                  <a:pt x="4390187" y="606018"/>
                  <a:pt x="4394530" y="634822"/>
                  <a:pt x="4403217" y="656310"/>
                </a:cubicBezTo>
                <a:cubicBezTo>
                  <a:pt x="4398188" y="661339"/>
                  <a:pt x="4391216" y="665911"/>
                  <a:pt x="4382300" y="670026"/>
                </a:cubicBezTo>
                <a:cubicBezTo>
                  <a:pt x="4373385" y="674141"/>
                  <a:pt x="4363212" y="676198"/>
                  <a:pt x="4351782" y="676198"/>
                </a:cubicBezTo>
                <a:cubicBezTo>
                  <a:pt x="4336695" y="676198"/>
                  <a:pt x="4324350" y="672084"/>
                  <a:pt x="4314749" y="663854"/>
                </a:cubicBezTo>
                <a:cubicBezTo>
                  <a:pt x="4305148" y="655624"/>
                  <a:pt x="4300347" y="644423"/>
                  <a:pt x="4300347" y="630250"/>
                </a:cubicBezTo>
                <a:lnTo>
                  <a:pt x="4300347" y="440969"/>
                </a:lnTo>
                <a:lnTo>
                  <a:pt x="4117925" y="440969"/>
                </a:lnTo>
                <a:lnTo>
                  <a:pt x="4117925" y="569899"/>
                </a:lnTo>
                <a:cubicBezTo>
                  <a:pt x="4117925" y="606018"/>
                  <a:pt x="4122268" y="634822"/>
                  <a:pt x="4130955" y="656310"/>
                </a:cubicBezTo>
                <a:cubicBezTo>
                  <a:pt x="4125926" y="661339"/>
                  <a:pt x="4118954" y="665911"/>
                  <a:pt x="4110038" y="670026"/>
                </a:cubicBezTo>
                <a:cubicBezTo>
                  <a:pt x="4101122" y="674141"/>
                  <a:pt x="4090950" y="676198"/>
                  <a:pt x="4079520" y="676198"/>
                </a:cubicBezTo>
                <a:cubicBezTo>
                  <a:pt x="4064432" y="676198"/>
                  <a:pt x="4052088" y="672084"/>
                  <a:pt x="4042487" y="663854"/>
                </a:cubicBezTo>
                <a:cubicBezTo>
                  <a:pt x="4032886" y="655624"/>
                  <a:pt x="4028085" y="644423"/>
                  <a:pt x="4028085" y="630250"/>
                </a:cubicBezTo>
                <a:lnTo>
                  <a:pt x="4028085" y="285978"/>
                </a:lnTo>
                <a:cubicBezTo>
                  <a:pt x="4028085" y="251231"/>
                  <a:pt x="4023742" y="222427"/>
                  <a:pt x="4015055" y="199567"/>
                </a:cubicBezTo>
                <a:cubicBezTo>
                  <a:pt x="4020084" y="194538"/>
                  <a:pt x="4027056" y="189966"/>
                  <a:pt x="4035972" y="185851"/>
                </a:cubicBezTo>
                <a:cubicBezTo>
                  <a:pt x="4044887" y="181737"/>
                  <a:pt x="4055060" y="179679"/>
                  <a:pt x="4066490" y="179679"/>
                </a:cubicBezTo>
                <a:close/>
                <a:moveTo>
                  <a:pt x="2447239" y="179679"/>
                </a:moveTo>
                <a:cubicBezTo>
                  <a:pt x="2462327" y="179679"/>
                  <a:pt x="2474671" y="183794"/>
                  <a:pt x="2484273" y="192024"/>
                </a:cubicBezTo>
                <a:cubicBezTo>
                  <a:pt x="2493874" y="200253"/>
                  <a:pt x="2498675" y="211455"/>
                  <a:pt x="2498675" y="225628"/>
                </a:cubicBezTo>
                <a:lnTo>
                  <a:pt x="2498675" y="569899"/>
                </a:lnTo>
                <a:cubicBezTo>
                  <a:pt x="2498675" y="606018"/>
                  <a:pt x="2503018" y="634822"/>
                  <a:pt x="2511705" y="656310"/>
                </a:cubicBezTo>
                <a:cubicBezTo>
                  <a:pt x="2506676" y="661339"/>
                  <a:pt x="2499703" y="665911"/>
                  <a:pt x="2490788" y="670026"/>
                </a:cubicBezTo>
                <a:cubicBezTo>
                  <a:pt x="2481872" y="674141"/>
                  <a:pt x="2471700" y="676198"/>
                  <a:pt x="2460270" y="676198"/>
                </a:cubicBezTo>
                <a:cubicBezTo>
                  <a:pt x="2445182" y="676198"/>
                  <a:pt x="2432838" y="672084"/>
                  <a:pt x="2423236" y="663854"/>
                </a:cubicBezTo>
                <a:cubicBezTo>
                  <a:pt x="2413635" y="655624"/>
                  <a:pt x="2408835" y="644423"/>
                  <a:pt x="2408835" y="630250"/>
                </a:cubicBezTo>
                <a:lnTo>
                  <a:pt x="2408835" y="285978"/>
                </a:lnTo>
                <a:cubicBezTo>
                  <a:pt x="2408835" y="251231"/>
                  <a:pt x="2404491" y="222427"/>
                  <a:pt x="2395805" y="199567"/>
                </a:cubicBezTo>
                <a:cubicBezTo>
                  <a:pt x="2400834" y="194538"/>
                  <a:pt x="2407806" y="189966"/>
                  <a:pt x="2416721" y="185851"/>
                </a:cubicBezTo>
                <a:cubicBezTo>
                  <a:pt x="2425637" y="181737"/>
                  <a:pt x="2435810" y="179679"/>
                  <a:pt x="2447239" y="179679"/>
                </a:cubicBezTo>
                <a:close/>
                <a:moveTo>
                  <a:pt x="6220892" y="178993"/>
                </a:moveTo>
                <a:cubicBezTo>
                  <a:pt x="6246495" y="178993"/>
                  <a:pt x="6270955" y="182194"/>
                  <a:pt x="6294272" y="188595"/>
                </a:cubicBezTo>
                <a:cubicBezTo>
                  <a:pt x="6317590" y="194995"/>
                  <a:pt x="6336678" y="204368"/>
                  <a:pt x="6351537" y="216712"/>
                </a:cubicBezTo>
                <a:cubicBezTo>
                  <a:pt x="6366396" y="229057"/>
                  <a:pt x="6373826" y="243459"/>
                  <a:pt x="6373826" y="259918"/>
                </a:cubicBezTo>
                <a:cubicBezTo>
                  <a:pt x="6373826" y="274091"/>
                  <a:pt x="6367425" y="286321"/>
                  <a:pt x="6354623" y="296608"/>
                </a:cubicBezTo>
                <a:cubicBezTo>
                  <a:pt x="6341821" y="306895"/>
                  <a:pt x="6324220" y="311810"/>
                  <a:pt x="6301816" y="311353"/>
                </a:cubicBezTo>
                <a:cubicBezTo>
                  <a:pt x="6294958" y="243687"/>
                  <a:pt x="6268441" y="209854"/>
                  <a:pt x="6222264" y="209854"/>
                </a:cubicBezTo>
                <a:cubicBezTo>
                  <a:pt x="6187974" y="209854"/>
                  <a:pt x="6162599" y="227799"/>
                  <a:pt x="6146140" y="263690"/>
                </a:cubicBezTo>
                <a:cubicBezTo>
                  <a:pt x="6129680" y="299580"/>
                  <a:pt x="6121451" y="354101"/>
                  <a:pt x="6121451" y="427253"/>
                </a:cubicBezTo>
                <a:cubicBezTo>
                  <a:pt x="6121451" y="500405"/>
                  <a:pt x="6129452" y="554926"/>
                  <a:pt x="6145454" y="590816"/>
                </a:cubicBezTo>
                <a:cubicBezTo>
                  <a:pt x="6161456" y="626706"/>
                  <a:pt x="6186374" y="644652"/>
                  <a:pt x="6220206" y="644652"/>
                </a:cubicBezTo>
                <a:cubicBezTo>
                  <a:pt x="6244895" y="644652"/>
                  <a:pt x="6265012" y="635508"/>
                  <a:pt x="6280556" y="617220"/>
                </a:cubicBezTo>
                <a:cubicBezTo>
                  <a:pt x="6296102" y="598932"/>
                  <a:pt x="6306160" y="571500"/>
                  <a:pt x="6310732" y="534924"/>
                </a:cubicBezTo>
                <a:cubicBezTo>
                  <a:pt x="6317132" y="534009"/>
                  <a:pt x="6321933" y="533552"/>
                  <a:pt x="6325134" y="533552"/>
                </a:cubicBezTo>
                <a:cubicBezTo>
                  <a:pt x="6341592" y="533552"/>
                  <a:pt x="6355880" y="537667"/>
                  <a:pt x="6367996" y="545896"/>
                </a:cubicBezTo>
                <a:cubicBezTo>
                  <a:pt x="6380112" y="554126"/>
                  <a:pt x="6386170" y="565327"/>
                  <a:pt x="6386170" y="579501"/>
                </a:cubicBezTo>
                <a:cubicBezTo>
                  <a:pt x="6386170" y="599617"/>
                  <a:pt x="6377940" y="616991"/>
                  <a:pt x="6361481" y="631621"/>
                </a:cubicBezTo>
                <a:cubicBezTo>
                  <a:pt x="6345022" y="646252"/>
                  <a:pt x="6323648" y="657339"/>
                  <a:pt x="6297359" y="664883"/>
                </a:cubicBezTo>
                <a:cubicBezTo>
                  <a:pt x="6271070" y="672426"/>
                  <a:pt x="6243523" y="676198"/>
                  <a:pt x="6214720" y="676198"/>
                </a:cubicBezTo>
                <a:cubicBezTo>
                  <a:pt x="6153912" y="676198"/>
                  <a:pt x="6106706" y="654481"/>
                  <a:pt x="6073102" y="611047"/>
                </a:cubicBezTo>
                <a:cubicBezTo>
                  <a:pt x="6039498" y="567613"/>
                  <a:pt x="6022696" y="506349"/>
                  <a:pt x="6022696" y="427253"/>
                </a:cubicBezTo>
                <a:cubicBezTo>
                  <a:pt x="6022696" y="348157"/>
                  <a:pt x="6040070" y="287007"/>
                  <a:pt x="6074816" y="243801"/>
                </a:cubicBezTo>
                <a:cubicBezTo>
                  <a:pt x="6109564" y="200596"/>
                  <a:pt x="6158256" y="178993"/>
                  <a:pt x="6220892" y="178993"/>
                </a:cubicBezTo>
                <a:close/>
                <a:moveTo>
                  <a:pt x="5621579" y="178993"/>
                </a:moveTo>
                <a:cubicBezTo>
                  <a:pt x="5646268" y="178993"/>
                  <a:pt x="5670042" y="182194"/>
                  <a:pt x="5692902" y="188595"/>
                </a:cubicBezTo>
                <a:cubicBezTo>
                  <a:pt x="5715762" y="194995"/>
                  <a:pt x="5734507" y="204368"/>
                  <a:pt x="5749138" y="216712"/>
                </a:cubicBezTo>
                <a:cubicBezTo>
                  <a:pt x="5763768" y="229057"/>
                  <a:pt x="5771084" y="243230"/>
                  <a:pt x="5771084" y="259232"/>
                </a:cubicBezTo>
                <a:cubicBezTo>
                  <a:pt x="5771084" y="273862"/>
                  <a:pt x="5764682" y="286321"/>
                  <a:pt x="5751881" y="296608"/>
                </a:cubicBezTo>
                <a:cubicBezTo>
                  <a:pt x="5739080" y="306895"/>
                  <a:pt x="5721248" y="311810"/>
                  <a:pt x="5698389" y="311353"/>
                </a:cubicBezTo>
                <a:cubicBezTo>
                  <a:pt x="5691531" y="243687"/>
                  <a:pt x="5666385" y="209854"/>
                  <a:pt x="5622951" y="209854"/>
                </a:cubicBezTo>
                <a:cubicBezTo>
                  <a:pt x="5585003" y="209854"/>
                  <a:pt x="5557000" y="227799"/>
                  <a:pt x="5538940" y="263690"/>
                </a:cubicBezTo>
                <a:cubicBezTo>
                  <a:pt x="5520881" y="299580"/>
                  <a:pt x="5511851" y="354101"/>
                  <a:pt x="5511851" y="427253"/>
                </a:cubicBezTo>
                <a:cubicBezTo>
                  <a:pt x="5511851" y="500405"/>
                  <a:pt x="5520652" y="554926"/>
                  <a:pt x="5538255" y="590816"/>
                </a:cubicBezTo>
                <a:cubicBezTo>
                  <a:pt x="5555857" y="626706"/>
                  <a:pt x="5583403" y="644652"/>
                  <a:pt x="5620893" y="644652"/>
                </a:cubicBezTo>
                <a:cubicBezTo>
                  <a:pt x="5651526" y="644652"/>
                  <a:pt x="5672786" y="631621"/>
                  <a:pt x="5684673" y="605561"/>
                </a:cubicBezTo>
                <a:cubicBezTo>
                  <a:pt x="5696560" y="579501"/>
                  <a:pt x="5702504" y="549097"/>
                  <a:pt x="5702504" y="514350"/>
                </a:cubicBezTo>
                <a:cubicBezTo>
                  <a:pt x="5702504" y="491947"/>
                  <a:pt x="5699532" y="472744"/>
                  <a:pt x="5693588" y="456742"/>
                </a:cubicBezTo>
                <a:cubicBezTo>
                  <a:pt x="5687645" y="440740"/>
                  <a:pt x="5676672" y="429082"/>
                  <a:pt x="5660670" y="421767"/>
                </a:cubicBezTo>
                <a:cubicBezTo>
                  <a:pt x="5664327" y="413080"/>
                  <a:pt x="5671185" y="406336"/>
                  <a:pt x="5681244" y="401535"/>
                </a:cubicBezTo>
                <a:cubicBezTo>
                  <a:pt x="5691302" y="396735"/>
                  <a:pt x="5702274" y="394335"/>
                  <a:pt x="5714162" y="394335"/>
                </a:cubicBezTo>
                <a:cubicBezTo>
                  <a:pt x="5737936" y="394335"/>
                  <a:pt x="5757138" y="402678"/>
                  <a:pt x="5771770" y="419366"/>
                </a:cubicBezTo>
                <a:cubicBezTo>
                  <a:pt x="5786400" y="436054"/>
                  <a:pt x="5793715" y="460400"/>
                  <a:pt x="5793715" y="492404"/>
                </a:cubicBezTo>
                <a:cubicBezTo>
                  <a:pt x="5793715" y="531723"/>
                  <a:pt x="5785828" y="565213"/>
                  <a:pt x="5770055" y="592874"/>
                </a:cubicBezTo>
                <a:cubicBezTo>
                  <a:pt x="5754282" y="620534"/>
                  <a:pt x="5732907" y="641337"/>
                  <a:pt x="5705932" y="655281"/>
                </a:cubicBezTo>
                <a:cubicBezTo>
                  <a:pt x="5678957" y="669226"/>
                  <a:pt x="5649011" y="676198"/>
                  <a:pt x="5616093" y="676198"/>
                </a:cubicBezTo>
                <a:cubicBezTo>
                  <a:pt x="5551628" y="676198"/>
                  <a:pt x="5501679" y="654596"/>
                  <a:pt x="5466246" y="611390"/>
                </a:cubicBezTo>
                <a:cubicBezTo>
                  <a:pt x="5430813" y="568185"/>
                  <a:pt x="5413096" y="506806"/>
                  <a:pt x="5413096" y="427253"/>
                </a:cubicBezTo>
                <a:cubicBezTo>
                  <a:pt x="5413096" y="348157"/>
                  <a:pt x="5431384" y="287007"/>
                  <a:pt x="5467960" y="243801"/>
                </a:cubicBezTo>
                <a:cubicBezTo>
                  <a:pt x="5504536" y="200596"/>
                  <a:pt x="5555743" y="178993"/>
                  <a:pt x="5621579" y="178993"/>
                </a:cubicBezTo>
                <a:close/>
                <a:moveTo>
                  <a:pt x="3782493" y="178993"/>
                </a:moveTo>
                <a:cubicBezTo>
                  <a:pt x="3808096" y="178993"/>
                  <a:pt x="3832555" y="182194"/>
                  <a:pt x="3855873" y="188595"/>
                </a:cubicBezTo>
                <a:cubicBezTo>
                  <a:pt x="3879190" y="194995"/>
                  <a:pt x="3898278" y="204368"/>
                  <a:pt x="3913137" y="216712"/>
                </a:cubicBezTo>
                <a:cubicBezTo>
                  <a:pt x="3927996" y="229057"/>
                  <a:pt x="3935426" y="243459"/>
                  <a:pt x="3935426" y="259918"/>
                </a:cubicBezTo>
                <a:cubicBezTo>
                  <a:pt x="3935426" y="274091"/>
                  <a:pt x="3929025" y="286321"/>
                  <a:pt x="3916224" y="296608"/>
                </a:cubicBezTo>
                <a:cubicBezTo>
                  <a:pt x="3903422" y="306895"/>
                  <a:pt x="3885820" y="311810"/>
                  <a:pt x="3863417" y="311353"/>
                </a:cubicBezTo>
                <a:cubicBezTo>
                  <a:pt x="3856559" y="243687"/>
                  <a:pt x="3830041" y="209854"/>
                  <a:pt x="3783864" y="209854"/>
                </a:cubicBezTo>
                <a:cubicBezTo>
                  <a:pt x="3749574" y="209854"/>
                  <a:pt x="3724200" y="227799"/>
                  <a:pt x="3707740" y="263690"/>
                </a:cubicBezTo>
                <a:cubicBezTo>
                  <a:pt x="3691281" y="299580"/>
                  <a:pt x="3683051" y="354101"/>
                  <a:pt x="3683051" y="427253"/>
                </a:cubicBezTo>
                <a:cubicBezTo>
                  <a:pt x="3683051" y="500405"/>
                  <a:pt x="3691052" y="554926"/>
                  <a:pt x="3707054" y="590816"/>
                </a:cubicBezTo>
                <a:cubicBezTo>
                  <a:pt x="3723056" y="626706"/>
                  <a:pt x="3747974" y="644652"/>
                  <a:pt x="3781807" y="644652"/>
                </a:cubicBezTo>
                <a:cubicBezTo>
                  <a:pt x="3806495" y="644652"/>
                  <a:pt x="3826612" y="635508"/>
                  <a:pt x="3842157" y="617220"/>
                </a:cubicBezTo>
                <a:cubicBezTo>
                  <a:pt x="3857702" y="598932"/>
                  <a:pt x="3867760" y="571500"/>
                  <a:pt x="3872332" y="534924"/>
                </a:cubicBezTo>
                <a:cubicBezTo>
                  <a:pt x="3878733" y="534009"/>
                  <a:pt x="3883533" y="533552"/>
                  <a:pt x="3886734" y="533552"/>
                </a:cubicBezTo>
                <a:cubicBezTo>
                  <a:pt x="3903193" y="533552"/>
                  <a:pt x="3917480" y="537667"/>
                  <a:pt x="3929596" y="545896"/>
                </a:cubicBezTo>
                <a:cubicBezTo>
                  <a:pt x="3941712" y="554126"/>
                  <a:pt x="3947770" y="565327"/>
                  <a:pt x="3947770" y="579501"/>
                </a:cubicBezTo>
                <a:cubicBezTo>
                  <a:pt x="3947770" y="599617"/>
                  <a:pt x="3939541" y="616991"/>
                  <a:pt x="3923081" y="631621"/>
                </a:cubicBezTo>
                <a:cubicBezTo>
                  <a:pt x="3906622" y="646252"/>
                  <a:pt x="3885248" y="657339"/>
                  <a:pt x="3858959" y="664883"/>
                </a:cubicBezTo>
                <a:cubicBezTo>
                  <a:pt x="3832670" y="672426"/>
                  <a:pt x="3805124" y="676198"/>
                  <a:pt x="3776320" y="676198"/>
                </a:cubicBezTo>
                <a:cubicBezTo>
                  <a:pt x="3715513" y="676198"/>
                  <a:pt x="3668306" y="654481"/>
                  <a:pt x="3634703" y="611047"/>
                </a:cubicBezTo>
                <a:cubicBezTo>
                  <a:pt x="3601098" y="567613"/>
                  <a:pt x="3584296" y="506349"/>
                  <a:pt x="3584296" y="427253"/>
                </a:cubicBezTo>
                <a:cubicBezTo>
                  <a:pt x="3584296" y="348157"/>
                  <a:pt x="3601670" y="287007"/>
                  <a:pt x="3636417" y="243801"/>
                </a:cubicBezTo>
                <a:cubicBezTo>
                  <a:pt x="3671164" y="200596"/>
                  <a:pt x="3719856" y="178993"/>
                  <a:pt x="3782493" y="178993"/>
                </a:cubicBezTo>
                <a:close/>
                <a:moveTo>
                  <a:pt x="1611554" y="178993"/>
                </a:moveTo>
                <a:cubicBezTo>
                  <a:pt x="1636243" y="178993"/>
                  <a:pt x="1660017" y="182194"/>
                  <a:pt x="1682877" y="188595"/>
                </a:cubicBezTo>
                <a:cubicBezTo>
                  <a:pt x="1705737" y="194995"/>
                  <a:pt x="1724483" y="204368"/>
                  <a:pt x="1739113" y="216712"/>
                </a:cubicBezTo>
                <a:cubicBezTo>
                  <a:pt x="1753743" y="229057"/>
                  <a:pt x="1761059" y="243230"/>
                  <a:pt x="1761059" y="259232"/>
                </a:cubicBezTo>
                <a:cubicBezTo>
                  <a:pt x="1761059" y="273862"/>
                  <a:pt x="1754658" y="286321"/>
                  <a:pt x="1741856" y="296608"/>
                </a:cubicBezTo>
                <a:cubicBezTo>
                  <a:pt x="1729055" y="306895"/>
                  <a:pt x="1711224" y="311810"/>
                  <a:pt x="1688364" y="311353"/>
                </a:cubicBezTo>
                <a:cubicBezTo>
                  <a:pt x="1681506" y="243687"/>
                  <a:pt x="1656360" y="209854"/>
                  <a:pt x="1612926" y="209854"/>
                </a:cubicBezTo>
                <a:cubicBezTo>
                  <a:pt x="1574978" y="209854"/>
                  <a:pt x="1546975" y="227799"/>
                  <a:pt x="1528915" y="263690"/>
                </a:cubicBezTo>
                <a:cubicBezTo>
                  <a:pt x="1510856" y="299580"/>
                  <a:pt x="1501826" y="354101"/>
                  <a:pt x="1501826" y="427253"/>
                </a:cubicBezTo>
                <a:cubicBezTo>
                  <a:pt x="1501826" y="500405"/>
                  <a:pt x="1510627" y="554926"/>
                  <a:pt x="1528229" y="590816"/>
                </a:cubicBezTo>
                <a:cubicBezTo>
                  <a:pt x="1545832" y="626706"/>
                  <a:pt x="1573378" y="644652"/>
                  <a:pt x="1610868" y="644652"/>
                </a:cubicBezTo>
                <a:cubicBezTo>
                  <a:pt x="1641501" y="644652"/>
                  <a:pt x="1662761" y="631621"/>
                  <a:pt x="1674648" y="605561"/>
                </a:cubicBezTo>
                <a:cubicBezTo>
                  <a:pt x="1686535" y="579501"/>
                  <a:pt x="1692479" y="549097"/>
                  <a:pt x="1692479" y="514350"/>
                </a:cubicBezTo>
                <a:cubicBezTo>
                  <a:pt x="1692479" y="491947"/>
                  <a:pt x="1689507" y="472744"/>
                  <a:pt x="1683563" y="456742"/>
                </a:cubicBezTo>
                <a:cubicBezTo>
                  <a:pt x="1677619" y="440740"/>
                  <a:pt x="1666647" y="429082"/>
                  <a:pt x="1650645" y="421767"/>
                </a:cubicBezTo>
                <a:cubicBezTo>
                  <a:pt x="1654302" y="413080"/>
                  <a:pt x="1661160" y="406336"/>
                  <a:pt x="1671219" y="401535"/>
                </a:cubicBezTo>
                <a:cubicBezTo>
                  <a:pt x="1681277" y="396735"/>
                  <a:pt x="1692250" y="394335"/>
                  <a:pt x="1704137" y="394335"/>
                </a:cubicBezTo>
                <a:cubicBezTo>
                  <a:pt x="1727912" y="394335"/>
                  <a:pt x="1747114" y="402678"/>
                  <a:pt x="1761745" y="419366"/>
                </a:cubicBezTo>
                <a:cubicBezTo>
                  <a:pt x="1776375" y="436054"/>
                  <a:pt x="1783690" y="460400"/>
                  <a:pt x="1783690" y="492404"/>
                </a:cubicBezTo>
                <a:cubicBezTo>
                  <a:pt x="1783690" y="531723"/>
                  <a:pt x="1775803" y="565213"/>
                  <a:pt x="1760030" y="592874"/>
                </a:cubicBezTo>
                <a:cubicBezTo>
                  <a:pt x="1744257" y="620534"/>
                  <a:pt x="1722882" y="641337"/>
                  <a:pt x="1695908" y="655281"/>
                </a:cubicBezTo>
                <a:cubicBezTo>
                  <a:pt x="1668933" y="669226"/>
                  <a:pt x="1638986" y="676198"/>
                  <a:pt x="1606068" y="676198"/>
                </a:cubicBezTo>
                <a:cubicBezTo>
                  <a:pt x="1541603" y="676198"/>
                  <a:pt x="1491654" y="654596"/>
                  <a:pt x="1456220" y="611390"/>
                </a:cubicBezTo>
                <a:cubicBezTo>
                  <a:pt x="1420788" y="568185"/>
                  <a:pt x="1403071" y="506806"/>
                  <a:pt x="1403071" y="427253"/>
                </a:cubicBezTo>
                <a:cubicBezTo>
                  <a:pt x="1403071" y="348157"/>
                  <a:pt x="1421359" y="287007"/>
                  <a:pt x="1457935" y="243801"/>
                </a:cubicBezTo>
                <a:cubicBezTo>
                  <a:pt x="1494511" y="200596"/>
                  <a:pt x="1545717" y="178993"/>
                  <a:pt x="1611554" y="178993"/>
                </a:cubicBezTo>
                <a:close/>
                <a:moveTo>
                  <a:pt x="663702" y="178993"/>
                </a:moveTo>
                <a:cubicBezTo>
                  <a:pt x="727711" y="178993"/>
                  <a:pt x="776059" y="199796"/>
                  <a:pt x="808749" y="241401"/>
                </a:cubicBezTo>
                <a:cubicBezTo>
                  <a:pt x="841439" y="283006"/>
                  <a:pt x="857784" y="344957"/>
                  <a:pt x="857784" y="427253"/>
                </a:cubicBezTo>
                <a:cubicBezTo>
                  <a:pt x="857784" y="510006"/>
                  <a:pt x="841439" y="572185"/>
                  <a:pt x="808749" y="613791"/>
                </a:cubicBezTo>
                <a:cubicBezTo>
                  <a:pt x="776059" y="655396"/>
                  <a:pt x="727711" y="676198"/>
                  <a:pt x="663702" y="676198"/>
                </a:cubicBezTo>
                <a:cubicBezTo>
                  <a:pt x="599694" y="676198"/>
                  <a:pt x="551346" y="655396"/>
                  <a:pt x="518656" y="613791"/>
                </a:cubicBezTo>
                <a:cubicBezTo>
                  <a:pt x="485966" y="572185"/>
                  <a:pt x="469621" y="510006"/>
                  <a:pt x="469621" y="427253"/>
                </a:cubicBezTo>
                <a:cubicBezTo>
                  <a:pt x="469621" y="344957"/>
                  <a:pt x="485966" y="283006"/>
                  <a:pt x="518656" y="241401"/>
                </a:cubicBezTo>
                <a:cubicBezTo>
                  <a:pt x="551346" y="199796"/>
                  <a:pt x="599694" y="178993"/>
                  <a:pt x="663702" y="178993"/>
                </a:cubicBezTo>
                <a:close/>
                <a:moveTo>
                  <a:pt x="7097192" y="178308"/>
                </a:moveTo>
                <a:cubicBezTo>
                  <a:pt x="7124624" y="178308"/>
                  <a:pt x="7140854" y="188137"/>
                  <a:pt x="7145884" y="207797"/>
                </a:cubicBezTo>
                <a:lnTo>
                  <a:pt x="7267956" y="613105"/>
                </a:lnTo>
                <a:cubicBezTo>
                  <a:pt x="7273442" y="631850"/>
                  <a:pt x="7280758" y="646023"/>
                  <a:pt x="7289902" y="655624"/>
                </a:cubicBezTo>
                <a:cubicBezTo>
                  <a:pt x="7278014" y="669340"/>
                  <a:pt x="7260412" y="676198"/>
                  <a:pt x="7237095" y="676198"/>
                </a:cubicBezTo>
                <a:cubicBezTo>
                  <a:pt x="7222922" y="676198"/>
                  <a:pt x="7210920" y="673227"/>
                  <a:pt x="7201090" y="667283"/>
                </a:cubicBezTo>
                <a:cubicBezTo>
                  <a:pt x="7191260" y="661339"/>
                  <a:pt x="7185203" y="652653"/>
                  <a:pt x="7182917" y="641223"/>
                </a:cubicBezTo>
                <a:lnTo>
                  <a:pt x="7152056" y="526008"/>
                </a:lnTo>
                <a:lnTo>
                  <a:pt x="6997065" y="526008"/>
                </a:lnTo>
                <a:lnTo>
                  <a:pt x="6974434" y="614476"/>
                </a:lnTo>
                <a:cubicBezTo>
                  <a:pt x="6971234" y="626364"/>
                  <a:pt x="6969633" y="636422"/>
                  <a:pt x="6969633" y="644652"/>
                </a:cubicBezTo>
                <a:cubicBezTo>
                  <a:pt x="6969633" y="654253"/>
                  <a:pt x="6972148" y="661568"/>
                  <a:pt x="6977176" y="666597"/>
                </a:cubicBezTo>
                <a:cubicBezTo>
                  <a:pt x="6968490" y="669798"/>
                  <a:pt x="6960604" y="672198"/>
                  <a:pt x="6953516" y="673798"/>
                </a:cubicBezTo>
                <a:cubicBezTo>
                  <a:pt x="6946430" y="675398"/>
                  <a:pt x="6937858" y="676198"/>
                  <a:pt x="6927799" y="676198"/>
                </a:cubicBezTo>
                <a:cubicBezTo>
                  <a:pt x="6910426" y="676198"/>
                  <a:pt x="6897738" y="673227"/>
                  <a:pt x="6889737" y="667283"/>
                </a:cubicBezTo>
                <a:cubicBezTo>
                  <a:pt x="6881736" y="661339"/>
                  <a:pt x="6877736" y="651738"/>
                  <a:pt x="6877736" y="638479"/>
                </a:cubicBezTo>
                <a:cubicBezTo>
                  <a:pt x="6877736" y="627507"/>
                  <a:pt x="6880708" y="611962"/>
                  <a:pt x="6886652" y="591845"/>
                </a:cubicBezTo>
                <a:lnTo>
                  <a:pt x="7021754" y="190652"/>
                </a:lnTo>
                <a:cubicBezTo>
                  <a:pt x="7046900" y="182422"/>
                  <a:pt x="7072046" y="178308"/>
                  <a:pt x="7097192" y="178308"/>
                </a:cubicBezTo>
                <a:close/>
                <a:moveTo>
                  <a:pt x="6594730" y="50063"/>
                </a:moveTo>
                <a:cubicBezTo>
                  <a:pt x="6622161" y="48691"/>
                  <a:pt x="6646164" y="51206"/>
                  <a:pt x="6666738" y="57607"/>
                </a:cubicBezTo>
                <a:cubicBezTo>
                  <a:pt x="6687312" y="64008"/>
                  <a:pt x="6697600" y="76581"/>
                  <a:pt x="6697600" y="95326"/>
                </a:cubicBezTo>
                <a:cubicBezTo>
                  <a:pt x="6697600" y="110413"/>
                  <a:pt x="6691084" y="122415"/>
                  <a:pt x="6678054" y="131330"/>
                </a:cubicBezTo>
                <a:cubicBezTo>
                  <a:pt x="6665024" y="140246"/>
                  <a:pt x="6643878" y="146532"/>
                  <a:pt x="6614618" y="150190"/>
                </a:cubicBezTo>
                <a:lnTo>
                  <a:pt x="6609817" y="126873"/>
                </a:lnTo>
                <a:cubicBezTo>
                  <a:pt x="6621704" y="122758"/>
                  <a:pt x="6629934" y="118643"/>
                  <a:pt x="6634506" y="114528"/>
                </a:cubicBezTo>
                <a:cubicBezTo>
                  <a:pt x="6639078" y="110413"/>
                  <a:pt x="6641364" y="105384"/>
                  <a:pt x="6641364" y="99441"/>
                </a:cubicBezTo>
                <a:cubicBezTo>
                  <a:pt x="6641364" y="92126"/>
                  <a:pt x="6637020" y="87439"/>
                  <a:pt x="6628334" y="85382"/>
                </a:cubicBezTo>
                <a:cubicBezTo>
                  <a:pt x="6619646" y="83324"/>
                  <a:pt x="6608902" y="82296"/>
                  <a:pt x="6596101" y="82296"/>
                </a:cubicBezTo>
                <a:close/>
                <a:moveTo>
                  <a:pt x="2748687" y="48691"/>
                </a:moveTo>
                <a:cubicBezTo>
                  <a:pt x="2759659" y="48691"/>
                  <a:pt x="2767432" y="49834"/>
                  <a:pt x="2772004" y="52120"/>
                </a:cubicBezTo>
                <a:lnTo>
                  <a:pt x="2865959" y="141960"/>
                </a:lnTo>
                <a:cubicBezTo>
                  <a:pt x="2865959" y="144246"/>
                  <a:pt x="2864015" y="147675"/>
                  <a:pt x="2860129" y="152247"/>
                </a:cubicBezTo>
                <a:cubicBezTo>
                  <a:pt x="2856243" y="156819"/>
                  <a:pt x="2852700" y="159791"/>
                  <a:pt x="2849499" y="161163"/>
                </a:cubicBezTo>
                <a:lnTo>
                  <a:pt x="2749373" y="106984"/>
                </a:lnTo>
                <a:lnTo>
                  <a:pt x="2648560" y="161163"/>
                </a:lnTo>
                <a:cubicBezTo>
                  <a:pt x="2645817" y="159791"/>
                  <a:pt x="2642502" y="156819"/>
                  <a:pt x="2638616" y="152247"/>
                </a:cubicBezTo>
                <a:cubicBezTo>
                  <a:pt x="2634730" y="147675"/>
                  <a:pt x="2632558" y="144246"/>
                  <a:pt x="2632101" y="141960"/>
                </a:cubicBezTo>
                <a:lnTo>
                  <a:pt x="2726055" y="52120"/>
                </a:lnTo>
                <a:cubicBezTo>
                  <a:pt x="2730627" y="49834"/>
                  <a:pt x="2738171" y="48691"/>
                  <a:pt x="2748687" y="48691"/>
                </a:cubicBezTo>
                <a:close/>
                <a:moveTo>
                  <a:pt x="660273" y="48691"/>
                </a:moveTo>
                <a:cubicBezTo>
                  <a:pt x="671246" y="48691"/>
                  <a:pt x="679019" y="49834"/>
                  <a:pt x="683590" y="52120"/>
                </a:cubicBezTo>
                <a:lnTo>
                  <a:pt x="777545" y="141960"/>
                </a:lnTo>
                <a:cubicBezTo>
                  <a:pt x="777545" y="144246"/>
                  <a:pt x="775602" y="147675"/>
                  <a:pt x="771716" y="152247"/>
                </a:cubicBezTo>
                <a:cubicBezTo>
                  <a:pt x="767830" y="156819"/>
                  <a:pt x="764287" y="159791"/>
                  <a:pt x="761086" y="161163"/>
                </a:cubicBezTo>
                <a:lnTo>
                  <a:pt x="660959" y="106984"/>
                </a:lnTo>
                <a:lnTo>
                  <a:pt x="560147" y="161163"/>
                </a:lnTo>
                <a:cubicBezTo>
                  <a:pt x="557404" y="159791"/>
                  <a:pt x="554089" y="156819"/>
                  <a:pt x="550203" y="152247"/>
                </a:cubicBezTo>
                <a:cubicBezTo>
                  <a:pt x="546316" y="147675"/>
                  <a:pt x="544145" y="144246"/>
                  <a:pt x="543688" y="141960"/>
                </a:cubicBezTo>
                <a:lnTo>
                  <a:pt x="637642" y="52120"/>
                </a:lnTo>
                <a:cubicBezTo>
                  <a:pt x="642214" y="49834"/>
                  <a:pt x="649758" y="48691"/>
                  <a:pt x="660273" y="48691"/>
                </a:cubicBezTo>
                <a:close/>
                <a:moveTo>
                  <a:pt x="768630" y="685"/>
                </a:moveTo>
                <a:lnTo>
                  <a:pt x="867385" y="90525"/>
                </a:lnTo>
                <a:cubicBezTo>
                  <a:pt x="867842" y="92354"/>
                  <a:pt x="866356" y="95783"/>
                  <a:pt x="862927" y="100812"/>
                </a:cubicBezTo>
                <a:cubicBezTo>
                  <a:pt x="859498" y="105841"/>
                  <a:pt x="856412" y="109042"/>
                  <a:pt x="853669" y="110413"/>
                </a:cubicBezTo>
                <a:lnTo>
                  <a:pt x="718567" y="55549"/>
                </a:lnTo>
                <a:cubicBezTo>
                  <a:pt x="722224" y="45491"/>
                  <a:pt x="729425" y="34747"/>
                  <a:pt x="740169" y="23317"/>
                </a:cubicBezTo>
                <a:cubicBezTo>
                  <a:pt x="750913" y="11887"/>
                  <a:pt x="760400" y="4343"/>
                  <a:pt x="768630" y="685"/>
                </a:cubicBezTo>
                <a:close/>
                <a:moveTo>
                  <a:pt x="2856357" y="0"/>
                </a:moveTo>
                <a:lnTo>
                  <a:pt x="2955112" y="89839"/>
                </a:lnTo>
                <a:cubicBezTo>
                  <a:pt x="2955570" y="91668"/>
                  <a:pt x="2954084" y="95097"/>
                  <a:pt x="2950655" y="100126"/>
                </a:cubicBezTo>
                <a:cubicBezTo>
                  <a:pt x="2947226" y="105156"/>
                  <a:pt x="2944140" y="108356"/>
                  <a:pt x="2941397" y="109728"/>
                </a:cubicBezTo>
                <a:lnTo>
                  <a:pt x="2806294" y="54864"/>
                </a:lnTo>
                <a:cubicBezTo>
                  <a:pt x="2809952" y="44805"/>
                  <a:pt x="2817152" y="34061"/>
                  <a:pt x="2827897" y="22631"/>
                </a:cubicBezTo>
                <a:cubicBezTo>
                  <a:pt x="2838641" y="11201"/>
                  <a:pt x="2848128" y="3657"/>
                  <a:pt x="2856357" y="0"/>
                </a:cubicBezTo>
                <a:close/>
              </a:path>
            </a:pathLst>
          </a:custGeom>
          <a:solidFill>
            <a:srgbClr val="FFEF05"/>
          </a:solidFill>
        </p:spPr>
      </p:pic>
      <p:sp>
        <p:nvSpPr>
          <p:cNvPr id="2" name="Decagon 1"/>
          <p:cNvSpPr/>
          <p:nvPr/>
        </p:nvSpPr>
        <p:spPr>
          <a:xfrm>
            <a:off x="4157763" y="143181"/>
            <a:ext cx="873930" cy="788389"/>
          </a:xfrm>
          <a:prstGeom prst="dec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61331" y="152654"/>
            <a:ext cx="466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€</a:t>
            </a:r>
          </a:p>
        </p:txBody>
      </p:sp>
      <p:sp>
        <p:nvSpPr>
          <p:cNvPr id="26" name="Decagon 25"/>
          <p:cNvSpPr/>
          <p:nvPr/>
        </p:nvSpPr>
        <p:spPr>
          <a:xfrm>
            <a:off x="4849105" y="151697"/>
            <a:ext cx="873930" cy="788389"/>
          </a:xfrm>
          <a:prstGeom prst="dec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ecagon 26"/>
          <p:cNvSpPr/>
          <p:nvPr/>
        </p:nvSpPr>
        <p:spPr>
          <a:xfrm>
            <a:off x="5531445" y="148808"/>
            <a:ext cx="873930" cy="788389"/>
          </a:xfrm>
          <a:prstGeom prst="dec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ecagon 27"/>
          <p:cNvSpPr/>
          <p:nvPr/>
        </p:nvSpPr>
        <p:spPr>
          <a:xfrm>
            <a:off x="6234108" y="159199"/>
            <a:ext cx="873930" cy="788389"/>
          </a:xfrm>
          <a:prstGeom prst="dec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61843" y="128026"/>
            <a:ext cx="6238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46943" y="137181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82657" y="137180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50833" y="1621441"/>
            <a:ext cx="3772202" cy="160037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723035" y="1621441"/>
            <a:ext cx="190198" cy="160037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23035" y="1621441"/>
            <a:ext cx="4152598" cy="1600378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375E0512-69E7-46BD-BF8E-E9F32AB7B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53" r="22853"/>
          <a:stretch>
            <a:fillRect/>
          </a:stretch>
        </p:blipFill>
        <p:spPr>
          <a:xfrm>
            <a:off x="9241297" y="67333"/>
            <a:ext cx="3001418" cy="3108216"/>
          </a:xfrm>
          <a:custGeom>
            <a:avLst/>
            <a:gdLst>
              <a:gd name="connsiteX0" fmla="*/ 3261319 w 5943457"/>
              <a:gd name="connsiteY0" fmla="*/ 6133127 h 6154939"/>
              <a:gd name="connsiteX1" fmla="*/ 3267101 w 5943457"/>
              <a:gd name="connsiteY1" fmla="*/ 6153253 h 6154939"/>
              <a:gd name="connsiteX2" fmla="*/ 3256620 w 5943457"/>
              <a:gd name="connsiteY2" fmla="*/ 6154660 h 6154939"/>
              <a:gd name="connsiteX3" fmla="*/ 3243127 w 5943457"/>
              <a:gd name="connsiteY3" fmla="*/ 6133522 h 6154939"/>
              <a:gd name="connsiteX4" fmla="*/ 3261319 w 5943457"/>
              <a:gd name="connsiteY4" fmla="*/ 6133127 h 6154939"/>
              <a:gd name="connsiteX5" fmla="*/ 3009730 w 5943457"/>
              <a:gd name="connsiteY5" fmla="*/ 6011790 h 6154939"/>
              <a:gd name="connsiteX6" fmla="*/ 3017304 w 5943457"/>
              <a:gd name="connsiteY6" fmla="*/ 6021780 h 6154939"/>
              <a:gd name="connsiteX7" fmla="*/ 3011873 w 5943457"/>
              <a:gd name="connsiteY7" fmla="*/ 6034710 h 6154939"/>
              <a:gd name="connsiteX8" fmla="*/ 2998332 w 5943457"/>
              <a:gd name="connsiteY8" fmla="*/ 6033053 h 6154939"/>
              <a:gd name="connsiteX9" fmla="*/ 3009730 w 5943457"/>
              <a:gd name="connsiteY9" fmla="*/ 6011790 h 6154939"/>
              <a:gd name="connsiteX10" fmla="*/ 2735228 w 5943457"/>
              <a:gd name="connsiteY10" fmla="*/ 5941366 h 6154939"/>
              <a:gd name="connsiteX11" fmla="*/ 2753797 w 5943457"/>
              <a:gd name="connsiteY11" fmla="*/ 5949807 h 6154939"/>
              <a:gd name="connsiteX12" fmla="*/ 2767629 w 5943457"/>
              <a:gd name="connsiteY12" fmla="*/ 6000835 h 6154939"/>
              <a:gd name="connsiteX13" fmla="*/ 2747279 w 5943457"/>
              <a:gd name="connsiteY13" fmla="*/ 6000285 h 6154939"/>
              <a:gd name="connsiteX14" fmla="*/ 2716307 w 5943457"/>
              <a:gd name="connsiteY14" fmla="*/ 5959075 h 6154939"/>
              <a:gd name="connsiteX15" fmla="*/ 2735228 w 5943457"/>
              <a:gd name="connsiteY15" fmla="*/ 5941366 h 6154939"/>
              <a:gd name="connsiteX16" fmla="*/ 1878460 w 5943457"/>
              <a:gd name="connsiteY16" fmla="*/ 5918951 h 6154939"/>
              <a:gd name="connsiteX17" fmla="*/ 1894875 w 5943457"/>
              <a:gd name="connsiteY17" fmla="*/ 5926804 h 6154939"/>
              <a:gd name="connsiteX18" fmla="*/ 1890958 w 5943457"/>
              <a:gd name="connsiteY18" fmla="*/ 5947376 h 6154939"/>
              <a:gd name="connsiteX19" fmla="*/ 1880969 w 5943457"/>
              <a:gd name="connsiteY19" fmla="*/ 5943903 h 6154939"/>
              <a:gd name="connsiteX20" fmla="*/ 1878460 w 5943457"/>
              <a:gd name="connsiteY20" fmla="*/ 5918951 h 6154939"/>
              <a:gd name="connsiteX21" fmla="*/ 3380965 w 5943457"/>
              <a:gd name="connsiteY21" fmla="*/ 5888634 h 6154939"/>
              <a:gd name="connsiteX22" fmla="*/ 3340154 w 5943457"/>
              <a:gd name="connsiteY22" fmla="*/ 5918629 h 6154939"/>
              <a:gd name="connsiteX23" fmla="*/ 3380965 w 5943457"/>
              <a:gd name="connsiteY23" fmla="*/ 5888634 h 6154939"/>
              <a:gd name="connsiteX24" fmla="*/ 2128054 w 5943457"/>
              <a:gd name="connsiteY24" fmla="*/ 5884203 h 6154939"/>
              <a:gd name="connsiteX25" fmla="*/ 2145560 w 5943457"/>
              <a:gd name="connsiteY25" fmla="*/ 5889166 h 6154939"/>
              <a:gd name="connsiteX26" fmla="*/ 2145179 w 5943457"/>
              <a:gd name="connsiteY26" fmla="*/ 5910102 h 6154939"/>
              <a:gd name="connsiteX27" fmla="*/ 2134747 w 5943457"/>
              <a:gd name="connsiteY27" fmla="*/ 5908370 h 6154939"/>
              <a:gd name="connsiteX28" fmla="*/ 2128054 w 5943457"/>
              <a:gd name="connsiteY28" fmla="*/ 5884203 h 6154939"/>
              <a:gd name="connsiteX29" fmla="*/ 3178874 w 5943457"/>
              <a:gd name="connsiteY29" fmla="*/ 5825509 h 6154939"/>
              <a:gd name="connsiteX30" fmla="*/ 3199982 w 5943457"/>
              <a:gd name="connsiteY30" fmla="*/ 5829465 h 6154939"/>
              <a:gd name="connsiteX31" fmla="*/ 3226280 w 5943457"/>
              <a:gd name="connsiteY31" fmla="*/ 5873969 h 6154939"/>
              <a:gd name="connsiteX32" fmla="*/ 3163132 w 5943457"/>
              <a:gd name="connsiteY32" fmla="*/ 5845125 h 6154939"/>
              <a:gd name="connsiteX33" fmla="*/ 3178874 w 5943457"/>
              <a:gd name="connsiteY33" fmla="*/ 5825509 h 6154939"/>
              <a:gd name="connsiteX34" fmla="*/ 3108465 w 5943457"/>
              <a:gd name="connsiteY34" fmla="*/ 5790327 h 6154939"/>
              <a:gd name="connsiteX35" fmla="*/ 3119833 w 5943457"/>
              <a:gd name="connsiteY35" fmla="*/ 5806934 h 6154939"/>
              <a:gd name="connsiteX36" fmla="*/ 3122155 w 5943457"/>
              <a:gd name="connsiteY36" fmla="*/ 5825202 h 6154939"/>
              <a:gd name="connsiteX37" fmla="*/ 3102614 w 5943457"/>
              <a:gd name="connsiteY37" fmla="*/ 5829081 h 6154939"/>
              <a:gd name="connsiteX38" fmla="*/ 3108465 w 5943457"/>
              <a:gd name="connsiteY38" fmla="*/ 5790327 h 6154939"/>
              <a:gd name="connsiteX39" fmla="*/ 3137080 w 5943457"/>
              <a:gd name="connsiteY39" fmla="*/ 5767145 h 6154939"/>
              <a:gd name="connsiteX40" fmla="*/ 3155048 w 5943457"/>
              <a:gd name="connsiteY40" fmla="*/ 5776025 h 6154939"/>
              <a:gd name="connsiteX41" fmla="*/ 3161327 w 5943457"/>
              <a:gd name="connsiteY41" fmla="*/ 5785970 h 6154939"/>
              <a:gd name="connsiteX42" fmla="*/ 3150489 w 5943457"/>
              <a:gd name="connsiteY42" fmla="*/ 5801916 h 6154939"/>
              <a:gd name="connsiteX43" fmla="*/ 3122454 w 5943457"/>
              <a:gd name="connsiteY43" fmla="*/ 5776893 h 6154939"/>
              <a:gd name="connsiteX44" fmla="*/ 3137080 w 5943457"/>
              <a:gd name="connsiteY44" fmla="*/ 5767145 h 6154939"/>
              <a:gd name="connsiteX45" fmla="*/ 4251754 w 5943457"/>
              <a:gd name="connsiteY45" fmla="*/ 5766508 h 6154939"/>
              <a:gd name="connsiteX46" fmla="*/ 4289958 w 5943457"/>
              <a:gd name="connsiteY46" fmla="*/ 5801331 h 6154939"/>
              <a:gd name="connsiteX47" fmla="*/ 4221125 w 5943457"/>
              <a:gd name="connsiteY47" fmla="*/ 5792297 h 6154939"/>
              <a:gd name="connsiteX48" fmla="*/ 4251754 w 5943457"/>
              <a:gd name="connsiteY48" fmla="*/ 5766508 h 6154939"/>
              <a:gd name="connsiteX49" fmla="*/ 3174692 w 5943457"/>
              <a:gd name="connsiteY49" fmla="*/ 5723856 h 6154939"/>
              <a:gd name="connsiteX50" fmla="*/ 3212379 w 5943457"/>
              <a:gd name="connsiteY50" fmla="*/ 5770299 h 6154939"/>
              <a:gd name="connsiteX51" fmla="*/ 3195997 w 5943457"/>
              <a:gd name="connsiteY51" fmla="*/ 5770944 h 6154939"/>
              <a:gd name="connsiteX52" fmla="*/ 3174692 w 5943457"/>
              <a:gd name="connsiteY52" fmla="*/ 5723856 h 6154939"/>
              <a:gd name="connsiteX53" fmla="*/ 1725057 w 5943457"/>
              <a:gd name="connsiteY53" fmla="*/ 5705035 h 6154939"/>
              <a:gd name="connsiteX54" fmla="*/ 1727311 w 5943457"/>
              <a:gd name="connsiteY54" fmla="*/ 5717367 h 6154939"/>
              <a:gd name="connsiteX55" fmla="*/ 1716632 w 5943457"/>
              <a:gd name="connsiteY55" fmla="*/ 5726458 h 6154939"/>
              <a:gd name="connsiteX56" fmla="*/ 1705294 w 5943457"/>
              <a:gd name="connsiteY56" fmla="*/ 5718870 h 6154939"/>
              <a:gd name="connsiteX57" fmla="*/ 1725057 w 5943457"/>
              <a:gd name="connsiteY57" fmla="*/ 5705035 h 6154939"/>
              <a:gd name="connsiteX58" fmla="*/ 1940678 w 5943457"/>
              <a:gd name="connsiteY58" fmla="*/ 5699316 h 6154939"/>
              <a:gd name="connsiteX59" fmla="*/ 1944985 w 5943457"/>
              <a:gd name="connsiteY59" fmla="*/ 5711089 h 6154939"/>
              <a:gd name="connsiteX60" fmla="*/ 1935998 w 5943457"/>
              <a:gd name="connsiteY60" fmla="*/ 5721855 h 6154939"/>
              <a:gd name="connsiteX61" fmla="*/ 1923540 w 5943457"/>
              <a:gd name="connsiteY61" fmla="*/ 5716296 h 6154939"/>
              <a:gd name="connsiteX62" fmla="*/ 1940678 w 5943457"/>
              <a:gd name="connsiteY62" fmla="*/ 5699316 h 6154939"/>
              <a:gd name="connsiteX63" fmla="*/ 3011681 w 5943457"/>
              <a:gd name="connsiteY63" fmla="*/ 5698818 h 6154939"/>
              <a:gd name="connsiteX64" fmla="*/ 2988858 w 5943457"/>
              <a:gd name="connsiteY64" fmla="*/ 5740850 h 6154939"/>
              <a:gd name="connsiteX65" fmla="*/ 3011681 w 5943457"/>
              <a:gd name="connsiteY65" fmla="*/ 5698818 h 6154939"/>
              <a:gd name="connsiteX66" fmla="*/ 2133084 w 5943457"/>
              <a:gd name="connsiteY66" fmla="*/ 5690790 h 6154939"/>
              <a:gd name="connsiteX67" fmla="*/ 2144709 w 5943457"/>
              <a:gd name="connsiteY67" fmla="*/ 5749153 h 6154939"/>
              <a:gd name="connsiteX68" fmla="*/ 2136224 w 5943457"/>
              <a:gd name="connsiteY68" fmla="*/ 5748114 h 6154939"/>
              <a:gd name="connsiteX69" fmla="*/ 2116547 w 5943457"/>
              <a:gd name="connsiteY69" fmla="*/ 5697813 h 6154939"/>
              <a:gd name="connsiteX70" fmla="*/ 2133084 w 5943457"/>
              <a:gd name="connsiteY70" fmla="*/ 5690790 h 6154939"/>
              <a:gd name="connsiteX71" fmla="*/ 2300662 w 5943457"/>
              <a:gd name="connsiteY71" fmla="*/ 5690145 h 6154939"/>
              <a:gd name="connsiteX72" fmla="*/ 2331710 w 5943457"/>
              <a:gd name="connsiteY72" fmla="*/ 5690571 h 6154939"/>
              <a:gd name="connsiteX73" fmla="*/ 2283892 w 5943457"/>
              <a:gd name="connsiteY73" fmla="*/ 5707263 h 6154939"/>
              <a:gd name="connsiteX74" fmla="*/ 2300662 w 5943457"/>
              <a:gd name="connsiteY74" fmla="*/ 5690145 h 6154939"/>
              <a:gd name="connsiteX75" fmla="*/ 2204790 w 5943457"/>
              <a:gd name="connsiteY75" fmla="*/ 5671142 h 6154939"/>
              <a:gd name="connsiteX76" fmla="*/ 2216804 w 5943457"/>
              <a:gd name="connsiteY76" fmla="*/ 5698694 h 6154939"/>
              <a:gd name="connsiteX77" fmla="*/ 2202388 w 5943457"/>
              <a:gd name="connsiteY77" fmla="*/ 5687921 h 6154939"/>
              <a:gd name="connsiteX78" fmla="*/ 2204790 w 5943457"/>
              <a:gd name="connsiteY78" fmla="*/ 5671142 h 6154939"/>
              <a:gd name="connsiteX79" fmla="*/ 3923492 w 5943457"/>
              <a:gd name="connsiteY79" fmla="*/ 5650722 h 6154939"/>
              <a:gd name="connsiteX80" fmla="*/ 3936658 w 5943457"/>
              <a:gd name="connsiteY80" fmla="*/ 5655603 h 6154939"/>
              <a:gd name="connsiteX81" fmla="*/ 3937784 w 5943457"/>
              <a:gd name="connsiteY81" fmla="*/ 5667465 h 6154939"/>
              <a:gd name="connsiteX82" fmla="*/ 3919853 w 5943457"/>
              <a:gd name="connsiteY82" fmla="*/ 5669009 h 6154939"/>
              <a:gd name="connsiteX83" fmla="*/ 3910488 w 5943457"/>
              <a:gd name="connsiteY83" fmla="*/ 5654883 h 6154939"/>
              <a:gd name="connsiteX84" fmla="*/ 3923492 w 5943457"/>
              <a:gd name="connsiteY84" fmla="*/ 5650722 h 6154939"/>
              <a:gd name="connsiteX85" fmla="*/ 2175331 w 5943457"/>
              <a:gd name="connsiteY85" fmla="*/ 5647278 h 6154939"/>
              <a:gd name="connsiteX86" fmla="*/ 2183643 w 5943457"/>
              <a:gd name="connsiteY86" fmla="*/ 5653902 h 6154939"/>
              <a:gd name="connsiteX87" fmla="*/ 2181049 w 5943457"/>
              <a:gd name="connsiteY87" fmla="*/ 5674507 h 6154939"/>
              <a:gd name="connsiteX88" fmla="*/ 2164425 w 5943457"/>
              <a:gd name="connsiteY88" fmla="*/ 5676834 h 6154939"/>
              <a:gd name="connsiteX89" fmla="*/ 2146049 w 5943457"/>
              <a:gd name="connsiteY89" fmla="*/ 5665859 h 6154939"/>
              <a:gd name="connsiteX90" fmla="*/ 2175331 w 5943457"/>
              <a:gd name="connsiteY90" fmla="*/ 5647278 h 6154939"/>
              <a:gd name="connsiteX91" fmla="*/ 3459778 w 5943457"/>
              <a:gd name="connsiteY91" fmla="*/ 5638622 h 6154939"/>
              <a:gd name="connsiteX92" fmla="*/ 3473056 w 5943457"/>
              <a:gd name="connsiteY92" fmla="*/ 5640814 h 6154939"/>
              <a:gd name="connsiteX93" fmla="*/ 3458412 w 5943457"/>
              <a:gd name="connsiteY93" fmla="*/ 5725194 h 6154939"/>
              <a:gd name="connsiteX94" fmla="*/ 3446485 w 5943457"/>
              <a:gd name="connsiteY94" fmla="*/ 5721106 h 6154939"/>
              <a:gd name="connsiteX95" fmla="*/ 3459778 w 5943457"/>
              <a:gd name="connsiteY95" fmla="*/ 5638622 h 6154939"/>
              <a:gd name="connsiteX96" fmla="*/ 3760950 w 5943457"/>
              <a:gd name="connsiteY96" fmla="*/ 5608498 h 6154939"/>
              <a:gd name="connsiteX97" fmla="*/ 3775407 w 5943457"/>
              <a:gd name="connsiteY97" fmla="*/ 5614872 h 6154939"/>
              <a:gd name="connsiteX98" fmla="*/ 3775927 w 5943457"/>
              <a:gd name="connsiteY98" fmla="*/ 5615381 h 6154939"/>
              <a:gd name="connsiteX99" fmla="*/ 3778133 w 5943457"/>
              <a:gd name="connsiteY99" fmla="*/ 5611734 h 6154939"/>
              <a:gd name="connsiteX100" fmla="*/ 3821714 w 5943457"/>
              <a:gd name="connsiteY100" fmla="*/ 5652258 h 6154939"/>
              <a:gd name="connsiteX101" fmla="*/ 3814225 w 5943457"/>
              <a:gd name="connsiteY101" fmla="*/ 5656381 h 6154939"/>
              <a:gd name="connsiteX102" fmla="*/ 3788418 w 5943457"/>
              <a:gd name="connsiteY102" fmla="*/ 5652707 h 6154939"/>
              <a:gd name="connsiteX103" fmla="*/ 3788042 w 5943457"/>
              <a:gd name="connsiteY103" fmla="*/ 5652216 h 6154939"/>
              <a:gd name="connsiteX104" fmla="*/ 3785057 w 5943457"/>
              <a:gd name="connsiteY104" fmla="*/ 5656676 h 6154939"/>
              <a:gd name="connsiteX105" fmla="*/ 3758672 w 5943457"/>
              <a:gd name="connsiteY105" fmla="*/ 5647933 h 6154939"/>
              <a:gd name="connsiteX106" fmla="*/ 3742883 w 5943457"/>
              <a:gd name="connsiteY106" fmla="*/ 5623360 h 6154939"/>
              <a:gd name="connsiteX107" fmla="*/ 3760950 w 5943457"/>
              <a:gd name="connsiteY107" fmla="*/ 5608498 h 6154939"/>
              <a:gd name="connsiteX108" fmla="*/ 3297026 w 5943457"/>
              <a:gd name="connsiteY108" fmla="*/ 5601520 h 6154939"/>
              <a:gd name="connsiteX109" fmla="*/ 3315128 w 5943457"/>
              <a:gd name="connsiteY109" fmla="*/ 5623090 h 6154939"/>
              <a:gd name="connsiteX110" fmla="*/ 3287396 w 5943457"/>
              <a:gd name="connsiteY110" fmla="*/ 5608456 h 6154939"/>
              <a:gd name="connsiteX111" fmla="*/ 3297026 w 5943457"/>
              <a:gd name="connsiteY111" fmla="*/ 5601520 h 6154939"/>
              <a:gd name="connsiteX112" fmla="*/ 3603781 w 5943457"/>
              <a:gd name="connsiteY112" fmla="*/ 5600176 h 6154939"/>
              <a:gd name="connsiteX113" fmla="*/ 3568632 w 5943457"/>
              <a:gd name="connsiteY113" fmla="*/ 5636642 h 6154939"/>
              <a:gd name="connsiteX114" fmla="*/ 3603781 w 5943457"/>
              <a:gd name="connsiteY114" fmla="*/ 5600176 h 6154939"/>
              <a:gd name="connsiteX115" fmla="*/ 4003207 w 5943457"/>
              <a:gd name="connsiteY115" fmla="*/ 5598815 h 6154939"/>
              <a:gd name="connsiteX116" fmla="*/ 4015149 w 5943457"/>
              <a:gd name="connsiteY116" fmla="*/ 5616016 h 6154939"/>
              <a:gd name="connsiteX117" fmla="*/ 4005676 w 5943457"/>
              <a:gd name="connsiteY117" fmla="*/ 5620716 h 6154939"/>
              <a:gd name="connsiteX118" fmla="*/ 3986106 w 5943457"/>
              <a:gd name="connsiteY118" fmla="*/ 5605035 h 6154939"/>
              <a:gd name="connsiteX119" fmla="*/ 4003207 w 5943457"/>
              <a:gd name="connsiteY119" fmla="*/ 5598815 h 6154939"/>
              <a:gd name="connsiteX120" fmla="*/ 3535959 w 5943457"/>
              <a:gd name="connsiteY120" fmla="*/ 5595040 h 6154939"/>
              <a:gd name="connsiteX121" fmla="*/ 3539484 w 5943457"/>
              <a:gd name="connsiteY121" fmla="*/ 5614218 h 6154939"/>
              <a:gd name="connsiteX122" fmla="*/ 3538293 w 5943457"/>
              <a:gd name="connsiteY122" fmla="*/ 5632268 h 6154939"/>
              <a:gd name="connsiteX123" fmla="*/ 3547130 w 5943457"/>
              <a:gd name="connsiteY123" fmla="*/ 5609528 h 6154939"/>
              <a:gd name="connsiteX124" fmla="*/ 3532629 w 5943457"/>
              <a:gd name="connsiteY124" fmla="*/ 5691812 h 6154939"/>
              <a:gd name="connsiteX125" fmla="*/ 3529547 w 5943457"/>
              <a:gd name="connsiteY125" fmla="*/ 5667968 h 6154939"/>
              <a:gd name="connsiteX126" fmla="*/ 3531785 w 5943457"/>
              <a:gd name="connsiteY126" fmla="*/ 5651993 h 6154939"/>
              <a:gd name="connsiteX127" fmla="*/ 3529072 w 5943457"/>
              <a:gd name="connsiteY127" fmla="*/ 5658437 h 6154939"/>
              <a:gd name="connsiteX128" fmla="*/ 3510508 w 5943457"/>
              <a:gd name="connsiteY128" fmla="*/ 5671607 h 6154939"/>
              <a:gd name="connsiteX129" fmla="*/ 3535959 w 5943457"/>
              <a:gd name="connsiteY129" fmla="*/ 5595040 h 6154939"/>
              <a:gd name="connsiteX130" fmla="*/ 3443397 w 5943457"/>
              <a:gd name="connsiteY130" fmla="*/ 5586272 h 6154939"/>
              <a:gd name="connsiteX131" fmla="*/ 3463694 w 5943457"/>
              <a:gd name="connsiteY131" fmla="*/ 5588298 h 6154939"/>
              <a:gd name="connsiteX132" fmla="*/ 3493189 w 5943457"/>
              <a:gd name="connsiteY132" fmla="*/ 5632176 h 6154939"/>
              <a:gd name="connsiteX133" fmla="*/ 3473741 w 5943457"/>
              <a:gd name="connsiteY133" fmla="*/ 5638193 h 6154939"/>
              <a:gd name="connsiteX134" fmla="*/ 3431169 w 5943457"/>
              <a:gd name="connsiteY134" fmla="*/ 5609123 h 6154939"/>
              <a:gd name="connsiteX135" fmla="*/ 3443397 w 5943457"/>
              <a:gd name="connsiteY135" fmla="*/ 5586272 h 6154939"/>
              <a:gd name="connsiteX136" fmla="*/ 3301946 w 5943457"/>
              <a:gd name="connsiteY136" fmla="*/ 5576028 h 6154939"/>
              <a:gd name="connsiteX137" fmla="*/ 3312453 w 5943457"/>
              <a:gd name="connsiteY137" fmla="*/ 5586705 h 6154939"/>
              <a:gd name="connsiteX138" fmla="*/ 3310897 w 5943457"/>
              <a:gd name="connsiteY138" fmla="*/ 5600245 h 6154939"/>
              <a:gd name="connsiteX139" fmla="*/ 3295521 w 5943457"/>
              <a:gd name="connsiteY139" fmla="*/ 5597735 h 6154939"/>
              <a:gd name="connsiteX140" fmla="*/ 3284510 w 5943457"/>
              <a:gd name="connsiteY140" fmla="*/ 5582588 h 6154939"/>
              <a:gd name="connsiteX141" fmla="*/ 3301946 w 5943457"/>
              <a:gd name="connsiteY141" fmla="*/ 5576028 h 6154939"/>
              <a:gd name="connsiteX142" fmla="*/ 2696766 w 5943457"/>
              <a:gd name="connsiteY142" fmla="*/ 5575237 h 6154939"/>
              <a:gd name="connsiteX143" fmla="*/ 2714602 w 5943457"/>
              <a:gd name="connsiteY143" fmla="*/ 5612438 h 6154939"/>
              <a:gd name="connsiteX144" fmla="*/ 2713919 w 5943457"/>
              <a:gd name="connsiteY144" fmla="*/ 5624218 h 6154939"/>
              <a:gd name="connsiteX145" fmla="*/ 2719323 w 5943457"/>
              <a:gd name="connsiteY145" fmla="*/ 5624782 h 6154939"/>
              <a:gd name="connsiteX146" fmla="*/ 2738877 w 5943457"/>
              <a:gd name="connsiteY146" fmla="*/ 5644753 h 6154939"/>
              <a:gd name="connsiteX147" fmla="*/ 2746340 w 5943457"/>
              <a:gd name="connsiteY147" fmla="*/ 5693169 h 6154939"/>
              <a:gd name="connsiteX148" fmla="*/ 2719070 w 5943457"/>
              <a:gd name="connsiteY148" fmla="*/ 5656775 h 6154939"/>
              <a:gd name="connsiteX149" fmla="*/ 2710810 w 5943457"/>
              <a:gd name="connsiteY149" fmla="*/ 5642608 h 6154939"/>
              <a:gd name="connsiteX150" fmla="*/ 2704383 w 5943457"/>
              <a:gd name="connsiteY150" fmla="*/ 5659336 h 6154939"/>
              <a:gd name="connsiteX151" fmla="*/ 2696766 w 5943457"/>
              <a:gd name="connsiteY151" fmla="*/ 5575237 h 6154939"/>
              <a:gd name="connsiteX152" fmla="*/ 3725971 w 5943457"/>
              <a:gd name="connsiteY152" fmla="*/ 5564756 h 6154939"/>
              <a:gd name="connsiteX153" fmla="*/ 3736353 w 5943457"/>
              <a:gd name="connsiteY153" fmla="*/ 5571784 h 6154939"/>
              <a:gd name="connsiteX154" fmla="*/ 3735365 w 5943457"/>
              <a:gd name="connsiteY154" fmla="*/ 5585773 h 6154939"/>
              <a:gd name="connsiteX155" fmla="*/ 3722010 w 5943457"/>
              <a:gd name="connsiteY155" fmla="*/ 5588554 h 6154939"/>
              <a:gd name="connsiteX156" fmla="*/ 3725971 w 5943457"/>
              <a:gd name="connsiteY156" fmla="*/ 5564756 h 6154939"/>
              <a:gd name="connsiteX157" fmla="*/ 3786931 w 5943457"/>
              <a:gd name="connsiteY157" fmla="*/ 5551727 h 6154939"/>
              <a:gd name="connsiteX158" fmla="*/ 3797546 w 5943457"/>
              <a:gd name="connsiteY158" fmla="*/ 5552235 h 6154939"/>
              <a:gd name="connsiteX159" fmla="*/ 3807501 w 5943457"/>
              <a:gd name="connsiteY159" fmla="*/ 5570463 h 6154939"/>
              <a:gd name="connsiteX160" fmla="*/ 3795382 w 5943457"/>
              <a:gd name="connsiteY160" fmla="*/ 5582078 h 6154939"/>
              <a:gd name="connsiteX161" fmla="*/ 3774059 w 5943457"/>
              <a:gd name="connsiteY161" fmla="*/ 5583931 h 6154939"/>
              <a:gd name="connsiteX162" fmla="*/ 3774038 w 5943457"/>
              <a:gd name="connsiteY162" fmla="*/ 5582004 h 6154939"/>
              <a:gd name="connsiteX163" fmla="*/ 3770953 w 5943457"/>
              <a:gd name="connsiteY163" fmla="*/ 5583843 h 6154939"/>
              <a:gd name="connsiteX164" fmla="*/ 3753483 w 5943457"/>
              <a:gd name="connsiteY164" fmla="*/ 5583973 h 6154939"/>
              <a:gd name="connsiteX165" fmla="*/ 3776581 w 5943457"/>
              <a:gd name="connsiteY165" fmla="*/ 5557324 h 6154939"/>
              <a:gd name="connsiteX166" fmla="*/ 3778242 w 5943457"/>
              <a:gd name="connsiteY166" fmla="*/ 5560203 h 6154939"/>
              <a:gd name="connsiteX167" fmla="*/ 1698946 w 5943457"/>
              <a:gd name="connsiteY167" fmla="*/ 5551409 h 6154939"/>
              <a:gd name="connsiteX168" fmla="*/ 1714218 w 5943457"/>
              <a:gd name="connsiteY168" fmla="*/ 5564929 h 6154939"/>
              <a:gd name="connsiteX169" fmla="*/ 1712461 w 5943457"/>
              <a:gd name="connsiteY169" fmla="*/ 5617770 h 6154939"/>
              <a:gd name="connsiteX170" fmla="*/ 1693169 w 5943457"/>
              <a:gd name="connsiteY170" fmla="*/ 5611270 h 6154939"/>
              <a:gd name="connsiteX171" fmla="*/ 1675660 w 5943457"/>
              <a:gd name="connsiteY171" fmla="*/ 5562783 h 6154939"/>
              <a:gd name="connsiteX172" fmla="*/ 1698946 w 5943457"/>
              <a:gd name="connsiteY172" fmla="*/ 5551409 h 6154939"/>
              <a:gd name="connsiteX173" fmla="*/ 1940522 w 5943457"/>
              <a:gd name="connsiteY173" fmla="*/ 5541767 h 6154939"/>
              <a:gd name="connsiteX174" fmla="*/ 1961093 w 5943457"/>
              <a:gd name="connsiteY174" fmla="*/ 5560156 h 6154939"/>
              <a:gd name="connsiteX175" fmla="*/ 1962211 w 5943457"/>
              <a:gd name="connsiteY175" fmla="*/ 5571865 h 6154939"/>
              <a:gd name="connsiteX176" fmla="*/ 1945346 w 5943457"/>
              <a:gd name="connsiteY176" fmla="*/ 5581209 h 6154939"/>
              <a:gd name="connsiteX177" fmla="*/ 1938170 w 5943457"/>
              <a:gd name="connsiteY177" fmla="*/ 5573024 h 6154939"/>
              <a:gd name="connsiteX178" fmla="*/ 1929108 w 5943457"/>
              <a:gd name="connsiteY178" fmla="*/ 5592610 h 6154939"/>
              <a:gd name="connsiteX179" fmla="*/ 1887144 w 5943457"/>
              <a:gd name="connsiteY179" fmla="*/ 5612063 h 6154939"/>
              <a:gd name="connsiteX180" fmla="*/ 1913013 w 5943457"/>
              <a:gd name="connsiteY180" fmla="*/ 5575886 h 6154939"/>
              <a:gd name="connsiteX181" fmla="*/ 1930654 w 5943457"/>
              <a:gd name="connsiteY181" fmla="*/ 5564452 h 6154939"/>
              <a:gd name="connsiteX182" fmla="*/ 1930300 w 5943457"/>
              <a:gd name="connsiteY182" fmla="*/ 5564049 h 6154939"/>
              <a:gd name="connsiteX183" fmla="*/ 1931612 w 5943457"/>
              <a:gd name="connsiteY183" fmla="*/ 5546230 h 6154939"/>
              <a:gd name="connsiteX184" fmla="*/ 1940522 w 5943457"/>
              <a:gd name="connsiteY184" fmla="*/ 5541767 h 6154939"/>
              <a:gd name="connsiteX185" fmla="*/ 2899739 w 5943457"/>
              <a:gd name="connsiteY185" fmla="*/ 5535528 h 6154939"/>
              <a:gd name="connsiteX186" fmla="*/ 2880361 w 5943457"/>
              <a:gd name="connsiteY186" fmla="*/ 5580929 h 6154939"/>
              <a:gd name="connsiteX187" fmla="*/ 2886808 w 5943457"/>
              <a:gd name="connsiteY187" fmla="*/ 5539438 h 6154939"/>
              <a:gd name="connsiteX188" fmla="*/ 2899739 w 5943457"/>
              <a:gd name="connsiteY188" fmla="*/ 5535528 h 6154939"/>
              <a:gd name="connsiteX189" fmla="*/ 3302712 w 5943457"/>
              <a:gd name="connsiteY189" fmla="*/ 5532551 h 6154939"/>
              <a:gd name="connsiteX190" fmla="*/ 3337463 w 5943457"/>
              <a:gd name="connsiteY190" fmla="*/ 5543021 h 6154939"/>
              <a:gd name="connsiteX191" fmla="*/ 3342292 w 5943457"/>
              <a:gd name="connsiteY191" fmla="*/ 5559038 h 6154939"/>
              <a:gd name="connsiteX192" fmla="*/ 3329756 w 5943457"/>
              <a:gd name="connsiteY192" fmla="*/ 5560900 h 6154939"/>
              <a:gd name="connsiteX193" fmla="*/ 3332075 w 5943457"/>
              <a:gd name="connsiteY193" fmla="*/ 5563292 h 6154939"/>
              <a:gd name="connsiteX194" fmla="*/ 3336272 w 5943457"/>
              <a:gd name="connsiteY194" fmla="*/ 5566404 h 6154939"/>
              <a:gd name="connsiteX195" fmla="*/ 3343538 w 5943457"/>
              <a:gd name="connsiteY195" fmla="*/ 5583888 h 6154939"/>
              <a:gd name="connsiteX196" fmla="*/ 3328478 w 5943457"/>
              <a:gd name="connsiteY196" fmla="*/ 5585679 h 6154939"/>
              <a:gd name="connsiteX197" fmla="*/ 3327793 w 5943457"/>
              <a:gd name="connsiteY197" fmla="*/ 5585335 h 6154939"/>
              <a:gd name="connsiteX198" fmla="*/ 3319368 w 5943457"/>
              <a:gd name="connsiteY198" fmla="*/ 5588564 h 6154939"/>
              <a:gd name="connsiteX199" fmla="*/ 3303451 w 5943457"/>
              <a:gd name="connsiteY199" fmla="*/ 5570188 h 6154939"/>
              <a:gd name="connsiteX200" fmla="*/ 3303890 w 5943457"/>
              <a:gd name="connsiteY200" fmla="*/ 5568024 h 6154939"/>
              <a:gd name="connsiteX201" fmla="*/ 3303357 w 5943457"/>
              <a:gd name="connsiteY201" fmla="*/ 5567479 h 6154939"/>
              <a:gd name="connsiteX202" fmla="*/ 3298923 w 5943457"/>
              <a:gd name="connsiteY202" fmla="*/ 5557711 h 6154939"/>
              <a:gd name="connsiteX203" fmla="*/ 3305930 w 5943457"/>
              <a:gd name="connsiteY203" fmla="*/ 5557971 h 6154939"/>
              <a:gd name="connsiteX204" fmla="*/ 3305963 w 5943457"/>
              <a:gd name="connsiteY204" fmla="*/ 5557806 h 6154939"/>
              <a:gd name="connsiteX205" fmla="*/ 3313630 w 5943457"/>
              <a:gd name="connsiteY205" fmla="*/ 5552684 h 6154939"/>
              <a:gd name="connsiteX206" fmla="*/ 2764839 w 5943457"/>
              <a:gd name="connsiteY206" fmla="*/ 5532518 h 6154939"/>
              <a:gd name="connsiteX207" fmla="*/ 2777192 w 5943457"/>
              <a:gd name="connsiteY207" fmla="*/ 5534331 h 6154939"/>
              <a:gd name="connsiteX208" fmla="*/ 2789141 w 5943457"/>
              <a:gd name="connsiteY208" fmla="*/ 5544668 h 6154939"/>
              <a:gd name="connsiteX209" fmla="*/ 2789488 w 5943457"/>
              <a:gd name="connsiteY209" fmla="*/ 5545307 h 6154939"/>
              <a:gd name="connsiteX210" fmla="*/ 2792668 w 5943457"/>
              <a:gd name="connsiteY210" fmla="*/ 5542469 h 6154939"/>
              <a:gd name="connsiteX211" fmla="*/ 2818432 w 5943457"/>
              <a:gd name="connsiteY211" fmla="*/ 5559685 h 6154939"/>
              <a:gd name="connsiteX212" fmla="*/ 2822540 w 5943457"/>
              <a:gd name="connsiteY212" fmla="*/ 5569933 h 6154939"/>
              <a:gd name="connsiteX213" fmla="*/ 2822375 w 5943457"/>
              <a:gd name="connsiteY213" fmla="*/ 5562418 h 6154939"/>
              <a:gd name="connsiteX214" fmla="*/ 2828998 w 5943457"/>
              <a:gd name="connsiteY214" fmla="*/ 5545832 h 6154939"/>
              <a:gd name="connsiteX215" fmla="*/ 2832955 w 5943457"/>
              <a:gd name="connsiteY215" fmla="*/ 5576797 h 6154939"/>
              <a:gd name="connsiteX216" fmla="*/ 2824965 w 5943457"/>
              <a:gd name="connsiteY216" fmla="*/ 5575982 h 6154939"/>
              <a:gd name="connsiteX217" fmla="*/ 2825160 w 5943457"/>
              <a:gd name="connsiteY217" fmla="*/ 5576469 h 6154939"/>
              <a:gd name="connsiteX218" fmla="*/ 2822432 w 5943457"/>
              <a:gd name="connsiteY218" fmla="*/ 5594001 h 6154939"/>
              <a:gd name="connsiteX219" fmla="*/ 2814062 w 5943457"/>
              <a:gd name="connsiteY219" fmla="*/ 5595744 h 6154939"/>
              <a:gd name="connsiteX220" fmla="*/ 2790471 w 5943457"/>
              <a:gd name="connsiteY220" fmla="*/ 5584656 h 6154939"/>
              <a:gd name="connsiteX221" fmla="*/ 2790256 w 5943457"/>
              <a:gd name="connsiteY221" fmla="*/ 5584076 h 6154939"/>
              <a:gd name="connsiteX222" fmla="*/ 2786093 w 5943457"/>
              <a:gd name="connsiteY222" fmla="*/ 5587463 h 6154939"/>
              <a:gd name="connsiteX223" fmla="*/ 2763437 w 5943457"/>
              <a:gd name="connsiteY223" fmla="*/ 5571360 h 6154939"/>
              <a:gd name="connsiteX224" fmla="*/ 2755558 w 5943457"/>
              <a:gd name="connsiteY224" fmla="*/ 5543234 h 6154939"/>
              <a:gd name="connsiteX225" fmla="*/ 2764839 w 5943457"/>
              <a:gd name="connsiteY225" fmla="*/ 5532518 h 6154939"/>
              <a:gd name="connsiteX226" fmla="*/ 2639487 w 5943457"/>
              <a:gd name="connsiteY226" fmla="*/ 5529841 h 6154939"/>
              <a:gd name="connsiteX227" fmla="*/ 2633120 w 5943457"/>
              <a:gd name="connsiteY227" fmla="*/ 5581839 h 6154939"/>
              <a:gd name="connsiteX228" fmla="*/ 2639487 w 5943457"/>
              <a:gd name="connsiteY228" fmla="*/ 5529841 h 6154939"/>
              <a:gd name="connsiteX229" fmla="*/ 3072641 w 5943457"/>
              <a:gd name="connsiteY229" fmla="*/ 5523688 h 6154939"/>
              <a:gd name="connsiteX230" fmla="*/ 3086773 w 5943457"/>
              <a:gd name="connsiteY230" fmla="*/ 5533108 h 6154939"/>
              <a:gd name="connsiteX231" fmla="*/ 3091618 w 5943457"/>
              <a:gd name="connsiteY231" fmla="*/ 5548282 h 6154939"/>
              <a:gd name="connsiteX232" fmla="*/ 3081463 w 5943457"/>
              <a:gd name="connsiteY232" fmla="*/ 5557529 h 6154939"/>
              <a:gd name="connsiteX233" fmla="*/ 3067787 w 5943457"/>
              <a:gd name="connsiteY233" fmla="*/ 5563999 h 6154939"/>
              <a:gd name="connsiteX234" fmla="*/ 3073374 w 5943457"/>
              <a:gd name="connsiteY234" fmla="*/ 5569391 h 6154939"/>
              <a:gd name="connsiteX235" fmla="*/ 3078960 w 5943457"/>
              <a:gd name="connsiteY235" fmla="*/ 5585354 h 6154939"/>
              <a:gd name="connsiteX236" fmla="*/ 3054324 w 5943457"/>
              <a:gd name="connsiteY236" fmla="*/ 5603967 h 6154939"/>
              <a:gd name="connsiteX237" fmla="*/ 3052286 w 5943457"/>
              <a:gd name="connsiteY237" fmla="*/ 5562261 h 6154939"/>
              <a:gd name="connsiteX238" fmla="*/ 3061750 w 5943457"/>
              <a:gd name="connsiteY238" fmla="*/ 5561838 h 6154939"/>
              <a:gd name="connsiteX239" fmla="*/ 3052862 w 5943457"/>
              <a:gd name="connsiteY239" fmla="*/ 5546637 h 6154939"/>
              <a:gd name="connsiteX240" fmla="*/ 3072641 w 5943457"/>
              <a:gd name="connsiteY240" fmla="*/ 5523688 h 6154939"/>
              <a:gd name="connsiteX241" fmla="*/ 1500904 w 5943457"/>
              <a:gd name="connsiteY241" fmla="*/ 5518334 h 6154939"/>
              <a:gd name="connsiteX242" fmla="*/ 1524592 w 5943457"/>
              <a:gd name="connsiteY242" fmla="*/ 5534279 h 6154939"/>
              <a:gd name="connsiteX243" fmla="*/ 1513922 w 5943457"/>
              <a:gd name="connsiteY243" fmla="*/ 5586060 h 6154939"/>
              <a:gd name="connsiteX244" fmla="*/ 1496007 w 5943457"/>
              <a:gd name="connsiteY244" fmla="*/ 5576391 h 6154939"/>
              <a:gd name="connsiteX245" fmla="*/ 1486951 w 5943457"/>
              <a:gd name="connsiteY245" fmla="*/ 5525642 h 6154939"/>
              <a:gd name="connsiteX246" fmla="*/ 1500904 w 5943457"/>
              <a:gd name="connsiteY246" fmla="*/ 5518334 h 6154939"/>
              <a:gd name="connsiteX247" fmla="*/ 2100078 w 5943457"/>
              <a:gd name="connsiteY247" fmla="*/ 5516597 h 6154939"/>
              <a:gd name="connsiteX248" fmla="*/ 2106069 w 5943457"/>
              <a:gd name="connsiteY248" fmla="*/ 5535810 h 6154939"/>
              <a:gd name="connsiteX249" fmla="*/ 2102926 w 5943457"/>
              <a:gd name="connsiteY249" fmla="*/ 5553954 h 6154939"/>
              <a:gd name="connsiteX250" fmla="*/ 2083107 w 5943457"/>
              <a:gd name="connsiteY250" fmla="*/ 5551926 h 6154939"/>
              <a:gd name="connsiteX251" fmla="*/ 2100078 w 5943457"/>
              <a:gd name="connsiteY251" fmla="*/ 5516597 h 6154939"/>
              <a:gd name="connsiteX252" fmla="*/ 2223672 w 5943457"/>
              <a:gd name="connsiteY252" fmla="*/ 5507915 h 6154939"/>
              <a:gd name="connsiteX253" fmla="*/ 2230205 w 5943457"/>
              <a:gd name="connsiteY253" fmla="*/ 5509092 h 6154939"/>
              <a:gd name="connsiteX254" fmla="*/ 2229422 w 5943457"/>
              <a:gd name="connsiteY254" fmla="*/ 5527003 h 6154939"/>
              <a:gd name="connsiteX255" fmla="*/ 2217272 w 5943457"/>
              <a:gd name="connsiteY255" fmla="*/ 5526045 h 6154939"/>
              <a:gd name="connsiteX256" fmla="*/ 2223672 w 5943457"/>
              <a:gd name="connsiteY256" fmla="*/ 5507915 h 6154939"/>
              <a:gd name="connsiteX257" fmla="*/ 2125420 w 5943457"/>
              <a:gd name="connsiteY257" fmla="*/ 5501956 h 6154939"/>
              <a:gd name="connsiteX258" fmla="*/ 2134237 w 5943457"/>
              <a:gd name="connsiteY258" fmla="*/ 5502837 h 6154939"/>
              <a:gd name="connsiteX259" fmla="*/ 2148807 w 5943457"/>
              <a:gd name="connsiteY259" fmla="*/ 5516601 h 6154939"/>
              <a:gd name="connsiteX260" fmla="*/ 2151889 w 5943457"/>
              <a:gd name="connsiteY260" fmla="*/ 5527951 h 6154939"/>
              <a:gd name="connsiteX261" fmla="*/ 2136848 w 5943457"/>
              <a:gd name="connsiteY261" fmla="*/ 5540012 h 6154939"/>
              <a:gd name="connsiteX262" fmla="*/ 2117394 w 5943457"/>
              <a:gd name="connsiteY262" fmla="*/ 5507862 h 6154939"/>
              <a:gd name="connsiteX263" fmla="*/ 2125420 w 5943457"/>
              <a:gd name="connsiteY263" fmla="*/ 5501956 h 6154939"/>
              <a:gd name="connsiteX264" fmla="*/ 3860919 w 5943457"/>
              <a:gd name="connsiteY264" fmla="*/ 5491714 h 6154939"/>
              <a:gd name="connsiteX265" fmla="*/ 3887381 w 5943457"/>
              <a:gd name="connsiteY265" fmla="*/ 5500718 h 6154939"/>
              <a:gd name="connsiteX266" fmla="*/ 3915879 w 5943457"/>
              <a:gd name="connsiteY266" fmla="*/ 5540565 h 6154939"/>
              <a:gd name="connsiteX267" fmla="*/ 3837606 w 5943457"/>
              <a:gd name="connsiteY267" fmla="*/ 5500594 h 6154939"/>
              <a:gd name="connsiteX268" fmla="*/ 3860919 w 5943457"/>
              <a:gd name="connsiteY268" fmla="*/ 5491714 h 6154939"/>
              <a:gd name="connsiteX269" fmla="*/ 2797826 w 5943457"/>
              <a:gd name="connsiteY269" fmla="*/ 5485418 h 6154939"/>
              <a:gd name="connsiteX270" fmla="*/ 2807157 w 5943457"/>
              <a:gd name="connsiteY270" fmla="*/ 5490001 h 6154939"/>
              <a:gd name="connsiteX271" fmla="*/ 2807900 w 5943457"/>
              <a:gd name="connsiteY271" fmla="*/ 5493240 h 6154939"/>
              <a:gd name="connsiteX272" fmla="*/ 2818694 w 5943457"/>
              <a:gd name="connsiteY272" fmla="*/ 5487689 h 6154939"/>
              <a:gd name="connsiteX273" fmla="*/ 2828693 w 5943457"/>
              <a:gd name="connsiteY273" fmla="*/ 5491291 h 6154939"/>
              <a:gd name="connsiteX274" fmla="*/ 2832858 w 5943457"/>
              <a:gd name="connsiteY274" fmla="*/ 5511638 h 6154939"/>
              <a:gd name="connsiteX275" fmla="*/ 2817863 w 5943457"/>
              <a:gd name="connsiteY275" fmla="*/ 5519183 h 6154939"/>
              <a:gd name="connsiteX276" fmla="*/ 2796935 w 5943457"/>
              <a:gd name="connsiteY276" fmla="*/ 5514695 h 6154939"/>
              <a:gd name="connsiteX277" fmla="*/ 2797481 w 5943457"/>
              <a:gd name="connsiteY277" fmla="*/ 5512847 h 6154939"/>
              <a:gd name="connsiteX278" fmla="*/ 2793992 w 5943457"/>
              <a:gd name="connsiteY278" fmla="*/ 5513699 h 6154939"/>
              <a:gd name="connsiteX279" fmla="*/ 2777254 w 5943457"/>
              <a:gd name="connsiteY279" fmla="*/ 5508694 h 6154939"/>
              <a:gd name="connsiteX280" fmla="*/ 2797826 w 5943457"/>
              <a:gd name="connsiteY280" fmla="*/ 5485418 h 6154939"/>
              <a:gd name="connsiteX281" fmla="*/ 3167748 w 5943457"/>
              <a:gd name="connsiteY281" fmla="*/ 5480959 h 6154939"/>
              <a:gd name="connsiteX282" fmla="*/ 3176811 w 5943457"/>
              <a:gd name="connsiteY282" fmla="*/ 5487317 h 6154939"/>
              <a:gd name="connsiteX283" fmla="*/ 3180468 w 5943457"/>
              <a:gd name="connsiteY283" fmla="*/ 5501048 h 6154939"/>
              <a:gd name="connsiteX284" fmla="*/ 3180536 w 5943457"/>
              <a:gd name="connsiteY284" fmla="*/ 5502008 h 6154939"/>
              <a:gd name="connsiteX285" fmla="*/ 3184189 w 5943457"/>
              <a:gd name="connsiteY285" fmla="*/ 5503581 h 6154939"/>
              <a:gd name="connsiteX286" fmla="*/ 3181487 w 5943457"/>
              <a:gd name="connsiteY286" fmla="*/ 5515279 h 6154939"/>
              <a:gd name="connsiteX287" fmla="*/ 3181555 w 5943457"/>
              <a:gd name="connsiteY287" fmla="*/ 5516236 h 6154939"/>
              <a:gd name="connsiteX288" fmla="*/ 3181328 w 5943457"/>
              <a:gd name="connsiteY288" fmla="*/ 5515958 h 6154939"/>
              <a:gd name="connsiteX289" fmla="*/ 3180247 w 5943457"/>
              <a:gd name="connsiteY289" fmla="*/ 5520644 h 6154939"/>
              <a:gd name="connsiteX290" fmla="*/ 3169231 w 5943457"/>
              <a:gd name="connsiteY290" fmla="*/ 5536285 h 6154939"/>
              <a:gd name="connsiteX291" fmla="*/ 3152536 w 5943457"/>
              <a:gd name="connsiteY291" fmla="*/ 5495225 h 6154939"/>
              <a:gd name="connsiteX292" fmla="*/ 3166445 w 5943457"/>
              <a:gd name="connsiteY292" fmla="*/ 5496098 h 6154939"/>
              <a:gd name="connsiteX293" fmla="*/ 3164656 w 5943457"/>
              <a:gd name="connsiteY293" fmla="*/ 5492913 h 6154939"/>
              <a:gd name="connsiteX294" fmla="*/ 3167748 w 5943457"/>
              <a:gd name="connsiteY294" fmla="*/ 5480959 h 6154939"/>
              <a:gd name="connsiteX295" fmla="*/ 3125802 w 5943457"/>
              <a:gd name="connsiteY295" fmla="*/ 5479053 h 6154939"/>
              <a:gd name="connsiteX296" fmla="*/ 3122682 w 5943457"/>
              <a:gd name="connsiteY296" fmla="*/ 5495721 h 6154939"/>
              <a:gd name="connsiteX297" fmla="*/ 3109908 w 5943457"/>
              <a:gd name="connsiteY297" fmla="*/ 5487803 h 6154939"/>
              <a:gd name="connsiteX298" fmla="*/ 3125802 w 5943457"/>
              <a:gd name="connsiteY298" fmla="*/ 5479053 h 6154939"/>
              <a:gd name="connsiteX299" fmla="*/ 3207711 w 5943457"/>
              <a:gd name="connsiteY299" fmla="*/ 5475560 h 6154939"/>
              <a:gd name="connsiteX300" fmla="*/ 3192326 w 5943457"/>
              <a:gd name="connsiteY300" fmla="*/ 5520845 h 6154939"/>
              <a:gd name="connsiteX301" fmla="*/ 3207711 w 5943457"/>
              <a:gd name="connsiteY301" fmla="*/ 5475560 h 6154939"/>
              <a:gd name="connsiteX302" fmla="*/ 2480447 w 5943457"/>
              <a:gd name="connsiteY302" fmla="*/ 5474712 h 6154939"/>
              <a:gd name="connsiteX303" fmla="*/ 2492496 w 5943457"/>
              <a:gd name="connsiteY303" fmla="*/ 5480705 h 6154939"/>
              <a:gd name="connsiteX304" fmla="*/ 2453726 w 5943457"/>
              <a:gd name="connsiteY304" fmla="*/ 5557068 h 6154939"/>
              <a:gd name="connsiteX305" fmla="*/ 2443525 w 5943457"/>
              <a:gd name="connsiteY305" fmla="*/ 5549659 h 6154939"/>
              <a:gd name="connsiteX306" fmla="*/ 2480447 w 5943457"/>
              <a:gd name="connsiteY306" fmla="*/ 5474712 h 6154939"/>
              <a:gd name="connsiteX307" fmla="*/ 3372608 w 5943457"/>
              <a:gd name="connsiteY307" fmla="*/ 5472663 h 6154939"/>
              <a:gd name="connsiteX308" fmla="*/ 3417608 w 5943457"/>
              <a:gd name="connsiteY308" fmla="*/ 5512062 h 6154939"/>
              <a:gd name="connsiteX309" fmla="*/ 3401570 w 5943457"/>
              <a:gd name="connsiteY309" fmla="*/ 5515469 h 6154939"/>
              <a:gd name="connsiteX310" fmla="*/ 3372608 w 5943457"/>
              <a:gd name="connsiteY310" fmla="*/ 5472663 h 6154939"/>
              <a:gd name="connsiteX311" fmla="*/ 2182900 w 5943457"/>
              <a:gd name="connsiteY311" fmla="*/ 5472497 h 6154939"/>
              <a:gd name="connsiteX312" fmla="*/ 2205292 w 5943457"/>
              <a:gd name="connsiteY312" fmla="*/ 5527958 h 6154939"/>
              <a:gd name="connsiteX313" fmla="*/ 2189443 w 5943457"/>
              <a:gd name="connsiteY313" fmla="*/ 5523765 h 6154939"/>
              <a:gd name="connsiteX314" fmla="*/ 2182900 w 5943457"/>
              <a:gd name="connsiteY314" fmla="*/ 5472497 h 6154939"/>
              <a:gd name="connsiteX315" fmla="*/ 2670236 w 5943457"/>
              <a:gd name="connsiteY315" fmla="*/ 5470551 h 6154939"/>
              <a:gd name="connsiteX316" fmla="*/ 2687117 w 5943457"/>
              <a:gd name="connsiteY316" fmla="*/ 5473767 h 6154939"/>
              <a:gd name="connsiteX317" fmla="*/ 2675238 w 5943457"/>
              <a:gd name="connsiteY317" fmla="*/ 5534217 h 6154939"/>
              <a:gd name="connsiteX318" fmla="*/ 2670236 w 5943457"/>
              <a:gd name="connsiteY318" fmla="*/ 5470551 h 6154939"/>
              <a:gd name="connsiteX319" fmla="*/ 4282899 w 5943457"/>
              <a:gd name="connsiteY319" fmla="*/ 5463946 h 6154939"/>
              <a:gd name="connsiteX320" fmla="*/ 4300535 w 5943457"/>
              <a:gd name="connsiteY320" fmla="*/ 5473641 h 6154939"/>
              <a:gd name="connsiteX321" fmla="*/ 4310847 w 5943457"/>
              <a:gd name="connsiteY321" fmla="*/ 5488898 h 6154939"/>
              <a:gd name="connsiteX322" fmla="*/ 4295157 w 5943457"/>
              <a:gd name="connsiteY322" fmla="*/ 5501174 h 6154939"/>
              <a:gd name="connsiteX323" fmla="*/ 4282899 w 5943457"/>
              <a:gd name="connsiteY323" fmla="*/ 5463946 h 6154939"/>
              <a:gd name="connsiteX324" fmla="*/ 4433046 w 5943457"/>
              <a:gd name="connsiteY324" fmla="*/ 5458550 h 6154939"/>
              <a:gd name="connsiteX325" fmla="*/ 4474123 w 5943457"/>
              <a:gd name="connsiteY325" fmla="*/ 5491835 h 6154939"/>
              <a:gd name="connsiteX326" fmla="*/ 4457298 w 5943457"/>
              <a:gd name="connsiteY326" fmla="*/ 5503297 h 6154939"/>
              <a:gd name="connsiteX327" fmla="*/ 4408068 w 5943457"/>
              <a:gd name="connsiteY327" fmla="*/ 5488005 h 6154939"/>
              <a:gd name="connsiteX328" fmla="*/ 4433046 w 5943457"/>
              <a:gd name="connsiteY328" fmla="*/ 5458550 h 6154939"/>
              <a:gd name="connsiteX329" fmla="*/ 2566066 w 5943457"/>
              <a:gd name="connsiteY329" fmla="*/ 5455415 h 6154939"/>
              <a:gd name="connsiteX330" fmla="*/ 2563805 w 5943457"/>
              <a:gd name="connsiteY330" fmla="*/ 5474783 h 6154939"/>
              <a:gd name="connsiteX331" fmla="*/ 2557368 w 5943457"/>
              <a:gd name="connsiteY331" fmla="*/ 5491688 h 6154939"/>
              <a:gd name="connsiteX332" fmla="*/ 2572491 w 5943457"/>
              <a:gd name="connsiteY332" fmla="*/ 5472544 h 6154939"/>
              <a:gd name="connsiteX333" fmla="*/ 2534473 w 5943457"/>
              <a:gd name="connsiteY333" fmla="*/ 5546945 h 6154939"/>
              <a:gd name="connsiteX334" fmla="*/ 2538527 w 5943457"/>
              <a:gd name="connsiteY334" fmla="*/ 5523247 h 6154939"/>
              <a:gd name="connsiteX335" fmla="*/ 2545356 w 5943457"/>
              <a:gd name="connsiteY335" fmla="*/ 5508633 h 6154939"/>
              <a:gd name="connsiteX336" fmla="*/ 2540870 w 5943457"/>
              <a:gd name="connsiteY336" fmla="*/ 5513997 h 6154939"/>
              <a:gd name="connsiteX337" fmla="*/ 2519258 w 5943457"/>
              <a:gd name="connsiteY337" fmla="*/ 5521136 h 6154939"/>
              <a:gd name="connsiteX338" fmla="*/ 2566066 w 5943457"/>
              <a:gd name="connsiteY338" fmla="*/ 5455415 h 6154939"/>
              <a:gd name="connsiteX339" fmla="*/ 3144696 w 5943457"/>
              <a:gd name="connsiteY339" fmla="*/ 5453551 h 6154939"/>
              <a:gd name="connsiteX340" fmla="*/ 3132689 w 5943457"/>
              <a:gd name="connsiteY340" fmla="*/ 5468120 h 6154939"/>
              <a:gd name="connsiteX341" fmla="*/ 3130118 w 5943457"/>
              <a:gd name="connsiteY341" fmla="*/ 5459351 h 6154939"/>
              <a:gd name="connsiteX342" fmla="*/ 3144696 w 5943457"/>
              <a:gd name="connsiteY342" fmla="*/ 5453551 h 6154939"/>
              <a:gd name="connsiteX343" fmla="*/ 2907040 w 5943457"/>
              <a:gd name="connsiteY343" fmla="*/ 5452041 h 6154939"/>
              <a:gd name="connsiteX344" fmla="*/ 2929693 w 5943457"/>
              <a:gd name="connsiteY344" fmla="*/ 5468417 h 6154939"/>
              <a:gd name="connsiteX345" fmla="*/ 2945238 w 5943457"/>
              <a:gd name="connsiteY345" fmla="*/ 5514874 h 6154939"/>
              <a:gd name="connsiteX346" fmla="*/ 2882148 w 5943457"/>
              <a:gd name="connsiteY346" fmla="*/ 5453685 h 6154939"/>
              <a:gd name="connsiteX347" fmla="*/ 2907040 w 5943457"/>
              <a:gd name="connsiteY347" fmla="*/ 5452041 h 6154939"/>
              <a:gd name="connsiteX348" fmla="*/ 2513302 w 5943457"/>
              <a:gd name="connsiteY348" fmla="*/ 5439332 h 6154939"/>
              <a:gd name="connsiteX349" fmla="*/ 2528041 w 5943457"/>
              <a:gd name="connsiteY349" fmla="*/ 5466104 h 6154939"/>
              <a:gd name="connsiteX350" fmla="*/ 2513115 w 5943457"/>
              <a:gd name="connsiteY350" fmla="*/ 5475567 h 6154939"/>
              <a:gd name="connsiteX351" fmla="*/ 2495031 w 5943457"/>
              <a:gd name="connsiteY351" fmla="*/ 5479293 h 6154939"/>
              <a:gd name="connsiteX352" fmla="*/ 2513302 w 5943457"/>
              <a:gd name="connsiteY352" fmla="*/ 5439332 h 6154939"/>
              <a:gd name="connsiteX353" fmla="*/ 2633844 w 5943457"/>
              <a:gd name="connsiteY353" fmla="*/ 5432788 h 6154939"/>
              <a:gd name="connsiteX354" fmla="*/ 2643658 w 5943457"/>
              <a:gd name="connsiteY354" fmla="*/ 5439694 h 6154939"/>
              <a:gd name="connsiteX355" fmla="*/ 2632371 w 5943457"/>
              <a:gd name="connsiteY355" fmla="*/ 5480988 h 6154939"/>
              <a:gd name="connsiteX356" fmla="*/ 2633844 w 5943457"/>
              <a:gd name="connsiteY356" fmla="*/ 5432788 h 6154939"/>
              <a:gd name="connsiteX357" fmla="*/ 3359495 w 5943457"/>
              <a:gd name="connsiteY357" fmla="*/ 5429266 h 6154939"/>
              <a:gd name="connsiteX358" fmla="*/ 3365233 w 5943457"/>
              <a:gd name="connsiteY358" fmla="*/ 5455558 h 6154939"/>
              <a:gd name="connsiteX359" fmla="*/ 3359495 w 5943457"/>
              <a:gd name="connsiteY359" fmla="*/ 5429266 h 6154939"/>
              <a:gd name="connsiteX360" fmla="*/ 4570447 w 5943457"/>
              <a:gd name="connsiteY360" fmla="*/ 5428779 h 6154939"/>
              <a:gd name="connsiteX361" fmla="*/ 4547553 w 5943457"/>
              <a:gd name="connsiteY361" fmla="*/ 5473957 h 6154939"/>
              <a:gd name="connsiteX362" fmla="*/ 4570447 w 5943457"/>
              <a:gd name="connsiteY362" fmla="*/ 5428779 h 6154939"/>
              <a:gd name="connsiteX363" fmla="*/ 4155246 w 5943457"/>
              <a:gd name="connsiteY363" fmla="*/ 5425928 h 6154939"/>
              <a:gd name="connsiteX364" fmla="*/ 4153833 w 5943457"/>
              <a:gd name="connsiteY364" fmla="*/ 5473735 h 6154939"/>
              <a:gd name="connsiteX365" fmla="*/ 4155246 w 5943457"/>
              <a:gd name="connsiteY365" fmla="*/ 5425928 h 6154939"/>
              <a:gd name="connsiteX366" fmla="*/ 2827345 w 5943457"/>
              <a:gd name="connsiteY366" fmla="*/ 5411410 h 6154939"/>
              <a:gd name="connsiteX367" fmla="*/ 2832151 w 5943457"/>
              <a:gd name="connsiteY367" fmla="*/ 5428698 h 6154939"/>
              <a:gd name="connsiteX368" fmla="*/ 2812881 w 5943457"/>
              <a:gd name="connsiteY368" fmla="*/ 5419372 h 6154939"/>
              <a:gd name="connsiteX369" fmla="*/ 2827345 w 5943457"/>
              <a:gd name="connsiteY369" fmla="*/ 5411410 h 6154939"/>
              <a:gd name="connsiteX370" fmla="*/ 2991116 w 5943457"/>
              <a:gd name="connsiteY370" fmla="*/ 5408001 h 6154939"/>
              <a:gd name="connsiteX371" fmla="*/ 3044865 w 5943457"/>
              <a:gd name="connsiteY371" fmla="*/ 5476611 h 6154939"/>
              <a:gd name="connsiteX372" fmla="*/ 2991116 w 5943457"/>
              <a:gd name="connsiteY372" fmla="*/ 5408001 h 6154939"/>
              <a:gd name="connsiteX373" fmla="*/ 3750566 w 5943457"/>
              <a:gd name="connsiteY373" fmla="*/ 5407561 h 6154939"/>
              <a:gd name="connsiteX374" fmla="*/ 3760412 w 5943457"/>
              <a:gd name="connsiteY374" fmla="*/ 5422543 h 6154939"/>
              <a:gd name="connsiteX375" fmla="*/ 3749999 w 5943457"/>
              <a:gd name="connsiteY375" fmla="*/ 5428877 h 6154939"/>
              <a:gd name="connsiteX376" fmla="*/ 3750566 w 5943457"/>
              <a:gd name="connsiteY376" fmla="*/ 5407561 h 6154939"/>
              <a:gd name="connsiteX377" fmla="*/ 1737058 w 5943457"/>
              <a:gd name="connsiteY377" fmla="*/ 5400966 h 6154939"/>
              <a:gd name="connsiteX378" fmla="*/ 1748926 w 5943457"/>
              <a:gd name="connsiteY378" fmla="*/ 5400977 h 6154939"/>
              <a:gd name="connsiteX379" fmla="*/ 1750983 w 5943457"/>
              <a:gd name="connsiteY379" fmla="*/ 5429061 h 6154939"/>
              <a:gd name="connsiteX380" fmla="*/ 1737058 w 5943457"/>
              <a:gd name="connsiteY380" fmla="*/ 5400966 h 6154939"/>
              <a:gd name="connsiteX381" fmla="*/ 2020704 w 5943457"/>
              <a:gd name="connsiteY381" fmla="*/ 5397569 h 6154939"/>
              <a:gd name="connsiteX382" fmla="*/ 2034423 w 5943457"/>
              <a:gd name="connsiteY382" fmla="*/ 5400707 h 6154939"/>
              <a:gd name="connsiteX383" fmla="*/ 2000266 w 5943457"/>
              <a:gd name="connsiteY383" fmla="*/ 5434187 h 6154939"/>
              <a:gd name="connsiteX384" fmla="*/ 2020704 w 5943457"/>
              <a:gd name="connsiteY384" fmla="*/ 5397569 h 6154939"/>
              <a:gd name="connsiteX385" fmla="*/ 3250200 w 5943457"/>
              <a:gd name="connsiteY385" fmla="*/ 5396067 h 6154939"/>
              <a:gd name="connsiteX386" fmla="*/ 3268456 w 5943457"/>
              <a:gd name="connsiteY386" fmla="*/ 5420448 h 6154939"/>
              <a:gd name="connsiteX387" fmla="*/ 3250200 w 5943457"/>
              <a:gd name="connsiteY387" fmla="*/ 5396067 h 6154939"/>
              <a:gd name="connsiteX388" fmla="*/ 2335758 w 5943457"/>
              <a:gd name="connsiteY388" fmla="*/ 5391466 h 6154939"/>
              <a:gd name="connsiteX389" fmla="*/ 2346730 w 5943457"/>
              <a:gd name="connsiteY389" fmla="*/ 5417400 h 6154939"/>
              <a:gd name="connsiteX390" fmla="*/ 2324516 w 5943457"/>
              <a:gd name="connsiteY390" fmla="*/ 5395269 h 6154939"/>
              <a:gd name="connsiteX391" fmla="*/ 2335758 w 5943457"/>
              <a:gd name="connsiteY391" fmla="*/ 5391466 h 6154939"/>
              <a:gd name="connsiteX392" fmla="*/ 2234493 w 5943457"/>
              <a:gd name="connsiteY392" fmla="*/ 5388829 h 6154939"/>
              <a:gd name="connsiteX393" fmla="*/ 2243502 w 5943457"/>
              <a:gd name="connsiteY393" fmla="*/ 5412160 h 6154939"/>
              <a:gd name="connsiteX394" fmla="*/ 2234493 w 5943457"/>
              <a:gd name="connsiteY394" fmla="*/ 5388829 h 6154939"/>
              <a:gd name="connsiteX395" fmla="*/ 2563059 w 5943457"/>
              <a:gd name="connsiteY395" fmla="*/ 5383322 h 6154939"/>
              <a:gd name="connsiteX396" fmla="*/ 2571261 w 5943457"/>
              <a:gd name="connsiteY396" fmla="*/ 5394613 h 6154939"/>
              <a:gd name="connsiteX397" fmla="*/ 2577676 w 5943457"/>
              <a:gd name="connsiteY397" fmla="*/ 5408577 h 6154939"/>
              <a:gd name="connsiteX398" fmla="*/ 2542849 w 5943457"/>
              <a:gd name="connsiteY398" fmla="*/ 5421373 h 6154939"/>
              <a:gd name="connsiteX399" fmla="*/ 2563059 w 5943457"/>
              <a:gd name="connsiteY399" fmla="*/ 5383322 h 6154939"/>
              <a:gd name="connsiteX400" fmla="*/ 4890910 w 5943457"/>
              <a:gd name="connsiteY400" fmla="*/ 5383240 h 6154939"/>
              <a:gd name="connsiteX401" fmla="*/ 4904929 w 5943457"/>
              <a:gd name="connsiteY401" fmla="*/ 5384040 h 6154939"/>
              <a:gd name="connsiteX402" fmla="*/ 4909487 w 5943457"/>
              <a:gd name="connsiteY402" fmla="*/ 5395049 h 6154939"/>
              <a:gd name="connsiteX403" fmla="*/ 4892800 w 5943457"/>
              <a:gd name="connsiteY403" fmla="*/ 5401789 h 6154939"/>
              <a:gd name="connsiteX404" fmla="*/ 4879700 w 5943457"/>
              <a:gd name="connsiteY404" fmla="*/ 5391035 h 6154939"/>
              <a:gd name="connsiteX405" fmla="*/ 4890910 w 5943457"/>
              <a:gd name="connsiteY405" fmla="*/ 5383240 h 6154939"/>
              <a:gd name="connsiteX406" fmla="*/ 3121537 w 5943457"/>
              <a:gd name="connsiteY406" fmla="*/ 5381226 h 6154939"/>
              <a:gd name="connsiteX407" fmla="*/ 3139923 w 5943457"/>
              <a:gd name="connsiteY407" fmla="*/ 5387049 h 6154939"/>
              <a:gd name="connsiteX408" fmla="*/ 3136372 w 5943457"/>
              <a:gd name="connsiteY408" fmla="*/ 5426151 h 6154939"/>
              <a:gd name="connsiteX409" fmla="*/ 3126914 w 5943457"/>
              <a:gd name="connsiteY409" fmla="*/ 5423386 h 6154939"/>
              <a:gd name="connsiteX410" fmla="*/ 3102015 w 5943457"/>
              <a:gd name="connsiteY410" fmla="*/ 5397974 h 6154939"/>
              <a:gd name="connsiteX411" fmla="*/ 3121537 w 5943457"/>
              <a:gd name="connsiteY411" fmla="*/ 5381226 h 6154939"/>
              <a:gd name="connsiteX412" fmla="*/ 2442415 w 5943457"/>
              <a:gd name="connsiteY412" fmla="*/ 5377765 h 6154939"/>
              <a:gd name="connsiteX413" fmla="*/ 2436083 w 5943457"/>
              <a:gd name="connsiteY413" fmla="*/ 5429487 h 6154939"/>
              <a:gd name="connsiteX414" fmla="*/ 2457749 w 5943457"/>
              <a:gd name="connsiteY414" fmla="*/ 5432139 h 6154939"/>
              <a:gd name="connsiteX415" fmla="*/ 2456870 w 5943457"/>
              <a:gd name="connsiteY415" fmla="*/ 5433806 h 6154939"/>
              <a:gd name="connsiteX416" fmla="*/ 2457212 w 5943457"/>
              <a:gd name="connsiteY416" fmla="*/ 5433547 h 6154939"/>
              <a:gd name="connsiteX417" fmla="*/ 2471846 w 5943457"/>
              <a:gd name="connsiteY417" fmla="*/ 5437708 h 6154939"/>
              <a:gd name="connsiteX418" fmla="*/ 2471014 w 5943457"/>
              <a:gd name="connsiteY418" fmla="*/ 5453249 h 6154939"/>
              <a:gd name="connsiteX419" fmla="*/ 2456174 w 5943457"/>
              <a:gd name="connsiteY419" fmla="*/ 5452974 h 6154939"/>
              <a:gd name="connsiteX420" fmla="*/ 2449673 w 5943457"/>
              <a:gd name="connsiteY420" fmla="*/ 5447449 h 6154939"/>
              <a:gd name="connsiteX421" fmla="*/ 2447725 w 5943457"/>
              <a:gd name="connsiteY421" fmla="*/ 5451143 h 6154939"/>
              <a:gd name="connsiteX422" fmla="*/ 2432390 w 5943457"/>
              <a:gd name="connsiteY422" fmla="*/ 5459657 h 6154939"/>
              <a:gd name="connsiteX423" fmla="*/ 2411474 w 5943457"/>
              <a:gd name="connsiteY423" fmla="*/ 5522718 h 6154939"/>
              <a:gd name="connsiteX424" fmla="*/ 2409668 w 5943457"/>
              <a:gd name="connsiteY424" fmla="*/ 5465624 h 6154939"/>
              <a:gd name="connsiteX425" fmla="*/ 2348473 w 5943457"/>
              <a:gd name="connsiteY425" fmla="*/ 5462508 h 6154939"/>
              <a:gd name="connsiteX426" fmla="*/ 2418222 w 5943457"/>
              <a:gd name="connsiteY426" fmla="*/ 5431674 h 6154939"/>
              <a:gd name="connsiteX427" fmla="*/ 2442415 w 5943457"/>
              <a:gd name="connsiteY427" fmla="*/ 5377765 h 6154939"/>
              <a:gd name="connsiteX428" fmla="*/ 3270625 w 5943457"/>
              <a:gd name="connsiteY428" fmla="*/ 5374981 h 6154939"/>
              <a:gd name="connsiteX429" fmla="*/ 3283547 w 5943457"/>
              <a:gd name="connsiteY429" fmla="*/ 5386254 h 6154939"/>
              <a:gd name="connsiteX430" fmla="*/ 3283530 w 5943457"/>
              <a:gd name="connsiteY430" fmla="*/ 5404628 h 6154939"/>
              <a:gd name="connsiteX431" fmla="*/ 3274919 w 5943457"/>
              <a:gd name="connsiteY431" fmla="*/ 5402970 h 6154939"/>
              <a:gd name="connsiteX432" fmla="*/ 3270625 w 5943457"/>
              <a:gd name="connsiteY432" fmla="*/ 5374981 h 6154939"/>
              <a:gd name="connsiteX433" fmla="*/ 4312026 w 5943457"/>
              <a:gd name="connsiteY433" fmla="*/ 5374750 h 6154939"/>
              <a:gd name="connsiteX434" fmla="*/ 4366610 w 5943457"/>
              <a:gd name="connsiteY434" fmla="*/ 5399202 h 6154939"/>
              <a:gd name="connsiteX435" fmla="*/ 4352279 w 5943457"/>
              <a:gd name="connsiteY435" fmla="*/ 5407168 h 6154939"/>
              <a:gd name="connsiteX436" fmla="*/ 4312026 w 5943457"/>
              <a:gd name="connsiteY436" fmla="*/ 5374750 h 6154939"/>
              <a:gd name="connsiteX437" fmla="*/ 2347945 w 5943457"/>
              <a:gd name="connsiteY437" fmla="*/ 5368541 h 6154939"/>
              <a:gd name="connsiteX438" fmla="*/ 2354855 w 5943457"/>
              <a:gd name="connsiteY438" fmla="*/ 5381832 h 6154939"/>
              <a:gd name="connsiteX439" fmla="*/ 2349392 w 5943457"/>
              <a:gd name="connsiteY439" fmla="*/ 5394319 h 6154939"/>
              <a:gd name="connsiteX440" fmla="*/ 2335431 w 5943457"/>
              <a:gd name="connsiteY440" fmla="*/ 5387406 h 6154939"/>
              <a:gd name="connsiteX441" fmla="*/ 2329352 w 5943457"/>
              <a:gd name="connsiteY441" fmla="*/ 5369694 h 6154939"/>
              <a:gd name="connsiteX442" fmla="*/ 2347945 w 5943457"/>
              <a:gd name="connsiteY442" fmla="*/ 5368541 h 6154939"/>
              <a:gd name="connsiteX443" fmla="*/ 1776100 w 5943457"/>
              <a:gd name="connsiteY443" fmla="*/ 5366561 h 6154939"/>
              <a:gd name="connsiteX444" fmla="*/ 1796960 w 5943457"/>
              <a:gd name="connsiteY444" fmla="*/ 5413896 h 6154939"/>
              <a:gd name="connsiteX445" fmla="*/ 1776100 w 5943457"/>
              <a:gd name="connsiteY445" fmla="*/ 5366561 h 6154939"/>
              <a:gd name="connsiteX446" fmla="*/ 4676855 w 5943457"/>
              <a:gd name="connsiteY446" fmla="*/ 5359048 h 6154939"/>
              <a:gd name="connsiteX447" fmla="*/ 4688843 w 5943457"/>
              <a:gd name="connsiteY447" fmla="*/ 5362718 h 6154939"/>
              <a:gd name="connsiteX448" fmla="*/ 4692005 w 5943457"/>
              <a:gd name="connsiteY448" fmla="*/ 5376381 h 6154939"/>
              <a:gd name="connsiteX449" fmla="*/ 4680055 w 5943457"/>
              <a:gd name="connsiteY449" fmla="*/ 5382960 h 6154939"/>
              <a:gd name="connsiteX450" fmla="*/ 4676855 w 5943457"/>
              <a:gd name="connsiteY450" fmla="*/ 5359048 h 6154939"/>
              <a:gd name="connsiteX451" fmla="*/ 3735997 w 5943457"/>
              <a:gd name="connsiteY451" fmla="*/ 5349808 h 6154939"/>
              <a:gd name="connsiteX452" fmla="*/ 3757719 w 5943457"/>
              <a:gd name="connsiteY452" fmla="*/ 5362415 h 6154939"/>
              <a:gd name="connsiteX453" fmla="*/ 3749576 w 5943457"/>
              <a:gd name="connsiteY453" fmla="*/ 5380577 h 6154939"/>
              <a:gd name="connsiteX454" fmla="*/ 3726643 w 5943457"/>
              <a:gd name="connsiteY454" fmla="*/ 5376166 h 6154939"/>
              <a:gd name="connsiteX455" fmla="*/ 3716642 w 5943457"/>
              <a:gd name="connsiteY455" fmla="*/ 5361234 h 6154939"/>
              <a:gd name="connsiteX456" fmla="*/ 3735997 w 5943457"/>
              <a:gd name="connsiteY456" fmla="*/ 5349808 h 6154939"/>
              <a:gd name="connsiteX457" fmla="*/ 2299965 w 5943457"/>
              <a:gd name="connsiteY457" fmla="*/ 5342885 h 6154939"/>
              <a:gd name="connsiteX458" fmla="*/ 2293227 w 5943457"/>
              <a:gd name="connsiteY458" fmla="*/ 5368938 h 6154939"/>
              <a:gd name="connsiteX459" fmla="*/ 2299965 w 5943457"/>
              <a:gd name="connsiteY459" fmla="*/ 5342885 h 6154939"/>
              <a:gd name="connsiteX460" fmla="*/ 3652627 w 5943457"/>
              <a:gd name="connsiteY460" fmla="*/ 5340349 h 6154939"/>
              <a:gd name="connsiteX461" fmla="*/ 3652466 w 5943457"/>
              <a:gd name="connsiteY461" fmla="*/ 5425991 h 6154939"/>
              <a:gd name="connsiteX462" fmla="*/ 3640019 w 5943457"/>
              <a:gd name="connsiteY462" fmla="*/ 5423980 h 6154939"/>
              <a:gd name="connsiteX463" fmla="*/ 3625262 w 5943457"/>
              <a:gd name="connsiteY463" fmla="*/ 5403218 h 6154939"/>
              <a:gd name="connsiteX464" fmla="*/ 3622492 w 5943457"/>
              <a:gd name="connsiteY464" fmla="*/ 5382811 h 6154939"/>
              <a:gd name="connsiteX465" fmla="*/ 3611672 w 5943457"/>
              <a:gd name="connsiteY465" fmla="*/ 5389767 h 6154939"/>
              <a:gd name="connsiteX466" fmla="*/ 3612547 w 5943457"/>
              <a:gd name="connsiteY466" fmla="*/ 5346691 h 6154939"/>
              <a:gd name="connsiteX467" fmla="*/ 3624960 w 5943457"/>
              <a:gd name="connsiteY467" fmla="*/ 5353068 h 6154939"/>
              <a:gd name="connsiteX468" fmla="*/ 3627071 w 5943457"/>
              <a:gd name="connsiteY468" fmla="*/ 5354749 h 6154939"/>
              <a:gd name="connsiteX469" fmla="*/ 3629598 w 5943457"/>
              <a:gd name="connsiteY469" fmla="*/ 5347067 h 6154939"/>
              <a:gd name="connsiteX470" fmla="*/ 3652627 w 5943457"/>
              <a:gd name="connsiteY470" fmla="*/ 5340349 h 6154939"/>
              <a:gd name="connsiteX471" fmla="*/ 4441364 w 5943457"/>
              <a:gd name="connsiteY471" fmla="*/ 5332517 h 6154939"/>
              <a:gd name="connsiteX472" fmla="*/ 4484908 w 5943457"/>
              <a:gd name="connsiteY472" fmla="*/ 5360376 h 6154939"/>
              <a:gd name="connsiteX473" fmla="*/ 4415538 w 5943457"/>
              <a:gd name="connsiteY473" fmla="*/ 5363115 h 6154939"/>
              <a:gd name="connsiteX474" fmla="*/ 4441364 w 5943457"/>
              <a:gd name="connsiteY474" fmla="*/ 5332517 h 6154939"/>
              <a:gd name="connsiteX475" fmla="*/ 2361441 w 5943457"/>
              <a:gd name="connsiteY475" fmla="*/ 5327205 h 6154939"/>
              <a:gd name="connsiteX476" fmla="*/ 2391587 w 5943457"/>
              <a:gd name="connsiteY476" fmla="*/ 5347416 h 6154939"/>
              <a:gd name="connsiteX477" fmla="*/ 2391501 w 5943457"/>
              <a:gd name="connsiteY477" fmla="*/ 5364144 h 6154939"/>
              <a:gd name="connsiteX478" fmla="*/ 2378217 w 5943457"/>
              <a:gd name="connsiteY478" fmla="*/ 5362130 h 6154939"/>
              <a:gd name="connsiteX479" fmla="*/ 2383584 w 5943457"/>
              <a:gd name="connsiteY479" fmla="*/ 5369419 h 6154939"/>
              <a:gd name="connsiteX480" fmla="*/ 2385397 w 5943457"/>
              <a:gd name="connsiteY480" fmla="*/ 5388265 h 6154939"/>
              <a:gd name="connsiteX481" fmla="*/ 2350433 w 5943457"/>
              <a:gd name="connsiteY481" fmla="*/ 5350144 h 6154939"/>
              <a:gd name="connsiteX482" fmla="*/ 2371948 w 5943457"/>
              <a:gd name="connsiteY482" fmla="*/ 5357635 h 6154939"/>
              <a:gd name="connsiteX483" fmla="*/ 2366396 w 5943457"/>
              <a:gd name="connsiteY483" fmla="*/ 5351782 h 6154939"/>
              <a:gd name="connsiteX484" fmla="*/ 2361441 w 5943457"/>
              <a:gd name="connsiteY484" fmla="*/ 5327205 h 6154939"/>
              <a:gd name="connsiteX485" fmla="*/ 2266604 w 5943457"/>
              <a:gd name="connsiteY485" fmla="*/ 5320077 h 6154939"/>
              <a:gd name="connsiteX486" fmla="*/ 2285242 w 5943457"/>
              <a:gd name="connsiteY486" fmla="*/ 5351138 h 6154939"/>
              <a:gd name="connsiteX487" fmla="*/ 2267080 w 5943457"/>
              <a:gd name="connsiteY487" fmla="*/ 5359285 h 6154939"/>
              <a:gd name="connsiteX488" fmla="*/ 2252891 w 5943457"/>
              <a:gd name="connsiteY488" fmla="*/ 5340736 h 6154939"/>
              <a:gd name="connsiteX489" fmla="*/ 2255354 w 5943457"/>
              <a:gd name="connsiteY489" fmla="*/ 5322933 h 6154939"/>
              <a:gd name="connsiteX490" fmla="*/ 2266604 w 5943457"/>
              <a:gd name="connsiteY490" fmla="*/ 5320077 h 6154939"/>
              <a:gd name="connsiteX491" fmla="*/ 1534024 w 5943457"/>
              <a:gd name="connsiteY491" fmla="*/ 5310649 h 6154939"/>
              <a:gd name="connsiteX492" fmla="*/ 1548153 w 5943457"/>
              <a:gd name="connsiteY492" fmla="*/ 5379654 h 6154939"/>
              <a:gd name="connsiteX493" fmla="*/ 1520184 w 5943457"/>
              <a:gd name="connsiteY493" fmla="*/ 5316115 h 6154939"/>
              <a:gd name="connsiteX494" fmla="*/ 1534024 w 5943457"/>
              <a:gd name="connsiteY494" fmla="*/ 5310649 h 6154939"/>
              <a:gd name="connsiteX495" fmla="*/ 4951874 w 5943457"/>
              <a:gd name="connsiteY495" fmla="*/ 5310218 h 6154939"/>
              <a:gd name="connsiteX496" fmla="*/ 4968340 w 5943457"/>
              <a:gd name="connsiteY496" fmla="*/ 5323155 h 6154939"/>
              <a:gd name="connsiteX497" fmla="*/ 4960664 w 5943457"/>
              <a:gd name="connsiteY497" fmla="*/ 5330429 h 6154939"/>
              <a:gd name="connsiteX498" fmla="*/ 4937353 w 5943457"/>
              <a:gd name="connsiteY498" fmla="*/ 5321184 h 6154939"/>
              <a:gd name="connsiteX499" fmla="*/ 4951874 w 5943457"/>
              <a:gd name="connsiteY499" fmla="*/ 5310218 h 6154939"/>
              <a:gd name="connsiteX500" fmla="*/ 886510 w 5943457"/>
              <a:gd name="connsiteY500" fmla="*/ 5278459 h 6154939"/>
              <a:gd name="connsiteX501" fmla="*/ 899896 w 5943457"/>
              <a:gd name="connsiteY501" fmla="*/ 5290785 h 6154939"/>
              <a:gd name="connsiteX502" fmla="*/ 890112 w 5943457"/>
              <a:gd name="connsiteY502" fmla="*/ 5309301 h 6154939"/>
              <a:gd name="connsiteX503" fmla="*/ 881583 w 5943457"/>
              <a:gd name="connsiteY503" fmla="*/ 5303048 h 6154939"/>
              <a:gd name="connsiteX504" fmla="*/ 886510 w 5943457"/>
              <a:gd name="connsiteY504" fmla="*/ 5278459 h 6154939"/>
              <a:gd name="connsiteX505" fmla="*/ 3930906 w 5943457"/>
              <a:gd name="connsiteY505" fmla="*/ 5259803 h 6154939"/>
              <a:gd name="connsiteX506" fmla="*/ 3960140 w 5943457"/>
              <a:gd name="connsiteY506" fmla="*/ 5273258 h 6154939"/>
              <a:gd name="connsiteX507" fmla="*/ 3967991 w 5943457"/>
              <a:gd name="connsiteY507" fmla="*/ 5291611 h 6154939"/>
              <a:gd name="connsiteX508" fmla="*/ 3962814 w 5943457"/>
              <a:gd name="connsiteY508" fmla="*/ 5303209 h 6154939"/>
              <a:gd name="connsiteX509" fmla="*/ 3935331 w 5943457"/>
              <a:gd name="connsiteY509" fmla="*/ 5299054 h 6154939"/>
              <a:gd name="connsiteX510" fmla="*/ 3915613 w 5943457"/>
              <a:gd name="connsiteY510" fmla="*/ 5277507 h 6154939"/>
              <a:gd name="connsiteX511" fmla="*/ 3930906 w 5943457"/>
              <a:gd name="connsiteY511" fmla="*/ 5259803 h 6154939"/>
              <a:gd name="connsiteX512" fmla="*/ 4130662 w 5943457"/>
              <a:gd name="connsiteY512" fmla="*/ 5242129 h 6154939"/>
              <a:gd name="connsiteX513" fmla="*/ 4147523 w 5943457"/>
              <a:gd name="connsiteY513" fmla="*/ 5244161 h 6154939"/>
              <a:gd name="connsiteX514" fmla="*/ 4158692 w 5943457"/>
              <a:gd name="connsiteY514" fmla="*/ 5255519 h 6154939"/>
              <a:gd name="connsiteX515" fmla="*/ 4141972 w 5943457"/>
              <a:gd name="connsiteY515" fmla="*/ 5283560 h 6154939"/>
              <a:gd name="connsiteX516" fmla="*/ 4130662 w 5943457"/>
              <a:gd name="connsiteY516" fmla="*/ 5242129 h 6154939"/>
              <a:gd name="connsiteX517" fmla="*/ 4161080 w 5943457"/>
              <a:gd name="connsiteY517" fmla="*/ 5228927 h 6154939"/>
              <a:gd name="connsiteX518" fmla="*/ 4202723 w 5943457"/>
              <a:gd name="connsiteY518" fmla="*/ 5268254 h 6154939"/>
              <a:gd name="connsiteX519" fmla="*/ 4205006 w 5943457"/>
              <a:gd name="connsiteY519" fmla="*/ 5288884 h 6154939"/>
              <a:gd name="connsiteX520" fmla="*/ 4161080 w 5943457"/>
              <a:gd name="connsiteY520" fmla="*/ 5228927 h 6154939"/>
              <a:gd name="connsiteX521" fmla="*/ 2058474 w 5943457"/>
              <a:gd name="connsiteY521" fmla="*/ 5226407 h 6154939"/>
              <a:gd name="connsiteX522" fmla="*/ 2076665 w 5943457"/>
              <a:gd name="connsiteY522" fmla="*/ 5228140 h 6154939"/>
              <a:gd name="connsiteX523" fmla="*/ 2068262 w 5943457"/>
              <a:gd name="connsiteY523" fmla="*/ 5296773 h 6154939"/>
              <a:gd name="connsiteX524" fmla="*/ 2058474 w 5943457"/>
              <a:gd name="connsiteY524" fmla="*/ 5226407 h 6154939"/>
              <a:gd name="connsiteX525" fmla="*/ 1573438 w 5943457"/>
              <a:gd name="connsiteY525" fmla="*/ 5225927 h 6154939"/>
              <a:gd name="connsiteX526" fmla="*/ 1584397 w 5943457"/>
              <a:gd name="connsiteY526" fmla="*/ 5233112 h 6154939"/>
              <a:gd name="connsiteX527" fmla="*/ 1581555 w 5943457"/>
              <a:gd name="connsiteY527" fmla="*/ 5260262 h 6154939"/>
              <a:gd name="connsiteX528" fmla="*/ 1550684 w 5943457"/>
              <a:gd name="connsiteY528" fmla="*/ 5260939 h 6154939"/>
              <a:gd name="connsiteX529" fmla="*/ 1573438 w 5943457"/>
              <a:gd name="connsiteY529" fmla="*/ 5225927 h 6154939"/>
              <a:gd name="connsiteX530" fmla="*/ 1961841 w 5943457"/>
              <a:gd name="connsiteY530" fmla="*/ 5211691 h 6154939"/>
              <a:gd name="connsiteX531" fmla="*/ 1975350 w 5943457"/>
              <a:gd name="connsiteY531" fmla="*/ 5211749 h 6154939"/>
              <a:gd name="connsiteX532" fmla="*/ 1943498 w 5943457"/>
              <a:gd name="connsiteY532" fmla="*/ 5249461 h 6154939"/>
              <a:gd name="connsiteX533" fmla="*/ 1961841 w 5943457"/>
              <a:gd name="connsiteY533" fmla="*/ 5211691 h 6154939"/>
              <a:gd name="connsiteX534" fmla="*/ 1831179 w 5943457"/>
              <a:gd name="connsiteY534" fmla="*/ 5206972 h 6154939"/>
              <a:gd name="connsiteX535" fmla="*/ 1837948 w 5943457"/>
              <a:gd name="connsiteY535" fmla="*/ 5221367 h 6154939"/>
              <a:gd name="connsiteX536" fmla="*/ 1836845 w 5943457"/>
              <a:gd name="connsiteY536" fmla="*/ 5229502 h 6154939"/>
              <a:gd name="connsiteX537" fmla="*/ 1841702 w 5943457"/>
              <a:gd name="connsiteY537" fmla="*/ 5230357 h 6154939"/>
              <a:gd name="connsiteX538" fmla="*/ 1803929 w 5943457"/>
              <a:gd name="connsiteY538" fmla="*/ 5262138 h 6154939"/>
              <a:gd name="connsiteX539" fmla="*/ 1808698 w 5943457"/>
              <a:gd name="connsiteY539" fmla="*/ 5241988 h 6154939"/>
              <a:gd name="connsiteX540" fmla="*/ 1823931 w 5943457"/>
              <a:gd name="connsiteY540" fmla="*/ 5231183 h 6154939"/>
              <a:gd name="connsiteX541" fmla="*/ 1823570 w 5943457"/>
              <a:gd name="connsiteY541" fmla="*/ 5221234 h 6154939"/>
              <a:gd name="connsiteX542" fmla="*/ 1831179 w 5943457"/>
              <a:gd name="connsiteY542" fmla="*/ 5206972 h 6154939"/>
              <a:gd name="connsiteX543" fmla="*/ 3937655 w 5943457"/>
              <a:gd name="connsiteY543" fmla="*/ 5206722 h 6154939"/>
              <a:gd name="connsiteX544" fmla="*/ 3950369 w 5943457"/>
              <a:gd name="connsiteY544" fmla="*/ 5222033 h 6154939"/>
              <a:gd name="connsiteX545" fmla="*/ 3919397 w 5943457"/>
              <a:gd name="connsiteY545" fmla="*/ 5236894 h 6154939"/>
              <a:gd name="connsiteX546" fmla="*/ 3937655 w 5943457"/>
              <a:gd name="connsiteY546" fmla="*/ 5206722 h 6154939"/>
              <a:gd name="connsiteX547" fmla="*/ 1904701 w 5943457"/>
              <a:gd name="connsiteY547" fmla="*/ 5200832 h 6154939"/>
              <a:gd name="connsiteX548" fmla="*/ 1889868 w 5943457"/>
              <a:gd name="connsiteY548" fmla="*/ 5227571 h 6154939"/>
              <a:gd name="connsiteX549" fmla="*/ 1904701 w 5943457"/>
              <a:gd name="connsiteY549" fmla="*/ 5200832 h 6154939"/>
              <a:gd name="connsiteX550" fmla="*/ 1663734 w 5943457"/>
              <a:gd name="connsiteY550" fmla="*/ 5199267 h 6154939"/>
              <a:gd name="connsiteX551" fmla="*/ 1681743 w 5943457"/>
              <a:gd name="connsiteY551" fmla="*/ 5201472 h 6154939"/>
              <a:gd name="connsiteX552" fmla="*/ 1669460 w 5943457"/>
              <a:gd name="connsiteY552" fmla="*/ 5213162 h 6154939"/>
              <a:gd name="connsiteX553" fmla="*/ 1663734 w 5943457"/>
              <a:gd name="connsiteY553" fmla="*/ 5199267 h 6154939"/>
              <a:gd name="connsiteX554" fmla="*/ 1769663 w 5943457"/>
              <a:gd name="connsiteY554" fmla="*/ 5190122 h 6154939"/>
              <a:gd name="connsiteX555" fmla="*/ 1776720 w 5943457"/>
              <a:gd name="connsiteY555" fmla="*/ 5208734 h 6154939"/>
              <a:gd name="connsiteX556" fmla="*/ 1776511 w 5943457"/>
              <a:gd name="connsiteY556" fmla="*/ 5213727 h 6154939"/>
              <a:gd name="connsiteX557" fmla="*/ 1779509 w 5943457"/>
              <a:gd name="connsiteY557" fmla="*/ 5220756 h 6154939"/>
              <a:gd name="connsiteX558" fmla="*/ 1775916 w 5943457"/>
              <a:gd name="connsiteY558" fmla="*/ 5227947 h 6154939"/>
              <a:gd name="connsiteX559" fmla="*/ 1775792 w 5943457"/>
              <a:gd name="connsiteY559" fmla="*/ 5230920 h 6154939"/>
              <a:gd name="connsiteX560" fmla="*/ 1771681 w 5943457"/>
              <a:gd name="connsiteY560" fmla="*/ 5241980 h 6154939"/>
              <a:gd name="connsiteX561" fmla="*/ 1776682 w 5943457"/>
              <a:gd name="connsiteY561" fmla="*/ 5244106 h 6154939"/>
              <a:gd name="connsiteX562" fmla="*/ 1789511 w 5943457"/>
              <a:gd name="connsiteY562" fmla="*/ 5268937 h 6154939"/>
              <a:gd name="connsiteX563" fmla="*/ 1782432 w 5943457"/>
              <a:gd name="connsiteY563" fmla="*/ 5317411 h 6154939"/>
              <a:gd name="connsiteX564" fmla="*/ 1767047 w 5943457"/>
              <a:gd name="connsiteY564" fmla="*/ 5274615 h 6154939"/>
              <a:gd name="connsiteX565" fmla="*/ 1763310 w 5943457"/>
              <a:gd name="connsiteY565" fmla="*/ 5258647 h 6154939"/>
              <a:gd name="connsiteX566" fmla="*/ 1752256 w 5943457"/>
              <a:gd name="connsiteY566" fmla="*/ 5272751 h 6154939"/>
              <a:gd name="connsiteX567" fmla="*/ 1769663 w 5943457"/>
              <a:gd name="connsiteY567" fmla="*/ 5190122 h 6154939"/>
              <a:gd name="connsiteX568" fmla="*/ 4167611 w 5943457"/>
              <a:gd name="connsiteY568" fmla="*/ 5188180 h 6154939"/>
              <a:gd name="connsiteX569" fmla="*/ 4223000 w 5943457"/>
              <a:gd name="connsiteY569" fmla="*/ 5251921 h 6154939"/>
              <a:gd name="connsiteX570" fmla="*/ 4167611 w 5943457"/>
              <a:gd name="connsiteY570" fmla="*/ 5188180 h 6154939"/>
              <a:gd name="connsiteX571" fmla="*/ 4358925 w 5943457"/>
              <a:gd name="connsiteY571" fmla="*/ 5185417 h 6154939"/>
              <a:gd name="connsiteX572" fmla="*/ 4373118 w 5943457"/>
              <a:gd name="connsiteY572" fmla="*/ 5190206 h 6154939"/>
              <a:gd name="connsiteX573" fmla="*/ 4377836 w 5943457"/>
              <a:gd name="connsiteY573" fmla="*/ 5202994 h 6154939"/>
              <a:gd name="connsiteX574" fmla="*/ 4362982 w 5943457"/>
              <a:gd name="connsiteY574" fmla="*/ 5207688 h 6154939"/>
              <a:gd name="connsiteX575" fmla="*/ 4346322 w 5943457"/>
              <a:gd name="connsiteY575" fmla="*/ 5199136 h 6154939"/>
              <a:gd name="connsiteX576" fmla="*/ 4358925 w 5943457"/>
              <a:gd name="connsiteY576" fmla="*/ 5185417 h 6154939"/>
              <a:gd name="connsiteX577" fmla="*/ 1642637 w 5943457"/>
              <a:gd name="connsiteY577" fmla="*/ 5174250 h 6154939"/>
              <a:gd name="connsiteX578" fmla="*/ 1611503 w 5943457"/>
              <a:gd name="connsiteY578" fmla="*/ 5252745 h 6154939"/>
              <a:gd name="connsiteX579" fmla="*/ 1642637 w 5943457"/>
              <a:gd name="connsiteY579" fmla="*/ 5174250 h 6154939"/>
              <a:gd name="connsiteX580" fmla="*/ 4540863 w 5943457"/>
              <a:gd name="connsiteY580" fmla="*/ 5166061 h 6154939"/>
              <a:gd name="connsiteX581" fmla="*/ 4565851 w 5943457"/>
              <a:gd name="connsiteY581" fmla="*/ 5247976 h 6154939"/>
              <a:gd name="connsiteX582" fmla="*/ 4553362 w 5943457"/>
              <a:gd name="connsiteY582" fmla="*/ 5249708 h 6154939"/>
              <a:gd name="connsiteX583" fmla="*/ 4540863 w 5943457"/>
              <a:gd name="connsiteY583" fmla="*/ 5166061 h 6154939"/>
              <a:gd name="connsiteX584" fmla="*/ 4623337 w 5943457"/>
              <a:gd name="connsiteY584" fmla="*/ 5150628 h 6154939"/>
              <a:gd name="connsiteX585" fmla="*/ 4647802 w 5943457"/>
              <a:gd name="connsiteY585" fmla="*/ 5156302 h 6154939"/>
              <a:gd name="connsiteX586" fmla="*/ 4645350 w 5943457"/>
              <a:gd name="connsiteY586" fmla="*/ 5176055 h 6154939"/>
              <a:gd name="connsiteX587" fmla="*/ 4622133 w 5943457"/>
              <a:gd name="connsiteY587" fmla="*/ 5178570 h 6154939"/>
              <a:gd name="connsiteX588" fmla="*/ 4608189 w 5943457"/>
              <a:gd name="connsiteY588" fmla="*/ 5167232 h 6154939"/>
              <a:gd name="connsiteX589" fmla="*/ 4623337 w 5943457"/>
              <a:gd name="connsiteY589" fmla="*/ 5150628 h 6154939"/>
              <a:gd name="connsiteX590" fmla="*/ 4163337 w 5943457"/>
              <a:gd name="connsiteY590" fmla="*/ 5147031 h 6154939"/>
              <a:gd name="connsiteX591" fmla="*/ 4159192 w 5943457"/>
              <a:gd name="connsiteY591" fmla="*/ 5165449 h 6154939"/>
              <a:gd name="connsiteX592" fmla="*/ 4152942 w 5943457"/>
              <a:gd name="connsiteY592" fmla="*/ 5158782 h 6154939"/>
              <a:gd name="connsiteX593" fmla="*/ 4163337 w 5943457"/>
              <a:gd name="connsiteY593" fmla="*/ 5147031 h 6154939"/>
              <a:gd name="connsiteX594" fmla="*/ 4357276 w 5943457"/>
              <a:gd name="connsiteY594" fmla="*/ 5138544 h 6154939"/>
              <a:gd name="connsiteX595" fmla="*/ 4375737 w 5943457"/>
              <a:gd name="connsiteY595" fmla="*/ 5139938 h 6154939"/>
              <a:gd name="connsiteX596" fmla="*/ 4387271 w 5943457"/>
              <a:gd name="connsiteY596" fmla="*/ 5152055 h 6154939"/>
              <a:gd name="connsiteX597" fmla="*/ 4360606 w 5943457"/>
              <a:gd name="connsiteY597" fmla="*/ 5160547 h 6154939"/>
              <a:gd name="connsiteX598" fmla="*/ 4339999 w 5943457"/>
              <a:gd name="connsiteY598" fmla="*/ 5146268 h 6154939"/>
              <a:gd name="connsiteX599" fmla="*/ 4357276 w 5943457"/>
              <a:gd name="connsiteY599" fmla="*/ 5138544 h 6154939"/>
              <a:gd name="connsiteX600" fmla="*/ 1271210 w 5943457"/>
              <a:gd name="connsiteY600" fmla="*/ 5137371 h 6154939"/>
              <a:gd name="connsiteX601" fmla="*/ 1274607 w 5943457"/>
              <a:gd name="connsiteY601" fmla="*/ 5167236 h 6154939"/>
              <a:gd name="connsiteX602" fmla="*/ 1263988 w 5943457"/>
              <a:gd name="connsiteY602" fmla="*/ 5152705 h 6154939"/>
              <a:gd name="connsiteX603" fmla="*/ 1271210 w 5943457"/>
              <a:gd name="connsiteY603" fmla="*/ 5137371 h 6154939"/>
              <a:gd name="connsiteX604" fmla="*/ 1188791 w 5943457"/>
              <a:gd name="connsiteY604" fmla="*/ 5132881 h 6154939"/>
              <a:gd name="connsiteX605" fmla="*/ 1196896 w 5943457"/>
              <a:gd name="connsiteY605" fmla="*/ 5135102 h 6154939"/>
              <a:gd name="connsiteX606" fmla="*/ 1190875 w 5943457"/>
              <a:gd name="connsiteY606" fmla="*/ 5194306 h 6154939"/>
              <a:gd name="connsiteX607" fmla="*/ 1183069 w 5943457"/>
              <a:gd name="connsiteY607" fmla="*/ 5190822 h 6154939"/>
              <a:gd name="connsiteX608" fmla="*/ 1179026 w 5943457"/>
              <a:gd name="connsiteY608" fmla="*/ 5136961 h 6154939"/>
              <a:gd name="connsiteX609" fmla="*/ 1188791 w 5943457"/>
              <a:gd name="connsiteY609" fmla="*/ 5132881 h 6154939"/>
              <a:gd name="connsiteX610" fmla="*/ 1728235 w 5943457"/>
              <a:gd name="connsiteY610" fmla="*/ 5129910 h 6154939"/>
              <a:gd name="connsiteX611" fmla="*/ 1706884 w 5943457"/>
              <a:gd name="connsiteY611" fmla="*/ 5177748 h 6154939"/>
              <a:gd name="connsiteX612" fmla="*/ 1728235 w 5943457"/>
              <a:gd name="connsiteY612" fmla="*/ 5129910 h 6154939"/>
              <a:gd name="connsiteX613" fmla="*/ 4045229 w 5943457"/>
              <a:gd name="connsiteY613" fmla="*/ 5109345 h 6154939"/>
              <a:gd name="connsiteX614" fmla="*/ 4060242 w 5943457"/>
              <a:gd name="connsiteY614" fmla="*/ 5149436 h 6154939"/>
              <a:gd name="connsiteX615" fmla="*/ 4033230 w 5943457"/>
              <a:gd name="connsiteY615" fmla="*/ 5109487 h 6154939"/>
              <a:gd name="connsiteX616" fmla="*/ 4045229 w 5943457"/>
              <a:gd name="connsiteY616" fmla="*/ 5109345 h 6154939"/>
              <a:gd name="connsiteX617" fmla="*/ 1231984 w 5943457"/>
              <a:gd name="connsiteY617" fmla="*/ 5103175 h 6154939"/>
              <a:gd name="connsiteX618" fmla="*/ 1250055 w 5943457"/>
              <a:gd name="connsiteY618" fmla="*/ 5105910 h 6154939"/>
              <a:gd name="connsiteX619" fmla="*/ 1256056 w 5943457"/>
              <a:gd name="connsiteY619" fmla="*/ 5114682 h 6154939"/>
              <a:gd name="connsiteX620" fmla="*/ 1247528 w 5943457"/>
              <a:gd name="connsiteY620" fmla="*/ 5133618 h 6154939"/>
              <a:gd name="connsiteX621" fmla="*/ 1230953 w 5943457"/>
              <a:gd name="connsiteY621" fmla="*/ 5130962 h 6154939"/>
              <a:gd name="connsiteX622" fmla="*/ 1216609 w 5943457"/>
              <a:gd name="connsiteY622" fmla="*/ 5115076 h 6154939"/>
              <a:gd name="connsiteX623" fmla="*/ 1231984 w 5943457"/>
              <a:gd name="connsiteY623" fmla="*/ 5103175 h 6154939"/>
              <a:gd name="connsiteX624" fmla="*/ 4576358 w 5943457"/>
              <a:gd name="connsiteY624" fmla="*/ 5096836 h 6154939"/>
              <a:gd name="connsiteX625" fmla="*/ 4588177 w 5943457"/>
              <a:gd name="connsiteY625" fmla="*/ 5176653 h 6154939"/>
              <a:gd name="connsiteX626" fmla="*/ 4576358 w 5943457"/>
              <a:gd name="connsiteY626" fmla="*/ 5096836 h 6154939"/>
              <a:gd name="connsiteX627" fmla="*/ 1698584 w 5943457"/>
              <a:gd name="connsiteY627" fmla="*/ 5089850 h 6154939"/>
              <a:gd name="connsiteX628" fmla="*/ 1725543 w 5943457"/>
              <a:gd name="connsiteY628" fmla="*/ 5091842 h 6154939"/>
              <a:gd name="connsiteX629" fmla="*/ 1738886 w 5943457"/>
              <a:gd name="connsiteY629" fmla="*/ 5110158 h 6154939"/>
              <a:gd name="connsiteX630" fmla="*/ 1680827 w 5943457"/>
              <a:gd name="connsiteY630" fmla="*/ 5132114 h 6154939"/>
              <a:gd name="connsiteX631" fmla="*/ 1687835 w 5943457"/>
              <a:gd name="connsiteY631" fmla="*/ 5094592 h 6154939"/>
              <a:gd name="connsiteX632" fmla="*/ 1698584 w 5943457"/>
              <a:gd name="connsiteY632" fmla="*/ 5089850 h 6154939"/>
              <a:gd name="connsiteX633" fmla="*/ 4257632 w 5943457"/>
              <a:gd name="connsiteY633" fmla="*/ 5086956 h 6154939"/>
              <a:gd name="connsiteX634" fmla="*/ 4270005 w 5943457"/>
              <a:gd name="connsiteY634" fmla="*/ 5114921 h 6154939"/>
              <a:gd name="connsiteX635" fmla="*/ 4257632 w 5943457"/>
              <a:gd name="connsiteY635" fmla="*/ 5086956 h 6154939"/>
              <a:gd name="connsiteX636" fmla="*/ 4656731 w 5943457"/>
              <a:gd name="connsiteY636" fmla="*/ 5082827 h 6154939"/>
              <a:gd name="connsiteX637" fmla="*/ 4667643 w 5943457"/>
              <a:gd name="connsiteY637" fmla="*/ 5087219 h 6154939"/>
              <a:gd name="connsiteX638" fmla="*/ 4668186 w 5943457"/>
              <a:gd name="connsiteY638" fmla="*/ 5106491 h 6154939"/>
              <a:gd name="connsiteX639" fmla="*/ 4630809 w 5943457"/>
              <a:gd name="connsiteY639" fmla="*/ 5102604 h 6154939"/>
              <a:gd name="connsiteX640" fmla="*/ 4656731 w 5943457"/>
              <a:gd name="connsiteY640" fmla="*/ 5082827 h 6154939"/>
              <a:gd name="connsiteX641" fmla="*/ 4154952 w 5943457"/>
              <a:gd name="connsiteY641" fmla="*/ 5073240 h 6154939"/>
              <a:gd name="connsiteX642" fmla="*/ 4147753 w 5943457"/>
              <a:gd name="connsiteY642" fmla="*/ 5134893 h 6154939"/>
              <a:gd name="connsiteX643" fmla="*/ 4134206 w 5943457"/>
              <a:gd name="connsiteY643" fmla="*/ 5128065 h 6154939"/>
              <a:gd name="connsiteX644" fmla="*/ 4133861 w 5943457"/>
              <a:gd name="connsiteY644" fmla="*/ 5128129 h 6154939"/>
              <a:gd name="connsiteX645" fmla="*/ 4119797 w 5943457"/>
              <a:gd name="connsiteY645" fmla="*/ 5122744 h 6154939"/>
              <a:gd name="connsiteX646" fmla="*/ 4111118 w 5943457"/>
              <a:gd name="connsiteY646" fmla="*/ 5120061 h 6154939"/>
              <a:gd name="connsiteX647" fmla="*/ 4111693 w 5943457"/>
              <a:gd name="connsiteY647" fmla="*/ 5120519 h 6154939"/>
              <a:gd name="connsiteX648" fmla="*/ 4126150 w 5943457"/>
              <a:gd name="connsiteY648" fmla="*/ 5167514 h 6154939"/>
              <a:gd name="connsiteX649" fmla="*/ 4119075 w 5943457"/>
              <a:gd name="connsiteY649" fmla="*/ 5169485 h 6154939"/>
              <a:gd name="connsiteX650" fmla="*/ 4121686 w 5943457"/>
              <a:gd name="connsiteY650" fmla="*/ 5173693 h 6154939"/>
              <a:gd name="connsiteX651" fmla="*/ 4124434 w 5943457"/>
              <a:gd name="connsiteY651" fmla="*/ 5203765 h 6154939"/>
              <a:gd name="connsiteX652" fmla="*/ 4117670 w 5943457"/>
              <a:gd name="connsiteY652" fmla="*/ 5203866 h 6154939"/>
              <a:gd name="connsiteX653" fmla="*/ 4119863 w 5943457"/>
              <a:gd name="connsiteY653" fmla="*/ 5230778 h 6154939"/>
              <a:gd name="connsiteX654" fmla="*/ 4100117 w 5943457"/>
              <a:gd name="connsiteY654" fmla="*/ 5215486 h 6154939"/>
              <a:gd name="connsiteX655" fmla="*/ 4098039 w 5943457"/>
              <a:gd name="connsiteY655" fmla="*/ 5203963 h 6154939"/>
              <a:gd name="connsiteX656" fmla="*/ 4084024 w 5943457"/>
              <a:gd name="connsiteY656" fmla="*/ 5192791 h 6154939"/>
              <a:gd name="connsiteX657" fmla="*/ 4082657 w 5943457"/>
              <a:gd name="connsiteY657" fmla="*/ 5161637 h 6154939"/>
              <a:gd name="connsiteX658" fmla="*/ 4088102 w 5943457"/>
              <a:gd name="connsiteY658" fmla="*/ 5158822 h 6154939"/>
              <a:gd name="connsiteX659" fmla="*/ 4080234 w 5943457"/>
              <a:gd name="connsiteY659" fmla="*/ 5152086 h 6154939"/>
              <a:gd name="connsiteX660" fmla="*/ 4100409 w 5943457"/>
              <a:gd name="connsiteY660" fmla="*/ 5111543 h 6154939"/>
              <a:gd name="connsiteX661" fmla="*/ 4101838 w 5943457"/>
              <a:gd name="connsiteY661" fmla="*/ 5112680 h 6154939"/>
              <a:gd name="connsiteX662" fmla="*/ 4110046 w 5943457"/>
              <a:gd name="connsiteY662" fmla="*/ 5092926 h 6154939"/>
              <a:gd name="connsiteX663" fmla="*/ 4129082 w 5943457"/>
              <a:gd name="connsiteY663" fmla="*/ 5089831 h 6154939"/>
              <a:gd name="connsiteX664" fmla="*/ 4130717 w 5943457"/>
              <a:gd name="connsiteY664" fmla="*/ 5091181 h 6154939"/>
              <a:gd name="connsiteX665" fmla="*/ 4134319 w 5943457"/>
              <a:gd name="connsiteY665" fmla="*/ 5088504 h 6154939"/>
              <a:gd name="connsiteX666" fmla="*/ 4132552 w 5943457"/>
              <a:gd name="connsiteY666" fmla="*/ 5076666 h 6154939"/>
              <a:gd name="connsiteX667" fmla="*/ 4154952 w 5943457"/>
              <a:gd name="connsiteY667" fmla="*/ 5073240 h 6154939"/>
              <a:gd name="connsiteX668" fmla="*/ 1614102 w 5943457"/>
              <a:gd name="connsiteY668" fmla="*/ 5065041 h 6154939"/>
              <a:gd name="connsiteX669" fmla="*/ 1631581 w 5943457"/>
              <a:gd name="connsiteY669" fmla="*/ 5080988 h 6154939"/>
              <a:gd name="connsiteX670" fmla="*/ 1632578 w 5943457"/>
              <a:gd name="connsiteY670" fmla="*/ 5086153 h 6154939"/>
              <a:gd name="connsiteX671" fmla="*/ 1638283 w 5943457"/>
              <a:gd name="connsiteY671" fmla="*/ 5075049 h 6154939"/>
              <a:gd name="connsiteX672" fmla="*/ 1653588 w 5943457"/>
              <a:gd name="connsiteY672" fmla="*/ 5066667 h 6154939"/>
              <a:gd name="connsiteX673" fmla="*/ 1679792 w 5943457"/>
              <a:gd name="connsiteY673" fmla="*/ 5079335 h 6154939"/>
              <a:gd name="connsiteX674" fmla="*/ 1641925 w 5943457"/>
              <a:gd name="connsiteY674" fmla="*/ 5127930 h 6154939"/>
              <a:gd name="connsiteX675" fmla="*/ 1634940 w 5943457"/>
              <a:gd name="connsiteY675" fmla="*/ 5118503 h 6154939"/>
              <a:gd name="connsiteX676" fmla="*/ 1631633 w 5943457"/>
              <a:gd name="connsiteY676" fmla="*/ 5135868 h 6154939"/>
              <a:gd name="connsiteX677" fmla="*/ 1617540 w 5943457"/>
              <a:gd name="connsiteY677" fmla="*/ 5152129 h 6154939"/>
              <a:gd name="connsiteX678" fmla="*/ 1613244 w 5943457"/>
              <a:gd name="connsiteY678" fmla="*/ 5128084 h 6154939"/>
              <a:gd name="connsiteX679" fmla="*/ 1610237 w 5943457"/>
              <a:gd name="connsiteY679" fmla="*/ 5134304 h 6154939"/>
              <a:gd name="connsiteX680" fmla="*/ 1582854 w 5943457"/>
              <a:gd name="connsiteY680" fmla="*/ 5151436 h 6154939"/>
              <a:gd name="connsiteX681" fmla="*/ 1611990 w 5943457"/>
              <a:gd name="connsiteY681" fmla="*/ 5107898 h 6154939"/>
              <a:gd name="connsiteX682" fmla="*/ 1613231 w 5943457"/>
              <a:gd name="connsiteY682" fmla="*/ 5111318 h 6154939"/>
              <a:gd name="connsiteX683" fmla="*/ 1613254 w 5943457"/>
              <a:gd name="connsiteY683" fmla="*/ 5106553 h 6154939"/>
              <a:gd name="connsiteX684" fmla="*/ 1614102 w 5943457"/>
              <a:gd name="connsiteY684" fmla="*/ 5065041 h 6154939"/>
              <a:gd name="connsiteX685" fmla="*/ 4308967 w 5943457"/>
              <a:gd name="connsiteY685" fmla="*/ 5037205 h 6154939"/>
              <a:gd name="connsiteX686" fmla="*/ 4319821 w 5943457"/>
              <a:gd name="connsiteY686" fmla="*/ 5085361 h 6154939"/>
              <a:gd name="connsiteX687" fmla="*/ 4300769 w 5943457"/>
              <a:gd name="connsiteY687" fmla="*/ 5047943 h 6154939"/>
              <a:gd name="connsiteX688" fmla="*/ 4308967 w 5943457"/>
              <a:gd name="connsiteY688" fmla="*/ 5037205 h 6154939"/>
              <a:gd name="connsiteX689" fmla="*/ 802666 w 5943457"/>
              <a:gd name="connsiteY689" fmla="*/ 5028934 h 6154939"/>
              <a:gd name="connsiteX690" fmla="*/ 801200 w 5943457"/>
              <a:gd name="connsiteY690" fmla="*/ 5041385 h 6154939"/>
              <a:gd name="connsiteX691" fmla="*/ 788323 w 5943457"/>
              <a:gd name="connsiteY691" fmla="*/ 5046940 h 6154939"/>
              <a:gd name="connsiteX692" fmla="*/ 779712 w 5943457"/>
              <a:gd name="connsiteY692" fmla="*/ 5036358 h 6154939"/>
              <a:gd name="connsiteX693" fmla="*/ 802666 w 5943457"/>
              <a:gd name="connsiteY693" fmla="*/ 5028934 h 6154939"/>
              <a:gd name="connsiteX694" fmla="*/ 4247161 w 5943457"/>
              <a:gd name="connsiteY694" fmla="*/ 5019987 h 6154939"/>
              <a:gd name="connsiteX695" fmla="*/ 4256909 w 5943457"/>
              <a:gd name="connsiteY695" fmla="*/ 5024341 h 6154939"/>
              <a:gd name="connsiteX696" fmla="*/ 4265182 w 5943457"/>
              <a:gd name="connsiteY696" fmla="*/ 5040748 h 6154939"/>
              <a:gd name="connsiteX697" fmla="*/ 4256748 w 5943457"/>
              <a:gd name="connsiteY697" fmla="*/ 5043151 h 6154939"/>
              <a:gd name="connsiteX698" fmla="*/ 4240291 w 5943457"/>
              <a:gd name="connsiteY698" fmla="*/ 5020108 h 6154939"/>
              <a:gd name="connsiteX699" fmla="*/ 4247161 w 5943457"/>
              <a:gd name="connsiteY699" fmla="*/ 5019987 h 6154939"/>
              <a:gd name="connsiteX700" fmla="*/ 1079817 w 5943457"/>
              <a:gd name="connsiteY700" fmla="*/ 5019581 h 6154939"/>
              <a:gd name="connsiteX701" fmla="*/ 1087428 w 5943457"/>
              <a:gd name="connsiteY701" fmla="*/ 5023140 h 6154939"/>
              <a:gd name="connsiteX702" fmla="*/ 1071480 w 5943457"/>
              <a:gd name="connsiteY702" fmla="*/ 5080473 h 6154939"/>
              <a:gd name="connsiteX703" fmla="*/ 1064376 w 5943457"/>
              <a:gd name="connsiteY703" fmla="*/ 5075719 h 6154939"/>
              <a:gd name="connsiteX704" fmla="*/ 1069502 w 5943457"/>
              <a:gd name="connsiteY704" fmla="*/ 5021950 h 6154939"/>
              <a:gd name="connsiteX705" fmla="*/ 1079817 w 5943457"/>
              <a:gd name="connsiteY705" fmla="*/ 5019581 h 6154939"/>
              <a:gd name="connsiteX706" fmla="*/ 1636770 w 5943457"/>
              <a:gd name="connsiteY706" fmla="*/ 5013613 h 6154939"/>
              <a:gd name="connsiteX707" fmla="*/ 1637396 w 5943457"/>
              <a:gd name="connsiteY707" fmla="*/ 5015371 h 6154939"/>
              <a:gd name="connsiteX708" fmla="*/ 1642276 w 5943457"/>
              <a:gd name="connsiteY708" fmla="*/ 5016602 h 6154939"/>
              <a:gd name="connsiteX709" fmla="*/ 4783234 w 5943457"/>
              <a:gd name="connsiteY709" fmla="*/ 5007369 h 6154939"/>
              <a:gd name="connsiteX710" fmla="*/ 4815130 w 5943457"/>
              <a:gd name="connsiteY710" fmla="*/ 5011649 h 6154939"/>
              <a:gd name="connsiteX711" fmla="*/ 4828023 w 5943457"/>
              <a:gd name="connsiteY711" fmla="*/ 5026888 h 6154939"/>
              <a:gd name="connsiteX712" fmla="*/ 4826479 w 5943457"/>
              <a:gd name="connsiteY712" fmla="*/ 5039495 h 6154939"/>
              <a:gd name="connsiteX713" fmla="*/ 4798987 w 5943457"/>
              <a:gd name="connsiteY713" fmla="*/ 5043591 h 6154939"/>
              <a:gd name="connsiteX714" fmla="*/ 4773813 w 5943457"/>
              <a:gd name="connsiteY714" fmla="*/ 5028782 h 6154939"/>
              <a:gd name="connsiteX715" fmla="*/ 4783234 w 5943457"/>
              <a:gd name="connsiteY715" fmla="*/ 5007369 h 6154939"/>
              <a:gd name="connsiteX716" fmla="*/ 1127412 w 5943457"/>
              <a:gd name="connsiteY716" fmla="*/ 4997609 h 6154939"/>
              <a:gd name="connsiteX717" fmla="*/ 1144760 w 5943457"/>
              <a:gd name="connsiteY717" fmla="*/ 5003360 h 6154939"/>
              <a:gd name="connsiteX718" fmla="*/ 1149191 w 5943457"/>
              <a:gd name="connsiteY718" fmla="*/ 5013021 h 6154939"/>
              <a:gd name="connsiteX719" fmla="*/ 1137582 w 5943457"/>
              <a:gd name="connsiteY719" fmla="*/ 5030242 h 6154939"/>
              <a:gd name="connsiteX720" fmla="*/ 1121695 w 5943457"/>
              <a:gd name="connsiteY720" fmla="*/ 5024821 h 6154939"/>
              <a:gd name="connsiteX721" fmla="*/ 1110244 w 5943457"/>
              <a:gd name="connsiteY721" fmla="*/ 5006738 h 6154939"/>
              <a:gd name="connsiteX722" fmla="*/ 1127412 w 5943457"/>
              <a:gd name="connsiteY722" fmla="*/ 4997609 h 6154939"/>
              <a:gd name="connsiteX723" fmla="*/ 1337179 w 5943457"/>
              <a:gd name="connsiteY723" fmla="*/ 4986879 h 6154939"/>
              <a:gd name="connsiteX724" fmla="*/ 1343079 w 5943457"/>
              <a:gd name="connsiteY724" fmla="*/ 4989922 h 6154939"/>
              <a:gd name="connsiteX725" fmla="*/ 1337072 w 5943457"/>
              <a:gd name="connsiteY725" fmla="*/ 5006814 h 6154939"/>
              <a:gd name="connsiteX726" fmla="*/ 1325739 w 5943457"/>
              <a:gd name="connsiteY726" fmla="*/ 5002331 h 6154939"/>
              <a:gd name="connsiteX727" fmla="*/ 1337179 w 5943457"/>
              <a:gd name="connsiteY727" fmla="*/ 4986879 h 6154939"/>
              <a:gd name="connsiteX728" fmla="*/ 4774103 w 5943457"/>
              <a:gd name="connsiteY728" fmla="*/ 4954645 h 6154939"/>
              <a:gd name="connsiteX729" fmla="*/ 4790752 w 5943457"/>
              <a:gd name="connsiteY729" fmla="*/ 4965549 h 6154939"/>
              <a:gd name="connsiteX730" fmla="*/ 4765507 w 5943457"/>
              <a:gd name="connsiteY730" fmla="*/ 4988848 h 6154939"/>
              <a:gd name="connsiteX731" fmla="*/ 4774103 w 5943457"/>
              <a:gd name="connsiteY731" fmla="*/ 4954645 h 6154939"/>
              <a:gd name="connsiteX732" fmla="*/ 1056568 w 5943457"/>
              <a:gd name="connsiteY732" fmla="*/ 4936115 h 6154939"/>
              <a:gd name="connsiteX733" fmla="*/ 1070834 w 5943457"/>
              <a:gd name="connsiteY733" fmla="*/ 4959732 h 6154939"/>
              <a:gd name="connsiteX734" fmla="*/ 1068465 w 5943457"/>
              <a:gd name="connsiteY734" fmla="*/ 4971254 h 6154939"/>
              <a:gd name="connsiteX735" fmla="*/ 1049600 w 5943457"/>
              <a:gd name="connsiteY735" fmla="*/ 4975235 h 6154939"/>
              <a:gd name="connsiteX736" fmla="*/ 1045143 w 5943457"/>
              <a:gd name="connsiteY736" fmla="*/ 4965304 h 6154939"/>
              <a:gd name="connsiteX737" fmla="*/ 1030730 w 5943457"/>
              <a:gd name="connsiteY737" fmla="*/ 4981367 h 6154939"/>
              <a:gd name="connsiteX738" fmla="*/ 984905 w 5943457"/>
              <a:gd name="connsiteY738" fmla="*/ 4987643 h 6154939"/>
              <a:gd name="connsiteX739" fmla="*/ 1020254 w 5943457"/>
              <a:gd name="connsiteY739" fmla="*/ 4960654 h 6154939"/>
              <a:gd name="connsiteX740" fmla="*/ 1040475 w 5943457"/>
              <a:gd name="connsiteY740" fmla="*/ 4954903 h 6154939"/>
              <a:gd name="connsiteX741" fmla="*/ 1040255 w 5943457"/>
              <a:gd name="connsiteY741" fmla="*/ 4954414 h 6154939"/>
              <a:gd name="connsiteX742" fmla="*/ 1046740 w 5943457"/>
              <a:gd name="connsiteY742" fmla="*/ 4937765 h 6154939"/>
              <a:gd name="connsiteX743" fmla="*/ 1056568 w 5943457"/>
              <a:gd name="connsiteY743" fmla="*/ 4936115 h 6154939"/>
              <a:gd name="connsiteX744" fmla="*/ 5292547 w 5943457"/>
              <a:gd name="connsiteY744" fmla="*/ 4927023 h 6154939"/>
              <a:gd name="connsiteX745" fmla="*/ 5342351 w 5943457"/>
              <a:gd name="connsiteY745" fmla="*/ 4940871 h 6154939"/>
              <a:gd name="connsiteX746" fmla="*/ 5276842 w 5943457"/>
              <a:gd name="connsiteY746" fmla="*/ 4963854 h 6154939"/>
              <a:gd name="connsiteX747" fmla="*/ 5292547 w 5943457"/>
              <a:gd name="connsiteY747" fmla="*/ 4927023 h 6154939"/>
              <a:gd name="connsiteX748" fmla="*/ 4372347 w 5943457"/>
              <a:gd name="connsiteY748" fmla="*/ 4904975 h 6154939"/>
              <a:gd name="connsiteX749" fmla="*/ 4379039 w 5943457"/>
              <a:gd name="connsiteY749" fmla="*/ 4913930 h 6154939"/>
              <a:gd name="connsiteX750" fmla="*/ 4372073 w 5943457"/>
              <a:gd name="connsiteY750" fmla="*/ 4923474 h 6154939"/>
              <a:gd name="connsiteX751" fmla="*/ 4395580 w 5943457"/>
              <a:gd name="connsiteY751" fmla="*/ 4933586 h 6154939"/>
              <a:gd name="connsiteX752" fmla="*/ 4408408 w 5943457"/>
              <a:gd name="connsiteY752" fmla="*/ 4950862 h 6154939"/>
              <a:gd name="connsiteX753" fmla="*/ 4322638 w 5943457"/>
              <a:gd name="connsiteY753" fmla="*/ 4935380 h 6154939"/>
              <a:gd name="connsiteX754" fmla="*/ 4341988 w 5943457"/>
              <a:gd name="connsiteY754" fmla="*/ 4921765 h 6154939"/>
              <a:gd name="connsiteX755" fmla="*/ 4351222 w 5943457"/>
              <a:gd name="connsiteY755" fmla="*/ 4922017 h 6154939"/>
              <a:gd name="connsiteX756" fmla="*/ 1250763 w 5943457"/>
              <a:gd name="connsiteY756" fmla="*/ 4900782 h 6154939"/>
              <a:gd name="connsiteX757" fmla="*/ 1256062 w 5943457"/>
              <a:gd name="connsiteY757" fmla="*/ 4904779 h 6154939"/>
              <a:gd name="connsiteX758" fmla="*/ 1247285 w 5943457"/>
              <a:gd name="connsiteY758" fmla="*/ 4920412 h 6154939"/>
              <a:gd name="connsiteX759" fmla="*/ 1236873 w 5943457"/>
              <a:gd name="connsiteY759" fmla="*/ 4914077 h 6154939"/>
              <a:gd name="connsiteX760" fmla="*/ 1250763 w 5943457"/>
              <a:gd name="connsiteY760" fmla="*/ 4900782 h 6154939"/>
              <a:gd name="connsiteX761" fmla="*/ 1382484 w 5943457"/>
              <a:gd name="connsiteY761" fmla="*/ 4876217 h 6154939"/>
              <a:gd name="connsiteX762" fmla="*/ 1384246 w 5943457"/>
              <a:gd name="connsiteY762" fmla="*/ 4901165 h 6154939"/>
              <a:gd name="connsiteX763" fmla="*/ 1382484 w 5943457"/>
              <a:gd name="connsiteY763" fmla="*/ 4876217 h 6154939"/>
              <a:gd name="connsiteX764" fmla="*/ 5020434 w 5943457"/>
              <a:gd name="connsiteY764" fmla="*/ 4845078 h 6154939"/>
              <a:gd name="connsiteX765" fmla="*/ 5026788 w 5943457"/>
              <a:gd name="connsiteY765" fmla="*/ 4855156 h 6154939"/>
              <a:gd name="connsiteX766" fmla="*/ 5011481 w 5943457"/>
              <a:gd name="connsiteY766" fmla="*/ 4864621 h 6154939"/>
              <a:gd name="connsiteX767" fmla="*/ 4996751 w 5943457"/>
              <a:gd name="connsiteY767" fmla="*/ 4856238 h 6154939"/>
              <a:gd name="connsiteX768" fmla="*/ 5020434 w 5943457"/>
              <a:gd name="connsiteY768" fmla="*/ 4845078 h 6154939"/>
              <a:gd name="connsiteX769" fmla="*/ 4505436 w 5943457"/>
              <a:gd name="connsiteY769" fmla="*/ 4835976 h 6154939"/>
              <a:gd name="connsiteX770" fmla="*/ 4516436 w 5943457"/>
              <a:gd name="connsiteY770" fmla="*/ 4844972 h 6154939"/>
              <a:gd name="connsiteX771" fmla="*/ 4517053 w 5943457"/>
              <a:gd name="connsiteY771" fmla="*/ 4845711 h 6154939"/>
              <a:gd name="connsiteX772" fmla="*/ 4520936 w 5943457"/>
              <a:gd name="connsiteY772" fmla="*/ 4844848 h 6154939"/>
              <a:gd name="connsiteX773" fmla="*/ 4525590 w 5943457"/>
              <a:gd name="connsiteY773" fmla="*/ 4855915 h 6154939"/>
              <a:gd name="connsiteX774" fmla="*/ 4526206 w 5943457"/>
              <a:gd name="connsiteY774" fmla="*/ 4856651 h 6154939"/>
              <a:gd name="connsiteX775" fmla="*/ 4525860 w 5943457"/>
              <a:gd name="connsiteY775" fmla="*/ 4856558 h 6154939"/>
              <a:gd name="connsiteX776" fmla="*/ 4527724 w 5943457"/>
              <a:gd name="connsiteY776" fmla="*/ 4860991 h 6154939"/>
              <a:gd name="connsiteX777" fmla="*/ 4527944 w 5943457"/>
              <a:gd name="connsiteY777" fmla="*/ 4880120 h 6154939"/>
              <a:gd name="connsiteX778" fmla="*/ 4490378 w 5943457"/>
              <a:gd name="connsiteY778" fmla="*/ 4856594 h 6154939"/>
              <a:gd name="connsiteX779" fmla="*/ 4502168 w 5943457"/>
              <a:gd name="connsiteY779" fmla="*/ 4849162 h 6154939"/>
              <a:gd name="connsiteX780" fmla="*/ 4498854 w 5943457"/>
              <a:gd name="connsiteY780" fmla="*/ 4847627 h 6154939"/>
              <a:gd name="connsiteX781" fmla="*/ 4494365 w 5943457"/>
              <a:gd name="connsiteY781" fmla="*/ 4836124 h 6154939"/>
              <a:gd name="connsiteX782" fmla="*/ 4505436 w 5943457"/>
              <a:gd name="connsiteY782" fmla="*/ 4835976 h 6154939"/>
              <a:gd name="connsiteX783" fmla="*/ 4383308 w 5943457"/>
              <a:gd name="connsiteY783" fmla="*/ 4831701 h 6154939"/>
              <a:gd name="connsiteX784" fmla="*/ 4413256 w 5943457"/>
              <a:gd name="connsiteY784" fmla="*/ 4843064 h 6154939"/>
              <a:gd name="connsiteX785" fmla="*/ 4431064 w 5943457"/>
              <a:gd name="connsiteY785" fmla="*/ 4872732 h 6154939"/>
              <a:gd name="connsiteX786" fmla="*/ 4408879 w 5943457"/>
              <a:gd name="connsiteY786" fmla="*/ 4885548 h 6154939"/>
              <a:gd name="connsiteX787" fmla="*/ 4383308 w 5943457"/>
              <a:gd name="connsiteY787" fmla="*/ 4831701 h 6154939"/>
              <a:gd name="connsiteX788" fmla="*/ 822480 w 5943457"/>
              <a:gd name="connsiteY788" fmla="*/ 4818289 h 6154939"/>
              <a:gd name="connsiteX789" fmla="*/ 816101 w 5943457"/>
              <a:gd name="connsiteY789" fmla="*/ 4847661 h 6154939"/>
              <a:gd name="connsiteX790" fmla="*/ 810715 w 5943457"/>
              <a:gd name="connsiteY790" fmla="*/ 4830489 h 6154939"/>
              <a:gd name="connsiteX791" fmla="*/ 822480 w 5943457"/>
              <a:gd name="connsiteY791" fmla="*/ 4818289 h 6154939"/>
              <a:gd name="connsiteX792" fmla="*/ 983171 w 5943457"/>
              <a:gd name="connsiteY792" fmla="*/ 4816990 h 6154939"/>
              <a:gd name="connsiteX793" fmla="*/ 903434 w 5943457"/>
              <a:gd name="connsiteY793" fmla="*/ 4841948 h 6154939"/>
              <a:gd name="connsiteX794" fmla="*/ 983171 w 5943457"/>
              <a:gd name="connsiteY794" fmla="*/ 4816990 h 6154939"/>
              <a:gd name="connsiteX795" fmla="*/ 1208304 w 5943457"/>
              <a:gd name="connsiteY795" fmla="*/ 4810845 h 6154939"/>
              <a:gd name="connsiteX796" fmla="*/ 1204589 w 5943457"/>
              <a:gd name="connsiteY796" fmla="*/ 4841178 h 6154939"/>
              <a:gd name="connsiteX797" fmla="*/ 1186949 w 5943457"/>
              <a:gd name="connsiteY797" fmla="*/ 4840117 h 6154939"/>
              <a:gd name="connsiteX798" fmla="*/ 1170104 w 5943457"/>
              <a:gd name="connsiteY798" fmla="*/ 4832557 h 6154939"/>
              <a:gd name="connsiteX799" fmla="*/ 1208304 w 5943457"/>
              <a:gd name="connsiteY799" fmla="*/ 4810845 h 6154939"/>
              <a:gd name="connsiteX800" fmla="*/ 1314132 w 5943457"/>
              <a:gd name="connsiteY800" fmla="*/ 4799379 h 6154939"/>
              <a:gd name="connsiteX801" fmla="*/ 1316502 w 5943457"/>
              <a:gd name="connsiteY801" fmla="*/ 4804501 h 6154939"/>
              <a:gd name="connsiteX802" fmla="*/ 1323682 w 5943457"/>
              <a:gd name="connsiteY802" fmla="*/ 4802569 h 6154939"/>
              <a:gd name="connsiteX803" fmla="*/ 1323682 w 5943457"/>
              <a:gd name="connsiteY803" fmla="*/ 4820348 h 6154939"/>
              <a:gd name="connsiteX804" fmla="*/ 1320100 w 5943457"/>
              <a:gd name="connsiteY804" fmla="*/ 4819886 h 6154939"/>
              <a:gd name="connsiteX805" fmla="*/ 1319476 w 5943457"/>
              <a:gd name="connsiteY805" fmla="*/ 4822277 h 6154939"/>
              <a:gd name="connsiteX806" fmla="*/ 1311650 w 5943457"/>
              <a:gd name="connsiteY806" fmla="*/ 4824264 h 6154939"/>
              <a:gd name="connsiteX807" fmla="*/ 1304330 w 5943457"/>
              <a:gd name="connsiteY807" fmla="*/ 4812219 h 6154939"/>
              <a:gd name="connsiteX808" fmla="*/ 1307499 w 5943457"/>
              <a:gd name="connsiteY808" fmla="*/ 4808069 h 6154939"/>
              <a:gd name="connsiteX809" fmla="*/ 1307172 w 5943457"/>
              <a:gd name="connsiteY809" fmla="*/ 4807014 h 6154939"/>
              <a:gd name="connsiteX810" fmla="*/ 1308597 w 5943457"/>
              <a:gd name="connsiteY810" fmla="*/ 4806629 h 6154939"/>
              <a:gd name="connsiteX811" fmla="*/ 643200 w 5943457"/>
              <a:gd name="connsiteY811" fmla="*/ 4784655 h 6154939"/>
              <a:gd name="connsiteX812" fmla="*/ 661163 w 5943457"/>
              <a:gd name="connsiteY812" fmla="*/ 4806851 h 6154939"/>
              <a:gd name="connsiteX813" fmla="*/ 635762 w 5943457"/>
              <a:gd name="connsiteY813" fmla="*/ 4853218 h 6154939"/>
              <a:gd name="connsiteX814" fmla="*/ 621475 w 5943457"/>
              <a:gd name="connsiteY814" fmla="*/ 4838716 h 6154939"/>
              <a:gd name="connsiteX815" fmla="*/ 627716 w 5943457"/>
              <a:gd name="connsiteY815" fmla="*/ 4787545 h 6154939"/>
              <a:gd name="connsiteX816" fmla="*/ 643200 w 5943457"/>
              <a:gd name="connsiteY816" fmla="*/ 4784655 h 6154939"/>
              <a:gd name="connsiteX817" fmla="*/ 1021024 w 5943457"/>
              <a:gd name="connsiteY817" fmla="*/ 4772406 h 6154939"/>
              <a:gd name="connsiteX818" fmla="*/ 1034121 w 5943457"/>
              <a:gd name="connsiteY818" fmla="*/ 4802410 h 6154939"/>
              <a:gd name="connsiteX819" fmla="*/ 999197 w 5943457"/>
              <a:gd name="connsiteY819" fmla="*/ 4810983 h 6154939"/>
              <a:gd name="connsiteX820" fmla="*/ 1021024 w 5943457"/>
              <a:gd name="connsiteY820" fmla="*/ 4772406 h 6154939"/>
              <a:gd name="connsiteX821" fmla="*/ 4641661 w 5943457"/>
              <a:gd name="connsiteY821" fmla="*/ 4769334 h 6154939"/>
              <a:gd name="connsiteX822" fmla="*/ 4646068 w 5943457"/>
              <a:gd name="connsiteY822" fmla="*/ 4772365 h 6154939"/>
              <a:gd name="connsiteX823" fmla="*/ 4650997 w 5943457"/>
              <a:gd name="connsiteY823" fmla="*/ 4787977 h 6154939"/>
              <a:gd name="connsiteX824" fmla="*/ 4636182 w 5943457"/>
              <a:gd name="connsiteY824" fmla="*/ 4787137 h 6154939"/>
              <a:gd name="connsiteX825" fmla="*/ 4634923 w 5943457"/>
              <a:gd name="connsiteY825" fmla="*/ 4772035 h 6154939"/>
              <a:gd name="connsiteX826" fmla="*/ 4641661 w 5943457"/>
              <a:gd name="connsiteY826" fmla="*/ 4769334 h 6154939"/>
              <a:gd name="connsiteX827" fmla="*/ 1263667 w 5943457"/>
              <a:gd name="connsiteY827" fmla="*/ 4755599 h 6154939"/>
              <a:gd name="connsiteX828" fmla="*/ 1273088 w 5943457"/>
              <a:gd name="connsiteY828" fmla="*/ 4765870 h 6154939"/>
              <a:gd name="connsiteX829" fmla="*/ 1274005 w 5943457"/>
              <a:gd name="connsiteY829" fmla="*/ 4762335 h 6154939"/>
              <a:gd name="connsiteX830" fmla="*/ 1284520 w 5943457"/>
              <a:gd name="connsiteY830" fmla="*/ 4755862 h 6154939"/>
              <a:gd name="connsiteX831" fmla="*/ 1286646 w 5943457"/>
              <a:gd name="connsiteY831" fmla="*/ 4766727 h 6154939"/>
              <a:gd name="connsiteX832" fmla="*/ 1279763 w 5943457"/>
              <a:gd name="connsiteY832" fmla="*/ 4779159 h 6154939"/>
              <a:gd name="connsiteX833" fmla="*/ 1279147 w 5943457"/>
              <a:gd name="connsiteY833" fmla="*/ 4779898 h 6154939"/>
              <a:gd name="connsiteX834" fmla="*/ 1280690 w 5943457"/>
              <a:gd name="connsiteY834" fmla="*/ 4783564 h 6154939"/>
              <a:gd name="connsiteX835" fmla="*/ 1270633 w 5943457"/>
              <a:gd name="connsiteY835" fmla="*/ 4790122 h 6154939"/>
              <a:gd name="connsiteX836" fmla="*/ 1270018 w 5943457"/>
              <a:gd name="connsiteY836" fmla="*/ 4790860 h 6154939"/>
              <a:gd name="connsiteX837" fmla="*/ 1270048 w 5943457"/>
              <a:gd name="connsiteY837" fmla="*/ 4790504 h 6154939"/>
              <a:gd name="connsiteX838" fmla="*/ 1266020 w 5943457"/>
              <a:gd name="connsiteY838" fmla="*/ 4793130 h 6154939"/>
              <a:gd name="connsiteX839" fmla="*/ 1247240 w 5943457"/>
              <a:gd name="connsiteY839" fmla="*/ 4796767 h 6154939"/>
              <a:gd name="connsiteX840" fmla="*/ 1263667 w 5943457"/>
              <a:gd name="connsiteY840" fmla="*/ 4755599 h 6154939"/>
              <a:gd name="connsiteX841" fmla="*/ 903404 w 5943457"/>
              <a:gd name="connsiteY841" fmla="*/ 4741787 h 6154939"/>
              <a:gd name="connsiteX842" fmla="*/ 914746 w 5943457"/>
              <a:gd name="connsiteY842" fmla="*/ 4745281 h 6154939"/>
              <a:gd name="connsiteX843" fmla="*/ 908468 w 5943457"/>
              <a:gd name="connsiteY843" fmla="*/ 4772732 h 6154939"/>
              <a:gd name="connsiteX844" fmla="*/ 903404 w 5943457"/>
              <a:gd name="connsiteY844" fmla="*/ 4741787 h 6154939"/>
              <a:gd name="connsiteX845" fmla="*/ 950826 w 5943457"/>
              <a:gd name="connsiteY845" fmla="*/ 4720359 h 6154939"/>
              <a:gd name="connsiteX846" fmla="*/ 956871 w 5943457"/>
              <a:gd name="connsiteY846" fmla="*/ 4771732 h 6154939"/>
              <a:gd name="connsiteX847" fmla="*/ 950826 w 5943457"/>
              <a:gd name="connsiteY847" fmla="*/ 4720359 h 6154939"/>
              <a:gd name="connsiteX848" fmla="*/ 4622483 w 5943457"/>
              <a:gd name="connsiteY848" fmla="*/ 4641879 h 6154939"/>
              <a:gd name="connsiteX849" fmla="*/ 4636509 w 5943457"/>
              <a:gd name="connsiteY849" fmla="*/ 4687603 h 6154939"/>
              <a:gd name="connsiteX850" fmla="*/ 4634339 w 5943457"/>
              <a:gd name="connsiteY850" fmla="*/ 4686551 h 6154939"/>
              <a:gd name="connsiteX851" fmla="*/ 4639644 w 5943457"/>
              <a:gd name="connsiteY851" fmla="*/ 4699963 h 6154939"/>
              <a:gd name="connsiteX852" fmla="*/ 4619606 w 5943457"/>
              <a:gd name="connsiteY852" fmla="*/ 4682001 h 6154939"/>
              <a:gd name="connsiteX853" fmla="*/ 4626664 w 5943457"/>
              <a:gd name="connsiteY853" fmla="*/ 4682830 h 6154939"/>
              <a:gd name="connsiteX854" fmla="*/ 4623749 w 5943457"/>
              <a:gd name="connsiteY854" fmla="*/ 4681417 h 6154939"/>
              <a:gd name="connsiteX855" fmla="*/ 4622483 w 5943457"/>
              <a:gd name="connsiteY855" fmla="*/ 4641879 h 6154939"/>
              <a:gd name="connsiteX856" fmla="*/ 969126 w 5943457"/>
              <a:gd name="connsiteY856" fmla="*/ 4622576 h 6154939"/>
              <a:gd name="connsiteX857" fmla="*/ 1002133 w 5943457"/>
              <a:gd name="connsiteY857" fmla="*/ 4647704 h 6154939"/>
              <a:gd name="connsiteX858" fmla="*/ 955323 w 5943457"/>
              <a:gd name="connsiteY858" fmla="*/ 4628363 h 6154939"/>
              <a:gd name="connsiteX859" fmla="*/ 969126 w 5943457"/>
              <a:gd name="connsiteY859" fmla="*/ 4622576 h 6154939"/>
              <a:gd name="connsiteX860" fmla="*/ 4731879 w 5943457"/>
              <a:gd name="connsiteY860" fmla="*/ 4616879 h 6154939"/>
              <a:gd name="connsiteX861" fmla="*/ 4741165 w 5943457"/>
              <a:gd name="connsiteY861" fmla="*/ 4648804 h 6154939"/>
              <a:gd name="connsiteX862" fmla="*/ 4753957 w 5943457"/>
              <a:gd name="connsiteY862" fmla="*/ 4659190 h 6154939"/>
              <a:gd name="connsiteX863" fmla="*/ 4750286 w 5943457"/>
              <a:gd name="connsiteY863" fmla="*/ 4651078 h 6154939"/>
              <a:gd name="connsiteX864" fmla="*/ 4755584 w 5943457"/>
              <a:gd name="connsiteY864" fmla="*/ 4636862 h 6154939"/>
              <a:gd name="connsiteX865" fmla="*/ 4775401 w 5943457"/>
              <a:gd name="connsiteY865" fmla="*/ 4640375 h 6154939"/>
              <a:gd name="connsiteX866" fmla="*/ 4790068 w 5943457"/>
              <a:gd name="connsiteY866" fmla="*/ 4651511 h 6154939"/>
              <a:gd name="connsiteX867" fmla="*/ 4779155 w 5943457"/>
              <a:gd name="connsiteY867" fmla="*/ 4668176 h 6154939"/>
              <a:gd name="connsiteX868" fmla="*/ 4766641 w 5943457"/>
              <a:gd name="connsiteY868" fmla="*/ 4669064 h 6154939"/>
              <a:gd name="connsiteX869" fmla="*/ 4764804 w 5943457"/>
              <a:gd name="connsiteY869" fmla="*/ 4667997 h 6154939"/>
              <a:gd name="connsiteX870" fmla="*/ 4770669 w 5943457"/>
              <a:gd name="connsiteY870" fmla="*/ 4672758 h 6154939"/>
              <a:gd name="connsiteX871" fmla="*/ 4783526 w 5943457"/>
              <a:gd name="connsiteY871" fmla="*/ 4697973 h 6154939"/>
              <a:gd name="connsiteX872" fmla="*/ 4737982 w 5943457"/>
              <a:gd name="connsiteY872" fmla="*/ 4674804 h 6154939"/>
              <a:gd name="connsiteX873" fmla="*/ 4706146 w 5943457"/>
              <a:gd name="connsiteY873" fmla="*/ 4719287 h 6154939"/>
              <a:gd name="connsiteX874" fmla="*/ 4705954 w 5943457"/>
              <a:gd name="connsiteY874" fmla="*/ 4689836 h 6154939"/>
              <a:gd name="connsiteX875" fmla="*/ 4691297 w 5943457"/>
              <a:gd name="connsiteY875" fmla="*/ 4681586 h 6154939"/>
              <a:gd name="connsiteX876" fmla="*/ 4697313 w 5943457"/>
              <a:gd name="connsiteY876" fmla="*/ 4665790 h 6154939"/>
              <a:gd name="connsiteX877" fmla="*/ 4708555 w 5943457"/>
              <a:gd name="connsiteY877" fmla="*/ 4662728 h 6154939"/>
              <a:gd name="connsiteX878" fmla="*/ 735831 w 5943457"/>
              <a:gd name="connsiteY878" fmla="*/ 4595844 h 6154939"/>
              <a:gd name="connsiteX879" fmla="*/ 729079 w 5943457"/>
              <a:gd name="connsiteY879" fmla="*/ 4665956 h 6154939"/>
              <a:gd name="connsiteX880" fmla="*/ 720996 w 5943457"/>
              <a:gd name="connsiteY880" fmla="*/ 4597006 h 6154939"/>
              <a:gd name="connsiteX881" fmla="*/ 735831 w 5943457"/>
              <a:gd name="connsiteY881" fmla="*/ 4595844 h 6154939"/>
              <a:gd name="connsiteX882" fmla="*/ 821415 w 5943457"/>
              <a:gd name="connsiteY882" fmla="*/ 4591512 h 6154939"/>
              <a:gd name="connsiteX883" fmla="*/ 832509 w 5943457"/>
              <a:gd name="connsiteY883" fmla="*/ 4599226 h 6154939"/>
              <a:gd name="connsiteX884" fmla="*/ 784885 w 5943457"/>
              <a:gd name="connsiteY884" fmla="*/ 4612213 h 6154939"/>
              <a:gd name="connsiteX885" fmla="*/ 821415 w 5943457"/>
              <a:gd name="connsiteY885" fmla="*/ 4591512 h 6154939"/>
              <a:gd name="connsiteX886" fmla="*/ 864694 w 5943457"/>
              <a:gd name="connsiteY886" fmla="*/ 4585849 h 6154939"/>
              <a:gd name="connsiteX887" fmla="*/ 875282 w 5943457"/>
              <a:gd name="connsiteY887" fmla="*/ 4591211 h 6154939"/>
              <a:gd name="connsiteX888" fmla="*/ 864451 w 5943457"/>
              <a:gd name="connsiteY888" fmla="*/ 4617204 h 6154939"/>
              <a:gd name="connsiteX889" fmla="*/ 864694 w 5943457"/>
              <a:gd name="connsiteY889" fmla="*/ 4585849 h 6154939"/>
              <a:gd name="connsiteX890" fmla="*/ 1050329 w 5943457"/>
              <a:gd name="connsiteY890" fmla="*/ 4583972 h 6154939"/>
              <a:gd name="connsiteX891" fmla="*/ 1052574 w 5943457"/>
              <a:gd name="connsiteY891" fmla="*/ 4599720 h 6154939"/>
              <a:gd name="connsiteX892" fmla="*/ 1049131 w 5943457"/>
              <a:gd name="connsiteY892" fmla="*/ 4607172 h 6154939"/>
              <a:gd name="connsiteX893" fmla="*/ 1053523 w 5943457"/>
              <a:gd name="connsiteY893" fmla="*/ 4609416 h 6154939"/>
              <a:gd name="connsiteX894" fmla="*/ 1008084 w 5943457"/>
              <a:gd name="connsiteY894" fmla="*/ 4628707 h 6154939"/>
              <a:gd name="connsiteX895" fmla="*/ 1018559 w 5943457"/>
              <a:gd name="connsiteY895" fmla="*/ 4610845 h 6154939"/>
              <a:gd name="connsiteX896" fmla="*/ 1036293 w 5943457"/>
              <a:gd name="connsiteY896" fmla="*/ 4604988 h 6154939"/>
              <a:gd name="connsiteX897" fmla="*/ 1038868 w 5943457"/>
              <a:gd name="connsiteY897" fmla="*/ 4595371 h 6154939"/>
              <a:gd name="connsiteX898" fmla="*/ 1050329 w 5943457"/>
              <a:gd name="connsiteY898" fmla="*/ 4583972 h 6154939"/>
              <a:gd name="connsiteX899" fmla="*/ 915058 w 5943457"/>
              <a:gd name="connsiteY899" fmla="*/ 4572752 h 6154939"/>
              <a:gd name="connsiteX900" fmla="*/ 912326 w 5943457"/>
              <a:gd name="connsiteY900" fmla="*/ 4624407 h 6154939"/>
              <a:gd name="connsiteX901" fmla="*/ 915058 w 5943457"/>
              <a:gd name="connsiteY901" fmla="*/ 4572752 h 6154939"/>
              <a:gd name="connsiteX902" fmla="*/ 995393 w 5943457"/>
              <a:gd name="connsiteY902" fmla="*/ 4567807 h 6154939"/>
              <a:gd name="connsiteX903" fmla="*/ 970093 w 5943457"/>
              <a:gd name="connsiteY903" fmla="*/ 4584981 h 6154939"/>
              <a:gd name="connsiteX904" fmla="*/ 995393 w 5943457"/>
              <a:gd name="connsiteY904" fmla="*/ 4567807 h 6154939"/>
              <a:gd name="connsiteX905" fmla="*/ 1067245 w 5943457"/>
              <a:gd name="connsiteY905" fmla="*/ 4565511 h 6154939"/>
              <a:gd name="connsiteX906" fmla="*/ 1078039 w 5943457"/>
              <a:gd name="connsiteY906" fmla="*/ 4569779 h 6154939"/>
              <a:gd name="connsiteX907" fmla="*/ 1074977 w 5943457"/>
              <a:gd name="connsiteY907" fmla="*/ 4605872 h 6154939"/>
              <a:gd name="connsiteX908" fmla="*/ 1055482 w 5943457"/>
              <a:gd name="connsiteY908" fmla="*/ 4601850 h 6154939"/>
              <a:gd name="connsiteX909" fmla="*/ 1054830 w 5943457"/>
              <a:gd name="connsiteY909" fmla="*/ 4578507 h 6154939"/>
              <a:gd name="connsiteX910" fmla="*/ 1067245 w 5943457"/>
              <a:gd name="connsiteY910" fmla="*/ 4565511 h 6154939"/>
              <a:gd name="connsiteX911" fmla="*/ 5103842 w 5943457"/>
              <a:gd name="connsiteY911" fmla="*/ 4556086 h 6154939"/>
              <a:gd name="connsiteX912" fmla="*/ 5149000 w 5943457"/>
              <a:gd name="connsiteY912" fmla="*/ 4571860 h 6154939"/>
              <a:gd name="connsiteX913" fmla="*/ 5062464 w 5943457"/>
              <a:gd name="connsiteY913" fmla="*/ 4582239 h 6154939"/>
              <a:gd name="connsiteX914" fmla="*/ 5103842 w 5943457"/>
              <a:gd name="connsiteY914" fmla="*/ 4556086 h 6154939"/>
              <a:gd name="connsiteX915" fmla="*/ 4781990 w 5943457"/>
              <a:gd name="connsiteY915" fmla="*/ 4542943 h 6154939"/>
              <a:gd name="connsiteX916" fmla="*/ 4814052 w 5943457"/>
              <a:gd name="connsiteY916" fmla="*/ 4548652 h 6154939"/>
              <a:gd name="connsiteX917" fmla="*/ 4803040 w 5943457"/>
              <a:gd name="connsiteY917" fmla="*/ 4560801 h 6154939"/>
              <a:gd name="connsiteX918" fmla="*/ 4754506 w 5943457"/>
              <a:gd name="connsiteY918" fmla="*/ 4543037 h 6154939"/>
              <a:gd name="connsiteX919" fmla="*/ 4781990 w 5943457"/>
              <a:gd name="connsiteY919" fmla="*/ 4542943 h 6154939"/>
              <a:gd name="connsiteX920" fmla="*/ 1070561 w 5943457"/>
              <a:gd name="connsiteY920" fmla="*/ 4536962 h 6154939"/>
              <a:gd name="connsiteX921" fmla="*/ 1094405 w 5943457"/>
              <a:gd name="connsiteY921" fmla="*/ 4542381 h 6154939"/>
              <a:gd name="connsiteX922" fmla="*/ 1101935 w 5943457"/>
              <a:gd name="connsiteY922" fmla="*/ 4553299 h 6154939"/>
              <a:gd name="connsiteX923" fmla="*/ 1074126 w 5943457"/>
              <a:gd name="connsiteY923" fmla="*/ 4564888 h 6154939"/>
              <a:gd name="connsiteX924" fmla="*/ 1049935 w 5943457"/>
              <a:gd name="connsiteY924" fmla="*/ 4546932 h 6154939"/>
              <a:gd name="connsiteX925" fmla="*/ 1070561 w 5943457"/>
              <a:gd name="connsiteY925" fmla="*/ 4536962 h 6154939"/>
              <a:gd name="connsiteX926" fmla="*/ 892524 w 5943457"/>
              <a:gd name="connsiteY926" fmla="*/ 4527449 h 6154939"/>
              <a:gd name="connsiteX927" fmla="*/ 909092 w 5943457"/>
              <a:gd name="connsiteY927" fmla="*/ 4534844 h 6154939"/>
              <a:gd name="connsiteX928" fmla="*/ 893918 w 5943457"/>
              <a:gd name="connsiteY928" fmla="*/ 4542413 h 6154939"/>
              <a:gd name="connsiteX929" fmla="*/ 892524 w 5943457"/>
              <a:gd name="connsiteY929" fmla="*/ 4527449 h 6154939"/>
              <a:gd name="connsiteX930" fmla="*/ 798380 w 5943457"/>
              <a:gd name="connsiteY930" fmla="*/ 4526426 h 6154939"/>
              <a:gd name="connsiteX931" fmla="*/ 806747 w 5943457"/>
              <a:gd name="connsiteY931" fmla="*/ 4536512 h 6154939"/>
              <a:gd name="connsiteX932" fmla="*/ 796060 w 5943457"/>
              <a:gd name="connsiteY932" fmla="*/ 4561631 h 6154939"/>
              <a:gd name="connsiteX933" fmla="*/ 783519 w 5943457"/>
              <a:gd name="connsiteY933" fmla="*/ 4560272 h 6154939"/>
              <a:gd name="connsiteX934" fmla="*/ 780255 w 5943457"/>
              <a:gd name="connsiteY934" fmla="*/ 4558930 h 6154939"/>
              <a:gd name="connsiteX935" fmla="*/ 780091 w 5943457"/>
              <a:gd name="connsiteY935" fmla="*/ 4564402 h 6154939"/>
              <a:gd name="connsiteX936" fmla="*/ 753135 w 5943457"/>
              <a:gd name="connsiteY936" fmla="*/ 4563762 h 6154939"/>
              <a:gd name="connsiteX937" fmla="*/ 763404 w 5943457"/>
              <a:gd name="connsiteY937" fmla="*/ 4555259 h 6154939"/>
              <a:gd name="connsiteX938" fmla="*/ 767994 w 5943457"/>
              <a:gd name="connsiteY938" fmla="*/ 4553891 h 6154939"/>
              <a:gd name="connsiteX939" fmla="*/ 766350 w 5943457"/>
              <a:gd name="connsiteY939" fmla="*/ 4553215 h 6154939"/>
              <a:gd name="connsiteX940" fmla="*/ 798380 w 5943457"/>
              <a:gd name="connsiteY940" fmla="*/ 4526426 h 6154939"/>
              <a:gd name="connsiteX941" fmla="*/ 879701 w 5943457"/>
              <a:gd name="connsiteY941" fmla="*/ 4497341 h 6154939"/>
              <a:gd name="connsiteX942" fmla="*/ 826895 w 5943457"/>
              <a:gd name="connsiteY942" fmla="*/ 4563237 h 6154939"/>
              <a:gd name="connsiteX943" fmla="*/ 879701 w 5943457"/>
              <a:gd name="connsiteY943" fmla="*/ 4497341 h 6154939"/>
              <a:gd name="connsiteX944" fmla="*/ 4995297 w 5943457"/>
              <a:gd name="connsiteY944" fmla="*/ 4468645 h 6154939"/>
              <a:gd name="connsiteX945" fmla="*/ 5035196 w 5943457"/>
              <a:gd name="connsiteY945" fmla="*/ 4480900 h 6154939"/>
              <a:gd name="connsiteX946" fmla="*/ 5026500 w 5943457"/>
              <a:gd name="connsiteY946" fmla="*/ 4495108 h 6154939"/>
              <a:gd name="connsiteX947" fmla="*/ 5015319 w 5943457"/>
              <a:gd name="connsiteY947" fmla="*/ 4499430 h 6154939"/>
              <a:gd name="connsiteX948" fmla="*/ 5024056 w 5943457"/>
              <a:gd name="connsiteY948" fmla="*/ 4504442 h 6154939"/>
              <a:gd name="connsiteX949" fmla="*/ 5035398 w 5943457"/>
              <a:gd name="connsiteY949" fmla="*/ 4521826 h 6154939"/>
              <a:gd name="connsiteX950" fmla="*/ 5027367 w 5943457"/>
              <a:gd name="connsiteY950" fmla="*/ 4520470 h 6154939"/>
              <a:gd name="connsiteX951" fmla="*/ 5028321 w 5943457"/>
              <a:gd name="connsiteY951" fmla="*/ 4521294 h 6154939"/>
              <a:gd name="connsiteX952" fmla="*/ 5009419 w 5943457"/>
              <a:gd name="connsiteY952" fmla="*/ 4561301 h 6154939"/>
              <a:gd name="connsiteX953" fmla="*/ 5001928 w 5943457"/>
              <a:gd name="connsiteY953" fmla="*/ 4538538 h 6154939"/>
              <a:gd name="connsiteX954" fmla="*/ 5012907 w 5943457"/>
              <a:gd name="connsiteY954" fmla="*/ 4518029 h 6154939"/>
              <a:gd name="connsiteX955" fmla="*/ 5000924 w 5943457"/>
              <a:gd name="connsiteY955" fmla="*/ 4516006 h 6154939"/>
              <a:gd name="connsiteX956" fmla="*/ 4969152 w 5943457"/>
              <a:gd name="connsiteY956" fmla="*/ 4488125 h 6154939"/>
              <a:gd name="connsiteX957" fmla="*/ 4981202 w 5943457"/>
              <a:gd name="connsiteY957" fmla="*/ 4488580 h 6154939"/>
              <a:gd name="connsiteX958" fmla="*/ 4980095 w 5943457"/>
              <a:gd name="connsiteY958" fmla="*/ 4478007 h 6154939"/>
              <a:gd name="connsiteX959" fmla="*/ 4995297 w 5943457"/>
              <a:gd name="connsiteY959" fmla="*/ 4468645 h 6154939"/>
              <a:gd name="connsiteX960" fmla="*/ 4881372 w 5943457"/>
              <a:gd name="connsiteY960" fmla="*/ 4446059 h 6154939"/>
              <a:gd name="connsiteX961" fmla="*/ 4909080 w 5943457"/>
              <a:gd name="connsiteY961" fmla="*/ 4456598 h 6154939"/>
              <a:gd name="connsiteX962" fmla="*/ 4925096 w 5943457"/>
              <a:gd name="connsiteY962" fmla="*/ 4482198 h 6154939"/>
              <a:gd name="connsiteX963" fmla="*/ 4901929 w 5943457"/>
              <a:gd name="connsiteY963" fmla="*/ 4494342 h 6154939"/>
              <a:gd name="connsiteX964" fmla="*/ 4881372 w 5943457"/>
              <a:gd name="connsiteY964" fmla="*/ 4446059 h 6154939"/>
              <a:gd name="connsiteX965" fmla="*/ 957960 w 5943457"/>
              <a:gd name="connsiteY965" fmla="*/ 4433084 h 6154939"/>
              <a:gd name="connsiteX966" fmla="*/ 983146 w 5943457"/>
              <a:gd name="connsiteY966" fmla="*/ 4442903 h 6154939"/>
              <a:gd name="connsiteX967" fmla="*/ 990524 w 5943457"/>
              <a:gd name="connsiteY967" fmla="*/ 4464329 h 6154939"/>
              <a:gd name="connsiteX968" fmla="*/ 928578 w 5943457"/>
              <a:gd name="connsiteY968" fmla="*/ 4468273 h 6154939"/>
              <a:gd name="connsiteX969" fmla="*/ 946293 w 5943457"/>
              <a:gd name="connsiteY969" fmla="*/ 4434462 h 6154939"/>
              <a:gd name="connsiteX970" fmla="*/ 957960 w 5943457"/>
              <a:gd name="connsiteY970" fmla="*/ 4433084 h 6154939"/>
              <a:gd name="connsiteX971" fmla="*/ 5089486 w 5943457"/>
              <a:gd name="connsiteY971" fmla="*/ 4431039 h 6154939"/>
              <a:gd name="connsiteX972" fmla="*/ 5135912 w 5943457"/>
              <a:gd name="connsiteY972" fmla="*/ 4446674 h 6154939"/>
              <a:gd name="connsiteX973" fmla="*/ 5049051 w 5943457"/>
              <a:gd name="connsiteY973" fmla="*/ 4460065 h 6154939"/>
              <a:gd name="connsiteX974" fmla="*/ 5089486 w 5943457"/>
              <a:gd name="connsiteY974" fmla="*/ 4431039 h 6154939"/>
              <a:gd name="connsiteX975" fmla="*/ 749846 w 5943457"/>
              <a:gd name="connsiteY975" fmla="*/ 4411408 h 6154939"/>
              <a:gd name="connsiteX976" fmla="*/ 785226 w 5943457"/>
              <a:gd name="connsiteY976" fmla="*/ 4424743 h 6154939"/>
              <a:gd name="connsiteX977" fmla="*/ 789648 w 5943457"/>
              <a:gd name="connsiteY977" fmla="*/ 4446968 h 6154939"/>
              <a:gd name="connsiteX978" fmla="*/ 727734 w 5943457"/>
              <a:gd name="connsiteY978" fmla="*/ 4442523 h 6154939"/>
              <a:gd name="connsiteX979" fmla="*/ 749846 w 5943457"/>
              <a:gd name="connsiteY979" fmla="*/ 4411408 h 6154939"/>
              <a:gd name="connsiteX980" fmla="*/ 979547 w 5943457"/>
              <a:gd name="connsiteY980" fmla="*/ 4403690 h 6154939"/>
              <a:gd name="connsiteX981" fmla="*/ 999835 w 5943457"/>
              <a:gd name="connsiteY981" fmla="*/ 4404976 h 6154939"/>
              <a:gd name="connsiteX982" fmla="*/ 964185 w 5943457"/>
              <a:gd name="connsiteY982" fmla="*/ 4422531 h 6154939"/>
              <a:gd name="connsiteX983" fmla="*/ 979547 w 5943457"/>
              <a:gd name="connsiteY983" fmla="*/ 4403690 h 6154939"/>
              <a:gd name="connsiteX984" fmla="*/ 884484 w 5943457"/>
              <a:gd name="connsiteY984" fmla="*/ 4384567 h 6154939"/>
              <a:gd name="connsiteX985" fmla="*/ 896511 w 5943457"/>
              <a:gd name="connsiteY985" fmla="*/ 4404943 h 6154939"/>
              <a:gd name="connsiteX986" fmla="*/ 895948 w 5943457"/>
              <a:gd name="connsiteY986" fmla="*/ 4410173 h 6154939"/>
              <a:gd name="connsiteX987" fmla="*/ 904661 w 5943457"/>
              <a:gd name="connsiteY987" fmla="*/ 4401233 h 6154939"/>
              <a:gd name="connsiteX988" fmla="*/ 921753 w 5943457"/>
              <a:gd name="connsiteY988" fmla="*/ 4397713 h 6154939"/>
              <a:gd name="connsiteX989" fmla="*/ 943083 w 5943457"/>
              <a:gd name="connsiteY989" fmla="*/ 4417516 h 6154939"/>
              <a:gd name="connsiteX990" fmla="*/ 892618 w 5943457"/>
              <a:gd name="connsiteY990" fmla="*/ 4452853 h 6154939"/>
              <a:gd name="connsiteX991" fmla="*/ 888709 w 5943457"/>
              <a:gd name="connsiteY991" fmla="*/ 4441791 h 6154939"/>
              <a:gd name="connsiteX992" fmla="*/ 880450 w 5943457"/>
              <a:gd name="connsiteY992" fmla="*/ 4457420 h 6154939"/>
              <a:gd name="connsiteX993" fmla="*/ 862204 w 5943457"/>
              <a:gd name="connsiteY993" fmla="*/ 4468827 h 6154939"/>
              <a:gd name="connsiteX994" fmla="*/ 865156 w 5943457"/>
              <a:gd name="connsiteY994" fmla="*/ 4444580 h 6154939"/>
              <a:gd name="connsiteX995" fmla="*/ 860455 w 5943457"/>
              <a:gd name="connsiteY995" fmla="*/ 4449643 h 6154939"/>
              <a:gd name="connsiteX996" fmla="*/ 829250 w 5943457"/>
              <a:gd name="connsiteY996" fmla="*/ 4457982 h 6154939"/>
              <a:gd name="connsiteX997" fmla="*/ 869883 w 5943457"/>
              <a:gd name="connsiteY997" fmla="*/ 4424916 h 6154939"/>
              <a:gd name="connsiteX998" fmla="*/ 870066 w 5943457"/>
              <a:gd name="connsiteY998" fmla="*/ 4428549 h 6154939"/>
              <a:gd name="connsiteX999" fmla="*/ 871486 w 5943457"/>
              <a:gd name="connsiteY999" fmla="*/ 4424001 h 6154939"/>
              <a:gd name="connsiteX1000" fmla="*/ 884484 w 5943457"/>
              <a:gd name="connsiteY1000" fmla="*/ 4384567 h 6154939"/>
              <a:gd name="connsiteX1001" fmla="*/ 783690 w 5943457"/>
              <a:gd name="connsiteY1001" fmla="*/ 4352087 h 6154939"/>
              <a:gd name="connsiteX1002" fmla="*/ 804152 w 5943457"/>
              <a:gd name="connsiteY1002" fmla="*/ 4367183 h 6154939"/>
              <a:gd name="connsiteX1003" fmla="*/ 789369 w 5943457"/>
              <a:gd name="connsiteY1003" fmla="*/ 4390131 h 6154939"/>
              <a:gd name="connsiteX1004" fmla="*/ 761512 w 5943457"/>
              <a:gd name="connsiteY1004" fmla="*/ 4376812 h 6154939"/>
              <a:gd name="connsiteX1005" fmla="*/ 783690 w 5943457"/>
              <a:gd name="connsiteY1005" fmla="*/ 4352087 h 6154939"/>
              <a:gd name="connsiteX1006" fmla="*/ 920244 w 5943457"/>
              <a:gd name="connsiteY1006" fmla="*/ 4343263 h 6154939"/>
              <a:gd name="connsiteX1007" fmla="*/ 933090 w 5943457"/>
              <a:gd name="connsiteY1007" fmla="*/ 4351053 h 6154939"/>
              <a:gd name="connsiteX1008" fmla="*/ 934097 w 5943457"/>
              <a:gd name="connsiteY1008" fmla="*/ 4356243 h 6154939"/>
              <a:gd name="connsiteX1009" fmla="*/ 944882 w 5943457"/>
              <a:gd name="connsiteY1009" fmla="*/ 4363726 h 6154939"/>
              <a:gd name="connsiteX1010" fmla="*/ 922162 w 5943457"/>
              <a:gd name="connsiteY1010" fmla="*/ 4393516 h 6154939"/>
              <a:gd name="connsiteX1011" fmla="*/ 911721 w 5943457"/>
              <a:gd name="connsiteY1011" fmla="*/ 4382109 h 6154939"/>
              <a:gd name="connsiteX1012" fmla="*/ 904554 w 5943457"/>
              <a:gd name="connsiteY1012" fmla="*/ 4383566 h 6154939"/>
              <a:gd name="connsiteX1013" fmla="*/ 898016 w 5943457"/>
              <a:gd name="connsiteY1013" fmla="*/ 4389792 h 6154939"/>
              <a:gd name="connsiteX1014" fmla="*/ 889068 w 5943457"/>
              <a:gd name="connsiteY1014" fmla="*/ 4387743 h 6154939"/>
              <a:gd name="connsiteX1015" fmla="*/ 890226 w 5943457"/>
              <a:gd name="connsiteY1015" fmla="*/ 4372759 h 6154939"/>
              <a:gd name="connsiteX1016" fmla="*/ 895879 w 5943457"/>
              <a:gd name="connsiteY1016" fmla="*/ 4376542 h 6154939"/>
              <a:gd name="connsiteX1017" fmla="*/ 892884 w 5943457"/>
              <a:gd name="connsiteY1017" fmla="*/ 4367545 h 6154939"/>
              <a:gd name="connsiteX1018" fmla="*/ 920244 w 5943457"/>
              <a:gd name="connsiteY1018" fmla="*/ 4343263 h 6154939"/>
              <a:gd name="connsiteX1019" fmla="*/ 5703003 w 5943457"/>
              <a:gd name="connsiteY1019" fmla="*/ 4291063 h 6154939"/>
              <a:gd name="connsiteX1020" fmla="*/ 5712036 w 5943457"/>
              <a:gd name="connsiteY1020" fmla="*/ 4298832 h 6154939"/>
              <a:gd name="connsiteX1021" fmla="*/ 5700182 w 5943457"/>
              <a:gd name="connsiteY1021" fmla="*/ 4312374 h 6154939"/>
              <a:gd name="connsiteX1022" fmla="*/ 5683640 w 5943457"/>
              <a:gd name="connsiteY1022" fmla="*/ 4308684 h 6154939"/>
              <a:gd name="connsiteX1023" fmla="*/ 5703003 w 5943457"/>
              <a:gd name="connsiteY1023" fmla="*/ 4291063 h 6154939"/>
              <a:gd name="connsiteX1024" fmla="*/ 767871 w 5943457"/>
              <a:gd name="connsiteY1024" fmla="*/ 4249295 h 6154939"/>
              <a:gd name="connsiteX1025" fmla="*/ 782948 w 5943457"/>
              <a:gd name="connsiteY1025" fmla="*/ 4256024 h 6154939"/>
              <a:gd name="connsiteX1026" fmla="*/ 772061 w 5943457"/>
              <a:gd name="connsiteY1026" fmla="*/ 4270288 h 6154939"/>
              <a:gd name="connsiteX1027" fmla="*/ 767871 w 5943457"/>
              <a:gd name="connsiteY1027" fmla="*/ 4249295 h 6154939"/>
              <a:gd name="connsiteX1028" fmla="*/ 5262934 w 5943457"/>
              <a:gd name="connsiteY1028" fmla="*/ 4213645 h 6154939"/>
              <a:gd name="connsiteX1029" fmla="*/ 5289765 w 5943457"/>
              <a:gd name="connsiteY1029" fmla="*/ 4253237 h 6154939"/>
              <a:gd name="connsiteX1030" fmla="*/ 5262934 w 5943457"/>
              <a:gd name="connsiteY1030" fmla="*/ 4213645 h 6154939"/>
              <a:gd name="connsiteX1031" fmla="*/ 5359005 w 5943457"/>
              <a:gd name="connsiteY1031" fmla="*/ 4203455 h 6154939"/>
              <a:gd name="connsiteX1032" fmla="*/ 5370797 w 5943457"/>
              <a:gd name="connsiteY1032" fmla="*/ 4203778 h 6154939"/>
              <a:gd name="connsiteX1033" fmla="*/ 5377518 w 5943457"/>
              <a:gd name="connsiteY1033" fmla="*/ 4222514 h 6154939"/>
              <a:gd name="connsiteX1034" fmla="*/ 5357931 w 5943457"/>
              <a:gd name="connsiteY1034" fmla="*/ 4235230 h 6154939"/>
              <a:gd name="connsiteX1035" fmla="*/ 5340372 w 5943457"/>
              <a:gd name="connsiteY1035" fmla="*/ 4231401 h 6154939"/>
              <a:gd name="connsiteX1036" fmla="*/ 5359005 w 5943457"/>
              <a:gd name="connsiteY1036" fmla="*/ 4203455 h 6154939"/>
              <a:gd name="connsiteX1037" fmla="*/ 4906289 w 5943457"/>
              <a:gd name="connsiteY1037" fmla="*/ 4192535 h 6154939"/>
              <a:gd name="connsiteX1038" fmla="*/ 4916045 w 5943457"/>
              <a:gd name="connsiteY1038" fmla="*/ 4194411 h 6154939"/>
              <a:gd name="connsiteX1039" fmla="*/ 4917547 w 5943457"/>
              <a:gd name="connsiteY1039" fmla="*/ 4196293 h 6154939"/>
              <a:gd name="connsiteX1040" fmla="*/ 4931678 w 5943457"/>
              <a:gd name="connsiteY1040" fmla="*/ 4205837 h 6154939"/>
              <a:gd name="connsiteX1041" fmla="*/ 4952359 w 5943457"/>
              <a:gd name="connsiteY1041" fmla="*/ 4266710 h 6154939"/>
              <a:gd name="connsiteX1042" fmla="*/ 4926731 w 5943457"/>
              <a:gd name="connsiteY1042" fmla="*/ 4235628 h 6154939"/>
              <a:gd name="connsiteX1043" fmla="*/ 4918236 w 5943457"/>
              <a:gd name="connsiteY1043" fmla="*/ 4204788 h 6154939"/>
              <a:gd name="connsiteX1044" fmla="*/ 4916243 w 5943457"/>
              <a:gd name="connsiteY1044" fmla="*/ 4210613 h 6154939"/>
              <a:gd name="connsiteX1045" fmla="*/ 4904765 w 5943457"/>
              <a:gd name="connsiteY1045" fmla="*/ 4207871 h 6154939"/>
              <a:gd name="connsiteX1046" fmla="*/ 4906289 w 5943457"/>
              <a:gd name="connsiteY1046" fmla="*/ 4192535 h 6154939"/>
              <a:gd name="connsiteX1047" fmla="*/ 622429 w 5943457"/>
              <a:gd name="connsiteY1047" fmla="*/ 4185031 h 6154939"/>
              <a:gd name="connsiteX1048" fmla="*/ 643597 w 5943457"/>
              <a:gd name="connsiteY1048" fmla="*/ 4203024 h 6154939"/>
              <a:gd name="connsiteX1049" fmla="*/ 630896 w 5943457"/>
              <a:gd name="connsiteY1049" fmla="*/ 4212020 h 6154939"/>
              <a:gd name="connsiteX1050" fmla="*/ 622429 w 5943457"/>
              <a:gd name="connsiteY1050" fmla="*/ 4185031 h 6154939"/>
              <a:gd name="connsiteX1051" fmla="*/ 376531 w 5943457"/>
              <a:gd name="connsiteY1051" fmla="*/ 4183496 h 6154939"/>
              <a:gd name="connsiteX1052" fmla="*/ 387087 w 5943457"/>
              <a:gd name="connsiteY1052" fmla="*/ 4184259 h 6154939"/>
              <a:gd name="connsiteX1053" fmla="*/ 393318 w 5943457"/>
              <a:gd name="connsiteY1053" fmla="*/ 4189896 h 6154939"/>
              <a:gd name="connsiteX1054" fmla="*/ 361241 w 5943457"/>
              <a:gd name="connsiteY1054" fmla="*/ 4240021 h 6154939"/>
              <a:gd name="connsiteX1055" fmla="*/ 355846 w 5943457"/>
              <a:gd name="connsiteY1055" fmla="*/ 4233391 h 6154939"/>
              <a:gd name="connsiteX1056" fmla="*/ 376531 w 5943457"/>
              <a:gd name="connsiteY1056" fmla="*/ 4183496 h 6154939"/>
              <a:gd name="connsiteX1057" fmla="*/ 439035 w 5943457"/>
              <a:gd name="connsiteY1057" fmla="*/ 4177228 h 6154939"/>
              <a:gd name="connsiteX1058" fmla="*/ 453930 w 5943457"/>
              <a:gd name="connsiteY1058" fmla="*/ 4187818 h 6154939"/>
              <a:gd name="connsiteX1059" fmla="*/ 455330 w 5943457"/>
              <a:gd name="connsiteY1059" fmla="*/ 4198354 h 6154939"/>
              <a:gd name="connsiteX1060" fmla="*/ 439177 w 5943457"/>
              <a:gd name="connsiteY1060" fmla="*/ 4211409 h 6154939"/>
              <a:gd name="connsiteX1061" fmla="*/ 425581 w 5943457"/>
              <a:gd name="connsiteY1061" fmla="*/ 4201562 h 6154939"/>
              <a:gd name="connsiteX1062" fmla="*/ 419943 w 5943457"/>
              <a:gd name="connsiteY1062" fmla="*/ 4180915 h 6154939"/>
              <a:gd name="connsiteX1063" fmla="*/ 439035 w 5943457"/>
              <a:gd name="connsiteY1063" fmla="*/ 4177228 h 6154939"/>
              <a:gd name="connsiteX1064" fmla="*/ 5408672 w 5943457"/>
              <a:gd name="connsiteY1064" fmla="*/ 4167315 h 6154939"/>
              <a:gd name="connsiteX1065" fmla="*/ 5425962 w 5943457"/>
              <a:gd name="connsiteY1065" fmla="*/ 4173654 h 6154939"/>
              <a:gd name="connsiteX1066" fmla="*/ 5420422 w 5943457"/>
              <a:gd name="connsiteY1066" fmla="*/ 4192789 h 6154939"/>
              <a:gd name="connsiteX1067" fmla="*/ 5388697 w 5943457"/>
              <a:gd name="connsiteY1067" fmla="*/ 4169774 h 6154939"/>
              <a:gd name="connsiteX1068" fmla="*/ 5408672 w 5943457"/>
              <a:gd name="connsiteY1068" fmla="*/ 4167315 h 6154939"/>
              <a:gd name="connsiteX1069" fmla="*/ 475078 w 5943457"/>
              <a:gd name="connsiteY1069" fmla="*/ 4129782 h 6154939"/>
              <a:gd name="connsiteX1070" fmla="*/ 489499 w 5943457"/>
              <a:gd name="connsiteY1070" fmla="*/ 4133449 h 6154939"/>
              <a:gd name="connsiteX1071" fmla="*/ 460577 w 5943457"/>
              <a:gd name="connsiteY1071" fmla="*/ 4197674 h 6154939"/>
              <a:gd name="connsiteX1072" fmla="*/ 475078 w 5943457"/>
              <a:gd name="connsiteY1072" fmla="*/ 4129782 h 6154939"/>
              <a:gd name="connsiteX1073" fmla="*/ 572143 w 5943457"/>
              <a:gd name="connsiteY1073" fmla="*/ 4120139 h 6154939"/>
              <a:gd name="connsiteX1074" fmla="*/ 585376 w 5943457"/>
              <a:gd name="connsiteY1074" fmla="*/ 4120880 h 6154939"/>
              <a:gd name="connsiteX1075" fmla="*/ 589268 w 5943457"/>
              <a:gd name="connsiteY1075" fmla="*/ 4126256 h 6154939"/>
              <a:gd name="connsiteX1076" fmla="*/ 576289 w 5943457"/>
              <a:gd name="connsiteY1076" fmla="*/ 4138624 h 6154939"/>
              <a:gd name="connsiteX1077" fmla="*/ 568195 w 5943457"/>
              <a:gd name="connsiteY1077" fmla="*/ 4129511 h 6154939"/>
              <a:gd name="connsiteX1078" fmla="*/ 572143 w 5943457"/>
              <a:gd name="connsiteY1078" fmla="*/ 4120139 h 6154939"/>
              <a:gd name="connsiteX1079" fmla="*/ 5107666 w 5943457"/>
              <a:gd name="connsiteY1079" fmla="*/ 4103986 h 6154939"/>
              <a:gd name="connsiteX1080" fmla="*/ 5137116 w 5943457"/>
              <a:gd name="connsiteY1080" fmla="*/ 4124346 h 6154939"/>
              <a:gd name="connsiteX1081" fmla="*/ 5096173 w 5943457"/>
              <a:gd name="connsiteY1081" fmla="*/ 4138717 h 6154939"/>
              <a:gd name="connsiteX1082" fmla="*/ 5107666 w 5943457"/>
              <a:gd name="connsiteY1082" fmla="*/ 4103986 h 6154939"/>
              <a:gd name="connsiteX1083" fmla="*/ 5011594 w 5943457"/>
              <a:gd name="connsiteY1083" fmla="*/ 4103709 h 6154939"/>
              <a:gd name="connsiteX1084" fmla="*/ 5021606 w 5943457"/>
              <a:gd name="connsiteY1084" fmla="*/ 4108682 h 6154939"/>
              <a:gd name="connsiteX1085" fmla="*/ 5006333 w 5943457"/>
              <a:gd name="connsiteY1085" fmla="*/ 4146683 h 6154939"/>
              <a:gd name="connsiteX1086" fmla="*/ 5011594 w 5943457"/>
              <a:gd name="connsiteY1086" fmla="*/ 4103709 h 6154939"/>
              <a:gd name="connsiteX1087" fmla="*/ 767769 w 5943457"/>
              <a:gd name="connsiteY1087" fmla="*/ 4091966 h 6154939"/>
              <a:gd name="connsiteX1088" fmla="*/ 757749 w 5943457"/>
              <a:gd name="connsiteY1088" fmla="*/ 4145277 h 6154939"/>
              <a:gd name="connsiteX1089" fmla="*/ 745788 w 5943457"/>
              <a:gd name="connsiteY1089" fmla="*/ 4141009 h 6154939"/>
              <a:gd name="connsiteX1090" fmla="*/ 747807 w 5943457"/>
              <a:gd name="connsiteY1090" fmla="*/ 4113288 h 6154939"/>
              <a:gd name="connsiteX1091" fmla="*/ 767769 w 5943457"/>
              <a:gd name="connsiteY1091" fmla="*/ 4091966 h 6154939"/>
              <a:gd name="connsiteX1092" fmla="*/ 5150308 w 5943457"/>
              <a:gd name="connsiteY1092" fmla="*/ 4070766 h 6154939"/>
              <a:gd name="connsiteX1093" fmla="*/ 5166011 w 5943457"/>
              <a:gd name="connsiteY1093" fmla="*/ 4073440 h 6154939"/>
              <a:gd name="connsiteX1094" fmla="*/ 5168861 w 5943457"/>
              <a:gd name="connsiteY1094" fmla="*/ 4105964 h 6154939"/>
              <a:gd name="connsiteX1095" fmla="*/ 5150308 w 5943457"/>
              <a:gd name="connsiteY1095" fmla="*/ 4070766 h 6154939"/>
              <a:gd name="connsiteX1096" fmla="*/ 5418693 w 5943457"/>
              <a:gd name="connsiteY1096" fmla="*/ 4068287 h 6154939"/>
              <a:gd name="connsiteX1097" fmla="*/ 5411733 w 5943457"/>
              <a:gd name="connsiteY1097" fmla="*/ 4083133 h 6154939"/>
              <a:gd name="connsiteX1098" fmla="*/ 5360122 w 5943457"/>
              <a:gd name="connsiteY1098" fmla="*/ 4080400 h 6154939"/>
              <a:gd name="connsiteX1099" fmla="*/ 5418693 w 5943457"/>
              <a:gd name="connsiteY1099" fmla="*/ 4068287 h 6154939"/>
              <a:gd name="connsiteX1100" fmla="*/ 675722 w 5943457"/>
              <a:gd name="connsiteY1100" fmla="*/ 4042548 h 6154939"/>
              <a:gd name="connsiteX1101" fmla="*/ 676484 w 5943457"/>
              <a:gd name="connsiteY1101" fmla="*/ 4048140 h 6154939"/>
              <a:gd name="connsiteX1102" fmla="*/ 683915 w 5943457"/>
              <a:gd name="connsiteY1102" fmla="*/ 4048401 h 6154939"/>
              <a:gd name="connsiteX1103" fmla="*/ 678695 w 5943457"/>
              <a:gd name="connsiteY1103" fmla="*/ 4065397 h 6154939"/>
              <a:gd name="connsiteX1104" fmla="*/ 675407 w 5943457"/>
              <a:gd name="connsiteY1104" fmla="*/ 4063904 h 6154939"/>
              <a:gd name="connsiteX1105" fmla="*/ 674108 w 5943457"/>
              <a:gd name="connsiteY1105" fmla="*/ 4066006 h 6154939"/>
              <a:gd name="connsiteX1106" fmla="*/ 666044 w 5943457"/>
              <a:gd name="connsiteY1106" fmla="*/ 4065608 h 6154939"/>
              <a:gd name="connsiteX1107" fmla="*/ 662583 w 5943457"/>
              <a:gd name="connsiteY1107" fmla="*/ 4051945 h 6154939"/>
              <a:gd name="connsiteX1108" fmla="*/ 666830 w 5943457"/>
              <a:gd name="connsiteY1108" fmla="*/ 4048908 h 6154939"/>
              <a:gd name="connsiteX1109" fmla="*/ 666827 w 5943457"/>
              <a:gd name="connsiteY1109" fmla="*/ 4047803 h 6154939"/>
              <a:gd name="connsiteX1110" fmla="*/ 668303 w 5943457"/>
              <a:gd name="connsiteY1110" fmla="*/ 4047854 h 6154939"/>
              <a:gd name="connsiteX1111" fmla="*/ 5114254 w 5943457"/>
              <a:gd name="connsiteY1111" fmla="*/ 4037532 h 6154939"/>
              <a:gd name="connsiteX1112" fmla="*/ 5131361 w 5943457"/>
              <a:gd name="connsiteY1112" fmla="*/ 4047818 h 6154939"/>
              <a:gd name="connsiteX1113" fmla="*/ 5133950 w 5943457"/>
              <a:gd name="connsiteY1113" fmla="*/ 4060252 h 6154939"/>
              <a:gd name="connsiteX1114" fmla="*/ 5109232 w 5943457"/>
              <a:gd name="connsiteY1114" fmla="*/ 4072967 h 6154939"/>
              <a:gd name="connsiteX1115" fmla="*/ 5080634 w 5943457"/>
              <a:gd name="connsiteY1115" fmla="*/ 4067031 h 6154939"/>
              <a:gd name="connsiteX1116" fmla="*/ 5114254 w 5943457"/>
              <a:gd name="connsiteY1116" fmla="*/ 4037532 h 6154939"/>
              <a:gd name="connsiteX1117" fmla="*/ 546375 w 5943457"/>
              <a:gd name="connsiteY1117" fmla="*/ 4018535 h 6154939"/>
              <a:gd name="connsiteX1118" fmla="*/ 571191 w 5943457"/>
              <a:gd name="connsiteY1118" fmla="*/ 4022441 h 6154939"/>
              <a:gd name="connsiteX1119" fmla="*/ 558735 w 5943457"/>
              <a:gd name="connsiteY1119" fmla="*/ 4050347 h 6154939"/>
              <a:gd name="connsiteX1120" fmla="*/ 542184 w 5943457"/>
              <a:gd name="connsiteY1120" fmla="*/ 4044154 h 6154939"/>
              <a:gd name="connsiteX1121" fmla="*/ 528300 w 5943457"/>
              <a:gd name="connsiteY1121" fmla="*/ 4031982 h 6154939"/>
              <a:gd name="connsiteX1122" fmla="*/ 546375 w 5943457"/>
              <a:gd name="connsiteY1122" fmla="*/ 4018535 h 6154939"/>
              <a:gd name="connsiteX1123" fmla="*/ 534588 w 5943457"/>
              <a:gd name="connsiteY1123" fmla="*/ 3986594 h 6154939"/>
              <a:gd name="connsiteX1124" fmla="*/ 521889 w 5943457"/>
              <a:gd name="connsiteY1124" fmla="*/ 4008138 h 6154939"/>
              <a:gd name="connsiteX1125" fmla="*/ 534588 w 5943457"/>
              <a:gd name="connsiteY1125" fmla="*/ 3986594 h 6154939"/>
              <a:gd name="connsiteX1126" fmla="*/ 5129414 w 5943457"/>
              <a:gd name="connsiteY1126" fmla="*/ 3978859 h 6154939"/>
              <a:gd name="connsiteX1127" fmla="*/ 5146545 w 5943457"/>
              <a:gd name="connsiteY1127" fmla="*/ 3985230 h 6154939"/>
              <a:gd name="connsiteX1128" fmla="*/ 5132420 w 5943457"/>
              <a:gd name="connsiteY1128" fmla="*/ 4006340 h 6154939"/>
              <a:gd name="connsiteX1129" fmla="*/ 5121336 w 5943457"/>
              <a:gd name="connsiteY1129" fmla="*/ 3998923 h 6154939"/>
              <a:gd name="connsiteX1130" fmla="*/ 5129414 w 5943457"/>
              <a:gd name="connsiteY1130" fmla="*/ 3978859 h 6154939"/>
              <a:gd name="connsiteX1131" fmla="*/ 5601294 w 5943457"/>
              <a:gd name="connsiteY1131" fmla="*/ 3972991 h 6154939"/>
              <a:gd name="connsiteX1132" fmla="*/ 5609165 w 5943457"/>
              <a:gd name="connsiteY1132" fmla="*/ 4023024 h 6154939"/>
              <a:gd name="connsiteX1133" fmla="*/ 5601294 w 5943457"/>
              <a:gd name="connsiteY1133" fmla="*/ 3972991 h 6154939"/>
              <a:gd name="connsiteX1134" fmla="*/ 314347 w 5943457"/>
              <a:gd name="connsiteY1134" fmla="*/ 3954529 h 6154939"/>
              <a:gd name="connsiteX1135" fmla="*/ 354174 w 5943457"/>
              <a:gd name="connsiteY1135" fmla="*/ 3962222 h 6154939"/>
              <a:gd name="connsiteX1136" fmla="*/ 270624 w 5943457"/>
              <a:gd name="connsiteY1136" fmla="*/ 3962672 h 6154939"/>
              <a:gd name="connsiteX1137" fmla="*/ 314347 w 5943457"/>
              <a:gd name="connsiteY1137" fmla="*/ 3954529 h 6154939"/>
              <a:gd name="connsiteX1138" fmla="*/ 694892 w 5943457"/>
              <a:gd name="connsiteY1138" fmla="*/ 3938846 h 6154939"/>
              <a:gd name="connsiteX1139" fmla="*/ 707411 w 5943457"/>
              <a:gd name="connsiteY1139" fmla="*/ 3942690 h 6154939"/>
              <a:gd name="connsiteX1140" fmla="*/ 676737 w 5943457"/>
              <a:gd name="connsiteY1140" fmla="*/ 3983090 h 6154939"/>
              <a:gd name="connsiteX1141" fmla="*/ 694892 w 5943457"/>
              <a:gd name="connsiteY1141" fmla="*/ 3938846 h 6154939"/>
              <a:gd name="connsiteX1142" fmla="*/ 403448 w 5943457"/>
              <a:gd name="connsiteY1142" fmla="*/ 3930715 h 6154939"/>
              <a:gd name="connsiteX1143" fmla="*/ 407159 w 5943457"/>
              <a:gd name="connsiteY1143" fmla="*/ 3963242 h 6154939"/>
              <a:gd name="connsiteX1144" fmla="*/ 371257 w 5943457"/>
              <a:gd name="connsiteY1144" fmla="*/ 3961185 h 6154939"/>
              <a:gd name="connsiteX1145" fmla="*/ 403448 w 5943457"/>
              <a:gd name="connsiteY1145" fmla="*/ 3930715 h 6154939"/>
              <a:gd name="connsiteX1146" fmla="*/ 5352454 w 5943457"/>
              <a:gd name="connsiteY1146" fmla="*/ 3921492 h 6154939"/>
              <a:gd name="connsiteX1147" fmla="*/ 5358227 w 5943457"/>
              <a:gd name="connsiteY1147" fmla="*/ 3927137 h 6154939"/>
              <a:gd name="connsiteX1148" fmla="*/ 5335690 w 5943457"/>
              <a:gd name="connsiteY1148" fmla="*/ 3937980 h 6154939"/>
              <a:gd name="connsiteX1149" fmla="*/ 5352454 w 5943457"/>
              <a:gd name="connsiteY1149" fmla="*/ 3921492 h 6154939"/>
              <a:gd name="connsiteX1150" fmla="*/ 200182 w 5943457"/>
              <a:gd name="connsiteY1150" fmla="*/ 3916290 h 6154939"/>
              <a:gd name="connsiteX1151" fmla="*/ 185462 w 5943457"/>
              <a:gd name="connsiteY1151" fmla="*/ 3942495 h 6154939"/>
              <a:gd name="connsiteX1152" fmla="*/ 185354 w 5943457"/>
              <a:gd name="connsiteY1152" fmla="*/ 3924498 h 6154939"/>
              <a:gd name="connsiteX1153" fmla="*/ 200182 w 5943457"/>
              <a:gd name="connsiteY1153" fmla="*/ 3916290 h 6154939"/>
              <a:gd name="connsiteX1154" fmla="*/ 5301672 w 5943457"/>
              <a:gd name="connsiteY1154" fmla="*/ 3895003 h 6154939"/>
              <a:gd name="connsiteX1155" fmla="*/ 5312982 w 5943457"/>
              <a:gd name="connsiteY1155" fmla="*/ 3902610 h 6154939"/>
              <a:gd name="connsiteX1156" fmla="*/ 5303682 w 5943457"/>
              <a:gd name="connsiteY1156" fmla="*/ 3915109 h 6154939"/>
              <a:gd name="connsiteX1157" fmla="*/ 5285168 w 5943457"/>
              <a:gd name="connsiteY1157" fmla="*/ 3917923 h 6154939"/>
              <a:gd name="connsiteX1158" fmla="*/ 5301672 w 5943457"/>
              <a:gd name="connsiteY1158" fmla="*/ 3895003 h 6154939"/>
              <a:gd name="connsiteX1159" fmla="*/ 5033069 w 5943457"/>
              <a:gd name="connsiteY1159" fmla="*/ 3887662 h 6154939"/>
              <a:gd name="connsiteX1160" fmla="*/ 5063445 w 5943457"/>
              <a:gd name="connsiteY1160" fmla="*/ 3906032 h 6154939"/>
              <a:gd name="connsiteX1161" fmla="*/ 5081150 w 5943457"/>
              <a:gd name="connsiteY1161" fmla="*/ 3985807 h 6154939"/>
              <a:gd name="connsiteX1162" fmla="*/ 5074896 w 5943457"/>
              <a:gd name="connsiteY1162" fmla="*/ 3996133 h 6154939"/>
              <a:gd name="connsiteX1163" fmla="*/ 5076435 w 5943457"/>
              <a:gd name="connsiteY1163" fmla="*/ 3995407 h 6154939"/>
              <a:gd name="connsiteX1164" fmla="*/ 5104367 w 5943457"/>
              <a:gd name="connsiteY1164" fmla="*/ 3993681 h 6154939"/>
              <a:gd name="connsiteX1165" fmla="*/ 5105167 w 5943457"/>
              <a:gd name="connsiteY1165" fmla="*/ 3994081 h 6154939"/>
              <a:gd name="connsiteX1166" fmla="*/ 5106295 w 5943457"/>
              <a:gd name="connsiteY1166" fmla="*/ 3982748 h 6154939"/>
              <a:gd name="connsiteX1167" fmla="*/ 5116094 w 5943457"/>
              <a:gd name="connsiteY1167" fmla="*/ 3989372 h 6154939"/>
              <a:gd name="connsiteX1168" fmla="*/ 5114059 w 5943457"/>
              <a:gd name="connsiteY1168" fmla="*/ 3998534 h 6154939"/>
              <a:gd name="connsiteX1169" fmla="*/ 5123609 w 5943457"/>
              <a:gd name="connsiteY1169" fmla="*/ 4003315 h 6154939"/>
              <a:gd name="connsiteX1170" fmla="*/ 5080508 w 5943457"/>
              <a:gd name="connsiteY1170" fmla="*/ 4018739 h 6154939"/>
              <a:gd name="connsiteX1171" fmla="*/ 5070348 w 5943457"/>
              <a:gd name="connsiteY1171" fmla="*/ 4021113 h 6154939"/>
              <a:gd name="connsiteX1172" fmla="*/ 5059937 w 5943457"/>
              <a:gd name="connsiteY1172" fmla="*/ 4031884 h 6154939"/>
              <a:gd name="connsiteX1173" fmla="*/ 5052636 w 5943457"/>
              <a:gd name="connsiteY1173" fmla="*/ 4025248 h 6154939"/>
              <a:gd name="connsiteX1174" fmla="*/ 5040074 w 5943457"/>
              <a:gd name="connsiteY1174" fmla="*/ 4028183 h 6154939"/>
              <a:gd name="connsiteX1175" fmla="*/ 5047513 w 5943457"/>
              <a:gd name="connsiteY1175" fmla="*/ 4014228 h 6154939"/>
              <a:gd name="connsiteX1176" fmla="*/ 5047192 w 5943457"/>
              <a:gd name="connsiteY1176" fmla="*/ 4006110 h 6154939"/>
              <a:gd name="connsiteX1177" fmla="*/ 5047874 w 5943457"/>
              <a:gd name="connsiteY1177" fmla="*/ 4005463 h 6154939"/>
              <a:gd name="connsiteX1178" fmla="*/ 5026091 w 5943457"/>
              <a:gd name="connsiteY1178" fmla="*/ 3990588 h 6154939"/>
              <a:gd name="connsiteX1179" fmla="*/ 5033069 w 5943457"/>
              <a:gd name="connsiteY1179" fmla="*/ 3887662 h 6154939"/>
              <a:gd name="connsiteX1180" fmla="*/ 5190780 w 5943457"/>
              <a:gd name="connsiteY1180" fmla="*/ 3861178 h 6154939"/>
              <a:gd name="connsiteX1181" fmla="*/ 5196081 w 5943457"/>
              <a:gd name="connsiteY1181" fmla="*/ 3861895 h 6154939"/>
              <a:gd name="connsiteX1182" fmla="*/ 5207521 w 5943457"/>
              <a:gd name="connsiteY1182" fmla="*/ 3873606 h 6154939"/>
              <a:gd name="connsiteX1183" fmla="*/ 5193919 w 5943457"/>
              <a:gd name="connsiteY1183" fmla="*/ 3879538 h 6154939"/>
              <a:gd name="connsiteX1184" fmla="*/ 5185984 w 5943457"/>
              <a:gd name="connsiteY1184" fmla="*/ 3866627 h 6154939"/>
              <a:gd name="connsiteX1185" fmla="*/ 5190780 w 5943457"/>
              <a:gd name="connsiteY1185" fmla="*/ 3861178 h 6154939"/>
              <a:gd name="connsiteX1186" fmla="*/ 595590 w 5943457"/>
              <a:gd name="connsiteY1186" fmla="*/ 3857977 h 6154939"/>
              <a:gd name="connsiteX1187" fmla="*/ 613829 w 5943457"/>
              <a:gd name="connsiteY1187" fmla="*/ 3859150 h 6154939"/>
              <a:gd name="connsiteX1188" fmla="*/ 593626 w 5943457"/>
              <a:gd name="connsiteY1188" fmla="*/ 3879516 h 6154939"/>
              <a:gd name="connsiteX1189" fmla="*/ 595590 w 5943457"/>
              <a:gd name="connsiteY1189" fmla="*/ 3857977 h 6154939"/>
              <a:gd name="connsiteX1190" fmla="*/ 5274380 w 5943457"/>
              <a:gd name="connsiteY1190" fmla="*/ 3852706 h 6154939"/>
              <a:gd name="connsiteX1191" fmla="*/ 5290824 w 5943457"/>
              <a:gd name="connsiteY1191" fmla="*/ 3855784 h 6154939"/>
              <a:gd name="connsiteX1192" fmla="*/ 5274170 w 5943457"/>
              <a:gd name="connsiteY1192" fmla="*/ 3878273 h 6154939"/>
              <a:gd name="connsiteX1193" fmla="*/ 5249104 w 5943457"/>
              <a:gd name="connsiteY1193" fmla="*/ 3878752 h 6154939"/>
              <a:gd name="connsiteX1194" fmla="*/ 5274380 w 5943457"/>
              <a:gd name="connsiteY1194" fmla="*/ 3852706 h 6154939"/>
              <a:gd name="connsiteX1195" fmla="*/ 5072564 w 5943457"/>
              <a:gd name="connsiteY1195" fmla="*/ 3844835 h 6154939"/>
              <a:gd name="connsiteX1196" fmla="*/ 5085935 w 5943457"/>
              <a:gd name="connsiteY1196" fmla="*/ 3856087 h 6154939"/>
              <a:gd name="connsiteX1197" fmla="*/ 5082685 w 5943457"/>
              <a:gd name="connsiteY1197" fmla="*/ 3865904 h 6154939"/>
              <a:gd name="connsiteX1198" fmla="*/ 5070340 w 5943457"/>
              <a:gd name="connsiteY1198" fmla="*/ 3863452 h 6154939"/>
              <a:gd name="connsiteX1199" fmla="*/ 5072077 w 5943457"/>
              <a:gd name="connsiteY1199" fmla="*/ 3867586 h 6154939"/>
              <a:gd name="connsiteX1200" fmla="*/ 5039184 w 5943457"/>
              <a:gd name="connsiteY1200" fmla="*/ 3877093 h 6154939"/>
              <a:gd name="connsiteX1201" fmla="*/ 5055399 w 5943457"/>
              <a:gd name="connsiteY1201" fmla="*/ 3851747 h 6154939"/>
              <a:gd name="connsiteX1202" fmla="*/ 5056319 w 5943457"/>
              <a:gd name="connsiteY1202" fmla="*/ 3851854 h 6154939"/>
              <a:gd name="connsiteX1203" fmla="*/ 5063014 w 5943457"/>
              <a:gd name="connsiteY1203" fmla="*/ 3845495 h 6154939"/>
              <a:gd name="connsiteX1204" fmla="*/ 5072564 w 5943457"/>
              <a:gd name="connsiteY1204" fmla="*/ 3844835 h 6154939"/>
              <a:gd name="connsiteX1205" fmla="*/ 5110377 w 5943457"/>
              <a:gd name="connsiteY1205" fmla="*/ 3828503 h 6154939"/>
              <a:gd name="connsiteX1206" fmla="*/ 5126686 w 5943457"/>
              <a:gd name="connsiteY1206" fmla="*/ 3836966 h 6154939"/>
              <a:gd name="connsiteX1207" fmla="*/ 5121254 w 5943457"/>
              <a:gd name="connsiteY1207" fmla="*/ 3843850 h 6154939"/>
              <a:gd name="connsiteX1208" fmla="*/ 5094425 w 5943457"/>
              <a:gd name="connsiteY1208" fmla="*/ 3834794 h 6154939"/>
              <a:gd name="connsiteX1209" fmla="*/ 5110377 w 5943457"/>
              <a:gd name="connsiteY1209" fmla="*/ 3828503 h 6154939"/>
              <a:gd name="connsiteX1210" fmla="*/ 5564522 w 5943457"/>
              <a:gd name="connsiteY1210" fmla="*/ 3796319 h 6154939"/>
              <a:gd name="connsiteX1211" fmla="*/ 5590773 w 5943457"/>
              <a:gd name="connsiteY1211" fmla="*/ 3801096 h 6154939"/>
              <a:gd name="connsiteX1212" fmla="*/ 5536124 w 5943457"/>
              <a:gd name="connsiteY1212" fmla="*/ 3843910 h 6154939"/>
              <a:gd name="connsiteX1213" fmla="*/ 5564522 w 5943457"/>
              <a:gd name="connsiteY1213" fmla="*/ 3796319 h 6154939"/>
              <a:gd name="connsiteX1214" fmla="*/ 757404 w 5943457"/>
              <a:gd name="connsiteY1214" fmla="*/ 3791565 h 6154939"/>
              <a:gd name="connsiteX1215" fmla="*/ 750873 w 5943457"/>
              <a:gd name="connsiteY1215" fmla="*/ 3792742 h 6154939"/>
              <a:gd name="connsiteX1216" fmla="*/ 751488 w 5943457"/>
              <a:gd name="connsiteY1216" fmla="*/ 3794438 h 6154939"/>
              <a:gd name="connsiteX1217" fmla="*/ 5060089 w 5943457"/>
              <a:gd name="connsiteY1217" fmla="*/ 3781957 h 6154939"/>
              <a:gd name="connsiteX1218" fmla="*/ 5081271 w 5943457"/>
              <a:gd name="connsiteY1218" fmla="*/ 3782183 h 6154939"/>
              <a:gd name="connsiteX1219" fmla="*/ 5098434 w 5943457"/>
              <a:gd name="connsiteY1219" fmla="*/ 3796280 h 6154939"/>
              <a:gd name="connsiteX1220" fmla="*/ 5100224 w 5943457"/>
              <a:gd name="connsiteY1220" fmla="*/ 3810697 h 6154939"/>
              <a:gd name="connsiteX1221" fmla="*/ 5061110 w 5943457"/>
              <a:gd name="connsiteY1221" fmla="*/ 3795428 h 6154939"/>
              <a:gd name="connsiteX1222" fmla="*/ 5060089 w 5943457"/>
              <a:gd name="connsiteY1222" fmla="*/ 3781957 h 6154939"/>
              <a:gd name="connsiteX1223" fmla="*/ 5423569 w 5943457"/>
              <a:gd name="connsiteY1223" fmla="*/ 3777264 h 6154939"/>
              <a:gd name="connsiteX1224" fmla="*/ 5491766 w 5943457"/>
              <a:gd name="connsiteY1224" fmla="*/ 3829066 h 6154939"/>
              <a:gd name="connsiteX1225" fmla="*/ 5482652 w 5943457"/>
              <a:gd name="connsiteY1225" fmla="*/ 3837778 h 6154939"/>
              <a:gd name="connsiteX1226" fmla="*/ 5423569 w 5943457"/>
              <a:gd name="connsiteY1226" fmla="*/ 3777264 h 6154939"/>
              <a:gd name="connsiteX1227" fmla="*/ 397822 w 5943457"/>
              <a:gd name="connsiteY1227" fmla="*/ 3772252 h 6154939"/>
              <a:gd name="connsiteX1228" fmla="*/ 421998 w 5943457"/>
              <a:gd name="connsiteY1228" fmla="*/ 3805962 h 6154939"/>
              <a:gd name="connsiteX1229" fmla="*/ 382929 w 5943457"/>
              <a:gd name="connsiteY1229" fmla="*/ 3773731 h 6154939"/>
              <a:gd name="connsiteX1230" fmla="*/ 397822 w 5943457"/>
              <a:gd name="connsiteY1230" fmla="*/ 3772252 h 6154939"/>
              <a:gd name="connsiteX1231" fmla="*/ 508371 w 5943457"/>
              <a:gd name="connsiteY1231" fmla="*/ 3746506 h 6154939"/>
              <a:gd name="connsiteX1232" fmla="*/ 517436 w 5943457"/>
              <a:gd name="connsiteY1232" fmla="*/ 3753755 h 6154939"/>
              <a:gd name="connsiteX1233" fmla="*/ 503913 w 5943457"/>
              <a:gd name="connsiteY1233" fmla="*/ 3787359 h 6154939"/>
              <a:gd name="connsiteX1234" fmla="*/ 486458 w 5943457"/>
              <a:gd name="connsiteY1234" fmla="*/ 3777791 h 6154939"/>
              <a:gd name="connsiteX1235" fmla="*/ 492687 w 5943457"/>
              <a:gd name="connsiteY1235" fmla="*/ 3755285 h 6154939"/>
              <a:gd name="connsiteX1236" fmla="*/ 508371 w 5943457"/>
              <a:gd name="connsiteY1236" fmla="*/ 3746506 h 6154939"/>
              <a:gd name="connsiteX1237" fmla="*/ 519922 w 5943457"/>
              <a:gd name="connsiteY1237" fmla="*/ 3720188 h 6154939"/>
              <a:gd name="connsiteX1238" fmla="*/ 541124 w 5943457"/>
              <a:gd name="connsiteY1238" fmla="*/ 3732369 h 6154939"/>
              <a:gd name="connsiteX1239" fmla="*/ 545117 w 5943457"/>
              <a:gd name="connsiteY1239" fmla="*/ 3745016 h 6154939"/>
              <a:gd name="connsiteX1240" fmla="*/ 515131 w 5943457"/>
              <a:gd name="connsiteY1240" fmla="*/ 3747931 h 6154939"/>
              <a:gd name="connsiteX1241" fmla="*/ 497278 w 5943457"/>
              <a:gd name="connsiteY1241" fmla="*/ 3723664 h 6154939"/>
              <a:gd name="connsiteX1242" fmla="*/ 519922 w 5943457"/>
              <a:gd name="connsiteY1242" fmla="*/ 3720188 h 6154939"/>
              <a:gd name="connsiteX1243" fmla="*/ 5118675 w 5943457"/>
              <a:gd name="connsiteY1243" fmla="*/ 3710944 h 6154939"/>
              <a:gd name="connsiteX1244" fmla="*/ 5137221 w 5943457"/>
              <a:gd name="connsiteY1244" fmla="*/ 3720051 h 6154939"/>
              <a:gd name="connsiteX1245" fmla="*/ 5142180 w 5943457"/>
              <a:gd name="connsiteY1245" fmla="*/ 3730549 h 6154939"/>
              <a:gd name="connsiteX1246" fmla="*/ 5125334 w 5943457"/>
              <a:gd name="connsiteY1246" fmla="*/ 3754059 h 6154939"/>
              <a:gd name="connsiteX1247" fmla="*/ 5114633 w 5943457"/>
              <a:gd name="connsiteY1247" fmla="*/ 3753222 h 6154939"/>
              <a:gd name="connsiteX1248" fmla="*/ 5115694 w 5943457"/>
              <a:gd name="connsiteY1248" fmla="*/ 3754992 h 6154939"/>
              <a:gd name="connsiteX1249" fmla="*/ 5118959 w 5943457"/>
              <a:gd name="connsiteY1249" fmla="*/ 3773164 h 6154939"/>
              <a:gd name="connsiteX1250" fmla="*/ 5079478 w 5943457"/>
              <a:gd name="connsiteY1250" fmla="*/ 3753881 h 6154939"/>
              <a:gd name="connsiteX1251" fmla="*/ 5089377 w 5943457"/>
              <a:gd name="connsiteY1251" fmla="*/ 3746892 h 6154939"/>
              <a:gd name="connsiteX1252" fmla="*/ 5095255 w 5943457"/>
              <a:gd name="connsiteY1252" fmla="*/ 3744483 h 6154939"/>
              <a:gd name="connsiteX1253" fmla="*/ 5089993 w 5943457"/>
              <a:gd name="connsiteY1253" fmla="*/ 3737395 h 6154939"/>
              <a:gd name="connsiteX1254" fmla="*/ 5100818 w 5943457"/>
              <a:gd name="connsiteY1254" fmla="*/ 3713313 h 6154939"/>
              <a:gd name="connsiteX1255" fmla="*/ 5118675 w 5943457"/>
              <a:gd name="connsiteY1255" fmla="*/ 3710944 h 6154939"/>
              <a:gd name="connsiteX1256" fmla="*/ 360764 w 5943457"/>
              <a:gd name="connsiteY1256" fmla="*/ 3708750 h 6154939"/>
              <a:gd name="connsiteX1257" fmla="*/ 342988 w 5943457"/>
              <a:gd name="connsiteY1257" fmla="*/ 3757327 h 6154939"/>
              <a:gd name="connsiteX1258" fmla="*/ 360764 w 5943457"/>
              <a:gd name="connsiteY1258" fmla="*/ 3708750 h 6154939"/>
              <a:gd name="connsiteX1259" fmla="*/ 308774 w 5943457"/>
              <a:gd name="connsiteY1259" fmla="*/ 3706485 h 6154939"/>
              <a:gd name="connsiteX1260" fmla="*/ 317321 w 5943457"/>
              <a:gd name="connsiteY1260" fmla="*/ 3714719 h 6154939"/>
              <a:gd name="connsiteX1261" fmla="*/ 299337 w 5943457"/>
              <a:gd name="connsiteY1261" fmla="*/ 3736387 h 6154939"/>
              <a:gd name="connsiteX1262" fmla="*/ 308774 w 5943457"/>
              <a:gd name="connsiteY1262" fmla="*/ 3706485 h 6154939"/>
              <a:gd name="connsiteX1263" fmla="*/ 5411844 w 5943457"/>
              <a:gd name="connsiteY1263" fmla="*/ 3700357 h 6154939"/>
              <a:gd name="connsiteX1264" fmla="*/ 5468135 w 5943457"/>
              <a:gd name="connsiteY1264" fmla="*/ 3758165 h 6154939"/>
              <a:gd name="connsiteX1265" fmla="*/ 5411844 w 5943457"/>
              <a:gd name="connsiteY1265" fmla="*/ 3700357 h 6154939"/>
              <a:gd name="connsiteX1266" fmla="*/ 241745 w 5943457"/>
              <a:gd name="connsiteY1266" fmla="*/ 3696442 h 6154939"/>
              <a:gd name="connsiteX1267" fmla="*/ 265739 w 5943457"/>
              <a:gd name="connsiteY1267" fmla="*/ 3699193 h 6154939"/>
              <a:gd name="connsiteX1268" fmla="*/ 274080 w 5943457"/>
              <a:gd name="connsiteY1268" fmla="*/ 3709824 h 6154939"/>
              <a:gd name="connsiteX1269" fmla="*/ 224742 w 5943457"/>
              <a:gd name="connsiteY1269" fmla="*/ 3708257 h 6154939"/>
              <a:gd name="connsiteX1270" fmla="*/ 241745 w 5943457"/>
              <a:gd name="connsiteY1270" fmla="*/ 3696442 h 6154939"/>
              <a:gd name="connsiteX1271" fmla="*/ 5371922 w 5943457"/>
              <a:gd name="connsiteY1271" fmla="*/ 3696394 h 6154939"/>
              <a:gd name="connsiteX1272" fmla="*/ 5381021 w 5943457"/>
              <a:gd name="connsiteY1272" fmla="*/ 3697071 h 6154939"/>
              <a:gd name="connsiteX1273" fmla="*/ 5373048 w 5943457"/>
              <a:gd name="connsiteY1273" fmla="*/ 3724208 h 6154939"/>
              <a:gd name="connsiteX1274" fmla="*/ 5365463 w 5943457"/>
              <a:gd name="connsiteY1274" fmla="*/ 3697484 h 6154939"/>
              <a:gd name="connsiteX1275" fmla="*/ 5371922 w 5943457"/>
              <a:gd name="connsiteY1275" fmla="*/ 3696394 h 6154939"/>
              <a:gd name="connsiteX1276" fmla="*/ 311238 w 5943457"/>
              <a:gd name="connsiteY1276" fmla="*/ 3653298 h 6154939"/>
              <a:gd name="connsiteX1277" fmla="*/ 292296 w 5943457"/>
              <a:gd name="connsiteY1277" fmla="*/ 3676635 h 6154939"/>
              <a:gd name="connsiteX1278" fmla="*/ 295234 w 5943457"/>
              <a:gd name="connsiteY1278" fmla="*/ 3658880 h 6154939"/>
              <a:gd name="connsiteX1279" fmla="*/ 311238 w 5943457"/>
              <a:gd name="connsiteY1279" fmla="*/ 3653298 h 6154939"/>
              <a:gd name="connsiteX1280" fmla="*/ 220928 w 5943457"/>
              <a:gd name="connsiteY1280" fmla="*/ 3647507 h 6154939"/>
              <a:gd name="connsiteX1281" fmla="*/ 238786 w 5943457"/>
              <a:gd name="connsiteY1281" fmla="*/ 3647653 h 6154939"/>
              <a:gd name="connsiteX1282" fmla="*/ 208615 w 5943457"/>
              <a:gd name="connsiteY1282" fmla="*/ 3652620 h 6154939"/>
              <a:gd name="connsiteX1283" fmla="*/ 220928 w 5943457"/>
              <a:gd name="connsiteY1283" fmla="*/ 3647507 h 6154939"/>
              <a:gd name="connsiteX1284" fmla="*/ 529405 w 5943457"/>
              <a:gd name="connsiteY1284" fmla="*/ 3642244 h 6154939"/>
              <a:gd name="connsiteX1285" fmla="*/ 530672 w 5943457"/>
              <a:gd name="connsiteY1285" fmla="*/ 3663684 h 6154939"/>
              <a:gd name="connsiteX1286" fmla="*/ 526658 w 5943457"/>
              <a:gd name="connsiteY1286" fmla="*/ 3669944 h 6154939"/>
              <a:gd name="connsiteX1287" fmla="*/ 534071 w 5943457"/>
              <a:gd name="connsiteY1287" fmla="*/ 3673252 h 6154939"/>
              <a:gd name="connsiteX1288" fmla="*/ 526010 w 5943457"/>
              <a:gd name="connsiteY1288" fmla="*/ 3682693 h 6154939"/>
              <a:gd name="connsiteX1289" fmla="*/ 518871 w 5943457"/>
              <a:gd name="connsiteY1289" fmla="*/ 3682093 h 6154939"/>
              <a:gd name="connsiteX1290" fmla="*/ 517792 w 5943457"/>
              <a:gd name="connsiteY1290" fmla="*/ 3683775 h 6154939"/>
              <a:gd name="connsiteX1291" fmla="*/ 479685 w 5943457"/>
              <a:gd name="connsiteY1291" fmla="*/ 3700046 h 6154939"/>
              <a:gd name="connsiteX1292" fmla="*/ 529405 w 5943457"/>
              <a:gd name="connsiteY1292" fmla="*/ 3642244 h 6154939"/>
              <a:gd name="connsiteX1293" fmla="*/ 511087 w 5943457"/>
              <a:gd name="connsiteY1293" fmla="*/ 3631903 h 6154939"/>
              <a:gd name="connsiteX1294" fmla="*/ 490363 w 5943457"/>
              <a:gd name="connsiteY1294" fmla="*/ 3654224 h 6154939"/>
              <a:gd name="connsiteX1295" fmla="*/ 511087 w 5943457"/>
              <a:gd name="connsiteY1295" fmla="*/ 3631903 h 6154939"/>
              <a:gd name="connsiteX1296" fmla="*/ 550714 w 5943457"/>
              <a:gd name="connsiteY1296" fmla="*/ 3603949 h 6154939"/>
              <a:gd name="connsiteX1297" fmla="*/ 597196 w 5943457"/>
              <a:gd name="connsiteY1297" fmla="*/ 3658083 h 6154939"/>
              <a:gd name="connsiteX1298" fmla="*/ 550714 w 5943457"/>
              <a:gd name="connsiteY1298" fmla="*/ 3603949 h 6154939"/>
              <a:gd name="connsiteX1299" fmla="*/ 5131082 w 5943457"/>
              <a:gd name="connsiteY1299" fmla="*/ 3590013 h 6154939"/>
              <a:gd name="connsiteX1300" fmla="*/ 5162884 w 5943457"/>
              <a:gd name="connsiteY1300" fmla="*/ 3603651 h 6154939"/>
              <a:gd name="connsiteX1301" fmla="*/ 5152393 w 5943457"/>
              <a:gd name="connsiteY1301" fmla="*/ 3627026 h 6154939"/>
              <a:gd name="connsiteX1302" fmla="*/ 5134928 w 5943457"/>
              <a:gd name="connsiteY1302" fmla="*/ 3635480 h 6154939"/>
              <a:gd name="connsiteX1303" fmla="*/ 5126188 w 5943457"/>
              <a:gd name="connsiteY1303" fmla="*/ 3635025 h 6154939"/>
              <a:gd name="connsiteX1304" fmla="*/ 5133007 w 5943457"/>
              <a:gd name="connsiteY1304" fmla="*/ 3638095 h 6154939"/>
              <a:gd name="connsiteX1305" fmla="*/ 5168864 w 5943457"/>
              <a:gd name="connsiteY1305" fmla="*/ 3660156 h 6154939"/>
              <a:gd name="connsiteX1306" fmla="*/ 5098554 w 5943457"/>
              <a:gd name="connsiteY1306" fmla="*/ 3644293 h 6154939"/>
              <a:gd name="connsiteX1307" fmla="*/ 5091787 w 5943457"/>
              <a:gd name="connsiteY1307" fmla="*/ 3624050 h 6154939"/>
              <a:gd name="connsiteX1308" fmla="*/ 5108567 w 5943457"/>
              <a:gd name="connsiteY1308" fmla="*/ 3627862 h 6154939"/>
              <a:gd name="connsiteX1309" fmla="*/ 5102528 w 5943457"/>
              <a:gd name="connsiteY1309" fmla="*/ 3622614 h 6154939"/>
              <a:gd name="connsiteX1310" fmla="*/ 5100148 w 5943457"/>
              <a:gd name="connsiteY1310" fmla="*/ 3598323 h 6154939"/>
              <a:gd name="connsiteX1311" fmla="*/ 5131082 w 5943457"/>
              <a:gd name="connsiteY1311" fmla="*/ 3590013 h 6154939"/>
              <a:gd name="connsiteX1312" fmla="*/ 531293 w 5943457"/>
              <a:gd name="connsiteY1312" fmla="*/ 3565639 h 6154939"/>
              <a:gd name="connsiteX1313" fmla="*/ 495483 w 5943457"/>
              <a:gd name="connsiteY1313" fmla="*/ 3613545 h 6154939"/>
              <a:gd name="connsiteX1314" fmla="*/ 490851 w 5943457"/>
              <a:gd name="connsiteY1314" fmla="*/ 3597817 h 6154939"/>
              <a:gd name="connsiteX1315" fmla="*/ 531293 w 5943457"/>
              <a:gd name="connsiteY1315" fmla="*/ 3565639 h 6154939"/>
              <a:gd name="connsiteX1316" fmla="*/ 395738 w 5943457"/>
              <a:gd name="connsiteY1316" fmla="*/ 3510280 h 6154939"/>
              <a:gd name="connsiteX1317" fmla="*/ 407190 w 5943457"/>
              <a:gd name="connsiteY1317" fmla="*/ 3524353 h 6154939"/>
              <a:gd name="connsiteX1318" fmla="*/ 390232 w 5943457"/>
              <a:gd name="connsiteY1318" fmla="*/ 3524263 h 6154939"/>
              <a:gd name="connsiteX1319" fmla="*/ 395738 w 5943457"/>
              <a:gd name="connsiteY1319" fmla="*/ 3510280 h 6154939"/>
              <a:gd name="connsiteX1320" fmla="*/ 250197 w 5943457"/>
              <a:gd name="connsiteY1320" fmla="*/ 3506014 h 6154939"/>
              <a:gd name="connsiteX1321" fmla="*/ 280104 w 5943457"/>
              <a:gd name="connsiteY1321" fmla="*/ 3529148 h 6154939"/>
              <a:gd name="connsiteX1322" fmla="*/ 277806 w 5943457"/>
              <a:gd name="connsiteY1322" fmla="*/ 3551692 h 6154939"/>
              <a:gd name="connsiteX1323" fmla="*/ 219925 w 5943457"/>
              <a:gd name="connsiteY1323" fmla="*/ 3529266 h 6154939"/>
              <a:gd name="connsiteX1324" fmla="*/ 250197 w 5943457"/>
              <a:gd name="connsiteY1324" fmla="*/ 3506014 h 6154939"/>
              <a:gd name="connsiteX1325" fmla="*/ 441262 w 5943457"/>
              <a:gd name="connsiteY1325" fmla="*/ 3505764 h 6154939"/>
              <a:gd name="connsiteX1326" fmla="*/ 450638 w 5943457"/>
              <a:gd name="connsiteY1326" fmla="*/ 3517690 h 6154939"/>
              <a:gd name="connsiteX1327" fmla="*/ 420173 w 5943457"/>
              <a:gd name="connsiteY1327" fmla="*/ 3539497 h 6154939"/>
              <a:gd name="connsiteX1328" fmla="*/ 411630 w 5943457"/>
              <a:gd name="connsiteY1328" fmla="*/ 3521501 h 6154939"/>
              <a:gd name="connsiteX1329" fmla="*/ 441262 w 5943457"/>
              <a:gd name="connsiteY1329" fmla="*/ 3505764 h 6154939"/>
              <a:gd name="connsiteX1330" fmla="*/ 5555617 w 5943457"/>
              <a:gd name="connsiteY1330" fmla="*/ 3491557 h 6154939"/>
              <a:gd name="connsiteX1331" fmla="*/ 5574990 w 5943457"/>
              <a:gd name="connsiteY1331" fmla="*/ 3496368 h 6154939"/>
              <a:gd name="connsiteX1332" fmla="*/ 5581115 w 5943457"/>
              <a:gd name="connsiteY1332" fmla="*/ 3507494 h 6154939"/>
              <a:gd name="connsiteX1333" fmla="*/ 5561219 w 5943457"/>
              <a:gd name="connsiteY1333" fmla="*/ 3526905 h 6154939"/>
              <a:gd name="connsiteX1334" fmla="*/ 5532138 w 5943457"/>
              <a:gd name="connsiteY1334" fmla="*/ 3529626 h 6154939"/>
              <a:gd name="connsiteX1335" fmla="*/ 5555617 w 5943457"/>
              <a:gd name="connsiteY1335" fmla="*/ 3491557 h 6154939"/>
              <a:gd name="connsiteX1336" fmla="*/ 299965 w 5943457"/>
              <a:gd name="connsiteY1336" fmla="*/ 3459242 h 6154939"/>
              <a:gd name="connsiteX1337" fmla="*/ 315094 w 5943457"/>
              <a:gd name="connsiteY1337" fmla="*/ 3479680 h 6154939"/>
              <a:gd name="connsiteX1338" fmla="*/ 294225 w 5943457"/>
              <a:gd name="connsiteY1338" fmla="*/ 3497277 h 6154939"/>
              <a:gd name="connsiteX1339" fmla="*/ 271506 w 5943457"/>
              <a:gd name="connsiteY1339" fmla="*/ 3476367 h 6154939"/>
              <a:gd name="connsiteX1340" fmla="*/ 299965 w 5943457"/>
              <a:gd name="connsiteY1340" fmla="*/ 3459242 h 6154939"/>
              <a:gd name="connsiteX1341" fmla="*/ 5533292 w 5943457"/>
              <a:gd name="connsiteY1341" fmla="*/ 3452541 h 6154939"/>
              <a:gd name="connsiteX1342" fmla="*/ 5554514 w 5943457"/>
              <a:gd name="connsiteY1342" fmla="*/ 3456102 h 6154939"/>
              <a:gd name="connsiteX1343" fmla="*/ 5517840 w 5943457"/>
              <a:gd name="connsiteY1343" fmla="*/ 3483499 h 6154939"/>
              <a:gd name="connsiteX1344" fmla="*/ 5508825 w 5943457"/>
              <a:gd name="connsiteY1344" fmla="*/ 3488751 h 6154939"/>
              <a:gd name="connsiteX1345" fmla="*/ 5502035 w 5943457"/>
              <a:gd name="connsiteY1345" fmla="*/ 3502104 h 6154939"/>
              <a:gd name="connsiteX1346" fmla="*/ 5493108 w 5943457"/>
              <a:gd name="connsiteY1346" fmla="*/ 3497904 h 6154939"/>
              <a:gd name="connsiteX1347" fmla="*/ 5481961 w 5943457"/>
              <a:gd name="connsiteY1347" fmla="*/ 3504397 h 6154939"/>
              <a:gd name="connsiteX1348" fmla="*/ 5484975 w 5943457"/>
              <a:gd name="connsiteY1348" fmla="*/ 3488873 h 6154939"/>
              <a:gd name="connsiteX1349" fmla="*/ 5482285 w 5943457"/>
              <a:gd name="connsiteY1349" fmla="*/ 3481207 h 6154939"/>
              <a:gd name="connsiteX1350" fmla="*/ 5488991 w 5943457"/>
              <a:gd name="connsiteY1350" fmla="*/ 3469339 h 6154939"/>
              <a:gd name="connsiteX1351" fmla="*/ 5500015 w 5943457"/>
              <a:gd name="connsiteY1351" fmla="*/ 3468840 h 6154939"/>
              <a:gd name="connsiteX1352" fmla="*/ 5507097 w 5943457"/>
              <a:gd name="connsiteY1352" fmla="*/ 3462391 h 6154939"/>
              <a:gd name="connsiteX1353" fmla="*/ 5533292 w 5943457"/>
              <a:gd name="connsiteY1353" fmla="*/ 3452541 h 6154939"/>
              <a:gd name="connsiteX1354" fmla="*/ 529227 w 5943457"/>
              <a:gd name="connsiteY1354" fmla="*/ 3439075 h 6154939"/>
              <a:gd name="connsiteX1355" fmla="*/ 546754 w 5943457"/>
              <a:gd name="connsiteY1355" fmla="*/ 3449374 h 6154939"/>
              <a:gd name="connsiteX1356" fmla="*/ 507018 w 5943457"/>
              <a:gd name="connsiteY1356" fmla="*/ 3448961 h 6154939"/>
              <a:gd name="connsiteX1357" fmla="*/ 529227 w 5943457"/>
              <a:gd name="connsiteY1357" fmla="*/ 3439075 h 6154939"/>
              <a:gd name="connsiteX1358" fmla="*/ 5379753 w 5943457"/>
              <a:gd name="connsiteY1358" fmla="*/ 3413519 h 6154939"/>
              <a:gd name="connsiteX1359" fmla="*/ 5394044 w 5943457"/>
              <a:gd name="connsiteY1359" fmla="*/ 3424643 h 6154939"/>
              <a:gd name="connsiteX1360" fmla="*/ 5411917 w 5943457"/>
              <a:gd name="connsiteY1360" fmla="*/ 3426249 h 6154939"/>
              <a:gd name="connsiteX1361" fmla="*/ 5410974 w 5943457"/>
              <a:gd name="connsiteY1361" fmla="*/ 3437821 h 6154939"/>
              <a:gd name="connsiteX1362" fmla="*/ 5428736 w 5943457"/>
              <a:gd name="connsiteY1362" fmla="*/ 3451646 h 6154939"/>
              <a:gd name="connsiteX1363" fmla="*/ 5393054 w 5943457"/>
              <a:gd name="connsiteY1363" fmla="*/ 3465208 h 6154939"/>
              <a:gd name="connsiteX1364" fmla="*/ 5385455 w 5943457"/>
              <a:gd name="connsiteY1364" fmla="*/ 3459926 h 6154939"/>
              <a:gd name="connsiteX1365" fmla="*/ 5372295 w 5943457"/>
              <a:gd name="connsiteY1365" fmla="*/ 3465381 h 6154939"/>
              <a:gd name="connsiteX1366" fmla="*/ 5370780 w 5943457"/>
              <a:gd name="connsiteY1366" fmla="*/ 3433309 h 6154939"/>
              <a:gd name="connsiteX1367" fmla="*/ 5371578 w 5943457"/>
              <a:gd name="connsiteY1367" fmla="*/ 3432951 h 6154939"/>
              <a:gd name="connsiteX1368" fmla="*/ 5375887 w 5943457"/>
              <a:gd name="connsiteY1368" fmla="*/ 3420291 h 6154939"/>
              <a:gd name="connsiteX1369" fmla="*/ 5379753 w 5943457"/>
              <a:gd name="connsiteY1369" fmla="*/ 3413519 h 6154939"/>
              <a:gd name="connsiteX1370" fmla="*/ 388467 w 5943457"/>
              <a:gd name="connsiteY1370" fmla="*/ 3396789 h 6154939"/>
              <a:gd name="connsiteX1371" fmla="*/ 381531 w 5943457"/>
              <a:gd name="connsiteY1371" fmla="*/ 3428783 h 6154939"/>
              <a:gd name="connsiteX1372" fmla="*/ 348193 w 5943457"/>
              <a:gd name="connsiteY1372" fmla="*/ 3415299 h 6154939"/>
              <a:gd name="connsiteX1373" fmla="*/ 388467 w 5943457"/>
              <a:gd name="connsiteY1373" fmla="*/ 3396789 h 6154939"/>
              <a:gd name="connsiteX1374" fmla="*/ 635473 w 5943457"/>
              <a:gd name="connsiteY1374" fmla="*/ 3392060 h 6154939"/>
              <a:gd name="connsiteX1375" fmla="*/ 636219 w 5943457"/>
              <a:gd name="connsiteY1375" fmla="*/ 3395074 h 6154939"/>
              <a:gd name="connsiteX1376" fmla="*/ 639177 w 5943457"/>
              <a:gd name="connsiteY1376" fmla="*/ 3394013 h 6154939"/>
              <a:gd name="connsiteX1377" fmla="*/ 497509 w 5943457"/>
              <a:gd name="connsiteY1377" fmla="*/ 3381518 h 6154939"/>
              <a:gd name="connsiteX1378" fmla="*/ 515680 w 5943457"/>
              <a:gd name="connsiteY1378" fmla="*/ 3401457 h 6154939"/>
              <a:gd name="connsiteX1379" fmla="*/ 469341 w 5943457"/>
              <a:gd name="connsiteY1379" fmla="*/ 3389614 h 6154939"/>
              <a:gd name="connsiteX1380" fmla="*/ 497509 w 5943457"/>
              <a:gd name="connsiteY1380" fmla="*/ 3381518 h 6154939"/>
              <a:gd name="connsiteX1381" fmla="*/ 453007 w 5943457"/>
              <a:gd name="connsiteY1381" fmla="*/ 3379130 h 6154939"/>
              <a:gd name="connsiteX1382" fmla="*/ 395117 w 5943457"/>
              <a:gd name="connsiteY1382" fmla="*/ 3444283 h 6154939"/>
              <a:gd name="connsiteX1383" fmla="*/ 453007 w 5943457"/>
              <a:gd name="connsiteY1383" fmla="*/ 3379130 h 6154939"/>
              <a:gd name="connsiteX1384" fmla="*/ 197065 w 5943457"/>
              <a:gd name="connsiteY1384" fmla="*/ 3378725 h 6154939"/>
              <a:gd name="connsiteX1385" fmla="*/ 179244 w 5943457"/>
              <a:gd name="connsiteY1385" fmla="*/ 3404151 h 6154939"/>
              <a:gd name="connsiteX1386" fmla="*/ 177032 w 5943457"/>
              <a:gd name="connsiteY1386" fmla="*/ 3393809 h 6154939"/>
              <a:gd name="connsiteX1387" fmla="*/ 197065 w 5943457"/>
              <a:gd name="connsiteY1387" fmla="*/ 3378725 h 6154939"/>
              <a:gd name="connsiteX1388" fmla="*/ 5214123 w 5943457"/>
              <a:gd name="connsiteY1388" fmla="*/ 3327905 h 6154939"/>
              <a:gd name="connsiteX1389" fmla="*/ 5220766 w 5943457"/>
              <a:gd name="connsiteY1389" fmla="*/ 3332492 h 6154939"/>
              <a:gd name="connsiteX1390" fmla="*/ 5200388 w 5943457"/>
              <a:gd name="connsiteY1390" fmla="*/ 3346991 h 6154939"/>
              <a:gd name="connsiteX1391" fmla="*/ 5214123 w 5943457"/>
              <a:gd name="connsiteY1391" fmla="*/ 3327905 h 6154939"/>
              <a:gd name="connsiteX1392" fmla="*/ 516950 w 5943457"/>
              <a:gd name="connsiteY1392" fmla="*/ 3324605 h 6154939"/>
              <a:gd name="connsiteX1393" fmla="*/ 482376 w 5943457"/>
              <a:gd name="connsiteY1393" fmla="*/ 3368262 h 6154939"/>
              <a:gd name="connsiteX1394" fmla="*/ 516950 w 5943457"/>
              <a:gd name="connsiteY1394" fmla="*/ 3324605 h 6154939"/>
              <a:gd name="connsiteX1395" fmla="*/ 5459193 w 5943457"/>
              <a:gd name="connsiteY1395" fmla="*/ 3319590 h 6154939"/>
              <a:gd name="connsiteX1396" fmla="*/ 5475279 w 5943457"/>
              <a:gd name="connsiteY1396" fmla="*/ 3326421 h 6154939"/>
              <a:gd name="connsiteX1397" fmla="*/ 5475054 w 5943457"/>
              <a:gd name="connsiteY1397" fmla="*/ 3336759 h 6154939"/>
              <a:gd name="connsiteX1398" fmla="*/ 5444727 w 5943457"/>
              <a:gd name="connsiteY1398" fmla="*/ 3332839 h 6154939"/>
              <a:gd name="connsiteX1399" fmla="*/ 5459193 w 5943457"/>
              <a:gd name="connsiteY1399" fmla="*/ 3319590 h 6154939"/>
              <a:gd name="connsiteX1400" fmla="*/ 403356 w 5943457"/>
              <a:gd name="connsiteY1400" fmla="*/ 3299206 h 6154939"/>
              <a:gd name="connsiteX1401" fmla="*/ 337209 w 5943457"/>
              <a:gd name="connsiteY1401" fmla="*/ 3355960 h 6154939"/>
              <a:gd name="connsiteX1402" fmla="*/ 403356 w 5943457"/>
              <a:gd name="connsiteY1402" fmla="*/ 3299206 h 6154939"/>
              <a:gd name="connsiteX1403" fmla="*/ 5449124 w 5943457"/>
              <a:gd name="connsiteY1403" fmla="*/ 3257143 h 6154939"/>
              <a:gd name="connsiteX1404" fmla="*/ 5469669 w 5943457"/>
              <a:gd name="connsiteY1404" fmla="*/ 3265580 h 6154939"/>
              <a:gd name="connsiteX1405" fmla="*/ 5475613 w 5943457"/>
              <a:gd name="connsiteY1405" fmla="*/ 3278836 h 6154939"/>
              <a:gd name="connsiteX1406" fmla="*/ 5433740 w 5943457"/>
              <a:gd name="connsiteY1406" fmla="*/ 3275723 h 6154939"/>
              <a:gd name="connsiteX1407" fmla="*/ 5428809 w 5943457"/>
              <a:gd name="connsiteY1407" fmla="*/ 3263145 h 6154939"/>
              <a:gd name="connsiteX1408" fmla="*/ 5449124 w 5943457"/>
              <a:gd name="connsiteY1408" fmla="*/ 3257143 h 6154939"/>
              <a:gd name="connsiteX1409" fmla="*/ 194853 w 5943457"/>
              <a:gd name="connsiteY1409" fmla="*/ 3252206 h 6154939"/>
              <a:gd name="connsiteX1410" fmla="*/ 209806 w 5943457"/>
              <a:gd name="connsiteY1410" fmla="*/ 3275620 h 6154939"/>
              <a:gd name="connsiteX1411" fmla="*/ 195023 w 5943457"/>
              <a:gd name="connsiteY1411" fmla="*/ 3280491 h 6154939"/>
              <a:gd name="connsiteX1412" fmla="*/ 194853 w 5943457"/>
              <a:gd name="connsiteY1412" fmla="*/ 3252206 h 6154939"/>
              <a:gd name="connsiteX1413" fmla="*/ 419480 w 5943457"/>
              <a:gd name="connsiteY1413" fmla="*/ 3241537 h 6154939"/>
              <a:gd name="connsiteX1414" fmla="*/ 434059 w 5943457"/>
              <a:gd name="connsiteY1414" fmla="*/ 3244921 h 6154939"/>
              <a:gd name="connsiteX1415" fmla="*/ 434621 w 5943457"/>
              <a:gd name="connsiteY1415" fmla="*/ 3246182 h 6154939"/>
              <a:gd name="connsiteX1416" fmla="*/ 442242 w 5943457"/>
              <a:gd name="connsiteY1416" fmla="*/ 3244661 h 6154939"/>
              <a:gd name="connsiteX1417" fmla="*/ 480733 w 5943457"/>
              <a:gd name="connsiteY1417" fmla="*/ 3249782 h 6154939"/>
              <a:gd name="connsiteX1418" fmla="*/ 493038 w 5943457"/>
              <a:gd name="connsiteY1418" fmla="*/ 3267222 h 6154939"/>
              <a:gd name="connsiteX1419" fmla="*/ 449520 w 5943457"/>
              <a:gd name="connsiteY1419" fmla="*/ 3265629 h 6154939"/>
              <a:gd name="connsiteX1420" fmla="*/ 441676 w 5943457"/>
              <a:gd name="connsiteY1420" fmla="*/ 3263544 h 6154939"/>
              <a:gd name="connsiteX1421" fmla="*/ 446120 w 5943457"/>
              <a:gd name="connsiteY1421" fmla="*/ 3284612 h 6154939"/>
              <a:gd name="connsiteX1422" fmla="*/ 422230 w 5943457"/>
              <a:gd name="connsiteY1422" fmla="*/ 3271195 h 6154939"/>
              <a:gd name="connsiteX1423" fmla="*/ 419806 w 5943457"/>
              <a:gd name="connsiteY1423" fmla="*/ 3257731 h 6154939"/>
              <a:gd name="connsiteX1424" fmla="*/ 408833 w 5943457"/>
              <a:gd name="connsiteY1424" fmla="*/ 3254814 h 6154939"/>
              <a:gd name="connsiteX1425" fmla="*/ 419237 w 5943457"/>
              <a:gd name="connsiteY1425" fmla="*/ 3250151 h 6154939"/>
              <a:gd name="connsiteX1426" fmla="*/ 543319 w 5943457"/>
              <a:gd name="connsiteY1426" fmla="*/ 3230892 h 6154939"/>
              <a:gd name="connsiteX1427" fmla="*/ 537269 w 5943457"/>
              <a:gd name="connsiteY1427" fmla="*/ 3270349 h 6154939"/>
              <a:gd name="connsiteX1428" fmla="*/ 520535 w 5943457"/>
              <a:gd name="connsiteY1428" fmla="*/ 3260774 h 6154939"/>
              <a:gd name="connsiteX1429" fmla="*/ 543319 w 5943457"/>
              <a:gd name="connsiteY1429" fmla="*/ 3230892 h 6154939"/>
              <a:gd name="connsiteX1430" fmla="*/ 676011 w 5943457"/>
              <a:gd name="connsiteY1430" fmla="*/ 3223062 h 6154939"/>
              <a:gd name="connsiteX1431" fmla="*/ 680550 w 5943457"/>
              <a:gd name="connsiteY1431" fmla="*/ 3236289 h 6154939"/>
              <a:gd name="connsiteX1432" fmla="*/ 682923 w 5943457"/>
              <a:gd name="connsiteY1432" fmla="*/ 3223717 h 6154939"/>
              <a:gd name="connsiteX1433" fmla="*/ 682345 w 5943457"/>
              <a:gd name="connsiteY1433" fmla="*/ 3223318 h 6154939"/>
              <a:gd name="connsiteX1434" fmla="*/ 5257100 w 5943457"/>
              <a:gd name="connsiteY1434" fmla="*/ 3220149 h 6154939"/>
              <a:gd name="connsiteX1435" fmla="*/ 5283312 w 5943457"/>
              <a:gd name="connsiteY1435" fmla="*/ 3240603 h 6154939"/>
              <a:gd name="connsiteX1436" fmla="*/ 5346435 w 5943457"/>
              <a:gd name="connsiteY1436" fmla="*/ 3255687 h 6154939"/>
              <a:gd name="connsiteX1437" fmla="*/ 5295945 w 5943457"/>
              <a:gd name="connsiteY1437" fmla="*/ 3263549 h 6154939"/>
              <a:gd name="connsiteX1438" fmla="*/ 5296159 w 5943457"/>
              <a:gd name="connsiteY1438" fmla="*/ 3318250 h 6154939"/>
              <a:gd name="connsiteX1439" fmla="*/ 5257100 w 5943457"/>
              <a:gd name="connsiteY1439" fmla="*/ 3220149 h 6154939"/>
              <a:gd name="connsiteX1440" fmla="*/ 409943 w 5943457"/>
              <a:gd name="connsiteY1440" fmla="*/ 3205802 h 6154939"/>
              <a:gd name="connsiteX1441" fmla="*/ 420364 w 5943457"/>
              <a:gd name="connsiteY1441" fmla="*/ 3218609 h 6154939"/>
              <a:gd name="connsiteX1442" fmla="*/ 404214 w 5943457"/>
              <a:gd name="connsiteY1442" fmla="*/ 3226430 h 6154939"/>
              <a:gd name="connsiteX1443" fmla="*/ 409943 w 5943457"/>
              <a:gd name="connsiteY1443" fmla="*/ 3205802 h 6154939"/>
              <a:gd name="connsiteX1444" fmla="*/ 5239870 w 5943457"/>
              <a:gd name="connsiteY1444" fmla="*/ 3192129 h 6154939"/>
              <a:gd name="connsiteX1445" fmla="*/ 5257849 w 5943457"/>
              <a:gd name="connsiteY1445" fmla="*/ 3217231 h 6154939"/>
              <a:gd name="connsiteX1446" fmla="*/ 5218685 w 5943457"/>
              <a:gd name="connsiteY1446" fmla="*/ 3222146 h 6154939"/>
              <a:gd name="connsiteX1447" fmla="*/ 5218493 w 5943457"/>
              <a:gd name="connsiteY1447" fmla="*/ 3220985 h 6154939"/>
              <a:gd name="connsiteX1448" fmla="*/ 5197409 w 5943457"/>
              <a:gd name="connsiteY1448" fmla="*/ 3236160 h 6154939"/>
              <a:gd name="connsiteX1449" fmla="*/ 5164837 w 5943457"/>
              <a:gd name="connsiteY1449" fmla="*/ 3254418 h 6154939"/>
              <a:gd name="connsiteX1450" fmla="*/ 5210546 w 5943457"/>
              <a:gd name="connsiteY1450" fmla="*/ 3210398 h 6154939"/>
              <a:gd name="connsiteX1451" fmla="*/ 5216901 w 5943457"/>
              <a:gd name="connsiteY1451" fmla="*/ 3211415 h 6154939"/>
              <a:gd name="connsiteX1452" fmla="*/ 5215852 w 5943457"/>
              <a:gd name="connsiteY1452" fmla="*/ 3205101 h 6154939"/>
              <a:gd name="connsiteX1453" fmla="*/ 5239870 w 5943457"/>
              <a:gd name="connsiteY1453" fmla="*/ 3192129 h 6154939"/>
              <a:gd name="connsiteX1454" fmla="*/ 598958 w 5943457"/>
              <a:gd name="connsiteY1454" fmla="*/ 3169475 h 6154939"/>
              <a:gd name="connsiteX1455" fmla="*/ 594748 w 5943457"/>
              <a:gd name="connsiteY1455" fmla="*/ 3184798 h 6154939"/>
              <a:gd name="connsiteX1456" fmla="*/ 576810 w 5943457"/>
              <a:gd name="connsiteY1456" fmla="*/ 3199117 h 6154939"/>
              <a:gd name="connsiteX1457" fmla="*/ 577855 w 5943457"/>
              <a:gd name="connsiteY1457" fmla="*/ 3203450 h 6154939"/>
              <a:gd name="connsiteX1458" fmla="*/ 588330 w 5943457"/>
              <a:gd name="connsiteY1458" fmla="*/ 3243180 h 6154939"/>
              <a:gd name="connsiteX1459" fmla="*/ 588330 w 5943457"/>
              <a:gd name="connsiteY1459" fmla="*/ 3225953 h 6154939"/>
              <a:gd name="connsiteX1460" fmla="*/ 591877 w 5943457"/>
              <a:gd name="connsiteY1460" fmla="*/ 3225953 h 6154939"/>
              <a:gd name="connsiteX1461" fmla="*/ 591877 w 5943457"/>
              <a:gd name="connsiteY1461" fmla="*/ 3215616 h 6154939"/>
              <a:gd name="connsiteX1462" fmla="*/ 595423 w 5943457"/>
              <a:gd name="connsiteY1462" fmla="*/ 3212171 h 6154939"/>
              <a:gd name="connsiteX1463" fmla="*/ 598527 w 5943457"/>
              <a:gd name="connsiteY1463" fmla="*/ 3175134 h 6154939"/>
              <a:gd name="connsiteX1464" fmla="*/ 517702 w 5943457"/>
              <a:gd name="connsiteY1464" fmla="*/ 3157135 h 6154939"/>
              <a:gd name="connsiteX1465" fmla="*/ 525718 w 5943457"/>
              <a:gd name="connsiteY1465" fmla="*/ 3166985 h 6154939"/>
              <a:gd name="connsiteX1466" fmla="*/ 472537 w 5943457"/>
              <a:gd name="connsiteY1466" fmla="*/ 3172058 h 6154939"/>
              <a:gd name="connsiteX1467" fmla="*/ 517702 w 5943457"/>
              <a:gd name="connsiteY1467" fmla="*/ 3157135 h 6154939"/>
              <a:gd name="connsiteX1468" fmla="*/ 70214 w 5943457"/>
              <a:gd name="connsiteY1468" fmla="*/ 3156133 h 6154939"/>
              <a:gd name="connsiteX1469" fmla="*/ 82923 w 5943457"/>
              <a:gd name="connsiteY1469" fmla="*/ 3163872 h 6154939"/>
              <a:gd name="connsiteX1470" fmla="*/ 36421 w 5943457"/>
              <a:gd name="connsiteY1470" fmla="*/ 3216777 h 6154939"/>
              <a:gd name="connsiteX1471" fmla="*/ 70214 w 5943457"/>
              <a:gd name="connsiteY1471" fmla="*/ 3156133 h 6154939"/>
              <a:gd name="connsiteX1472" fmla="*/ 447415 w 5943457"/>
              <a:gd name="connsiteY1472" fmla="*/ 3147173 h 6154939"/>
              <a:gd name="connsiteX1473" fmla="*/ 462152 w 5943457"/>
              <a:gd name="connsiteY1473" fmla="*/ 3158152 h 6154939"/>
              <a:gd name="connsiteX1474" fmla="*/ 458710 w 5943457"/>
              <a:gd name="connsiteY1474" fmla="*/ 3184330 h 6154939"/>
              <a:gd name="connsiteX1475" fmla="*/ 414137 w 5943457"/>
              <a:gd name="connsiteY1475" fmla="*/ 3179722 h 6154939"/>
              <a:gd name="connsiteX1476" fmla="*/ 447415 w 5943457"/>
              <a:gd name="connsiteY1476" fmla="*/ 3147173 h 6154939"/>
              <a:gd name="connsiteX1477" fmla="*/ 5144530 w 5943457"/>
              <a:gd name="connsiteY1477" fmla="*/ 3140026 h 6154939"/>
              <a:gd name="connsiteX1478" fmla="*/ 5151380 w 5943457"/>
              <a:gd name="connsiteY1478" fmla="*/ 3146136 h 6154939"/>
              <a:gd name="connsiteX1479" fmla="*/ 5143138 w 5943457"/>
              <a:gd name="connsiteY1479" fmla="*/ 3158704 h 6154939"/>
              <a:gd name="connsiteX1480" fmla="*/ 5134796 w 5943457"/>
              <a:gd name="connsiteY1480" fmla="*/ 3142592 h 6154939"/>
              <a:gd name="connsiteX1481" fmla="*/ 5144530 w 5943457"/>
              <a:gd name="connsiteY1481" fmla="*/ 3140026 h 6154939"/>
              <a:gd name="connsiteX1482" fmla="*/ 632922 w 5943457"/>
              <a:gd name="connsiteY1482" fmla="*/ 3134673 h 6154939"/>
              <a:gd name="connsiteX1483" fmla="*/ 659544 w 5943457"/>
              <a:gd name="connsiteY1483" fmla="*/ 3200869 h 6154939"/>
              <a:gd name="connsiteX1484" fmla="*/ 632922 w 5943457"/>
              <a:gd name="connsiteY1484" fmla="*/ 3134673 h 6154939"/>
              <a:gd name="connsiteX1485" fmla="*/ 5941728 w 5943457"/>
              <a:gd name="connsiteY1485" fmla="*/ 3125647 h 6154939"/>
              <a:gd name="connsiteX1486" fmla="*/ 5902056 w 5943457"/>
              <a:gd name="connsiteY1486" fmla="*/ 3182618 h 6154939"/>
              <a:gd name="connsiteX1487" fmla="*/ 5941728 w 5943457"/>
              <a:gd name="connsiteY1487" fmla="*/ 3125647 h 6154939"/>
              <a:gd name="connsiteX1488" fmla="*/ 310618 w 5943457"/>
              <a:gd name="connsiteY1488" fmla="*/ 3122980 h 6154939"/>
              <a:gd name="connsiteX1489" fmla="*/ 332456 w 5943457"/>
              <a:gd name="connsiteY1489" fmla="*/ 3133295 h 6154939"/>
              <a:gd name="connsiteX1490" fmla="*/ 336940 w 5943457"/>
              <a:gd name="connsiteY1490" fmla="*/ 3146042 h 6154939"/>
              <a:gd name="connsiteX1491" fmla="*/ 296191 w 5943457"/>
              <a:gd name="connsiteY1491" fmla="*/ 3142164 h 6154939"/>
              <a:gd name="connsiteX1492" fmla="*/ 295661 w 5943457"/>
              <a:gd name="connsiteY1492" fmla="*/ 3140859 h 6154939"/>
              <a:gd name="connsiteX1493" fmla="*/ 291047 w 5943457"/>
              <a:gd name="connsiteY1493" fmla="*/ 3144954 h 6154939"/>
              <a:gd name="connsiteX1494" fmla="*/ 277737 w 5943457"/>
              <a:gd name="connsiteY1494" fmla="*/ 3140535 h 6154939"/>
              <a:gd name="connsiteX1495" fmla="*/ 278345 w 5943457"/>
              <a:gd name="connsiteY1495" fmla="*/ 3126905 h 6154939"/>
              <a:gd name="connsiteX1496" fmla="*/ 291193 w 5943457"/>
              <a:gd name="connsiteY1496" fmla="*/ 3128569 h 6154939"/>
              <a:gd name="connsiteX1497" fmla="*/ 5204317 w 5943457"/>
              <a:gd name="connsiteY1497" fmla="*/ 3101885 h 6154939"/>
              <a:gd name="connsiteX1498" fmla="*/ 5201050 w 5943457"/>
              <a:gd name="connsiteY1498" fmla="*/ 3129980 h 6154939"/>
              <a:gd name="connsiteX1499" fmla="*/ 5189053 w 5943457"/>
              <a:gd name="connsiteY1499" fmla="*/ 3104923 h 6154939"/>
              <a:gd name="connsiteX1500" fmla="*/ 5204317 w 5943457"/>
              <a:gd name="connsiteY1500" fmla="*/ 3101885 h 6154939"/>
              <a:gd name="connsiteX1501" fmla="*/ 5380864 w 5943457"/>
              <a:gd name="connsiteY1501" fmla="*/ 3093952 h 6154939"/>
              <a:gd name="connsiteX1502" fmla="*/ 5393248 w 5943457"/>
              <a:gd name="connsiteY1502" fmla="*/ 3109534 h 6154939"/>
              <a:gd name="connsiteX1503" fmla="*/ 5378786 w 5943457"/>
              <a:gd name="connsiteY1503" fmla="*/ 3127870 h 6154939"/>
              <a:gd name="connsiteX1504" fmla="*/ 5360929 w 5943457"/>
              <a:gd name="connsiteY1504" fmla="*/ 3129886 h 6154939"/>
              <a:gd name="connsiteX1505" fmla="*/ 5380864 w 5943457"/>
              <a:gd name="connsiteY1505" fmla="*/ 3093952 h 6154939"/>
              <a:gd name="connsiteX1506" fmla="*/ 512366 w 5943457"/>
              <a:gd name="connsiteY1506" fmla="*/ 3075177 h 6154939"/>
              <a:gd name="connsiteX1507" fmla="*/ 456229 w 5943457"/>
              <a:gd name="connsiteY1507" fmla="*/ 3142800 h 6154939"/>
              <a:gd name="connsiteX1508" fmla="*/ 512366 w 5943457"/>
              <a:gd name="connsiteY1508" fmla="*/ 3075177 h 6154939"/>
              <a:gd name="connsiteX1509" fmla="*/ 306629 w 5943457"/>
              <a:gd name="connsiteY1509" fmla="*/ 3069951 h 6154939"/>
              <a:gd name="connsiteX1510" fmla="*/ 323495 w 5943457"/>
              <a:gd name="connsiteY1510" fmla="*/ 3075828 h 6154939"/>
              <a:gd name="connsiteX1511" fmla="*/ 293326 w 5943457"/>
              <a:gd name="connsiteY1511" fmla="*/ 3070837 h 6154939"/>
              <a:gd name="connsiteX1512" fmla="*/ 306629 w 5943457"/>
              <a:gd name="connsiteY1512" fmla="*/ 3069951 h 6154939"/>
              <a:gd name="connsiteX1513" fmla="*/ 5723498 w 5943457"/>
              <a:gd name="connsiteY1513" fmla="*/ 3069860 h 6154939"/>
              <a:gd name="connsiteX1514" fmla="*/ 5734549 w 5943457"/>
              <a:gd name="connsiteY1514" fmla="*/ 3074315 h 6154939"/>
              <a:gd name="connsiteX1515" fmla="*/ 5727676 w 5943457"/>
              <a:gd name="connsiteY1515" fmla="*/ 3090948 h 6154939"/>
              <a:gd name="connsiteX1516" fmla="*/ 5710825 w 5943457"/>
              <a:gd name="connsiteY1516" fmla="*/ 3092769 h 6154939"/>
              <a:gd name="connsiteX1517" fmla="*/ 5723498 w 5943457"/>
              <a:gd name="connsiteY1517" fmla="*/ 3069860 h 6154939"/>
              <a:gd name="connsiteX1518" fmla="*/ 5324683 w 5943457"/>
              <a:gd name="connsiteY1518" fmla="*/ 3050022 h 6154939"/>
              <a:gd name="connsiteX1519" fmla="*/ 5342062 w 5943457"/>
              <a:gd name="connsiteY1519" fmla="*/ 3062054 h 6154939"/>
              <a:gd name="connsiteX1520" fmla="*/ 5312003 w 5943457"/>
              <a:gd name="connsiteY1520" fmla="*/ 3093347 h 6154939"/>
              <a:gd name="connsiteX1521" fmla="*/ 5324683 w 5943457"/>
              <a:gd name="connsiteY1521" fmla="*/ 3050022 h 6154939"/>
              <a:gd name="connsiteX1522" fmla="*/ 560207 w 5943457"/>
              <a:gd name="connsiteY1522" fmla="*/ 3039433 h 6154939"/>
              <a:gd name="connsiteX1523" fmla="*/ 540955 w 5943457"/>
              <a:gd name="connsiteY1523" fmla="*/ 3065149 h 6154939"/>
              <a:gd name="connsiteX1524" fmla="*/ 560207 w 5943457"/>
              <a:gd name="connsiteY1524" fmla="*/ 3039433 h 6154939"/>
              <a:gd name="connsiteX1525" fmla="*/ 670215 w 5943457"/>
              <a:gd name="connsiteY1525" fmla="*/ 3037153 h 6154939"/>
              <a:gd name="connsiteX1526" fmla="*/ 644761 w 5943457"/>
              <a:gd name="connsiteY1526" fmla="*/ 3038250 h 6154939"/>
              <a:gd name="connsiteX1527" fmla="*/ 636328 w 5943457"/>
              <a:gd name="connsiteY1527" fmla="*/ 3049513 h 6154939"/>
              <a:gd name="connsiteX1528" fmla="*/ 617219 w 5943457"/>
              <a:gd name="connsiteY1528" fmla="*/ 3059397 h 6154939"/>
              <a:gd name="connsiteX1529" fmla="*/ 613158 w 5943457"/>
              <a:gd name="connsiteY1529" fmla="*/ 3088138 h 6154939"/>
              <a:gd name="connsiteX1530" fmla="*/ 613315 w 5943457"/>
              <a:gd name="connsiteY1530" fmla="*/ 3092827 h 6154939"/>
              <a:gd name="connsiteX1531" fmla="*/ 626842 w 5943457"/>
              <a:gd name="connsiteY1531" fmla="*/ 3092153 h 6154939"/>
              <a:gd name="connsiteX1532" fmla="*/ 613664 w 5943457"/>
              <a:gd name="connsiteY1532" fmla="*/ 3103236 h 6154939"/>
              <a:gd name="connsiteX1533" fmla="*/ 614932 w 5943457"/>
              <a:gd name="connsiteY1533" fmla="*/ 3141111 h 6154939"/>
              <a:gd name="connsiteX1534" fmla="*/ 616705 w 5943457"/>
              <a:gd name="connsiteY1534" fmla="*/ 3191499 h 6154939"/>
              <a:gd name="connsiteX1535" fmla="*/ 606064 w 5943457"/>
              <a:gd name="connsiteY1535" fmla="*/ 3170827 h 6154939"/>
              <a:gd name="connsiteX1536" fmla="*/ 602518 w 5943457"/>
              <a:gd name="connsiteY1536" fmla="*/ 3219062 h 6154939"/>
              <a:gd name="connsiteX1537" fmla="*/ 613159 w 5943457"/>
              <a:gd name="connsiteY1537" fmla="*/ 3261699 h 6154939"/>
              <a:gd name="connsiteX1538" fmla="*/ 618435 w 5943457"/>
              <a:gd name="connsiteY1538" fmla="*/ 3281558 h 6154939"/>
              <a:gd name="connsiteX1539" fmla="*/ 619710 w 5943457"/>
              <a:gd name="connsiteY1539" fmla="*/ 3274736 h 6154939"/>
              <a:gd name="connsiteX1540" fmla="*/ 649599 w 5943457"/>
              <a:gd name="connsiteY1540" fmla="*/ 3292773 h 6154939"/>
              <a:gd name="connsiteX1541" fmla="*/ 630001 w 5943457"/>
              <a:gd name="connsiteY1541" fmla="*/ 3313325 h 6154939"/>
              <a:gd name="connsiteX1542" fmla="*/ 625733 w 5943457"/>
              <a:gd name="connsiteY1542" fmla="*/ 3311250 h 6154939"/>
              <a:gd name="connsiteX1543" fmla="*/ 628471 w 5943457"/>
              <a:gd name="connsiteY1543" fmla="*/ 3324696 h 6154939"/>
              <a:gd name="connsiteX1544" fmla="*/ 637651 w 5943457"/>
              <a:gd name="connsiteY1544" fmla="*/ 3315305 h 6154939"/>
              <a:gd name="connsiteX1545" fmla="*/ 674468 w 5943457"/>
              <a:gd name="connsiteY1545" fmla="*/ 3306975 h 6154939"/>
              <a:gd name="connsiteX1546" fmla="*/ 676942 w 5943457"/>
              <a:gd name="connsiteY1546" fmla="*/ 3308040 h 6154939"/>
              <a:gd name="connsiteX1547" fmla="*/ 676059 w 5943457"/>
              <a:gd name="connsiteY1547" fmla="*/ 3299379 h 6154939"/>
              <a:gd name="connsiteX1548" fmla="*/ 673345 w 5943457"/>
              <a:gd name="connsiteY1548" fmla="*/ 3307095 h 6154939"/>
              <a:gd name="connsiteX1549" fmla="*/ 657882 w 5943457"/>
              <a:gd name="connsiteY1549" fmla="*/ 3300194 h 6154939"/>
              <a:gd name="connsiteX1550" fmla="*/ 660711 w 5943457"/>
              <a:gd name="connsiteY1550" fmla="*/ 3287416 h 6154939"/>
              <a:gd name="connsiteX1551" fmla="*/ 652897 w 5943457"/>
              <a:gd name="connsiteY1551" fmla="*/ 3283403 h 6154939"/>
              <a:gd name="connsiteX1552" fmla="*/ 662184 w 5943457"/>
              <a:gd name="connsiteY1552" fmla="*/ 3258951 h 6154939"/>
              <a:gd name="connsiteX1553" fmla="*/ 671889 w 5943457"/>
              <a:gd name="connsiteY1553" fmla="*/ 3254902 h 6154939"/>
              <a:gd name="connsiteX1554" fmla="*/ 670621 w 5943457"/>
              <a:gd name="connsiteY1554" fmla="*/ 3223119 h 6154939"/>
              <a:gd name="connsiteX1555" fmla="*/ 654263 w 5943457"/>
              <a:gd name="connsiteY1555" fmla="*/ 3224466 h 6154939"/>
              <a:gd name="connsiteX1556" fmla="*/ 670110 w 5943457"/>
              <a:gd name="connsiteY1556" fmla="*/ 3210308 h 6154939"/>
              <a:gd name="connsiteX1557" fmla="*/ 669909 w 5943457"/>
              <a:gd name="connsiteY1557" fmla="*/ 3205281 h 6154939"/>
              <a:gd name="connsiteX1558" fmla="*/ 671277 w 5943457"/>
              <a:gd name="connsiteY1558" fmla="*/ 3209266 h 6154939"/>
              <a:gd name="connsiteX1559" fmla="*/ 684567 w 5943457"/>
              <a:gd name="connsiteY1559" fmla="*/ 3197391 h 6154939"/>
              <a:gd name="connsiteX1560" fmla="*/ 686815 w 5943457"/>
              <a:gd name="connsiteY1560" fmla="*/ 3200742 h 6154939"/>
              <a:gd name="connsiteX1561" fmla="*/ 687644 w 5943457"/>
              <a:gd name="connsiteY1561" fmla="*/ 3194944 h 6154939"/>
              <a:gd name="connsiteX1562" fmla="*/ 669909 w 5943457"/>
              <a:gd name="connsiteY1562" fmla="*/ 3136373 h 6154939"/>
              <a:gd name="connsiteX1563" fmla="*/ 668174 w 5943457"/>
              <a:gd name="connsiteY1563" fmla="*/ 3131317 h 6154939"/>
              <a:gd name="connsiteX1564" fmla="*/ 667767 w 5943457"/>
              <a:gd name="connsiteY1564" fmla="*/ 3130996 h 6154939"/>
              <a:gd name="connsiteX1565" fmla="*/ 663910 w 5943457"/>
              <a:gd name="connsiteY1565" fmla="*/ 3121274 h 6154939"/>
              <a:gd name="connsiteX1566" fmla="*/ 664194 w 5943457"/>
              <a:gd name="connsiteY1566" fmla="*/ 3119719 h 6154939"/>
              <a:gd name="connsiteX1567" fmla="*/ 663258 w 5943457"/>
              <a:gd name="connsiteY1567" fmla="*/ 3116993 h 6154939"/>
              <a:gd name="connsiteX1568" fmla="*/ 667463 w 5943457"/>
              <a:gd name="connsiteY1568" fmla="*/ 3103108 h 6154939"/>
              <a:gd name="connsiteX1569" fmla="*/ 665546 w 5943457"/>
              <a:gd name="connsiteY1569" fmla="*/ 3097668 h 6154939"/>
              <a:gd name="connsiteX1570" fmla="*/ 658748 w 5943457"/>
              <a:gd name="connsiteY1570" fmla="*/ 3104238 h 6154939"/>
              <a:gd name="connsiteX1571" fmla="*/ 618478 w 5943457"/>
              <a:gd name="connsiteY1571" fmla="*/ 3061937 h 6154939"/>
              <a:gd name="connsiteX1572" fmla="*/ 663005 w 5943457"/>
              <a:gd name="connsiteY1572" fmla="*/ 3055111 h 6154939"/>
              <a:gd name="connsiteX1573" fmla="*/ 669909 w 5943457"/>
              <a:gd name="connsiteY1573" fmla="*/ 3054007 h 6154939"/>
              <a:gd name="connsiteX1574" fmla="*/ 669909 w 5943457"/>
              <a:gd name="connsiteY1574" fmla="*/ 3050239 h 6154939"/>
              <a:gd name="connsiteX1575" fmla="*/ 169138 w 5943457"/>
              <a:gd name="connsiteY1575" fmla="*/ 3036725 h 6154939"/>
              <a:gd name="connsiteX1576" fmla="*/ 150673 w 5943457"/>
              <a:gd name="connsiteY1576" fmla="*/ 3053592 h 6154939"/>
              <a:gd name="connsiteX1577" fmla="*/ 169138 w 5943457"/>
              <a:gd name="connsiteY1577" fmla="*/ 3036725 h 6154939"/>
              <a:gd name="connsiteX1578" fmla="*/ 517392 w 5943457"/>
              <a:gd name="connsiteY1578" fmla="*/ 3020940 h 6154939"/>
              <a:gd name="connsiteX1579" fmla="*/ 528414 w 5943457"/>
              <a:gd name="connsiteY1579" fmla="*/ 3034484 h 6154939"/>
              <a:gd name="connsiteX1580" fmla="*/ 500974 w 5943457"/>
              <a:gd name="connsiteY1580" fmla="*/ 3034300 h 6154939"/>
              <a:gd name="connsiteX1581" fmla="*/ 517392 w 5943457"/>
              <a:gd name="connsiteY1581" fmla="*/ 3020940 h 6154939"/>
              <a:gd name="connsiteX1582" fmla="*/ 470626 w 5943457"/>
              <a:gd name="connsiteY1582" fmla="*/ 3009743 h 6154939"/>
              <a:gd name="connsiteX1583" fmla="*/ 451942 w 5943457"/>
              <a:gd name="connsiteY1583" fmla="*/ 3040540 h 6154939"/>
              <a:gd name="connsiteX1584" fmla="*/ 441859 w 5943457"/>
              <a:gd name="connsiteY1584" fmla="*/ 3028311 h 6154939"/>
              <a:gd name="connsiteX1585" fmla="*/ 470626 w 5943457"/>
              <a:gd name="connsiteY1585" fmla="*/ 3009743 h 6154939"/>
              <a:gd name="connsiteX1586" fmla="*/ 5307002 w 5943457"/>
              <a:gd name="connsiteY1586" fmla="*/ 2986482 h 6154939"/>
              <a:gd name="connsiteX1587" fmla="*/ 5334970 w 5943457"/>
              <a:gd name="connsiteY1587" fmla="*/ 2997870 h 6154939"/>
              <a:gd name="connsiteX1588" fmla="*/ 5323290 w 5943457"/>
              <a:gd name="connsiteY1588" fmla="*/ 3021274 h 6154939"/>
              <a:gd name="connsiteX1589" fmla="*/ 5278366 w 5943457"/>
              <a:gd name="connsiteY1589" fmla="*/ 2994149 h 6154939"/>
              <a:gd name="connsiteX1590" fmla="*/ 5307002 w 5943457"/>
              <a:gd name="connsiteY1590" fmla="*/ 2986482 h 6154939"/>
              <a:gd name="connsiteX1591" fmla="*/ 5374255 w 5943457"/>
              <a:gd name="connsiteY1591" fmla="*/ 2982153 h 6154939"/>
              <a:gd name="connsiteX1592" fmla="*/ 5408048 w 5943457"/>
              <a:gd name="connsiteY1592" fmla="*/ 2994452 h 6154939"/>
              <a:gd name="connsiteX1593" fmla="*/ 5368453 w 5943457"/>
              <a:gd name="connsiteY1593" fmla="*/ 3014373 h 6154939"/>
              <a:gd name="connsiteX1594" fmla="*/ 5374255 w 5943457"/>
              <a:gd name="connsiteY1594" fmla="*/ 2982153 h 6154939"/>
              <a:gd name="connsiteX1595" fmla="*/ 5176493 w 5943457"/>
              <a:gd name="connsiteY1595" fmla="*/ 2973697 h 6154939"/>
              <a:gd name="connsiteX1596" fmla="*/ 5199836 w 5943457"/>
              <a:gd name="connsiteY1596" fmla="*/ 2975631 h 6154939"/>
              <a:gd name="connsiteX1597" fmla="*/ 5201366 w 5943457"/>
              <a:gd name="connsiteY1597" fmla="*/ 2984039 h 6154939"/>
              <a:gd name="connsiteX1598" fmla="*/ 5189679 w 5943457"/>
              <a:gd name="connsiteY1598" fmla="*/ 3007342 h 6154939"/>
              <a:gd name="connsiteX1599" fmla="*/ 5169331 w 5943457"/>
              <a:gd name="connsiteY1599" fmla="*/ 3014301 h 6154939"/>
              <a:gd name="connsiteX1600" fmla="*/ 5167547 w 5943457"/>
              <a:gd name="connsiteY1600" fmla="*/ 3018734 h 6154939"/>
              <a:gd name="connsiteX1601" fmla="*/ 5163508 w 5943457"/>
              <a:gd name="connsiteY1601" fmla="*/ 3028765 h 6154939"/>
              <a:gd name="connsiteX1602" fmla="*/ 5146376 w 5943457"/>
              <a:gd name="connsiteY1602" fmla="*/ 3022395 h 6154939"/>
              <a:gd name="connsiteX1603" fmla="*/ 5151937 w 5943457"/>
              <a:gd name="connsiteY1603" fmla="*/ 3009731 h 6154939"/>
              <a:gd name="connsiteX1604" fmla="*/ 5152237 w 5943457"/>
              <a:gd name="connsiteY1604" fmla="*/ 3009583 h 6154939"/>
              <a:gd name="connsiteX1605" fmla="*/ 5147562 w 5943457"/>
              <a:gd name="connsiteY1605" fmla="*/ 3004070 h 6154939"/>
              <a:gd name="connsiteX1606" fmla="*/ 5176493 w 5943457"/>
              <a:gd name="connsiteY1606" fmla="*/ 2973697 h 6154939"/>
              <a:gd name="connsiteX1607" fmla="*/ 647493 w 5943457"/>
              <a:gd name="connsiteY1607" fmla="*/ 2963365 h 6154939"/>
              <a:gd name="connsiteX1608" fmla="*/ 640386 w 5943457"/>
              <a:gd name="connsiteY1608" fmla="*/ 2973193 h 6154939"/>
              <a:gd name="connsiteX1609" fmla="*/ 638635 w 5943457"/>
              <a:gd name="connsiteY1609" fmla="*/ 2972446 h 6154939"/>
              <a:gd name="connsiteX1610" fmla="*/ 637876 w 5943457"/>
              <a:gd name="connsiteY1610" fmla="*/ 2972826 h 6154939"/>
              <a:gd name="connsiteX1611" fmla="*/ 633553 w 5943457"/>
              <a:gd name="connsiteY1611" fmla="*/ 2980471 h 6154939"/>
              <a:gd name="connsiteX1612" fmla="*/ 631241 w 5943457"/>
              <a:gd name="connsiteY1612" fmla="*/ 2993364 h 6154939"/>
              <a:gd name="connsiteX1613" fmla="*/ 633491 w 5943457"/>
              <a:gd name="connsiteY1613" fmla="*/ 2994253 h 6154939"/>
              <a:gd name="connsiteX1614" fmla="*/ 647754 w 5943457"/>
              <a:gd name="connsiteY1614" fmla="*/ 3014042 h 6154939"/>
              <a:gd name="connsiteX1615" fmla="*/ 665231 w 5943457"/>
              <a:gd name="connsiteY1615" fmla="*/ 3015156 h 6154939"/>
              <a:gd name="connsiteX1616" fmla="*/ 653289 w 5943457"/>
              <a:gd name="connsiteY1616" fmla="*/ 2986274 h 6154939"/>
              <a:gd name="connsiteX1617" fmla="*/ 652832 w 5943457"/>
              <a:gd name="connsiteY1617" fmla="*/ 2981343 h 6154939"/>
              <a:gd name="connsiteX1618" fmla="*/ 651741 w 5943457"/>
              <a:gd name="connsiteY1618" fmla="*/ 2980559 h 6154939"/>
              <a:gd name="connsiteX1619" fmla="*/ 646667 w 5943457"/>
              <a:gd name="connsiteY1619" fmla="*/ 2969736 h 6154939"/>
              <a:gd name="connsiteX1620" fmla="*/ 418528 w 5943457"/>
              <a:gd name="connsiteY1620" fmla="*/ 2959622 h 6154939"/>
              <a:gd name="connsiteX1621" fmla="*/ 433063 w 5943457"/>
              <a:gd name="connsiteY1621" fmla="*/ 2971375 h 6154939"/>
              <a:gd name="connsiteX1622" fmla="*/ 418528 w 5943457"/>
              <a:gd name="connsiteY1622" fmla="*/ 2959622 h 6154939"/>
              <a:gd name="connsiteX1623" fmla="*/ 5428235 w 5943457"/>
              <a:gd name="connsiteY1623" fmla="*/ 2957999 h 6154939"/>
              <a:gd name="connsiteX1624" fmla="*/ 5447604 w 5943457"/>
              <a:gd name="connsiteY1624" fmla="*/ 2965458 h 6154939"/>
              <a:gd name="connsiteX1625" fmla="*/ 5374164 w 5943457"/>
              <a:gd name="connsiteY1625" fmla="*/ 2976897 h 6154939"/>
              <a:gd name="connsiteX1626" fmla="*/ 5428235 w 5943457"/>
              <a:gd name="connsiteY1626" fmla="*/ 2957999 h 6154939"/>
              <a:gd name="connsiteX1627" fmla="*/ 379813 w 5943457"/>
              <a:gd name="connsiteY1627" fmla="*/ 2945367 h 6154939"/>
              <a:gd name="connsiteX1628" fmla="*/ 400699 w 5943457"/>
              <a:gd name="connsiteY1628" fmla="*/ 2976883 h 6154939"/>
              <a:gd name="connsiteX1629" fmla="*/ 391279 w 5943457"/>
              <a:gd name="connsiteY1629" fmla="*/ 2997494 h 6154939"/>
              <a:gd name="connsiteX1630" fmla="*/ 343674 w 5943457"/>
              <a:gd name="connsiteY1630" fmla="*/ 2957659 h 6154939"/>
              <a:gd name="connsiteX1631" fmla="*/ 379813 w 5943457"/>
              <a:gd name="connsiteY1631" fmla="*/ 2945367 h 6154939"/>
              <a:gd name="connsiteX1632" fmla="*/ 5277189 w 5943457"/>
              <a:gd name="connsiteY1632" fmla="*/ 2932881 h 6154939"/>
              <a:gd name="connsiteX1633" fmla="*/ 5287731 w 5943457"/>
              <a:gd name="connsiteY1633" fmla="*/ 2933639 h 6154939"/>
              <a:gd name="connsiteX1634" fmla="*/ 5284646 w 5943457"/>
              <a:gd name="connsiteY1634" fmla="*/ 2958851 h 6154939"/>
              <a:gd name="connsiteX1635" fmla="*/ 5283495 w 5943457"/>
              <a:gd name="connsiteY1635" fmla="*/ 2958710 h 6154939"/>
              <a:gd name="connsiteX1636" fmla="*/ 5282536 w 5943457"/>
              <a:gd name="connsiteY1636" fmla="*/ 2972721 h 6154939"/>
              <a:gd name="connsiteX1637" fmla="*/ 5268276 w 5943457"/>
              <a:gd name="connsiteY1637" fmla="*/ 2984349 h 6154939"/>
              <a:gd name="connsiteX1638" fmla="*/ 5271597 w 5943457"/>
              <a:gd name="connsiteY1638" fmla="*/ 2957383 h 6154939"/>
              <a:gd name="connsiteX1639" fmla="*/ 5272435 w 5943457"/>
              <a:gd name="connsiteY1639" fmla="*/ 2957356 h 6154939"/>
              <a:gd name="connsiteX1640" fmla="*/ 5271410 w 5943457"/>
              <a:gd name="connsiteY1640" fmla="*/ 2957230 h 6154939"/>
              <a:gd name="connsiteX1641" fmla="*/ 5269569 w 5943457"/>
              <a:gd name="connsiteY1641" fmla="*/ 2935679 h 6154939"/>
              <a:gd name="connsiteX1642" fmla="*/ 5277189 w 5943457"/>
              <a:gd name="connsiteY1642" fmla="*/ 2932881 h 6154939"/>
              <a:gd name="connsiteX1643" fmla="*/ 5245149 w 5943457"/>
              <a:gd name="connsiteY1643" fmla="*/ 2927598 h 6154939"/>
              <a:gd name="connsiteX1644" fmla="*/ 5217841 w 5943457"/>
              <a:gd name="connsiteY1644" fmla="*/ 2971533 h 6154939"/>
              <a:gd name="connsiteX1645" fmla="*/ 5245149 w 5943457"/>
              <a:gd name="connsiteY1645" fmla="*/ 2927598 h 6154939"/>
              <a:gd name="connsiteX1646" fmla="*/ 634243 w 5943457"/>
              <a:gd name="connsiteY1646" fmla="*/ 2921125 h 6154939"/>
              <a:gd name="connsiteX1647" fmla="*/ 634440 w 5943457"/>
              <a:gd name="connsiteY1647" fmla="*/ 2929651 h 6154939"/>
              <a:gd name="connsiteX1648" fmla="*/ 635752 w 5943457"/>
              <a:gd name="connsiteY1648" fmla="*/ 2923597 h 6154939"/>
              <a:gd name="connsiteX1649" fmla="*/ 344153 w 5943457"/>
              <a:gd name="connsiteY1649" fmla="*/ 2912781 h 6154939"/>
              <a:gd name="connsiteX1650" fmla="*/ 356900 w 5943457"/>
              <a:gd name="connsiteY1650" fmla="*/ 2916695 h 6154939"/>
              <a:gd name="connsiteX1651" fmla="*/ 354934 w 5943457"/>
              <a:gd name="connsiteY1651" fmla="*/ 2938233 h 6154939"/>
              <a:gd name="connsiteX1652" fmla="*/ 336695 w 5943457"/>
              <a:gd name="connsiteY1652" fmla="*/ 2937062 h 6154939"/>
              <a:gd name="connsiteX1653" fmla="*/ 344153 w 5943457"/>
              <a:gd name="connsiteY1653" fmla="*/ 2912781 h 6154939"/>
              <a:gd name="connsiteX1654" fmla="*/ 700304 w 5943457"/>
              <a:gd name="connsiteY1654" fmla="*/ 2902053 h 6154939"/>
              <a:gd name="connsiteX1655" fmla="*/ 696196 w 5943457"/>
              <a:gd name="connsiteY1655" fmla="*/ 2905360 h 6154939"/>
              <a:gd name="connsiteX1656" fmla="*/ 702205 w 5943457"/>
              <a:gd name="connsiteY1656" fmla="*/ 2905265 h 6154939"/>
              <a:gd name="connsiteX1657" fmla="*/ 633793 w 5943457"/>
              <a:gd name="connsiteY1657" fmla="*/ 2901702 h 6154939"/>
              <a:gd name="connsiteX1658" fmla="*/ 633830 w 5943457"/>
              <a:gd name="connsiteY1658" fmla="*/ 2903289 h 6154939"/>
              <a:gd name="connsiteX1659" fmla="*/ 635313 w 5943457"/>
              <a:gd name="connsiteY1659" fmla="*/ 2902919 h 6154939"/>
              <a:gd name="connsiteX1660" fmla="*/ 5117087 w 5943457"/>
              <a:gd name="connsiteY1660" fmla="*/ 2892261 h 6154939"/>
              <a:gd name="connsiteX1661" fmla="*/ 5116070 w 5943457"/>
              <a:gd name="connsiteY1661" fmla="*/ 2893146 h 6154939"/>
              <a:gd name="connsiteX1662" fmla="*/ 5114655 w 5943457"/>
              <a:gd name="connsiteY1662" fmla="*/ 2893093 h 6154939"/>
              <a:gd name="connsiteX1663" fmla="*/ 5106268 w 5943457"/>
              <a:gd name="connsiteY1663" fmla="*/ 2901914 h 6154939"/>
              <a:gd name="connsiteX1664" fmla="*/ 5103361 w 5943457"/>
              <a:gd name="connsiteY1664" fmla="*/ 2906063 h 6154939"/>
              <a:gd name="connsiteX1665" fmla="*/ 5103578 w 5943457"/>
              <a:gd name="connsiteY1665" fmla="*/ 2933096 h 6154939"/>
              <a:gd name="connsiteX1666" fmla="*/ 5092938 w 5943457"/>
              <a:gd name="connsiteY1666" fmla="*/ 2926206 h 6154939"/>
              <a:gd name="connsiteX1667" fmla="*/ 5092938 w 5943457"/>
              <a:gd name="connsiteY1667" fmla="*/ 2946878 h 6154939"/>
              <a:gd name="connsiteX1668" fmla="*/ 5100032 w 5943457"/>
              <a:gd name="connsiteY1668" fmla="*/ 2964105 h 6154939"/>
              <a:gd name="connsiteX1669" fmla="*/ 5100032 w 5943457"/>
              <a:gd name="connsiteY1669" fmla="*/ 2957214 h 6154939"/>
              <a:gd name="connsiteX1670" fmla="*/ 5100032 w 5943457"/>
              <a:gd name="connsiteY1670" fmla="*/ 2950323 h 6154939"/>
              <a:gd name="connsiteX1671" fmla="*/ 5103578 w 5943457"/>
              <a:gd name="connsiteY1671" fmla="*/ 2957214 h 6154939"/>
              <a:gd name="connsiteX1672" fmla="*/ 5103578 w 5943457"/>
              <a:gd name="connsiteY1672" fmla="*/ 2965637 h 6154939"/>
              <a:gd name="connsiteX1673" fmla="*/ 5117764 w 5943457"/>
              <a:gd name="connsiteY1673" fmla="*/ 2963108 h 6154939"/>
              <a:gd name="connsiteX1674" fmla="*/ 5124860 w 5943457"/>
              <a:gd name="connsiteY1674" fmla="*/ 2978149 h 6154939"/>
              <a:gd name="connsiteX1675" fmla="*/ 5124860 w 5943457"/>
              <a:gd name="connsiteY1675" fmla="*/ 2960660 h 6154939"/>
              <a:gd name="connsiteX1676" fmla="*/ 5121314 w 5943457"/>
              <a:gd name="connsiteY1676" fmla="*/ 2915870 h 6154939"/>
              <a:gd name="connsiteX1677" fmla="*/ 696703 w 5943457"/>
              <a:gd name="connsiteY1677" fmla="*/ 2877473 h 6154939"/>
              <a:gd name="connsiteX1678" fmla="*/ 695867 w 5943457"/>
              <a:gd name="connsiteY1678" fmla="*/ 2878426 h 6154939"/>
              <a:gd name="connsiteX1679" fmla="*/ 696823 w 5943457"/>
              <a:gd name="connsiteY1679" fmla="*/ 2879077 h 6154939"/>
              <a:gd name="connsiteX1680" fmla="*/ 522606 w 5943457"/>
              <a:gd name="connsiteY1680" fmla="*/ 2859630 h 6154939"/>
              <a:gd name="connsiteX1681" fmla="*/ 542677 w 5943457"/>
              <a:gd name="connsiteY1681" fmla="*/ 2866299 h 6154939"/>
              <a:gd name="connsiteX1682" fmla="*/ 505236 w 5943457"/>
              <a:gd name="connsiteY1682" fmla="*/ 2872067 h 6154939"/>
              <a:gd name="connsiteX1683" fmla="*/ 522606 w 5943457"/>
              <a:gd name="connsiteY1683" fmla="*/ 2859630 h 6154939"/>
              <a:gd name="connsiteX1684" fmla="*/ 609612 w 5943457"/>
              <a:gd name="connsiteY1684" fmla="*/ 2853853 h 6154939"/>
              <a:gd name="connsiteX1685" fmla="*/ 606064 w 5943457"/>
              <a:gd name="connsiteY1685" fmla="*/ 2857298 h 6154939"/>
              <a:gd name="connsiteX1686" fmla="*/ 598971 w 5943457"/>
              <a:gd name="connsiteY1686" fmla="*/ 2898643 h 6154939"/>
              <a:gd name="connsiteX1687" fmla="*/ 598971 w 5943457"/>
              <a:gd name="connsiteY1687" fmla="*/ 2936542 h 6154939"/>
              <a:gd name="connsiteX1688" fmla="*/ 589217 w 5943457"/>
              <a:gd name="connsiteY1688" fmla="*/ 2953769 h 6154939"/>
              <a:gd name="connsiteX1689" fmla="*/ 585281 w 5943457"/>
              <a:gd name="connsiteY1689" fmla="*/ 2987406 h 6154939"/>
              <a:gd name="connsiteX1690" fmla="*/ 605411 w 5943457"/>
              <a:gd name="connsiteY1690" fmla="*/ 2983155 h 6154939"/>
              <a:gd name="connsiteX1691" fmla="*/ 605177 w 5943457"/>
              <a:gd name="connsiteY1691" fmla="*/ 2972719 h 6154939"/>
              <a:gd name="connsiteX1692" fmla="*/ 598971 w 5943457"/>
              <a:gd name="connsiteY1692" fmla="*/ 2953769 h 6154939"/>
              <a:gd name="connsiteX1693" fmla="*/ 609612 w 5943457"/>
              <a:gd name="connsiteY1693" fmla="*/ 2853853 h 6154939"/>
              <a:gd name="connsiteX1694" fmla="*/ 5110672 w 5943457"/>
              <a:gd name="connsiteY1694" fmla="*/ 2843517 h 6154939"/>
              <a:gd name="connsiteX1695" fmla="*/ 5106072 w 5943457"/>
              <a:gd name="connsiteY1695" fmla="*/ 2856545 h 6154939"/>
              <a:gd name="connsiteX1696" fmla="*/ 5103960 w 5943457"/>
              <a:gd name="connsiteY1696" fmla="*/ 2871955 h 6154939"/>
              <a:gd name="connsiteX1697" fmla="*/ 5109795 w 5943457"/>
              <a:gd name="connsiteY1697" fmla="*/ 2868285 h 6154939"/>
              <a:gd name="connsiteX1698" fmla="*/ 5113682 w 5943457"/>
              <a:gd name="connsiteY1698" fmla="*/ 2867636 h 6154939"/>
              <a:gd name="connsiteX1699" fmla="*/ 330339 w 5943457"/>
              <a:gd name="connsiteY1699" fmla="*/ 2840015 h 6154939"/>
              <a:gd name="connsiteX1700" fmla="*/ 342473 w 5943457"/>
              <a:gd name="connsiteY1700" fmla="*/ 2876678 h 6154939"/>
              <a:gd name="connsiteX1701" fmla="*/ 321180 w 5943457"/>
              <a:gd name="connsiteY1701" fmla="*/ 2890354 h 6154939"/>
              <a:gd name="connsiteX1702" fmla="*/ 322939 w 5943457"/>
              <a:gd name="connsiteY1702" fmla="*/ 2891888 h 6154939"/>
              <a:gd name="connsiteX1703" fmla="*/ 325167 w 5943457"/>
              <a:gd name="connsiteY1703" fmla="*/ 2906303 h 6154939"/>
              <a:gd name="connsiteX1704" fmla="*/ 336724 w 5943457"/>
              <a:gd name="connsiteY1704" fmla="*/ 2914623 h 6154939"/>
              <a:gd name="connsiteX1705" fmla="*/ 313021 w 5943457"/>
              <a:gd name="connsiteY1705" fmla="*/ 2933913 h 6154939"/>
              <a:gd name="connsiteX1706" fmla="*/ 307766 w 5943457"/>
              <a:gd name="connsiteY1706" fmla="*/ 2928213 h 6154939"/>
              <a:gd name="connsiteX1707" fmla="*/ 291468 w 5943457"/>
              <a:gd name="connsiteY1707" fmla="*/ 2935815 h 6154939"/>
              <a:gd name="connsiteX1708" fmla="*/ 268158 w 5943457"/>
              <a:gd name="connsiteY1708" fmla="*/ 2936164 h 6154939"/>
              <a:gd name="connsiteX1709" fmla="*/ 279864 w 5943457"/>
              <a:gd name="connsiteY1709" fmla="*/ 2899267 h 6154939"/>
              <a:gd name="connsiteX1710" fmla="*/ 292565 w 5943457"/>
              <a:gd name="connsiteY1710" fmla="*/ 2892428 h 6154939"/>
              <a:gd name="connsiteX1711" fmla="*/ 291643 w 5943457"/>
              <a:gd name="connsiteY1711" fmla="*/ 2874073 h 6154939"/>
              <a:gd name="connsiteX1712" fmla="*/ 330339 w 5943457"/>
              <a:gd name="connsiteY1712" fmla="*/ 2840015 h 6154939"/>
              <a:gd name="connsiteX1713" fmla="*/ 688420 w 5943457"/>
              <a:gd name="connsiteY1713" fmla="*/ 2807198 h 6154939"/>
              <a:gd name="connsiteX1714" fmla="*/ 675812 w 5943457"/>
              <a:gd name="connsiteY1714" fmla="*/ 2811565 h 6154939"/>
              <a:gd name="connsiteX1715" fmla="*/ 661086 w 5943457"/>
              <a:gd name="connsiteY1715" fmla="*/ 2811850 h 6154939"/>
              <a:gd name="connsiteX1716" fmla="*/ 678620 w 5943457"/>
              <a:gd name="connsiteY1716" fmla="*/ 2817738 h 6154939"/>
              <a:gd name="connsiteX1717" fmla="*/ 685165 w 5943457"/>
              <a:gd name="connsiteY1717" fmla="*/ 2829667 h 6154939"/>
              <a:gd name="connsiteX1718" fmla="*/ 642229 w 5943457"/>
              <a:gd name="connsiteY1718" fmla="*/ 2823567 h 6154939"/>
              <a:gd name="connsiteX1719" fmla="*/ 659670 w 5943457"/>
              <a:gd name="connsiteY1719" fmla="*/ 2811877 h 6154939"/>
              <a:gd name="connsiteX1720" fmla="*/ 651871 w 5943457"/>
              <a:gd name="connsiteY1720" fmla="*/ 2812027 h 6154939"/>
              <a:gd name="connsiteX1721" fmla="*/ 642355 w 5943457"/>
              <a:gd name="connsiteY1721" fmla="*/ 2809192 h 6154939"/>
              <a:gd name="connsiteX1722" fmla="*/ 642420 w 5943457"/>
              <a:gd name="connsiteY1722" fmla="*/ 2811648 h 6154939"/>
              <a:gd name="connsiteX1723" fmla="*/ 637987 w 5943457"/>
              <a:gd name="connsiteY1723" fmla="*/ 2850408 h 6154939"/>
              <a:gd name="connsiteX1724" fmla="*/ 633553 w 5943457"/>
              <a:gd name="connsiteY1724" fmla="*/ 2891322 h 6154939"/>
              <a:gd name="connsiteX1725" fmla="*/ 633701 w 5943457"/>
              <a:gd name="connsiteY1725" fmla="*/ 2897728 h 6154939"/>
              <a:gd name="connsiteX1726" fmla="*/ 643676 w 5943457"/>
              <a:gd name="connsiteY1726" fmla="*/ 2891841 h 6154939"/>
              <a:gd name="connsiteX1727" fmla="*/ 643880 w 5943457"/>
              <a:gd name="connsiteY1727" fmla="*/ 2892097 h 6154939"/>
              <a:gd name="connsiteX1728" fmla="*/ 645081 w 5943457"/>
              <a:gd name="connsiteY1728" fmla="*/ 2888307 h 6154939"/>
              <a:gd name="connsiteX1729" fmla="*/ 645206 w 5943457"/>
              <a:gd name="connsiteY1729" fmla="*/ 2893761 h 6154939"/>
              <a:gd name="connsiteX1730" fmla="*/ 653121 w 5943457"/>
              <a:gd name="connsiteY1730" fmla="*/ 2903691 h 6154939"/>
              <a:gd name="connsiteX1731" fmla="*/ 651445 w 5943457"/>
              <a:gd name="connsiteY1731" fmla="*/ 2906144 h 6154939"/>
              <a:gd name="connsiteX1732" fmla="*/ 654013 w 5943457"/>
              <a:gd name="connsiteY1732" fmla="*/ 2906940 h 6154939"/>
              <a:gd name="connsiteX1733" fmla="*/ 664813 w 5943457"/>
              <a:gd name="connsiteY1733" fmla="*/ 2931662 h 6154939"/>
              <a:gd name="connsiteX1734" fmla="*/ 645724 w 5943457"/>
              <a:gd name="connsiteY1734" fmla="*/ 2929478 h 6154939"/>
              <a:gd name="connsiteX1735" fmla="*/ 644189 w 5943457"/>
              <a:gd name="connsiteY1735" fmla="*/ 2944688 h 6154939"/>
              <a:gd name="connsiteX1736" fmla="*/ 648135 w 5943457"/>
              <a:gd name="connsiteY1736" fmla="*/ 2945432 h 6154939"/>
              <a:gd name="connsiteX1737" fmla="*/ 651910 w 5943457"/>
              <a:gd name="connsiteY1737" fmla="*/ 2957256 h 6154939"/>
              <a:gd name="connsiteX1738" fmla="*/ 651031 w 5943457"/>
              <a:gd name="connsiteY1738" fmla="*/ 2958473 h 6154939"/>
              <a:gd name="connsiteX1739" fmla="*/ 673785 w 5943457"/>
              <a:gd name="connsiteY1739" fmla="*/ 2949300 h 6154939"/>
              <a:gd name="connsiteX1740" fmla="*/ 677003 w 5943457"/>
              <a:gd name="connsiteY1740" fmla="*/ 2950775 h 6154939"/>
              <a:gd name="connsiteX1741" fmla="*/ 677003 w 5943457"/>
              <a:gd name="connsiteY1741" fmla="*/ 2950323 h 6154939"/>
              <a:gd name="connsiteX1742" fmla="*/ 677003 w 5943457"/>
              <a:gd name="connsiteY1742" fmla="*/ 2946878 h 6154939"/>
              <a:gd name="connsiteX1743" fmla="*/ 678140 w 5943457"/>
              <a:gd name="connsiteY1743" fmla="*/ 2951296 h 6154939"/>
              <a:gd name="connsiteX1744" fmla="*/ 691092 w 5943457"/>
              <a:gd name="connsiteY1744" fmla="*/ 2957233 h 6154939"/>
              <a:gd name="connsiteX1745" fmla="*/ 693976 w 5943457"/>
              <a:gd name="connsiteY1745" fmla="*/ 2970063 h 6154939"/>
              <a:gd name="connsiteX1746" fmla="*/ 685475 w 5943457"/>
              <a:gd name="connsiteY1746" fmla="*/ 2983524 h 6154939"/>
              <a:gd name="connsiteX1747" fmla="*/ 686916 w 5943457"/>
              <a:gd name="connsiteY1747" fmla="*/ 2991223 h 6154939"/>
              <a:gd name="connsiteX1748" fmla="*/ 689162 w 5943457"/>
              <a:gd name="connsiteY1748" fmla="*/ 2993726 h 6154939"/>
              <a:gd name="connsiteX1749" fmla="*/ 695181 w 5943457"/>
              <a:gd name="connsiteY1749" fmla="*/ 2988222 h 6154939"/>
              <a:gd name="connsiteX1750" fmla="*/ 705378 w 5943457"/>
              <a:gd name="connsiteY1750" fmla="*/ 2981332 h 6154939"/>
              <a:gd name="connsiteX1751" fmla="*/ 712029 w 5943457"/>
              <a:gd name="connsiteY1751" fmla="*/ 2970135 h 6154939"/>
              <a:gd name="connsiteX1752" fmla="*/ 713335 w 5943457"/>
              <a:gd name="connsiteY1752" fmla="*/ 2961396 h 6154939"/>
              <a:gd name="connsiteX1753" fmla="*/ 703214 w 5943457"/>
              <a:gd name="connsiteY1753" fmla="*/ 2956690 h 6154939"/>
              <a:gd name="connsiteX1754" fmla="*/ 688261 w 5943457"/>
              <a:gd name="connsiteY1754" fmla="*/ 2942942 h 6154939"/>
              <a:gd name="connsiteX1755" fmla="*/ 696900 w 5943457"/>
              <a:gd name="connsiteY1755" fmla="*/ 2929535 h 6154939"/>
              <a:gd name="connsiteX1756" fmla="*/ 693468 w 5943457"/>
              <a:gd name="connsiteY1756" fmla="*/ 2923512 h 6154939"/>
              <a:gd name="connsiteX1757" fmla="*/ 665004 w 5943457"/>
              <a:gd name="connsiteY1757" fmla="*/ 2913096 h 6154939"/>
              <a:gd name="connsiteX1758" fmla="*/ 686435 w 5943457"/>
              <a:gd name="connsiteY1758" fmla="*/ 2905552 h 6154939"/>
              <a:gd name="connsiteX1759" fmla="*/ 676305 w 5943457"/>
              <a:gd name="connsiteY1759" fmla="*/ 2896311 h 6154939"/>
              <a:gd name="connsiteX1760" fmla="*/ 669968 w 5943457"/>
              <a:gd name="connsiteY1760" fmla="*/ 2878987 h 6154939"/>
              <a:gd name="connsiteX1761" fmla="*/ 683974 w 5943457"/>
              <a:gd name="connsiteY1761" fmla="*/ 2877023 h 6154939"/>
              <a:gd name="connsiteX1762" fmla="*/ 680674 w 5943457"/>
              <a:gd name="connsiteY1762" fmla="*/ 2846028 h 6154939"/>
              <a:gd name="connsiteX1763" fmla="*/ 687758 w 5943457"/>
              <a:gd name="connsiteY1763" fmla="*/ 2826270 h 6154939"/>
              <a:gd name="connsiteX1764" fmla="*/ 690958 w 5943457"/>
              <a:gd name="connsiteY1764" fmla="*/ 2823629 h 6154939"/>
              <a:gd name="connsiteX1765" fmla="*/ 436377 w 5943457"/>
              <a:gd name="connsiteY1765" fmla="*/ 2798345 h 6154939"/>
              <a:gd name="connsiteX1766" fmla="*/ 451872 w 5943457"/>
              <a:gd name="connsiteY1766" fmla="*/ 2803823 h 6154939"/>
              <a:gd name="connsiteX1767" fmla="*/ 432932 w 5943457"/>
              <a:gd name="connsiteY1767" fmla="*/ 2832525 h 6154939"/>
              <a:gd name="connsiteX1768" fmla="*/ 436377 w 5943457"/>
              <a:gd name="connsiteY1768" fmla="*/ 2798345 h 6154939"/>
              <a:gd name="connsiteX1769" fmla="*/ 5442759 w 5943457"/>
              <a:gd name="connsiteY1769" fmla="*/ 2783880 h 6154939"/>
              <a:gd name="connsiteX1770" fmla="*/ 5450456 w 5943457"/>
              <a:gd name="connsiteY1770" fmla="*/ 2786314 h 6154939"/>
              <a:gd name="connsiteX1771" fmla="*/ 5435232 w 5943457"/>
              <a:gd name="connsiteY1771" fmla="*/ 2806157 h 6154939"/>
              <a:gd name="connsiteX1772" fmla="*/ 5442759 w 5943457"/>
              <a:gd name="connsiteY1772" fmla="*/ 2783880 h 6154939"/>
              <a:gd name="connsiteX1773" fmla="*/ 641557 w 5943457"/>
              <a:gd name="connsiteY1773" fmla="*/ 2778950 h 6154939"/>
              <a:gd name="connsiteX1774" fmla="*/ 642054 w 5943457"/>
              <a:gd name="connsiteY1774" fmla="*/ 2797761 h 6154939"/>
              <a:gd name="connsiteX1775" fmla="*/ 654645 w 5943457"/>
              <a:gd name="connsiteY1775" fmla="*/ 2791155 h 6154939"/>
              <a:gd name="connsiteX1776" fmla="*/ 662123 w 5943457"/>
              <a:gd name="connsiteY1776" fmla="*/ 2789829 h 6154939"/>
              <a:gd name="connsiteX1777" fmla="*/ 645807 w 5943457"/>
              <a:gd name="connsiteY1777" fmla="*/ 2781776 h 6154939"/>
              <a:gd name="connsiteX1778" fmla="*/ 715889 w 5943457"/>
              <a:gd name="connsiteY1778" fmla="*/ 2775743 h 6154939"/>
              <a:gd name="connsiteX1779" fmla="*/ 712472 w 5943457"/>
              <a:gd name="connsiteY1779" fmla="*/ 2805618 h 6154939"/>
              <a:gd name="connsiteX1780" fmla="*/ 716019 w 5943457"/>
              <a:gd name="connsiteY1780" fmla="*/ 2812509 h 6154939"/>
              <a:gd name="connsiteX1781" fmla="*/ 722658 w 5943457"/>
              <a:gd name="connsiteY1781" fmla="*/ 2800961 h 6154939"/>
              <a:gd name="connsiteX1782" fmla="*/ 724661 w 5943457"/>
              <a:gd name="connsiteY1782" fmla="*/ 2791636 h 6154939"/>
              <a:gd name="connsiteX1783" fmla="*/ 720022 w 5943457"/>
              <a:gd name="connsiteY1783" fmla="*/ 2778054 h 6154939"/>
              <a:gd name="connsiteX1784" fmla="*/ 340786 w 5943457"/>
              <a:gd name="connsiteY1784" fmla="*/ 2775571 h 6154939"/>
              <a:gd name="connsiteX1785" fmla="*/ 305708 w 5943457"/>
              <a:gd name="connsiteY1785" fmla="*/ 2801111 h 6154939"/>
              <a:gd name="connsiteX1786" fmla="*/ 340786 w 5943457"/>
              <a:gd name="connsiteY1786" fmla="*/ 2775571 h 6154939"/>
              <a:gd name="connsiteX1787" fmla="*/ 403679 w 5943457"/>
              <a:gd name="connsiteY1787" fmla="*/ 2773961 h 6154939"/>
              <a:gd name="connsiteX1788" fmla="*/ 364358 w 5943457"/>
              <a:gd name="connsiteY1788" fmla="*/ 2811327 h 6154939"/>
              <a:gd name="connsiteX1789" fmla="*/ 357155 w 5943457"/>
              <a:gd name="connsiteY1789" fmla="*/ 2800869 h 6154939"/>
              <a:gd name="connsiteX1790" fmla="*/ 375014 w 5943457"/>
              <a:gd name="connsiteY1790" fmla="*/ 2779570 h 6154939"/>
              <a:gd name="connsiteX1791" fmla="*/ 403679 w 5943457"/>
              <a:gd name="connsiteY1791" fmla="*/ 2773961 h 6154939"/>
              <a:gd name="connsiteX1792" fmla="*/ 612211 w 5943457"/>
              <a:gd name="connsiteY1792" fmla="*/ 2759433 h 6154939"/>
              <a:gd name="connsiteX1793" fmla="*/ 609612 w 5943457"/>
              <a:gd name="connsiteY1793" fmla="*/ 2771165 h 6154939"/>
              <a:gd name="connsiteX1794" fmla="*/ 602518 w 5943457"/>
              <a:gd name="connsiteY1794" fmla="*/ 2843517 h 6154939"/>
              <a:gd name="connsiteX1795" fmla="*/ 605108 w 5943457"/>
              <a:gd name="connsiteY1795" fmla="*/ 2846034 h 6154939"/>
              <a:gd name="connsiteX1796" fmla="*/ 612132 w 5943457"/>
              <a:gd name="connsiteY1796" fmla="*/ 2835313 h 6154939"/>
              <a:gd name="connsiteX1797" fmla="*/ 614072 w 5943457"/>
              <a:gd name="connsiteY1797" fmla="*/ 2836301 h 6154939"/>
              <a:gd name="connsiteX1798" fmla="*/ 616705 w 5943457"/>
              <a:gd name="connsiteY1798" fmla="*/ 2825430 h 6154939"/>
              <a:gd name="connsiteX1799" fmla="*/ 620252 w 5943457"/>
              <a:gd name="connsiteY1799" fmla="*/ 2815954 h 6154939"/>
              <a:gd name="connsiteX1800" fmla="*/ 626016 w 5943457"/>
              <a:gd name="connsiteY1800" fmla="*/ 2769442 h 6154939"/>
              <a:gd name="connsiteX1801" fmla="*/ 626183 w 5943457"/>
              <a:gd name="connsiteY1801" fmla="*/ 2768725 h 6154939"/>
              <a:gd name="connsiteX1802" fmla="*/ 5126738 w 5943457"/>
              <a:gd name="connsiteY1802" fmla="*/ 2738585 h 6154939"/>
              <a:gd name="connsiteX1803" fmla="*/ 5128090 w 5943457"/>
              <a:gd name="connsiteY1803" fmla="*/ 2748816 h 6154939"/>
              <a:gd name="connsiteX1804" fmla="*/ 5129210 w 5943457"/>
              <a:gd name="connsiteY1804" fmla="*/ 2746705 h 6154939"/>
              <a:gd name="connsiteX1805" fmla="*/ 5133369 w 5943457"/>
              <a:gd name="connsiteY1805" fmla="*/ 2741905 h 6154939"/>
              <a:gd name="connsiteX1806" fmla="*/ 705682 w 5943457"/>
              <a:gd name="connsiteY1806" fmla="*/ 2732084 h 6154939"/>
              <a:gd name="connsiteX1807" fmla="*/ 706157 w 5943457"/>
              <a:gd name="connsiteY1807" fmla="*/ 2746375 h 6154939"/>
              <a:gd name="connsiteX1808" fmla="*/ 712634 w 5943457"/>
              <a:gd name="connsiteY1808" fmla="*/ 2737152 h 6154939"/>
              <a:gd name="connsiteX1809" fmla="*/ 5318114 w 5943457"/>
              <a:gd name="connsiteY1809" fmla="*/ 2717653 h 6154939"/>
              <a:gd name="connsiteX1810" fmla="*/ 5357855 w 5943457"/>
              <a:gd name="connsiteY1810" fmla="*/ 2741320 h 6154939"/>
              <a:gd name="connsiteX1811" fmla="*/ 5275968 w 5943457"/>
              <a:gd name="connsiteY1811" fmla="*/ 2724726 h 6154939"/>
              <a:gd name="connsiteX1812" fmla="*/ 5318114 w 5943457"/>
              <a:gd name="connsiteY1812" fmla="*/ 2717653 h 6154939"/>
              <a:gd name="connsiteX1813" fmla="*/ 5217512 w 5943457"/>
              <a:gd name="connsiteY1813" fmla="*/ 2716621 h 6154939"/>
              <a:gd name="connsiteX1814" fmla="*/ 5234522 w 5943457"/>
              <a:gd name="connsiteY1814" fmla="*/ 2720633 h 6154939"/>
              <a:gd name="connsiteX1815" fmla="*/ 5236050 w 5943457"/>
              <a:gd name="connsiteY1815" fmla="*/ 2730860 h 6154939"/>
              <a:gd name="connsiteX1816" fmla="*/ 5205496 w 5943457"/>
              <a:gd name="connsiteY1816" fmla="*/ 2732126 h 6154939"/>
              <a:gd name="connsiteX1817" fmla="*/ 5217512 w 5943457"/>
              <a:gd name="connsiteY1817" fmla="*/ 2716621 h 6154939"/>
              <a:gd name="connsiteX1818" fmla="*/ 663532 w 5943457"/>
              <a:gd name="connsiteY1818" fmla="*/ 2707425 h 6154939"/>
              <a:gd name="connsiteX1819" fmla="*/ 660432 w 5943457"/>
              <a:gd name="connsiteY1819" fmla="*/ 2722661 h 6154939"/>
              <a:gd name="connsiteX1820" fmla="*/ 655722 w 5943457"/>
              <a:gd name="connsiteY1820" fmla="*/ 2747047 h 6154939"/>
              <a:gd name="connsiteX1821" fmla="*/ 648628 w 5943457"/>
              <a:gd name="connsiteY1821" fmla="*/ 2753507 h 6154939"/>
              <a:gd name="connsiteX1822" fmla="*/ 646675 w 5943457"/>
              <a:gd name="connsiteY1822" fmla="*/ 2760742 h 6154939"/>
              <a:gd name="connsiteX1823" fmla="*/ 655716 w 5943457"/>
              <a:gd name="connsiteY1823" fmla="*/ 2762375 h 6154939"/>
              <a:gd name="connsiteX1824" fmla="*/ 680457 w 5943457"/>
              <a:gd name="connsiteY1824" fmla="*/ 2776800 h 6154939"/>
              <a:gd name="connsiteX1825" fmla="*/ 683202 w 5943457"/>
              <a:gd name="connsiteY1825" fmla="*/ 2786090 h 6154939"/>
              <a:gd name="connsiteX1826" fmla="*/ 688475 w 5943457"/>
              <a:gd name="connsiteY1826" fmla="*/ 2785156 h 6154939"/>
              <a:gd name="connsiteX1827" fmla="*/ 689613 w 5943457"/>
              <a:gd name="connsiteY1827" fmla="*/ 2785440 h 6154939"/>
              <a:gd name="connsiteX1828" fmla="*/ 691191 w 5943457"/>
              <a:gd name="connsiteY1828" fmla="*/ 2772026 h 6154939"/>
              <a:gd name="connsiteX1829" fmla="*/ 691373 w 5943457"/>
              <a:gd name="connsiteY1829" fmla="*/ 2765702 h 6154939"/>
              <a:gd name="connsiteX1830" fmla="*/ 683224 w 5943457"/>
              <a:gd name="connsiteY1830" fmla="*/ 2762084 h 6154939"/>
              <a:gd name="connsiteX1831" fmla="*/ 688256 w 5943457"/>
              <a:gd name="connsiteY1831" fmla="*/ 2747348 h 6154939"/>
              <a:gd name="connsiteX1832" fmla="*/ 692417 w 5943457"/>
              <a:gd name="connsiteY1832" fmla="*/ 2751605 h 6154939"/>
              <a:gd name="connsiteX1833" fmla="*/ 694738 w 5943457"/>
              <a:gd name="connsiteY1833" fmla="*/ 2736711 h 6154939"/>
              <a:gd name="connsiteX1834" fmla="*/ 700965 w 5943457"/>
              <a:gd name="connsiteY1834" fmla="*/ 2728645 h 6154939"/>
              <a:gd name="connsiteX1835" fmla="*/ 700031 w 5943457"/>
              <a:gd name="connsiteY1835" fmla="*/ 2727964 h 6154939"/>
              <a:gd name="connsiteX1836" fmla="*/ 701715 w 5943457"/>
              <a:gd name="connsiteY1836" fmla="*/ 2726331 h 6154939"/>
              <a:gd name="connsiteX1837" fmla="*/ 689426 w 5943457"/>
              <a:gd name="connsiteY1837" fmla="*/ 2715240 h 6154939"/>
              <a:gd name="connsiteX1838" fmla="*/ 688096 w 5943457"/>
              <a:gd name="connsiteY1838" fmla="*/ 2711679 h 6154939"/>
              <a:gd name="connsiteX1839" fmla="*/ 682588 w 5943457"/>
              <a:gd name="connsiteY1839" fmla="*/ 2712466 h 6154939"/>
              <a:gd name="connsiteX1840" fmla="*/ 668574 w 5943457"/>
              <a:gd name="connsiteY1840" fmla="*/ 2707519 h 6154939"/>
              <a:gd name="connsiteX1841" fmla="*/ 408957 w 5943457"/>
              <a:gd name="connsiteY1841" fmla="*/ 2687234 h 6154939"/>
              <a:gd name="connsiteX1842" fmla="*/ 415595 w 5943457"/>
              <a:gd name="connsiteY1842" fmla="*/ 2714211 h 6154939"/>
              <a:gd name="connsiteX1843" fmla="*/ 400030 w 5943457"/>
              <a:gd name="connsiteY1843" fmla="*/ 2714075 h 6154939"/>
              <a:gd name="connsiteX1844" fmla="*/ 408957 w 5943457"/>
              <a:gd name="connsiteY1844" fmla="*/ 2687234 h 6154939"/>
              <a:gd name="connsiteX1845" fmla="*/ 347666 w 5943457"/>
              <a:gd name="connsiteY1845" fmla="*/ 2679081 h 6154939"/>
              <a:gd name="connsiteX1846" fmla="*/ 361174 w 5943457"/>
              <a:gd name="connsiteY1846" fmla="*/ 2689564 h 6154939"/>
              <a:gd name="connsiteX1847" fmla="*/ 346995 w 5943457"/>
              <a:gd name="connsiteY1847" fmla="*/ 2700292 h 6154939"/>
              <a:gd name="connsiteX1848" fmla="*/ 347666 w 5943457"/>
              <a:gd name="connsiteY1848" fmla="*/ 2679081 h 6154939"/>
              <a:gd name="connsiteX1849" fmla="*/ 53475 w 5943457"/>
              <a:gd name="connsiteY1849" fmla="*/ 2652546 h 6154939"/>
              <a:gd name="connsiteX1850" fmla="*/ 28517 w 5943457"/>
              <a:gd name="connsiteY1850" fmla="*/ 2669294 h 6154939"/>
              <a:gd name="connsiteX1851" fmla="*/ 36538 w 5943457"/>
              <a:gd name="connsiteY1851" fmla="*/ 2653183 h 6154939"/>
              <a:gd name="connsiteX1852" fmla="*/ 53475 w 5943457"/>
              <a:gd name="connsiteY1852" fmla="*/ 2652546 h 6154939"/>
              <a:gd name="connsiteX1853" fmla="*/ 497419 w 5943457"/>
              <a:gd name="connsiteY1853" fmla="*/ 2647752 h 6154939"/>
              <a:gd name="connsiteX1854" fmla="*/ 465188 w 5943457"/>
              <a:gd name="connsiteY1854" fmla="*/ 2661282 h 6154939"/>
              <a:gd name="connsiteX1855" fmla="*/ 497419 w 5943457"/>
              <a:gd name="connsiteY1855" fmla="*/ 2647752 h 6154939"/>
              <a:gd name="connsiteX1856" fmla="*/ 405112 w 5943457"/>
              <a:gd name="connsiteY1856" fmla="*/ 2640017 h 6154939"/>
              <a:gd name="connsiteX1857" fmla="*/ 409934 w 5943457"/>
              <a:gd name="connsiteY1857" fmla="*/ 2650575 h 6154939"/>
              <a:gd name="connsiteX1858" fmla="*/ 382709 w 5943457"/>
              <a:gd name="connsiteY1858" fmla="*/ 2674467 h 6154939"/>
              <a:gd name="connsiteX1859" fmla="*/ 371445 w 5943457"/>
              <a:gd name="connsiteY1859" fmla="*/ 2658055 h 6154939"/>
              <a:gd name="connsiteX1860" fmla="*/ 387156 w 5943457"/>
              <a:gd name="connsiteY1860" fmla="*/ 2640777 h 6154939"/>
              <a:gd name="connsiteX1861" fmla="*/ 405112 w 5943457"/>
              <a:gd name="connsiteY1861" fmla="*/ 2640017 h 6154939"/>
              <a:gd name="connsiteX1862" fmla="*/ 694968 w 5943457"/>
              <a:gd name="connsiteY1862" fmla="*/ 2639513 h 6154939"/>
              <a:gd name="connsiteX1863" fmla="*/ 695065 w 5943457"/>
              <a:gd name="connsiteY1863" fmla="*/ 2640312 h 6154939"/>
              <a:gd name="connsiteX1864" fmla="*/ 685361 w 5943457"/>
              <a:gd name="connsiteY1864" fmla="*/ 2653238 h 6154939"/>
              <a:gd name="connsiteX1865" fmla="*/ 669288 w 5943457"/>
              <a:gd name="connsiteY1865" fmla="*/ 2640368 h 6154939"/>
              <a:gd name="connsiteX1866" fmla="*/ 664660 w 5943457"/>
              <a:gd name="connsiteY1866" fmla="*/ 2666964 h 6154939"/>
              <a:gd name="connsiteX1867" fmla="*/ 681877 w 5943457"/>
              <a:gd name="connsiteY1867" fmla="*/ 2668926 h 6154939"/>
              <a:gd name="connsiteX1868" fmla="*/ 684921 w 5943457"/>
              <a:gd name="connsiteY1868" fmla="*/ 2673344 h 6154939"/>
              <a:gd name="connsiteX1869" fmla="*/ 688047 w 5943457"/>
              <a:gd name="connsiteY1869" fmla="*/ 2670214 h 6154939"/>
              <a:gd name="connsiteX1870" fmla="*/ 701882 w 5943457"/>
              <a:gd name="connsiteY1870" fmla="*/ 2656995 h 6154939"/>
              <a:gd name="connsiteX1871" fmla="*/ 5194660 w 5943457"/>
              <a:gd name="connsiteY1871" fmla="*/ 2638507 h 6154939"/>
              <a:gd name="connsiteX1872" fmla="*/ 5204007 w 5943457"/>
              <a:gd name="connsiteY1872" fmla="*/ 2657253 h 6154939"/>
              <a:gd name="connsiteX1873" fmla="*/ 5204033 w 5943457"/>
              <a:gd name="connsiteY1873" fmla="*/ 2658341 h 6154939"/>
              <a:gd name="connsiteX1874" fmla="*/ 5218702 w 5943457"/>
              <a:gd name="connsiteY1874" fmla="*/ 2661617 h 6154939"/>
              <a:gd name="connsiteX1875" fmla="*/ 5226802 w 5943457"/>
              <a:gd name="connsiteY1875" fmla="*/ 2673677 h 6154939"/>
              <a:gd name="connsiteX1876" fmla="*/ 5185006 w 5943457"/>
              <a:gd name="connsiteY1876" fmla="*/ 2677691 h 6154939"/>
              <a:gd name="connsiteX1877" fmla="*/ 5178019 w 5943457"/>
              <a:gd name="connsiteY1877" fmla="*/ 2666128 h 6154939"/>
              <a:gd name="connsiteX1878" fmla="*/ 5187898 w 5943457"/>
              <a:gd name="connsiteY1878" fmla="*/ 2661268 h 6154939"/>
              <a:gd name="connsiteX1879" fmla="*/ 5183631 w 5943457"/>
              <a:gd name="connsiteY1879" fmla="*/ 2640332 h 6154939"/>
              <a:gd name="connsiteX1880" fmla="*/ 5194660 w 5943457"/>
              <a:gd name="connsiteY1880" fmla="*/ 2638507 h 6154939"/>
              <a:gd name="connsiteX1881" fmla="*/ 654038 w 5943457"/>
              <a:gd name="connsiteY1881" fmla="*/ 2634534 h 6154939"/>
              <a:gd name="connsiteX1882" fmla="*/ 644702 w 5943457"/>
              <a:gd name="connsiteY1882" fmla="*/ 2636206 h 6154939"/>
              <a:gd name="connsiteX1883" fmla="*/ 629030 w 5943457"/>
              <a:gd name="connsiteY1883" fmla="*/ 2672299 h 6154939"/>
              <a:gd name="connsiteX1884" fmla="*/ 625325 w 5943457"/>
              <a:gd name="connsiteY1884" fmla="*/ 2667763 h 6154939"/>
              <a:gd name="connsiteX1885" fmla="*/ 623356 w 5943457"/>
              <a:gd name="connsiteY1885" fmla="*/ 2681155 h 6154939"/>
              <a:gd name="connsiteX1886" fmla="*/ 616705 w 5943457"/>
              <a:gd name="connsiteY1886" fmla="*/ 2705702 h 6154939"/>
              <a:gd name="connsiteX1887" fmla="*/ 617149 w 5943457"/>
              <a:gd name="connsiteY1887" fmla="*/ 2737142 h 6154939"/>
              <a:gd name="connsiteX1888" fmla="*/ 612461 w 5943457"/>
              <a:gd name="connsiteY1888" fmla="*/ 2758302 h 6154939"/>
              <a:gd name="connsiteX1889" fmla="*/ 626050 w 5943457"/>
              <a:gd name="connsiteY1889" fmla="*/ 2757017 h 6154939"/>
              <a:gd name="connsiteX1890" fmla="*/ 628794 w 5943457"/>
              <a:gd name="connsiteY1890" fmla="*/ 2757513 h 6154939"/>
              <a:gd name="connsiteX1891" fmla="*/ 634440 w 5943457"/>
              <a:gd name="connsiteY1891" fmla="*/ 2733266 h 6154939"/>
              <a:gd name="connsiteX1892" fmla="*/ 637987 w 5943457"/>
              <a:gd name="connsiteY1892" fmla="*/ 2710009 h 6154939"/>
              <a:gd name="connsiteX1893" fmla="*/ 640444 w 5943457"/>
              <a:gd name="connsiteY1893" fmla="*/ 2690312 h 6154939"/>
              <a:gd name="connsiteX1894" fmla="*/ 639905 w 5943457"/>
              <a:gd name="connsiteY1894" fmla="*/ 2689057 h 6154939"/>
              <a:gd name="connsiteX1895" fmla="*/ 640735 w 5943457"/>
              <a:gd name="connsiteY1895" fmla="*/ 2687982 h 6154939"/>
              <a:gd name="connsiteX1896" fmla="*/ 641533 w 5943457"/>
              <a:gd name="connsiteY1896" fmla="*/ 2681585 h 6154939"/>
              <a:gd name="connsiteX1897" fmla="*/ 648628 w 5943457"/>
              <a:gd name="connsiteY1897" fmla="*/ 2660483 h 6154939"/>
              <a:gd name="connsiteX1898" fmla="*/ 434183 w 5943457"/>
              <a:gd name="connsiteY1898" fmla="*/ 2607149 h 6154939"/>
              <a:gd name="connsiteX1899" fmla="*/ 442084 w 5943457"/>
              <a:gd name="connsiteY1899" fmla="*/ 2617592 h 6154939"/>
              <a:gd name="connsiteX1900" fmla="*/ 435691 w 5943457"/>
              <a:gd name="connsiteY1900" fmla="*/ 2630555 h 6154939"/>
              <a:gd name="connsiteX1901" fmla="*/ 433599 w 5943457"/>
              <a:gd name="connsiteY1901" fmla="*/ 2631336 h 6154939"/>
              <a:gd name="connsiteX1902" fmla="*/ 440722 w 5943457"/>
              <a:gd name="connsiteY1902" fmla="*/ 2642172 h 6154939"/>
              <a:gd name="connsiteX1903" fmla="*/ 438582 w 5943457"/>
              <a:gd name="connsiteY1903" fmla="*/ 2655261 h 6154939"/>
              <a:gd name="connsiteX1904" fmla="*/ 410505 w 5943457"/>
              <a:gd name="connsiteY1904" fmla="*/ 2644338 h 6154939"/>
              <a:gd name="connsiteX1905" fmla="*/ 404731 w 5943457"/>
              <a:gd name="connsiteY1905" fmla="*/ 2633417 h 6154939"/>
              <a:gd name="connsiteX1906" fmla="*/ 393570 w 5943457"/>
              <a:gd name="connsiteY1906" fmla="*/ 2632403 h 6154939"/>
              <a:gd name="connsiteX1907" fmla="*/ 403570 w 5943457"/>
              <a:gd name="connsiteY1907" fmla="*/ 2627233 h 6154939"/>
              <a:gd name="connsiteX1908" fmla="*/ 405515 w 5943457"/>
              <a:gd name="connsiteY1908" fmla="*/ 2614627 h 6154939"/>
              <a:gd name="connsiteX1909" fmla="*/ 418146 w 5943457"/>
              <a:gd name="connsiteY1909" fmla="*/ 2618751 h 6154939"/>
              <a:gd name="connsiteX1910" fmla="*/ 5367032 w 5943457"/>
              <a:gd name="connsiteY1910" fmla="*/ 2570698 h 6154939"/>
              <a:gd name="connsiteX1911" fmla="*/ 5372157 w 5943457"/>
              <a:gd name="connsiteY1911" fmla="*/ 2598514 h 6154939"/>
              <a:gd name="connsiteX1912" fmla="*/ 5353332 w 5943457"/>
              <a:gd name="connsiteY1912" fmla="*/ 2578083 h 6154939"/>
              <a:gd name="connsiteX1913" fmla="*/ 5367032 w 5943457"/>
              <a:gd name="connsiteY1913" fmla="*/ 2570698 h 6154939"/>
              <a:gd name="connsiteX1914" fmla="*/ 444571 w 5943457"/>
              <a:gd name="connsiteY1914" fmla="*/ 2540179 h 6154939"/>
              <a:gd name="connsiteX1915" fmla="*/ 506348 w 5943457"/>
              <a:gd name="connsiteY1915" fmla="*/ 2592084 h 6154939"/>
              <a:gd name="connsiteX1916" fmla="*/ 466303 w 5943457"/>
              <a:gd name="connsiteY1916" fmla="*/ 2578342 h 6154939"/>
              <a:gd name="connsiteX1917" fmla="*/ 458725 w 5943457"/>
              <a:gd name="connsiteY1917" fmla="*/ 2570899 h 6154939"/>
              <a:gd name="connsiteX1918" fmla="*/ 458905 w 5943457"/>
              <a:gd name="connsiteY1918" fmla="*/ 2571496 h 6154939"/>
              <a:gd name="connsiteX1919" fmla="*/ 455871 w 5943457"/>
              <a:gd name="connsiteY1919" fmla="*/ 2576521 h 6154939"/>
              <a:gd name="connsiteX1920" fmla="*/ 461092 w 5943457"/>
              <a:gd name="connsiteY1920" fmla="*/ 2586229 h 6154939"/>
              <a:gd name="connsiteX1921" fmla="*/ 449638 w 5943457"/>
              <a:gd name="connsiteY1921" fmla="*/ 2591019 h 6154939"/>
              <a:gd name="connsiteX1922" fmla="*/ 444382 w 5943457"/>
              <a:gd name="connsiteY1922" fmla="*/ 2587783 h 6154939"/>
              <a:gd name="connsiteX1923" fmla="*/ 440451 w 5943457"/>
              <a:gd name="connsiteY1923" fmla="*/ 2590387 h 6154939"/>
              <a:gd name="connsiteX1924" fmla="*/ 428708 w 5943457"/>
              <a:gd name="connsiteY1924" fmla="*/ 2591498 h 6154939"/>
              <a:gd name="connsiteX1925" fmla="*/ 419759 w 5943457"/>
              <a:gd name="connsiteY1925" fmla="*/ 2573718 h 6154939"/>
              <a:gd name="connsiteX1926" fmla="*/ 437656 w 5943457"/>
              <a:gd name="connsiteY1926" fmla="*/ 2558716 h 6154939"/>
              <a:gd name="connsiteX1927" fmla="*/ 449357 w 5943457"/>
              <a:gd name="connsiteY1927" fmla="*/ 2559806 h 6154939"/>
              <a:gd name="connsiteX1928" fmla="*/ 88566 w 5943457"/>
              <a:gd name="connsiteY1928" fmla="*/ 2523732 h 6154939"/>
              <a:gd name="connsiteX1929" fmla="*/ 105434 w 5943457"/>
              <a:gd name="connsiteY1929" fmla="*/ 2525385 h 6154939"/>
              <a:gd name="connsiteX1930" fmla="*/ 78446 w 5943457"/>
              <a:gd name="connsiteY1930" fmla="*/ 2538616 h 6154939"/>
              <a:gd name="connsiteX1931" fmla="*/ 88566 w 5943457"/>
              <a:gd name="connsiteY1931" fmla="*/ 2523732 h 6154939"/>
              <a:gd name="connsiteX1932" fmla="*/ 5533471 w 5943457"/>
              <a:gd name="connsiteY1932" fmla="*/ 2511285 h 6154939"/>
              <a:gd name="connsiteX1933" fmla="*/ 5549884 w 5943457"/>
              <a:gd name="connsiteY1933" fmla="*/ 2522545 h 6154939"/>
              <a:gd name="connsiteX1934" fmla="*/ 5541442 w 5943457"/>
              <a:gd name="connsiteY1934" fmla="*/ 2544318 h 6154939"/>
              <a:gd name="connsiteX1935" fmla="*/ 5524963 w 5943457"/>
              <a:gd name="connsiteY1935" fmla="*/ 2551488 h 6154939"/>
              <a:gd name="connsiteX1936" fmla="*/ 5533471 w 5943457"/>
              <a:gd name="connsiteY1936" fmla="*/ 2511285 h 6154939"/>
              <a:gd name="connsiteX1937" fmla="*/ 5081116 w 5943457"/>
              <a:gd name="connsiteY1937" fmla="*/ 2500261 h 6154939"/>
              <a:gd name="connsiteX1938" fmla="*/ 5083422 w 5943457"/>
              <a:gd name="connsiteY1938" fmla="*/ 2511512 h 6154939"/>
              <a:gd name="connsiteX1939" fmla="*/ 5083454 w 5943457"/>
              <a:gd name="connsiteY1939" fmla="*/ 2511469 h 6154939"/>
              <a:gd name="connsiteX1940" fmla="*/ 5087456 w 5943457"/>
              <a:gd name="connsiteY1940" fmla="*/ 2509755 h 6154939"/>
              <a:gd name="connsiteX1941" fmla="*/ 400979 w 5943457"/>
              <a:gd name="connsiteY1941" fmla="*/ 2483463 h 6154939"/>
              <a:gd name="connsiteX1942" fmla="*/ 415084 w 5943457"/>
              <a:gd name="connsiteY1942" fmla="*/ 2495088 h 6154939"/>
              <a:gd name="connsiteX1943" fmla="*/ 386783 w 5943457"/>
              <a:gd name="connsiteY1943" fmla="*/ 2499780 h 6154939"/>
              <a:gd name="connsiteX1944" fmla="*/ 400979 w 5943457"/>
              <a:gd name="connsiteY1944" fmla="*/ 2483463 h 6154939"/>
              <a:gd name="connsiteX1945" fmla="*/ 5243552 w 5943457"/>
              <a:gd name="connsiteY1945" fmla="*/ 2463445 h 6154939"/>
              <a:gd name="connsiteX1946" fmla="*/ 5254855 w 5943457"/>
              <a:gd name="connsiteY1946" fmla="*/ 2475855 h 6154939"/>
              <a:gd name="connsiteX1947" fmla="*/ 5256164 w 5943457"/>
              <a:gd name="connsiteY1947" fmla="*/ 2497219 h 6154939"/>
              <a:gd name="connsiteX1948" fmla="*/ 5243552 w 5943457"/>
              <a:gd name="connsiteY1948" fmla="*/ 2463445 h 6154939"/>
              <a:gd name="connsiteX1949" fmla="*/ 5325684 w 5943457"/>
              <a:gd name="connsiteY1949" fmla="*/ 2451322 h 6154939"/>
              <a:gd name="connsiteX1950" fmla="*/ 5329615 w 5943457"/>
              <a:gd name="connsiteY1950" fmla="*/ 2458911 h 6154939"/>
              <a:gd name="connsiteX1951" fmla="*/ 5299192 w 5943457"/>
              <a:gd name="connsiteY1951" fmla="*/ 2503542 h 6154939"/>
              <a:gd name="connsiteX1952" fmla="*/ 5325684 w 5943457"/>
              <a:gd name="connsiteY1952" fmla="*/ 2451322 h 6154939"/>
              <a:gd name="connsiteX1953" fmla="*/ 180533 w 5943457"/>
              <a:gd name="connsiteY1953" fmla="*/ 2424815 h 6154939"/>
              <a:gd name="connsiteX1954" fmla="*/ 202605 w 5943457"/>
              <a:gd name="connsiteY1954" fmla="*/ 2430011 h 6154939"/>
              <a:gd name="connsiteX1955" fmla="*/ 186582 w 5943457"/>
              <a:gd name="connsiteY1955" fmla="*/ 2458559 h 6154939"/>
              <a:gd name="connsiteX1956" fmla="*/ 158672 w 5943457"/>
              <a:gd name="connsiteY1956" fmla="*/ 2435883 h 6154939"/>
              <a:gd name="connsiteX1957" fmla="*/ 180533 w 5943457"/>
              <a:gd name="connsiteY1957" fmla="*/ 2424815 h 6154939"/>
              <a:gd name="connsiteX1958" fmla="*/ 346618 w 5943457"/>
              <a:gd name="connsiteY1958" fmla="*/ 2398727 h 6154939"/>
              <a:gd name="connsiteX1959" fmla="*/ 300751 w 5943457"/>
              <a:gd name="connsiteY1959" fmla="*/ 2430310 h 6154939"/>
              <a:gd name="connsiteX1960" fmla="*/ 346618 w 5943457"/>
              <a:gd name="connsiteY1960" fmla="*/ 2398727 h 6154939"/>
              <a:gd name="connsiteX1961" fmla="*/ 5094230 w 5943457"/>
              <a:gd name="connsiteY1961" fmla="*/ 2398013 h 6154939"/>
              <a:gd name="connsiteX1962" fmla="*/ 5112108 w 5943457"/>
              <a:gd name="connsiteY1962" fmla="*/ 2404820 h 6154939"/>
              <a:gd name="connsiteX1963" fmla="*/ 5076453 w 5943457"/>
              <a:gd name="connsiteY1963" fmla="*/ 2431151 h 6154939"/>
              <a:gd name="connsiteX1964" fmla="*/ 5076721 w 5943457"/>
              <a:gd name="connsiteY1964" fmla="*/ 2398413 h 6154939"/>
              <a:gd name="connsiteX1965" fmla="*/ 5094230 w 5943457"/>
              <a:gd name="connsiteY1965" fmla="*/ 2398013 h 6154939"/>
              <a:gd name="connsiteX1966" fmla="*/ 5853935 w 5943457"/>
              <a:gd name="connsiteY1966" fmla="*/ 2387667 h 6154939"/>
              <a:gd name="connsiteX1967" fmla="*/ 5865807 w 5943457"/>
              <a:gd name="connsiteY1967" fmla="*/ 2388681 h 6154939"/>
              <a:gd name="connsiteX1968" fmla="*/ 5864119 w 5943457"/>
              <a:gd name="connsiteY1968" fmla="*/ 2406599 h 6154939"/>
              <a:gd name="connsiteX1969" fmla="*/ 5848546 w 5943457"/>
              <a:gd name="connsiteY1969" fmla="*/ 2413287 h 6154939"/>
              <a:gd name="connsiteX1970" fmla="*/ 5853935 w 5943457"/>
              <a:gd name="connsiteY1970" fmla="*/ 2387667 h 6154939"/>
              <a:gd name="connsiteX1971" fmla="*/ 11746 w 5943457"/>
              <a:gd name="connsiteY1971" fmla="*/ 2354945 h 6154939"/>
              <a:gd name="connsiteX1972" fmla="*/ 24940 w 5943457"/>
              <a:gd name="connsiteY1972" fmla="*/ 2356553 h 6154939"/>
              <a:gd name="connsiteX1973" fmla="*/ 440 w 5943457"/>
              <a:gd name="connsiteY1973" fmla="*/ 2375627 h 6154939"/>
              <a:gd name="connsiteX1974" fmla="*/ 1361 w 5943457"/>
              <a:gd name="connsiteY1974" fmla="*/ 2365091 h 6154939"/>
              <a:gd name="connsiteX1975" fmla="*/ 11746 w 5943457"/>
              <a:gd name="connsiteY1975" fmla="*/ 2354945 h 6154939"/>
              <a:gd name="connsiteX1976" fmla="*/ 5169962 w 5943457"/>
              <a:gd name="connsiteY1976" fmla="*/ 2344443 h 6154939"/>
              <a:gd name="connsiteX1977" fmla="*/ 5145015 w 5943457"/>
              <a:gd name="connsiteY1977" fmla="*/ 2394232 h 6154939"/>
              <a:gd name="connsiteX1978" fmla="*/ 5169962 w 5943457"/>
              <a:gd name="connsiteY1978" fmla="*/ 2344443 h 6154939"/>
              <a:gd name="connsiteX1979" fmla="*/ 245486 w 5943457"/>
              <a:gd name="connsiteY1979" fmla="*/ 2341099 h 6154939"/>
              <a:gd name="connsiteX1980" fmla="*/ 165592 w 5943457"/>
              <a:gd name="connsiteY1980" fmla="*/ 2375934 h 6154939"/>
              <a:gd name="connsiteX1981" fmla="*/ 245486 w 5943457"/>
              <a:gd name="connsiteY1981" fmla="*/ 2341099 h 6154939"/>
              <a:gd name="connsiteX1982" fmla="*/ 5191730 w 5943457"/>
              <a:gd name="connsiteY1982" fmla="*/ 2336287 h 6154939"/>
              <a:gd name="connsiteX1983" fmla="*/ 5207860 w 5943457"/>
              <a:gd name="connsiteY1983" fmla="*/ 2339089 h 6154939"/>
              <a:gd name="connsiteX1984" fmla="*/ 5200302 w 5943457"/>
              <a:gd name="connsiteY1984" fmla="*/ 2351859 h 6154939"/>
              <a:gd name="connsiteX1985" fmla="*/ 5186312 w 5943457"/>
              <a:gd name="connsiteY1985" fmla="*/ 2346033 h 6154939"/>
              <a:gd name="connsiteX1986" fmla="*/ 5191730 w 5943457"/>
              <a:gd name="connsiteY1986" fmla="*/ 2336287 h 6154939"/>
              <a:gd name="connsiteX1987" fmla="*/ 544196 w 5943457"/>
              <a:gd name="connsiteY1987" fmla="*/ 2326326 h 6154939"/>
              <a:gd name="connsiteX1988" fmla="*/ 542417 w 5943457"/>
              <a:gd name="connsiteY1988" fmla="*/ 2360519 h 6154939"/>
              <a:gd name="connsiteX1989" fmla="*/ 507278 w 5943457"/>
              <a:gd name="connsiteY1989" fmla="*/ 2343312 h 6154939"/>
              <a:gd name="connsiteX1990" fmla="*/ 544196 w 5943457"/>
              <a:gd name="connsiteY1990" fmla="*/ 2326326 h 6154939"/>
              <a:gd name="connsiteX1991" fmla="*/ 399337 w 5943457"/>
              <a:gd name="connsiteY1991" fmla="*/ 2316884 h 6154939"/>
              <a:gd name="connsiteX1992" fmla="*/ 381970 w 5943457"/>
              <a:gd name="connsiteY1992" fmla="*/ 2352827 h 6154939"/>
              <a:gd name="connsiteX1993" fmla="*/ 368784 w 5943457"/>
              <a:gd name="connsiteY1993" fmla="*/ 2338761 h 6154939"/>
              <a:gd name="connsiteX1994" fmla="*/ 399337 w 5943457"/>
              <a:gd name="connsiteY1994" fmla="*/ 2316884 h 6154939"/>
              <a:gd name="connsiteX1995" fmla="*/ 5255095 w 5943457"/>
              <a:gd name="connsiteY1995" fmla="*/ 2306064 h 6154939"/>
              <a:gd name="connsiteX1996" fmla="*/ 5259712 w 5943457"/>
              <a:gd name="connsiteY1996" fmla="*/ 2322452 h 6154939"/>
              <a:gd name="connsiteX1997" fmla="*/ 5296971 w 5943457"/>
              <a:gd name="connsiteY1997" fmla="*/ 2329752 h 6154939"/>
              <a:gd name="connsiteX1998" fmla="*/ 5314589 w 5943457"/>
              <a:gd name="connsiteY1998" fmla="*/ 2326893 h 6154939"/>
              <a:gd name="connsiteX1999" fmla="*/ 5261402 w 5943457"/>
              <a:gd name="connsiteY1999" fmla="*/ 2395939 h 6154939"/>
              <a:gd name="connsiteX2000" fmla="*/ 5258210 w 5943457"/>
              <a:gd name="connsiteY2000" fmla="*/ 2372495 h 6154939"/>
              <a:gd name="connsiteX2001" fmla="*/ 5266557 w 5943457"/>
              <a:gd name="connsiteY2001" fmla="*/ 2357399 h 6154939"/>
              <a:gd name="connsiteX2002" fmla="*/ 5261559 w 5943457"/>
              <a:gd name="connsiteY2002" fmla="*/ 2356697 h 6154939"/>
              <a:gd name="connsiteX2003" fmla="*/ 5256648 w 5943457"/>
              <a:gd name="connsiteY2003" fmla="*/ 2347909 h 6154939"/>
              <a:gd name="connsiteX2004" fmla="*/ 5252636 w 5943457"/>
              <a:gd name="connsiteY2004" fmla="*/ 2341537 h 6154939"/>
              <a:gd name="connsiteX2005" fmla="*/ 5248141 w 5943457"/>
              <a:gd name="connsiteY2005" fmla="*/ 2350483 h 6154939"/>
              <a:gd name="connsiteX2006" fmla="*/ 5230467 w 5943457"/>
              <a:gd name="connsiteY2006" fmla="*/ 2367475 h 6154939"/>
              <a:gd name="connsiteX2007" fmla="*/ 5255095 w 5943457"/>
              <a:gd name="connsiteY2007" fmla="*/ 2306064 h 6154939"/>
              <a:gd name="connsiteX2008" fmla="*/ 277829 w 5943457"/>
              <a:gd name="connsiteY2008" fmla="*/ 2290705 h 6154939"/>
              <a:gd name="connsiteX2009" fmla="*/ 290772 w 5943457"/>
              <a:gd name="connsiteY2009" fmla="*/ 2298220 h 6154939"/>
              <a:gd name="connsiteX2010" fmla="*/ 290650 w 5943457"/>
              <a:gd name="connsiteY2010" fmla="*/ 2339703 h 6154939"/>
              <a:gd name="connsiteX2011" fmla="*/ 277829 w 5943457"/>
              <a:gd name="connsiteY2011" fmla="*/ 2290705 h 6154939"/>
              <a:gd name="connsiteX2012" fmla="*/ 473550 w 5943457"/>
              <a:gd name="connsiteY2012" fmla="*/ 2269794 h 6154939"/>
              <a:gd name="connsiteX2013" fmla="*/ 399409 w 5943457"/>
              <a:gd name="connsiteY2013" fmla="*/ 2287570 h 6154939"/>
              <a:gd name="connsiteX2014" fmla="*/ 473550 w 5943457"/>
              <a:gd name="connsiteY2014" fmla="*/ 2269794 h 6154939"/>
              <a:gd name="connsiteX2015" fmla="*/ 492739 w 5943457"/>
              <a:gd name="connsiteY2015" fmla="*/ 2201892 h 6154939"/>
              <a:gd name="connsiteX2016" fmla="*/ 519909 w 5943457"/>
              <a:gd name="connsiteY2016" fmla="*/ 2208779 h 6154939"/>
              <a:gd name="connsiteX2017" fmla="*/ 462837 w 5943457"/>
              <a:gd name="connsiteY2017" fmla="*/ 2226671 h 6154939"/>
              <a:gd name="connsiteX2018" fmla="*/ 468283 w 5943457"/>
              <a:gd name="connsiteY2018" fmla="*/ 2211207 h 6154939"/>
              <a:gd name="connsiteX2019" fmla="*/ 492739 w 5943457"/>
              <a:gd name="connsiteY2019" fmla="*/ 2201892 h 6154939"/>
              <a:gd name="connsiteX2020" fmla="*/ 5283981 w 5943457"/>
              <a:gd name="connsiteY2020" fmla="*/ 2197377 h 6154939"/>
              <a:gd name="connsiteX2021" fmla="*/ 5288444 w 5943457"/>
              <a:gd name="connsiteY2021" fmla="*/ 2206705 h 6154939"/>
              <a:gd name="connsiteX2022" fmla="*/ 5259608 w 5943457"/>
              <a:gd name="connsiteY2022" fmla="*/ 2216885 h 6154939"/>
              <a:gd name="connsiteX2023" fmla="*/ 5283981 w 5943457"/>
              <a:gd name="connsiteY2023" fmla="*/ 2197377 h 6154939"/>
              <a:gd name="connsiteX2024" fmla="*/ 544152 w 5943457"/>
              <a:gd name="connsiteY2024" fmla="*/ 2179991 h 6154939"/>
              <a:gd name="connsiteX2025" fmla="*/ 565027 w 5943457"/>
              <a:gd name="connsiteY2025" fmla="*/ 2188846 h 6154939"/>
              <a:gd name="connsiteX2026" fmla="*/ 544405 w 5943457"/>
              <a:gd name="connsiteY2026" fmla="*/ 2214272 h 6154939"/>
              <a:gd name="connsiteX2027" fmla="*/ 520734 w 5943457"/>
              <a:gd name="connsiteY2027" fmla="*/ 2187201 h 6154939"/>
              <a:gd name="connsiteX2028" fmla="*/ 544152 w 5943457"/>
              <a:gd name="connsiteY2028" fmla="*/ 2179991 h 6154939"/>
              <a:gd name="connsiteX2029" fmla="*/ 619276 w 5943457"/>
              <a:gd name="connsiteY2029" fmla="*/ 2153061 h 6154939"/>
              <a:gd name="connsiteX2030" fmla="*/ 639833 w 5943457"/>
              <a:gd name="connsiteY2030" fmla="*/ 2165946 h 6154939"/>
              <a:gd name="connsiteX2031" fmla="*/ 619276 w 5943457"/>
              <a:gd name="connsiteY2031" fmla="*/ 2153061 h 6154939"/>
              <a:gd name="connsiteX2032" fmla="*/ 5251533 w 5943457"/>
              <a:gd name="connsiteY2032" fmla="*/ 2145606 h 6154939"/>
              <a:gd name="connsiteX2033" fmla="*/ 5262817 w 5943457"/>
              <a:gd name="connsiteY2033" fmla="*/ 2154757 h 6154939"/>
              <a:gd name="connsiteX2034" fmla="*/ 5224041 w 5943457"/>
              <a:gd name="connsiteY2034" fmla="*/ 2170864 h 6154939"/>
              <a:gd name="connsiteX2035" fmla="*/ 5213967 w 5943457"/>
              <a:gd name="connsiteY2035" fmla="*/ 2161862 h 6154939"/>
              <a:gd name="connsiteX2036" fmla="*/ 5251533 w 5943457"/>
              <a:gd name="connsiteY2036" fmla="*/ 2145606 h 6154939"/>
              <a:gd name="connsiteX2037" fmla="*/ 176566 w 5943457"/>
              <a:gd name="connsiteY2037" fmla="*/ 2139691 h 6154939"/>
              <a:gd name="connsiteX2038" fmla="*/ 188359 w 5943457"/>
              <a:gd name="connsiteY2038" fmla="*/ 2145053 h 6154939"/>
              <a:gd name="connsiteX2039" fmla="*/ 208569 w 5943457"/>
              <a:gd name="connsiteY2039" fmla="*/ 2145413 h 6154939"/>
              <a:gd name="connsiteX2040" fmla="*/ 226416 w 5943457"/>
              <a:gd name="connsiteY2040" fmla="*/ 2161684 h 6154939"/>
              <a:gd name="connsiteX2041" fmla="*/ 226961 w 5943457"/>
              <a:gd name="connsiteY2041" fmla="*/ 2175186 h 6154939"/>
              <a:gd name="connsiteX2042" fmla="*/ 189146 w 5943457"/>
              <a:gd name="connsiteY2042" fmla="*/ 2159516 h 6154939"/>
              <a:gd name="connsiteX2043" fmla="*/ 189022 w 5943457"/>
              <a:gd name="connsiteY2043" fmla="*/ 2158113 h 6154939"/>
              <a:gd name="connsiteX2044" fmla="*/ 183409 w 5943457"/>
              <a:gd name="connsiteY2044" fmla="*/ 2160673 h 6154939"/>
              <a:gd name="connsiteX2045" fmla="*/ 171983 w 5943457"/>
              <a:gd name="connsiteY2045" fmla="*/ 2152542 h 6154939"/>
              <a:gd name="connsiteX2046" fmla="*/ 176566 w 5943457"/>
              <a:gd name="connsiteY2046" fmla="*/ 2139691 h 6154939"/>
              <a:gd name="connsiteX2047" fmla="*/ 466405 w 5943457"/>
              <a:gd name="connsiteY2047" fmla="*/ 2097231 h 6154939"/>
              <a:gd name="connsiteX2048" fmla="*/ 481938 w 5943457"/>
              <a:gd name="connsiteY2048" fmla="*/ 2107543 h 6154939"/>
              <a:gd name="connsiteX2049" fmla="*/ 482562 w 5943457"/>
              <a:gd name="connsiteY2049" fmla="*/ 2122699 h 6154939"/>
              <a:gd name="connsiteX2050" fmla="*/ 445098 w 5943457"/>
              <a:gd name="connsiteY2050" fmla="*/ 2122556 h 6154939"/>
              <a:gd name="connsiteX2051" fmla="*/ 448700 w 5943457"/>
              <a:gd name="connsiteY2051" fmla="*/ 2102964 h 6154939"/>
              <a:gd name="connsiteX2052" fmla="*/ 466405 w 5943457"/>
              <a:gd name="connsiteY2052" fmla="*/ 2097231 h 6154939"/>
              <a:gd name="connsiteX2053" fmla="*/ 207347 w 5943457"/>
              <a:gd name="connsiteY2053" fmla="*/ 2090491 h 6154939"/>
              <a:gd name="connsiteX2054" fmla="*/ 220323 w 5943457"/>
              <a:gd name="connsiteY2054" fmla="*/ 2093550 h 6154939"/>
              <a:gd name="connsiteX2055" fmla="*/ 234721 w 5943457"/>
              <a:gd name="connsiteY2055" fmla="*/ 2104119 h 6154939"/>
              <a:gd name="connsiteX2056" fmla="*/ 207347 w 5943457"/>
              <a:gd name="connsiteY2056" fmla="*/ 2090491 h 6154939"/>
              <a:gd name="connsiteX2057" fmla="*/ 870051 w 5943457"/>
              <a:gd name="connsiteY2057" fmla="*/ 2087222 h 6154939"/>
              <a:gd name="connsiteX2058" fmla="*/ 865434 w 5943457"/>
              <a:gd name="connsiteY2058" fmla="*/ 2097165 h 6154939"/>
              <a:gd name="connsiteX2059" fmla="*/ 858508 w 5943457"/>
              <a:gd name="connsiteY2059" fmla="*/ 2114975 h 6154939"/>
              <a:gd name="connsiteX2060" fmla="*/ 875606 w 5943457"/>
              <a:gd name="connsiteY2060" fmla="*/ 2111611 h 6154939"/>
              <a:gd name="connsiteX2061" fmla="*/ 883256 w 5943457"/>
              <a:gd name="connsiteY2061" fmla="*/ 2106487 h 6154939"/>
              <a:gd name="connsiteX2062" fmla="*/ 878948 w 5943457"/>
              <a:gd name="connsiteY2062" fmla="*/ 2099349 h 6154939"/>
              <a:gd name="connsiteX2063" fmla="*/ 878848 w 5943457"/>
              <a:gd name="connsiteY2063" fmla="*/ 2095843 h 6154939"/>
              <a:gd name="connsiteX2064" fmla="*/ 856219 w 5943457"/>
              <a:gd name="connsiteY2064" fmla="*/ 2080023 h 6154939"/>
              <a:gd name="connsiteX2065" fmla="*/ 844750 w 5943457"/>
              <a:gd name="connsiteY2065" fmla="*/ 2092682 h 6154939"/>
              <a:gd name="connsiteX2066" fmla="*/ 837054 w 5943457"/>
              <a:gd name="connsiteY2066" fmla="*/ 2093495 h 6154939"/>
              <a:gd name="connsiteX2067" fmla="*/ 842478 w 5943457"/>
              <a:gd name="connsiteY2067" fmla="*/ 2100234 h 6154939"/>
              <a:gd name="connsiteX2068" fmla="*/ 844260 w 5943457"/>
              <a:gd name="connsiteY2068" fmla="*/ 2101884 h 6154939"/>
              <a:gd name="connsiteX2069" fmla="*/ 846369 w 5943457"/>
              <a:gd name="connsiteY2069" fmla="*/ 2097596 h 6154939"/>
              <a:gd name="connsiteX2070" fmla="*/ 662731 w 5943457"/>
              <a:gd name="connsiteY2070" fmla="*/ 2064270 h 6154939"/>
              <a:gd name="connsiteX2071" fmla="*/ 674216 w 5943457"/>
              <a:gd name="connsiteY2071" fmla="*/ 2073866 h 6154939"/>
              <a:gd name="connsiteX2072" fmla="*/ 667079 w 5943457"/>
              <a:gd name="connsiteY2072" fmla="*/ 2114731 h 6154939"/>
              <a:gd name="connsiteX2073" fmla="*/ 662731 w 5943457"/>
              <a:gd name="connsiteY2073" fmla="*/ 2064270 h 6154939"/>
              <a:gd name="connsiteX2074" fmla="*/ 5200921 w 5943457"/>
              <a:gd name="connsiteY2074" fmla="*/ 2061439 h 6154939"/>
              <a:gd name="connsiteX2075" fmla="*/ 5214880 w 5943457"/>
              <a:gd name="connsiteY2075" fmla="*/ 2062783 h 6154939"/>
              <a:gd name="connsiteX2076" fmla="*/ 5217320 w 5943457"/>
              <a:gd name="connsiteY2076" fmla="*/ 2076206 h 6154939"/>
              <a:gd name="connsiteX2077" fmla="*/ 5193631 w 5943457"/>
              <a:gd name="connsiteY2077" fmla="*/ 2071638 h 6154939"/>
              <a:gd name="connsiteX2078" fmla="*/ 5200921 w 5943457"/>
              <a:gd name="connsiteY2078" fmla="*/ 2061439 h 6154939"/>
              <a:gd name="connsiteX2079" fmla="*/ 814586 w 5943457"/>
              <a:gd name="connsiteY2079" fmla="*/ 2048876 h 6154939"/>
              <a:gd name="connsiteX2080" fmla="*/ 818516 w 5943457"/>
              <a:gd name="connsiteY2080" fmla="*/ 2064016 h 6154939"/>
              <a:gd name="connsiteX2081" fmla="*/ 801626 w 5943457"/>
              <a:gd name="connsiteY2081" fmla="*/ 2048927 h 6154939"/>
              <a:gd name="connsiteX2082" fmla="*/ 814586 w 5943457"/>
              <a:gd name="connsiteY2082" fmla="*/ 2048876 h 6154939"/>
              <a:gd name="connsiteX2083" fmla="*/ 594807 w 5943457"/>
              <a:gd name="connsiteY2083" fmla="*/ 2022235 h 6154939"/>
              <a:gd name="connsiteX2084" fmla="*/ 600357 w 5943457"/>
              <a:gd name="connsiteY2084" fmla="*/ 2036336 h 6154939"/>
              <a:gd name="connsiteX2085" fmla="*/ 598035 w 5943457"/>
              <a:gd name="connsiteY2085" fmla="*/ 2038189 h 6154939"/>
              <a:gd name="connsiteX2086" fmla="*/ 600256 w 5943457"/>
              <a:gd name="connsiteY2086" fmla="*/ 2039703 h 6154939"/>
              <a:gd name="connsiteX2087" fmla="*/ 603323 w 5943457"/>
              <a:gd name="connsiteY2087" fmla="*/ 2066507 h 6154939"/>
              <a:gd name="connsiteX2088" fmla="*/ 572676 w 5943457"/>
              <a:gd name="connsiteY2088" fmla="*/ 2029786 h 6154939"/>
              <a:gd name="connsiteX2089" fmla="*/ 583561 w 5943457"/>
              <a:gd name="connsiteY2089" fmla="*/ 2030370 h 6154939"/>
              <a:gd name="connsiteX2090" fmla="*/ 580377 w 5943457"/>
              <a:gd name="connsiteY2090" fmla="*/ 2025693 h 6154939"/>
              <a:gd name="connsiteX2091" fmla="*/ 594807 w 5943457"/>
              <a:gd name="connsiteY2091" fmla="*/ 2022235 h 6154939"/>
              <a:gd name="connsiteX2092" fmla="*/ 307107 w 5943457"/>
              <a:gd name="connsiteY2092" fmla="*/ 1992859 h 6154939"/>
              <a:gd name="connsiteX2093" fmla="*/ 326857 w 5943457"/>
              <a:gd name="connsiteY2093" fmla="*/ 1995940 h 6154939"/>
              <a:gd name="connsiteX2094" fmla="*/ 337571 w 5943457"/>
              <a:gd name="connsiteY2094" fmla="*/ 2032199 h 6154939"/>
              <a:gd name="connsiteX2095" fmla="*/ 322515 w 5943457"/>
              <a:gd name="connsiteY2095" fmla="*/ 2049136 h 6154939"/>
              <a:gd name="connsiteX2096" fmla="*/ 288702 w 5943457"/>
              <a:gd name="connsiteY2096" fmla="*/ 1997081 h 6154939"/>
              <a:gd name="connsiteX2097" fmla="*/ 307107 w 5943457"/>
              <a:gd name="connsiteY2097" fmla="*/ 1992859 h 6154939"/>
              <a:gd name="connsiteX2098" fmla="*/ 612333 w 5943457"/>
              <a:gd name="connsiteY2098" fmla="*/ 1986543 h 6154939"/>
              <a:gd name="connsiteX2099" fmla="*/ 675022 w 5943457"/>
              <a:gd name="connsiteY2099" fmla="*/ 2041780 h 6154939"/>
              <a:gd name="connsiteX2100" fmla="*/ 612333 w 5943457"/>
              <a:gd name="connsiteY2100" fmla="*/ 1986543 h 6154939"/>
              <a:gd name="connsiteX2101" fmla="*/ 957977 w 5943457"/>
              <a:gd name="connsiteY2101" fmla="*/ 1938640 h 6154939"/>
              <a:gd name="connsiteX2102" fmla="*/ 950118 w 5943457"/>
              <a:gd name="connsiteY2102" fmla="*/ 1951168 h 6154939"/>
              <a:gd name="connsiteX2103" fmla="*/ 913217 w 5943457"/>
              <a:gd name="connsiteY2103" fmla="*/ 2009821 h 6154939"/>
              <a:gd name="connsiteX2104" fmla="*/ 913616 w 5943457"/>
              <a:gd name="connsiteY2104" fmla="*/ 2010423 h 6154939"/>
              <a:gd name="connsiteX2105" fmla="*/ 904767 w 5943457"/>
              <a:gd name="connsiteY2105" fmla="*/ 2043704 h 6154939"/>
              <a:gd name="connsiteX2106" fmla="*/ 904250 w 5943457"/>
              <a:gd name="connsiteY2106" fmla="*/ 2043207 h 6154939"/>
              <a:gd name="connsiteX2107" fmla="*/ 907790 w 5943457"/>
              <a:gd name="connsiteY2107" fmla="*/ 2056324 h 6154939"/>
              <a:gd name="connsiteX2108" fmla="*/ 904004 w 5943457"/>
              <a:gd name="connsiteY2108" fmla="*/ 2073782 h 6154939"/>
              <a:gd name="connsiteX2109" fmla="*/ 916906 w 5943457"/>
              <a:gd name="connsiteY2109" fmla="*/ 2073484 h 6154939"/>
              <a:gd name="connsiteX2110" fmla="*/ 927709 w 5943457"/>
              <a:gd name="connsiteY2110" fmla="*/ 2062559 h 6154939"/>
              <a:gd name="connsiteX2111" fmla="*/ 923193 w 5943457"/>
              <a:gd name="connsiteY2111" fmla="*/ 2026720 h 6154939"/>
              <a:gd name="connsiteX2112" fmla="*/ 929975 w 5943457"/>
              <a:gd name="connsiteY2112" fmla="*/ 2008952 h 6154939"/>
              <a:gd name="connsiteX2113" fmla="*/ 928102 w 5943457"/>
              <a:gd name="connsiteY2113" fmla="*/ 2003969 h 6154939"/>
              <a:gd name="connsiteX2114" fmla="*/ 932965 w 5943457"/>
              <a:gd name="connsiteY2114" fmla="*/ 2001118 h 6154939"/>
              <a:gd name="connsiteX2115" fmla="*/ 936167 w 5943457"/>
              <a:gd name="connsiteY2115" fmla="*/ 1992728 h 6154939"/>
              <a:gd name="connsiteX2116" fmla="*/ 953845 w 5943457"/>
              <a:gd name="connsiteY2116" fmla="*/ 1976911 h 6154939"/>
              <a:gd name="connsiteX2117" fmla="*/ 942384 w 5943457"/>
              <a:gd name="connsiteY2117" fmla="*/ 1965060 h 6154939"/>
              <a:gd name="connsiteX2118" fmla="*/ 958224 w 5943457"/>
              <a:gd name="connsiteY2118" fmla="*/ 1946732 h 6154939"/>
              <a:gd name="connsiteX2119" fmla="*/ 1061587 w 5943457"/>
              <a:gd name="connsiteY2119" fmla="*/ 1932469 h 6154939"/>
              <a:gd name="connsiteX2120" fmla="*/ 1049427 w 5943457"/>
              <a:gd name="connsiteY2120" fmla="*/ 1944281 h 6154939"/>
              <a:gd name="connsiteX2121" fmla="*/ 1048453 w 5943457"/>
              <a:gd name="connsiteY2121" fmla="*/ 1952213 h 6154939"/>
              <a:gd name="connsiteX2122" fmla="*/ 1053438 w 5943457"/>
              <a:gd name="connsiteY2122" fmla="*/ 1953857 h 6154939"/>
              <a:gd name="connsiteX2123" fmla="*/ 1056601 w 5943457"/>
              <a:gd name="connsiteY2123" fmla="*/ 1955035 h 6154939"/>
              <a:gd name="connsiteX2124" fmla="*/ 1059604 w 5943457"/>
              <a:gd name="connsiteY2124" fmla="*/ 1937080 h 6154939"/>
              <a:gd name="connsiteX2125" fmla="*/ 1061882 w 5943457"/>
              <a:gd name="connsiteY2125" fmla="*/ 1932741 h 6154939"/>
              <a:gd name="connsiteX2126" fmla="*/ 5055159 w 5943457"/>
              <a:gd name="connsiteY2126" fmla="*/ 1930159 h 6154939"/>
              <a:gd name="connsiteX2127" fmla="*/ 5074247 w 5943457"/>
              <a:gd name="connsiteY2127" fmla="*/ 1931417 h 6154939"/>
              <a:gd name="connsiteX2128" fmla="*/ 5047894 w 5943457"/>
              <a:gd name="connsiteY2128" fmla="*/ 1967055 h 6154939"/>
              <a:gd name="connsiteX2129" fmla="*/ 5038539 w 5943457"/>
              <a:gd name="connsiteY2129" fmla="*/ 1935681 h 6154939"/>
              <a:gd name="connsiteX2130" fmla="*/ 5055159 w 5943457"/>
              <a:gd name="connsiteY2130" fmla="*/ 1930159 h 6154939"/>
              <a:gd name="connsiteX2131" fmla="*/ 1053748 w 5943457"/>
              <a:gd name="connsiteY2131" fmla="*/ 1925241 h 6154939"/>
              <a:gd name="connsiteX2132" fmla="*/ 1051369 w 5943457"/>
              <a:gd name="connsiteY2132" fmla="*/ 1935504 h 6154939"/>
              <a:gd name="connsiteX2133" fmla="*/ 1057948 w 5943457"/>
              <a:gd name="connsiteY2133" fmla="*/ 1929114 h 6154939"/>
              <a:gd name="connsiteX2134" fmla="*/ 778634 w 5943457"/>
              <a:gd name="connsiteY2134" fmla="*/ 1914746 h 6154939"/>
              <a:gd name="connsiteX2135" fmla="*/ 791598 w 5943457"/>
              <a:gd name="connsiteY2135" fmla="*/ 1925921 h 6154939"/>
              <a:gd name="connsiteX2136" fmla="*/ 796076 w 5943457"/>
              <a:gd name="connsiteY2136" fmla="*/ 1924369 h 6154939"/>
              <a:gd name="connsiteX2137" fmla="*/ 826920 w 5943457"/>
              <a:gd name="connsiteY2137" fmla="*/ 1927783 h 6154939"/>
              <a:gd name="connsiteX2138" fmla="*/ 812780 w 5943457"/>
              <a:gd name="connsiteY2138" fmla="*/ 1956611 h 6154939"/>
              <a:gd name="connsiteX2139" fmla="*/ 791967 w 5943457"/>
              <a:gd name="connsiteY2139" fmla="*/ 1954894 h 6154939"/>
              <a:gd name="connsiteX2140" fmla="*/ 790416 w 5943457"/>
              <a:gd name="connsiteY2140" fmla="*/ 1958472 h 6154939"/>
              <a:gd name="connsiteX2141" fmla="*/ 784395 w 5943457"/>
              <a:gd name="connsiteY2141" fmla="*/ 1957899 h 6154939"/>
              <a:gd name="connsiteX2142" fmla="*/ 790324 w 5943457"/>
              <a:gd name="connsiteY2142" fmla="*/ 1976768 h 6154939"/>
              <a:gd name="connsiteX2143" fmla="*/ 782654 w 5943457"/>
              <a:gd name="connsiteY2143" fmla="*/ 2012305 h 6154939"/>
              <a:gd name="connsiteX2144" fmla="*/ 765766 w 5943457"/>
              <a:gd name="connsiteY2144" fmla="*/ 2030430 h 6154939"/>
              <a:gd name="connsiteX2145" fmla="*/ 766794 w 5943457"/>
              <a:gd name="connsiteY2145" fmla="*/ 2031946 h 6154939"/>
              <a:gd name="connsiteX2146" fmla="*/ 770294 w 5943457"/>
              <a:gd name="connsiteY2146" fmla="*/ 2032332 h 6154939"/>
              <a:gd name="connsiteX2147" fmla="*/ 768275 w 5943457"/>
              <a:gd name="connsiteY2147" fmla="*/ 2034135 h 6154939"/>
              <a:gd name="connsiteX2148" fmla="*/ 773124 w 5943457"/>
              <a:gd name="connsiteY2148" fmla="*/ 2041297 h 6154939"/>
              <a:gd name="connsiteX2149" fmla="*/ 775518 w 5943457"/>
              <a:gd name="connsiteY2149" fmla="*/ 2056738 h 6154939"/>
              <a:gd name="connsiteX2150" fmla="*/ 747599 w 5943457"/>
              <a:gd name="connsiteY2150" fmla="*/ 2061936 h 6154939"/>
              <a:gd name="connsiteX2151" fmla="*/ 742305 w 5943457"/>
              <a:gd name="connsiteY2151" fmla="*/ 2052090 h 6154939"/>
              <a:gd name="connsiteX2152" fmla="*/ 743424 w 5943457"/>
              <a:gd name="connsiteY2152" fmla="*/ 2047143 h 6154939"/>
              <a:gd name="connsiteX2153" fmla="*/ 741512 w 5943457"/>
              <a:gd name="connsiteY2153" fmla="*/ 2046599 h 6154939"/>
              <a:gd name="connsiteX2154" fmla="*/ 740622 w 5943457"/>
              <a:gd name="connsiteY2154" fmla="*/ 2038996 h 6154939"/>
              <a:gd name="connsiteX2155" fmla="*/ 746743 w 5943457"/>
              <a:gd name="connsiteY2155" fmla="*/ 2035537 h 6154939"/>
              <a:gd name="connsiteX2156" fmla="*/ 727904 w 5943457"/>
              <a:gd name="connsiteY2156" fmla="*/ 2019015 h 6154939"/>
              <a:gd name="connsiteX2157" fmla="*/ 742377 w 5943457"/>
              <a:gd name="connsiteY2157" fmla="*/ 1916968 h 6154939"/>
              <a:gd name="connsiteX2158" fmla="*/ 752073 w 5943457"/>
              <a:gd name="connsiteY2158" fmla="*/ 1915438 h 6154939"/>
              <a:gd name="connsiteX2159" fmla="*/ 752297 w 5943457"/>
              <a:gd name="connsiteY2159" fmla="*/ 1915657 h 6154939"/>
              <a:gd name="connsiteX2160" fmla="*/ 752777 w 5943457"/>
              <a:gd name="connsiteY2160" fmla="*/ 1915186 h 6154939"/>
              <a:gd name="connsiteX2161" fmla="*/ 778634 w 5943457"/>
              <a:gd name="connsiteY2161" fmla="*/ 1914746 h 6154939"/>
              <a:gd name="connsiteX2162" fmla="*/ 881316 w 5943457"/>
              <a:gd name="connsiteY2162" fmla="*/ 1905481 h 6154939"/>
              <a:gd name="connsiteX2163" fmla="*/ 894881 w 5943457"/>
              <a:gd name="connsiteY2163" fmla="*/ 1918271 h 6154939"/>
              <a:gd name="connsiteX2164" fmla="*/ 892932 w 5943457"/>
              <a:gd name="connsiteY2164" fmla="*/ 1933316 h 6154939"/>
              <a:gd name="connsiteX2165" fmla="*/ 856031 w 5943457"/>
              <a:gd name="connsiteY2165" fmla="*/ 1926838 h 6154939"/>
              <a:gd name="connsiteX2166" fmla="*/ 862896 w 5943457"/>
              <a:gd name="connsiteY2166" fmla="*/ 1908137 h 6154939"/>
              <a:gd name="connsiteX2167" fmla="*/ 881316 w 5943457"/>
              <a:gd name="connsiteY2167" fmla="*/ 1905481 h 6154939"/>
              <a:gd name="connsiteX2168" fmla="*/ 985571 w 5943457"/>
              <a:gd name="connsiteY2168" fmla="*/ 1905137 h 6154939"/>
              <a:gd name="connsiteX2169" fmla="*/ 990328 w 5943457"/>
              <a:gd name="connsiteY2169" fmla="*/ 1910934 h 6154939"/>
              <a:gd name="connsiteX2170" fmla="*/ 992818 w 5943457"/>
              <a:gd name="connsiteY2170" fmla="*/ 1907043 h 6154939"/>
              <a:gd name="connsiteX2171" fmla="*/ 987917 w 5943457"/>
              <a:gd name="connsiteY2171" fmla="*/ 1906760 h 6154939"/>
              <a:gd name="connsiteX2172" fmla="*/ 679842 w 5943457"/>
              <a:gd name="connsiteY2172" fmla="*/ 1897196 h 6154939"/>
              <a:gd name="connsiteX2173" fmla="*/ 687513 w 5943457"/>
              <a:gd name="connsiteY2173" fmla="*/ 1914241 h 6154939"/>
              <a:gd name="connsiteX2174" fmla="*/ 679842 w 5943457"/>
              <a:gd name="connsiteY2174" fmla="*/ 1897196 h 6154939"/>
              <a:gd name="connsiteX2175" fmla="*/ 811613 w 5943457"/>
              <a:gd name="connsiteY2175" fmla="*/ 1887537 h 6154939"/>
              <a:gd name="connsiteX2176" fmla="*/ 829548 w 5943457"/>
              <a:gd name="connsiteY2176" fmla="*/ 1888827 h 6154939"/>
              <a:gd name="connsiteX2177" fmla="*/ 842066 w 5943457"/>
              <a:gd name="connsiteY2177" fmla="*/ 1915461 h 6154939"/>
              <a:gd name="connsiteX2178" fmla="*/ 795358 w 5943457"/>
              <a:gd name="connsiteY2178" fmla="*/ 1903472 h 6154939"/>
              <a:gd name="connsiteX2179" fmla="*/ 811613 w 5943457"/>
              <a:gd name="connsiteY2179" fmla="*/ 1887537 h 6154939"/>
              <a:gd name="connsiteX2180" fmla="*/ 1004323 w 5943457"/>
              <a:gd name="connsiteY2180" fmla="*/ 1887088 h 6154939"/>
              <a:gd name="connsiteX2181" fmla="*/ 996824 w 5943457"/>
              <a:gd name="connsiteY2181" fmla="*/ 1893031 h 6154939"/>
              <a:gd name="connsiteX2182" fmla="*/ 997091 w 5943457"/>
              <a:gd name="connsiteY2182" fmla="*/ 1893000 h 6154939"/>
              <a:gd name="connsiteX2183" fmla="*/ 1001108 w 5943457"/>
              <a:gd name="connsiteY2183" fmla="*/ 1894087 h 6154939"/>
              <a:gd name="connsiteX2184" fmla="*/ 1003153 w 5943457"/>
              <a:gd name="connsiteY2184" fmla="*/ 1890890 h 6154939"/>
              <a:gd name="connsiteX2185" fmla="*/ 1004829 w 5943457"/>
              <a:gd name="connsiteY2185" fmla="*/ 1887421 h 6154939"/>
              <a:gd name="connsiteX2186" fmla="*/ 602491 w 5943457"/>
              <a:gd name="connsiteY2186" fmla="*/ 1885069 h 6154939"/>
              <a:gd name="connsiteX2187" fmla="*/ 617538 w 5943457"/>
              <a:gd name="connsiteY2187" fmla="*/ 1888177 h 6154939"/>
              <a:gd name="connsiteX2188" fmla="*/ 663740 w 5943457"/>
              <a:gd name="connsiteY2188" fmla="*/ 1923061 h 6154939"/>
              <a:gd name="connsiteX2189" fmla="*/ 663637 w 5943457"/>
              <a:gd name="connsiteY2189" fmla="*/ 1932747 h 6154939"/>
              <a:gd name="connsiteX2190" fmla="*/ 668952 w 5943457"/>
              <a:gd name="connsiteY2190" fmla="*/ 1933403 h 6154939"/>
              <a:gd name="connsiteX2191" fmla="*/ 689298 w 5943457"/>
              <a:gd name="connsiteY2191" fmla="*/ 1945671 h 6154939"/>
              <a:gd name="connsiteX2192" fmla="*/ 649094 w 5943457"/>
              <a:gd name="connsiteY2192" fmla="*/ 1954930 h 6154939"/>
              <a:gd name="connsiteX2193" fmla="*/ 618323 w 5943457"/>
              <a:gd name="connsiteY2193" fmla="*/ 1940621 h 6154939"/>
              <a:gd name="connsiteX2194" fmla="*/ 618261 w 5943457"/>
              <a:gd name="connsiteY2194" fmla="*/ 1940616 h 6154939"/>
              <a:gd name="connsiteX2195" fmla="*/ 618119 w 5943457"/>
              <a:gd name="connsiteY2195" fmla="*/ 1940526 h 6154939"/>
              <a:gd name="connsiteX2196" fmla="*/ 605571 w 5943457"/>
              <a:gd name="connsiteY2196" fmla="*/ 1934691 h 6154939"/>
              <a:gd name="connsiteX2197" fmla="*/ 608097 w 5943457"/>
              <a:gd name="connsiteY2197" fmla="*/ 1934218 h 6154939"/>
              <a:gd name="connsiteX2198" fmla="*/ 605378 w 5943457"/>
              <a:gd name="connsiteY2198" fmla="*/ 1932507 h 6154939"/>
              <a:gd name="connsiteX2199" fmla="*/ 598703 w 5943457"/>
              <a:gd name="connsiteY2199" fmla="*/ 1905492 h 6154939"/>
              <a:gd name="connsiteX2200" fmla="*/ 608476 w 5943457"/>
              <a:gd name="connsiteY2200" fmla="*/ 1904545 h 6154939"/>
              <a:gd name="connsiteX2201" fmla="*/ 633883 w 5943457"/>
              <a:gd name="connsiteY2201" fmla="*/ 1928413 h 6154939"/>
              <a:gd name="connsiteX2202" fmla="*/ 633753 w 5943457"/>
              <a:gd name="connsiteY2202" fmla="*/ 1929412 h 6154939"/>
              <a:gd name="connsiteX2203" fmla="*/ 634851 w 5943457"/>
              <a:gd name="connsiteY2203" fmla="*/ 1929206 h 6154939"/>
              <a:gd name="connsiteX2204" fmla="*/ 642389 w 5943457"/>
              <a:gd name="connsiteY2204" fmla="*/ 1930133 h 6154939"/>
              <a:gd name="connsiteX2205" fmla="*/ 629156 w 5943457"/>
              <a:gd name="connsiteY2205" fmla="*/ 1917645 h 6154939"/>
              <a:gd name="connsiteX2206" fmla="*/ 602491 w 5943457"/>
              <a:gd name="connsiteY2206" fmla="*/ 1885069 h 6154939"/>
              <a:gd name="connsiteX2207" fmla="*/ 4939061 w 5943457"/>
              <a:gd name="connsiteY2207" fmla="*/ 1883448 h 6154939"/>
              <a:gd name="connsiteX2208" fmla="*/ 4944219 w 5943457"/>
              <a:gd name="connsiteY2208" fmla="*/ 1890262 h 6154939"/>
              <a:gd name="connsiteX2209" fmla="*/ 4921783 w 5943457"/>
              <a:gd name="connsiteY2209" fmla="*/ 1939396 h 6154939"/>
              <a:gd name="connsiteX2210" fmla="*/ 4939061 w 5943457"/>
              <a:gd name="connsiteY2210" fmla="*/ 1883448 h 6154939"/>
              <a:gd name="connsiteX2211" fmla="*/ 310491 w 5943457"/>
              <a:gd name="connsiteY2211" fmla="*/ 1880706 h 6154939"/>
              <a:gd name="connsiteX2212" fmla="*/ 311328 w 5943457"/>
              <a:gd name="connsiteY2212" fmla="*/ 1919315 h 6154939"/>
              <a:gd name="connsiteX2213" fmla="*/ 286958 w 5943457"/>
              <a:gd name="connsiteY2213" fmla="*/ 1926138 h 6154939"/>
              <a:gd name="connsiteX2214" fmla="*/ 288189 w 5943457"/>
              <a:gd name="connsiteY2214" fmla="*/ 1928121 h 6154939"/>
              <a:gd name="connsiteX2215" fmla="*/ 222824 w 5943457"/>
              <a:gd name="connsiteY2215" fmla="*/ 1954364 h 6154939"/>
              <a:gd name="connsiteX2216" fmla="*/ 244846 w 5943457"/>
              <a:gd name="connsiteY2216" fmla="*/ 1922529 h 6154939"/>
              <a:gd name="connsiteX2217" fmla="*/ 258995 w 5943457"/>
              <a:gd name="connsiteY2217" fmla="*/ 1919720 h 6154939"/>
              <a:gd name="connsiteX2218" fmla="*/ 263502 w 5943457"/>
              <a:gd name="connsiteY2218" fmla="*/ 1901903 h 6154939"/>
              <a:gd name="connsiteX2219" fmla="*/ 310491 w 5943457"/>
              <a:gd name="connsiteY2219" fmla="*/ 1880706 h 6154939"/>
              <a:gd name="connsiteX2220" fmla="*/ 707415 w 5943457"/>
              <a:gd name="connsiteY2220" fmla="*/ 1876696 h 6154939"/>
              <a:gd name="connsiteX2221" fmla="*/ 721709 w 5943457"/>
              <a:gd name="connsiteY2221" fmla="*/ 1880476 h 6154939"/>
              <a:gd name="connsiteX2222" fmla="*/ 746133 w 5943457"/>
              <a:gd name="connsiteY2222" fmla="*/ 1899720 h 6154939"/>
              <a:gd name="connsiteX2223" fmla="*/ 696789 w 5943457"/>
              <a:gd name="connsiteY2223" fmla="*/ 1882123 h 6154939"/>
              <a:gd name="connsiteX2224" fmla="*/ 707415 w 5943457"/>
              <a:gd name="connsiteY2224" fmla="*/ 1876696 h 6154939"/>
              <a:gd name="connsiteX2225" fmla="*/ 1023255 w 5943457"/>
              <a:gd name="connsiteY2225" fmla="*/ 1863541 h 6154939"/>
              <a:gd name="connsiteX2226" fmla="*/ 1022699 w 5943457"/>
              <a:gd name="connsiteY2226" fmla="*/ 1864555 h 6154939"/>
              <a:gd name="connsiteX2227" fmla="*/ 1023670 w 5943457"/>
              <a:gd name="connsiteY2227" fmla="*/ 1863736 h 6154939"/>
              <a:gd name="connsiteX2228" fmla="*/ 5111827 w 5943457"/>
              <a:gd name="connsiteY2228" fmla="*/ 1856717 h 6154939"/>
              <a:gd name="connsiteX2229" fmla="*/ 5102596 w 5943457"/>
              <a:gd name="connsiteY2229" fmla="*/ 1911635 h 6154939"/>
              <a:gd name="connsiteX2230" fmla="*/ 5111827 w 5943457"/>
              <a:gd name="connsiteY2230" fmla="*/ 1856717 h 6154939"/>
              <a:gd name="connsiteX2231" fmla="*/ 627130 w 5943457"/>
              <a:gd name="connsiteY2231" fmla="*/ 1855019 h 6154939"/>
              <a:gd name="connsiteX2232" fmla="*/ 651804 w 5943457"/>
              <a:gd name="connsiteY2232" fmla="*/ 1873081 h 6154939"/>
              <a:gd name="connsiteX2233" fmla="*/ 627130 w 5943457"/>
              <a:gd name="connsiteY2233" fmla="*/ 1855019 h 6154939"/>
              <a:gd name="connsiteX2234" fmla="*/ 817833 w 5943457"/>
              <a:gd name="connsiteY2234" fmla="*/ 1854894 h 6154939"/>
              <a:gd name="connsiteX2235" fmla="*/ 823146 w 5943457"/>
              <a:gd name="connsiteY2235" fmla="*/ 1860244 h 6154939"/>
              <a:gd name="connsiteX2236" fmla="*/ 837885 w 5943457"/>
              <a:gd name="connsiteY2236" fmla="*/ 1855585 h 6154939"/>
              <a:gd name="connsiteX2237" fmla="*/ 848534 w 5943457"/>
              <a:gd name="connsiteY2237" fmla="*/ 1856887 h 6154939"/>
              <a:gd name="connsiteX2238" fmla="*/ 802948 w 5943457"/>
              <a:gd name="connsiteY2238" fmla="*/ 1881339 h 6154939"/>
              <a:gd name="connsiteX2239" fmla="*/ 808676 w 5943457"/>
              <a:gd name="connsiteY2239" fmla="*/ 1872823 h 6154939"/>
              <a:gd name="connsiteX2240" fmla="*/ 801738 w 5943457"/>
              <a:gd name="connsiteY2240" fmla="*/ 1869750 h 6154939"/>
              <a:gd name="connsiteX2241" fmla="*/ 796719 w 5943457"/>
              <a:gd name="connsiteY2241" fmla="*/ 1858161 h 6154939"/>
              <a:gd name="connsiteX2242" fmla="*/ 817833 w 5943457"/>
              <a:gd name="connsiteY2242" fmla="*/ 1854894 h 6154939"/>
              <a:gd name="connsiteX2243" fmla="*/ 429601 w 5943457"/>
              <a:gd name="connsiteY2243" fmla="*/ 1825638 h 6154939"/>
              <a:gd name="connsiteX2244" fmla="*/ 367371 w 5943457"/>
              <a:gd name="connsiteY2244" fmla="*/ 1856411 h 6154939"/>
              <a:gd name="connsiteX2245" fmla="*/ 429601 w 5943457"/>
              <a:gd name="connsiteY2245" fmla="*/ 1825638 h 6154939"/>
              <a:gd name="connsiteX2246" fmla="*/ 674348 w 5943457"/>
              <a:gd name="connsiteY2246" fmla="*/ 1810574 h 6154939"/>
              <a:gd name="connsiteX2247" fmla="*/ 696766 w 5943457"/>
              <a:gd name="connsiteY2247" fmla="*/ 1820357 h 6154939"/>
              <a:gd name="connsiteX2248" fmla="*/ 702291 w 5943457"/>
              <a:gd name="connsiteY2248" fmla="*/ 1837884 h 6154939"/>
              <a:gd name="connsiteX2249" fmla="*/ 698311 w 5943457"/>
              <a:gd name="connsiteY2249" fmla="*/ 1842108 h 6154939"/>
              <a:gd name="connsiteX2250" fmla="*/ 708159 w 5943457"/>
              <a:gd name="connsiteY2250" fmla="*/ 1841717 h 6154939"/>
              <a:gd name="connsiteX2251" fmla="*/ 749669 w 5943457"/>
              <a:gd name="connsiteY2251" fmla="*/ 1840715 h 6154939"/>
              <a:gd name="connsiteX2252" fmla="*/ 679693 w 5943457"/>
              <a:gd name="connsiteY2252" fmla="*/ 1861383 h 6154939"/>
              <a:gd name="connsiteX2253" fmla="*/ 673405 w 5943457"/>
              <a:gd name="connsiteY2253" fmla="*/ 1856407 h 6154939"/>
              <a:gd name="connsiteX2254" fmla="*/ 672744 w 5943457"/>
              <a:gd name="connsiteY2254" fmla="*/ 1856365 h 6154939"/>
              <a:gd name="connsiteX2255" fmla="*/ 650734 w 5943457"/>
              <a:gd name="connsiteY2255" fmla="*/ 1827279 h 6154939"/>
              <a:gd name="connsiteX2256" fmla="*/ 674348 w 5943457"/>
              <a:gd name="connsiteY2256" fmla="*/ 1810574 h 6154939"/>
              <a:gd name="connsiteX2257" fmla="*/ 1007165 w 5943457"/>
              <a:gd name="connsiteY2257" fmla="*/ 1809350 h 6154939"/>
              <a:gd name="connsiteX2258" fmla="*/ 1003321 w 5943457"/>
              <a:gd name="connsiteY2258" fmla="*/ 1813784 h 6154939"/>
              <a:gd name="connsiteX2259" fmla="*/ 982039 w 5943457"/>
              <a:gd name="connsiteY2259" fmla="*/ 1840916 h 6154939"/>
              <a:gd name="connsiteX2260" fmla="*/ 971398 w 5943457"/>
              <a:gd name="connsiteY2260" fmla="*/ 1854698 h 6154939"/>
              <a:gd name="connsiteX2261" fmla="*/ 967852 w 5943457"/>
              <a:gd name="connsiteY2261" fmla="*/ 1861588 h 6154939"/>
              <a:gd name="connsiteX2262" fmla="*/ 960758 w 5943457"/>
              <a:gd name="connsiteY2262" fmla="*/ 1868479 h 6154939"/>
              <a:gd name="connsiteX2263" fmla="*/ 957607 w 5943457"/>
              <a:gd name="connsiteY2263" fmla="*/ 1874600 h 6154939"/>
              <a:gd name="connsiteX2264" fmla="*/ 962299 w 5943457"/>
              <a:gd name="connsiteY2264" fmla="*/ 1874022 h 6154939"/>
              <a:gd name="connsiteX2265" fmla="*/ 967060 w 5943457"/>
              <a:gd name="connsiteY2265" fmla="*/ 1878847 h 6154939"/>
              <a:gd name="connsiteX2266" fmla="*/ 968145 w 5943457"/>
              <a:gd name="connsiteY2266" fmla="*/ 1878730 h 6154939"/>
              <a:gd name="connsiteX2267" fmla="*/ 969796 w 5943457"/>
              <a:gd name="connsiteY2267" fmla="*/ 1881619 h 6154939"/>
              <a:gd name="connsiteX2268" fmla="*/ 975971 w 5943457"/>
              <a:gd name="connsiteY2268" fmla="*/ 1887874 h 6154939"/>
              <a:gd name="connsiteX2269" fmla="*/ 976135 w 5943457"/>
              <a:gd name="connsiteY2269" fmla="*/ 1892708 h 6154939"/>
              <a:gd name="connsiteX2270" fmla="*/ 977275 w 5943457"/>
              <a:gd name="connsiteY2270" fmla="*/ 1894704 h 6154939"/>
              <a:gd name="connsiteX2271" fmla="*/ 982039 w 5943457"/>
              <a:gd name="connsiteY2271" fmla="*/ 1889151 h 6154939"/>
              <a:gd name="connsiteX2272" fmla="*/ 996228 w 5943457"/>
              <a:gd name="connsiteY2272" fmla="*/ 1858143 h 6154939"/>
              <a:gd name="connsiteX2273" fmla="*/ 1020170 w 5943457"/>
              <a:gd name="connsiteY2273" fmla="*/ 1819813 h 6154939"/>
              <a:gd name="connsiteX2274" fmla="*/ 1023712 w 5943457"/>
              <a:gd name="connsiteY2274" fmla="*/ 1811592 h 6154939"/>
              <a:gd name="connsiteX2275" fmla="*/ 1017456 w 5943457"/>
              <a:gd name="connsiteY2275" fmla="*/ 1811358 h 6154939"/>
              <a:gd name="connsiteX2276" fmla="*/ 5181942 w 5943457"/>
              <a:gd name="connsiteY2276" fmla="*/ 1795036 h 6154939"/>
              <a:gd name="connsiteX2277" fmla="*/ 5192971 w 5943457"/>
              <a:gd name="connsiteY2277" fmla="*/ 1812147 h 6154939"/>
              <a:gd name="connsiteX2278" fmla="*/ 5176428 w 5943457"/>
              <a:gd name="connsiteY2278" fmla="*/ 1860971 h 6154939"/>
              <a:gd name="connsiteX2279" fmla="*/ 5181942 w 5943457"/>
              <a:gd name="connsiteY2279" fmla="*/ 1795036 h 6154939"/>
              <a:gd name="connsiteX2280" fmla="*/ 826302 w 5943457"/>
              <a:gd name="connsiteY2280" fmla="*/ 1792093 h 6154939"/>
              <a:gd name="connsiteX2281" fmla="*/ 813591 w 5943457"/>
              <a:gd name="connsiteY2281" fmla="*/ 1833482 h 6154939"/>
              <a:gd name="connsiteX2282" fmla="*/ 812120 w 5943457"/>
              <a:gd name="connsiteY2282" fmla="*/ 1832393 h 6154939"/>
              <a:gd name="connsiteX2283" fmla="*/ 812125 w 5943457"/>
              <a:gd name="connsiteY2283" fmla="*/ 1832452 h 6154939"/>
              <a:gd name="connsiteX2284" fmla="*/ 784282 w 5943457"/>
              <a:gd name="connsiteY2284" fmla="*/ 1836668 h 6154939"/>
              <a:gd name="connsiteX2285" fmla="*/ 793060 w 5943457"/>
              <a:gd name="connsiteY2285" fmla="*/ 1823581 h 6154939"/>
              <a:gd name="connsiteX2286" fmla="*/ 805793 w 5943457"/>
              <a:gd name="connsiteY2286" fmla="*/ 1821503 h 6154939"/>
              <a:gd name="connsiteX2287" fmla="*/ 807452 w 5943457"/>
              <a:gd name="connsiteY2287" fmla="*/ 1814046 h 6154939"/>
              <a:gd name="connsiteX2288" fmla="*/ 826302 w 5943457"/>
              <a:gd name="connsiteY2288" fmla="*/ 1792093 h 6154939"/>
              <a:gd name="connsiteX2289" fmla="*/ 5252245 w 5943457"/>
              <a:gd name="connsiteY2289" fmla="*/ 1783861 h 6154939"/>
              <a:gd name="connsiteX2290" fmla="*/ 5256702 w 5943457"/>
              <a:gd name="connsiteY2290" fmla="*/ 1793451 h 6154939"/>
              <a:gd name="connsiteX2291" fmla="*/ 5252765 w 5943457"/>
              <a:gd name="connsiteY2291" fmla="*/ 1807426 h 6154939"/>
              <a:gd name="connsiteX2292" fmla="*/ 5241634 w 5943457"/>
              <a:gd name="connsiteY2292" fmla="*/ 1812145 h 6154939"/>
              <a:gd name="connsiteX2293" fmla="*/ 5239457 w 5943457"/>
              <a:gd name="connsiteY2293" fmla="*/ 1821829 h 6154939"/>
              <a:gd name="connsiteX2294" fmla="*/ 5214356 w 5943457"/>
              <a:gd name="connsiteY2294" fmla="*/ 1879099 h 6154939"/>
              <a:gd name="connsiteX2295" fmla="*/ 5225637 w 5943457"/>
              <a:gd name="connsiteY2295" fmla="*/ 1807012 h 6154939"/>
              <a:gd name="connsiteX2296" fmla="*/ 5236802 w 5943457"/>
              <a:gd name="connsiteY2296" fmla="*/ 1801496 h 6154939"/>
              <a:gd name="connsiteX2297" fmla="*/ 5234746 w 5943457"/>
              <a:gd name="connsiteY2297" fmla="*/ 1795361 h 6154939"/>
              <a:gd name="connsiteX2298" fmla="*/ 5252245 w 5943457"/>
              <a:gd name="connsiteY2298" fmla="*/ 1783861 h 6154939"/>
              <a:gd name="connsiteX2299" fmla="*/ 523876 w 5943457"/>
              <a:gd name="connsiteY2299" fmla="*/ 1778719 h 6154939"/>
              <a:gd name="connsiteX2300" fmla="*/ 535853 w 5943457"/>
              <a:gd name="connsiteY2300" fmla="*/ 1784482 h 6154939"/>
              <a:gd name="connsiteX2301" fmla="*/ 506524 w 5943457"/>
              <a:gd name="connsiteY2301" fmla="*/ 1794671 h 6154939"/>
              <a:gd name="connsiteX2302" fmla="*/ 510782 w 5943457"/>
              <a:gd name="connsiteY2302" fmla="*/ 1784991 h 6154939"/>
              <a:gd name="connsiteX2303" fmla="*/ 523876 w 5943457"/>
              <a:gd name="connsiteY2303" fmla="*/ 1778719 h 6154939"/>
              <a:gd name="connsiteX2304" fmla="*/ 1034525 w 5943457"/>
              <a:gd name="connsiteY2304" fmla="*/ 1777099 h 6154939"/>
              <a:gd name="connsiteX2305" fmla="*/ 1024602 w 5943457"/>
              <a:gd name="connsiteY2305" fmla="*/ 1789235 h 6154939"/>
              <a:gd name="connsiteX2306" fmla="*/ 1018354 w 5943457"/>
              <a:gd name="connsiteY2306" fmla="*/ 1796442 h 6154939"/>
              <a:gd name="connsiteX2307" fmla="*/ 1025413 w 5943457"/>
              <a:gd name="connsiteY2307" fmla="*/ 1801332 h 6154939"/>
              <a:gd name="connsiteX2308" fmla="*/ 1032717 w 5943457"/>
              <a:gd name="connsiteY2308" fmla="*/ 1793407 h 6154939"/>
              <a:gd name="connsiteX2309" fmla="*/ 768515 w 5943457"/>
              <a:gd name="connsiteY2309" fmla="*/ 1761306 h 6154939"/>
              <a:gd name="connsiteX2310" fmla="*/ 779873 w 5943457"/>
              <a:gd name="connsiteY2310" fmla="*/ 1773184 h 6154939"/>
              <a:gd name="connsiteX2311" fmla="*/ 764893 w 5943457"/>
              <a:gd name="connsiteY2311" fmla="*/ 1796743 h 6154939"/>
              <a:gd name="connsiteX2312" fmla="*/ 764203 w 5943457"/>
              <a:gd name="connsiteY2312" fmla="*/ 1796442 h 6154939"/>
              <a:gd name="connsiteX2313" fmla="*/ 761644 w 5943457"/>
              <a:gd name="connsiteY2313" fmla="*/ 1801586 h 6154939"/>
              <a:gd name="connsiteX2314" fmla="*/ 758507 w 5943457"/>
              <a:gd name="connsiteY2314" fmla="*/ 1808820 h 6154939"/>
              <a:gd name="connsiteX2315" fmla="*/ 771040 w 5943457"/>
              <a:gd name="connsiteY2315" fmla="*/ 1806925 h 6154939"/>
              <a:gd name="connsiteX2316" fmla="*/ 791565 w 5943457"/>
              <a:gd name="connsiteY2316" fmla="*/ 1799982 h 6154939"/>
              <a:gd name="connsiteX2317" fmla="*/ 754225 w 5943457"/>
              <a:gd name="connsiteY2317" fmla="*/ 1832896 h 6154939"/>
              <a:gd name="connsiteX2318" fmla="*/ 749062 w 5943457"/>
              <a:gd name="connsiteY2318" fmla="*/ 1832868 h 6154939"/>
              <a:gd name="connsiteX2319" fmla="*/ 747634 w 5943457"/>
              <a:gd name="connsiteY2319" fmla="*/ 1833741 h 6154939"/>
              <a:gd name="connsiteX2320" fmla="*/ 747254 w 5943457"/>
              <a:gd name="connsiteY2320" fmla="*/ 1832858 h 6154939"/>
              <a:gd name="connsiteX2321" fmla="*/ 725844 w 5943457"/>
              <a:gd name="connsiteY2321" fmla="*/ 1832742 h 6154939"/>
              <a:gd name="connsiteX2322" fmla="*/ 706472 w 5943457"/>
              <a:gd name="connsiteY2322" fmla="*/ 1821968 h 6154939"/>
              <a:gd name="connsiteX2323" fmla="*/ 729009 w 5943457"/>
              <a:gd name="connsiteY2323" fmla="*/ 1813639 h 6154939"/>
              <a:gd name="connsiteX2324" fmla="*/ 738317 w 5943457"/>
              <a:gd name="connsiteY2324" fmla="*/ 1812075 h 6154939"/>
              <a:gd name="connsiteX2325" fmla="*/ 735373 w 5943457"/>
              <a:gd name="connsiteY2325" fmla="*/ 1805228 h 6154939"/>
              <a:gd name="connsiteX2326" fmla="*/ 723113 w 5943457"/>
              <a:gd name="connsiteY2326" fmla="*/ 1776716 h 6154939"/>
              <a:gd name="connsiteX2327" fmla="*/ 741966 w 5943457"/>
              <a:gd name="connsiteY2327" fmla="*/ 1775669 h 6154939"/>
              <a:gd name="connsiteX2328" fmla="*/ 753440 w 5943457"/>
              <a:gd name="connsiteY2328" fmla="*/ 1779531 h 6154939"/>
              <a:gd name="connsiteX2329" fmla="*/ 755524 w 5943457"/>
              <a:gd name="connsiteY2329" fmla="*/ 1772987 h 6154939"/>
              <a:gd name="connsiteX2330" fmla="*/ 768515 w 5943457"/>
              <a:gd name="connsiteY2330" fmla="*/ 1761306 h 6154939"/>
              <a:gd name="connsiteX2331" fmla="*/ 430497 w 5943457"/>
              <a:gd name="connsiteY2331" fmla="*/ 1757737 h 6154939"/>
              <a:gd name="connsiteX2332" fmla="*/ 428923 w 5943457"/>
              <a:gd name="connsiteY2332" fmla="*/ 1785474 h 6154939"/>
              <a:gd name="connsiteX2333" fmla="*/ 414084 w 5943457"/>
              <a:gd name="connsiteY2333" fmla="*/ 1780774 h 6154939"/>
              <a:gd name="connsiteX2334" fmla="*/ 430497 w 5943457"/>
              <a:gd name="connsiteY2334" fmla="*/ 1757737 h 6154939"/>
              <a:gd name="connsiteX2335" fmla="*/ 1063129 w 5943457"/>
              <a:gd name="connsiteY2335" fmla="*/ 1740202 h 6154939"/>
              <a:gd name="connsiteX2336" fmla="*/ 1056162 w 5943457"/>
              <a:gd name="connsiteY2336" fmla="*/ 1749636 h 6154939"/>
              <a:gd name="connsiteX2337" fmla="*/ 1059182 w 5943457"/>
              <a:gd name="connsiteY2337" fmla="*/ 1757954 h 6154939"/>
              <a:gd name="connsiteX2338" fmla="*/ 1069233 w 5943457"/>
              <a:gd name="connsiteY2338" fmla="*/ 1754902 h 6154939"/>
              <a:gd name="connsiteX2339" fmla="*/ 1069544 w 5943457"/>
              <a:gd name="connsiteY2339" fmla="*/ 1751511 h 6154939"/>
              <a:gd name="connsiteX2340" fmla="*/ 996861 w 5943457"/>
              <a:gd name="connsiteY2340" fmla="*/ 1731155 h 6154939"/>
              <a:gd name="connsiteX2341" fmla="*/ 1006658 w 5943457"/>
              <a:gd name="connsiteY2341" fmla="*/ 1731947 h 6154939"/>
              <a:gd name="connsiteX2342" fmla="*/ 1005850 w 5943457"/>
              <a:gd name="connsiteY2342" fmla="*/ 1750072 h 6154939"/>
              <a:gd name="connsiteX2343" fmla="*/ 993245 w 5943457"/>
              <a:gd name="connsiteY2343" fmla="*/ 1738726 h 6154939"/>
              <a:gd name="connsiteX2344" fmla="*/ 996861 w 5943457"/>
              <a:gd name="connsiteY2344" fmla="*/ 1731155 h 6154939"/>
              <a:gd name="connsiteX2345" fmla="*/ 1071635 w 5943457"/>
              <a:gd name="connsiteY2345" fmla="*/ 1728685 h 6154939"/>
              <a:gd name="connsiteX2346" fmla="*/ 1070685 w 5943457"/>
              <a:gd name="connsiteY2346" fmla="*/ 1729971 h 6154939"/>
              <a:gd name="connsiteX2347" fmla="*/ 1071478 w 5943457"/>
              <a:gd name="connsiteY2347" fmla="*/ 1730404 h 6154939"/>
              <a:gd name="connsiteX2348" fmla="*/ 5000829 w 5943457"/>
              <a:gd name="connsiteY2348" fmla="*/ 1726060 h 6154939"/>
              <a:gd name="connsiteX2349" fmla="*/ 4992788 w 5943457"/>
              <a:gd name="connsiteY2349" fmla="*/ 1749743 h 6154939"/>
              <a:gd name="connsiteX2350" fmla="*/ 5000829 w 5943457"/>
              <a:gd name="connsiteY2350" fmla="*/ 1726060 h 6154939"/>
              <a:gd name="connsiteX2351" fmla="*/ 4892527 w 5943457"/>
              <a:gd name="connsiteY2351" fmla="*/ 1720495 h 6154939"/>
              <a:gd name="connsiteX2352" fmla="*/ 4915278 w 5943457"/>
              <a:gd name="connsiteY2352" fmla="*/ 1728134 h 6154939"/>
              <a:gd name="connsiteX2353" fmla="*/ 4834709 w 5943457"/>
              <a:gd name="connsiteY2353" fmla="*/ 1750258 h 6154939"/>
              <a:gd name="connsiteX2354" fmla="*/ 4892527 w 5943457"/>
              <a:gd name="connsiteY2354" fmla="*/ 1720495 h 6154939"/>
              <a:gd name="connsiteX2355" fmla="*/ 722216 w 5943457"/>
              <a:gd name="connsiteY2355" fmla="*/ 1716872 h 6154939"/>
              <a:gd name="connsiteX2356" fmla="*/ 750329 w 5943457"/>
              <a:gd name="connsiteY2356" fmla="*/ 1724795 h 6154939"/>
              <a:gd name="connsiteX2357" fmla="*/ 698381 w 5943457"/>
              <a:gd name="connsiteY2357" fmla="*/ 1740409 h 6154939"/>
              <a:gd name="connsiteX2358" fmla="*/ 696670 w 5943457"/>
              <a:gd name="connsiteY2358" fmla="*/ 1727825 h 6154939"/>
              <a:gd name="connsiteX2359" fmla="*/ 722216 w 5943457"/>
              <a:gd name="connsiteY2359" fmla="*/ 1716872 h 6154939"/>
              <a:gd name="connsiteX2360" fmla="*/ 782138 w 5943457"/>
              <a:gd name="connsiteY2360" fmla="*/ 1715019 h 6154939"/>
              <a:gd name="connsiteX2361" fmla="*/ 796007 w 5943457"/>
              <a:gd name="connsiteY2361" fmla="*/ 1722496 h 6154939"/>
              <a:gd name="connsiteX2362" fmla="*/ 762835 w 5943457"/>
              <a:gd name="connsiteY2362" fmla="*/ 1736536 h 6154939"/>
              <a:gd name="connsiteX2363" fmla="*/ 761815 w 5943457"/>
              <a:gd name="connsiteY2363" fmla="*/ 1720719 h 6154939"/>
              <a:gd name="connsiteX2364" fmla="*/ 782138 w 5943457"/>
              <a:gd name="connsiteY2364" fmla="*/ 1715019 h 6154939"/>
              <a:gd name="connsiteX2365" fmla="*/ 1006734 w 5943457"/>
              <a:gd name="connsiteY2365" fmla="*/ 1698291 h 6154939"/>
              <a:gd name="connsiteX2366" fmla="*/ 1014712 w 5943457"/>
              <a:gd name="connsiteY2366" fmla="*/ 1702863 h 6154939"/>
              <a:gd name="connsiteX2367" fmla="*/ 1016667 w 5943457"/>
              <a:gd name="connsiteY2367" fmla="*/ 1712498 h 6154939"/>
              <a:gd name="connsiteX2368" fmla="*/ 990949 w 5943457"/>
              <a:gd name="connsiteY2368" fmla="*/ 1715941 h 6154939"/>
              <a:gd name="connsiteX2369" fmla="*/ 1006734 w 5943457"/>
              <a:gd name="connsiteY2369" fmla="*/ 1698291 h 6154939"/>
              <a:gd name="connsiteX2370" fmla="*/ 495661 w 5943457"/>
              <a:gd name="connsiteY2370" fmla="*/ 1643307 h 6154939"/>
              <a:gd name="connsiteX2371" fmla="*/ 512276 w 5943457"/>
              <a:gd name="connsiteY2371" fmla="*/ 1650153 h 6154939"/>
              <a:gd name="connsiteX2372" fmla="*/ 477483 w 5943457"/>
              <a:gd name="connsiteY2372" fmla="*/ 1672017 h 6154939"/>
              <a:gd name="connsiteX2373" fmla="*/ 474149 w 5943457"/>
              <a:gd name="connsiteY2373" fmla="*/ 1652394 h 6154939"/>
              <a:gd name="connsiteX2374" fmla="*/ 495661 w 5943457"/>
              <a:gd name="connsiteY2374" fmla="*/ 1643307 h 6154939"/>
              <a:gd name="connsiteX2375" fmla="*/ 875542 w 5943457"/>
              <a:gd name="connsiteY2375" fmla="*/ 1630507 h 6154939"/>
              <a:gd name="connsiteX2376" fmla="*/ 884604 w 5943457"/>
              <a:gd name="connsiteY2376" fmla="*/ 1653098 h 6154939"/>
              <a:gd name="connsiteX2377" fmla="*/ 890918 w 5943457"/>
              <a:gd name="connsiteY2377" fmla="*/ 1654433 h 6154939"/>
              <a:gd name="connsiteX2378" fmla="*/ 889639 w 5943457"/>
              <a:gd name="connsiteY2378" fmla="*/ 1665651 h 6154939"/>
              <a:gd name="connsiteX2379" fmla="*/ 890185 w 5943457"/>
              <a:gd name="connsiteY2379" fmla="*/ 1667014 h 6154939"/>
              <a:gd name="connsiteX2380" fmla="*/ 890287 w 5943457"/>
              <a:gd name="connsiteY2380" fmla="*/ 1689512 h 6154939"/>
              <a:gd name="connsiteX2381" fmla="*/ 894225 w 5943457"/>
              <a:gd name="connsiteY2381" fmla="*/ 1688423 h 6154939"/>
              <a:gd name="connsiteX2382" fmla="*/ 921013 w 5943457"/>
              <a:gd name="connsiteY2382" fmla="*/ 1700062 h 6154939"/>
              <a:gd name="connsiteX2383" fmla="*/ 921432 w 5943457"/>
              <a:gd name="connsiteY2383" fmla="*/ 1717460 h 6154939"/>
              <a:gd name="connsiteX2384" fmla="*/ 915854 w 5943457"/>
              <a:gd name="connsiteY2384" fmla="*/ 1719889 h 6154939"/>
              <a:gd name="connsiteX2385" fmla="*/ 916645 w 5943457"/>
              <a:gd name="connsiteY2385" fmla="*/ 1720481 h 6154939"/>
              <a:gd name="connsiteX2386" fmla="*/ 937664 w 5943457"/>
              <a:gd name="connsiteY2386" fmla="*/ 1740721 h 6154939"/>
              <a:gd name="connsiteX2387" fmla="*/ 935426 w 5943457"/>
              <a:gd name="connsiteY2387" fmla="*/ 1740505 h 6154939"/>
              <a:gd name="connsiteX2388" fmla="*/ 943764 w 5943457"/>
              <a:gd name="connsiteY2388" fmla="*/ 1751995 h 6154939"/>
              <a:gd name="connsiteX2389" fmla="*/ 911884 w 5943457"/>
              <a:gd name="connsiteY2389" fmla="*/ 1764887 h 6154939"/>
              <a:gd name="connsiteX2390" fmla="*/ 919663 w 5943457"/>
              <a:gd name="connsiteY2390" fmla="*/ 1748516 h 6154939"/>
              <a:gd name="connsiteX2391" fmla="*/ 931942 w 5943457"/>
              <a:gd name="connsiteY2391" fmla="*/ 1740168 h 6154939"/>
              <a:gd name="connsiteX2392" fmla="*/ 910924 w 5943457"/>
              <a:gd name="connsiteY2392" fmla="*/ 1738139 h 6154939"/>
              <a:gd name="connsiteX2393" fmla="*/ 888583 w 5943457"/>
              <a:gd name="connsiteY2393" fmla="*/ 1723221 h 6154939"/>
              <a:gd name="connsiteX2394" fmla="*/ 881251 w 5943457"/>
              <a:gd name="connsiteY2394" fmla="*/ 1743779 h 6154939"/>
              <a:gd name="connsiteX2395" fmla="*/ 859954 w 5943457"/>
              <a:gd name="connsiteY2395" fmla="*/ 1713010 h 6154939"/>
              <a:gd name="connsiteX2396" fmla="*/ 803001 w 5943457"/>
              <a:gd name="connsiteY2396" fmla="*/ 1678798 h 6154939"/>
              <a:gd name="connsiteX2397" fmla="*/ 859106 w 5943457"/>
              <a:gd name="connsiteY2397" fmla="*/ 1689534 h 6154939"/>
              <a:gd name="connsiteX2398" fmla="*/ 859756 w 5943457"/>
              <a:gd name="connsiteY2398" fmla="*/ 1669565 h 6154939"/>
              <a:gd name="connsiteX2399" fmla="*/ 856048 w 5943457"/>
              <a:gd name="connsiteY2399" fmla="*/ 1651971 h 6154939"/>
              <a:gd name="connsiteX2400" fmla="*/ 861351 w 5943457"/>
              <a:gd name="connsiteY2400" fmla="*/ 1651389 h 6154939"/>
              <a:gd name="connsiteX2401" fmla="*/ 864053 w 5943457"/>
              <a:gd name="connsiteY2401" fmla="*/ 1641111 h 6154939"/>
              <a:gd name="connsiteX2402" fmla="*/ 875542 w 5943457"/>
              <a:gd name="connsiteY2402" fmla="*/ 1630507 h 6154939"/>
              <a:gd name="connsiteX2403" fmla="*/ 950415 w 5943457"/>
              <a:gd name="connsiteY2403" fmla="*/ 1620374 h 6154939"/>
              <a:gd name="connsiteX2404" fmla="*/ 939503 w 5943457"/>
              <a:gd name="connsiteY2404" fmla="*/ 1654718 h 6154939"/>
              <a:gd name="connsiteX2405" fmla="*/ 936447 w 5943457"/>
              <a:gd name="connsiteY2405" fmla="*/ 1623993 h 6154939"/>
              <a:gd name="connsiteX2406" fmla="*/ 950415 w 5943457"/>
              <a:gd name="connsiteY2406" fmla="*/ 1620374 h 6154939"/>
              <a:gd name="connsiteX2407" fmla="*/ 743132 w 5943457"/>
              <a:gd name="connsiteY2407" fmla="*/ 1614850 h 6154939"/>
              <a:gd name="connsiteX2408" fmla="*/ 749430 w 5943457"/>
              <a:gd name="connsiteY2408" fmla="*/ 1628132 h 6154939"/>
              <a:gd name="connsiteX2409" fmla="*/ 758583 w 5943457"/>
              <a:gd name="connsiteY2409" fmla="*/ 1636725 h 6154939"/>
              <a:gd name="connsiteX2410" fmla="*/ 761335 w 5943457"/>
              <a:gd name="connsiteY2410" fmla="*/ 1648648 h 6154939"/>
              <a:gd name="connsiteX2411" fmla="*/ 748861 w 5943457"/>
              <a:gd name="connsiteY2411" fmla="*/ 1649910 h 6154939"/>
              <a:gd name="connsiteX2412" fmla="*/ 740653 w 5943457"/>
              <a:gd name="connsiteY2412" fmla="*/ 1638539 h 6154939"/>
              <a:gd name="connsiteX2413" fmla="*/ 745830 w 5943457"/>
              <a:gd name="connsiteY2413" fmla="*/ 1632000 h 6154939"/>
              <a:gd name="connsiteX2414" fmla="*/ 741988 w 5943457"/>
              <a:gd name="connsiteY2414" fmla="*/ 1633412 h 6154939"/>
              <a:gd name="connsiteX2415" fmla="*/ 732964 w 5943457"/>
              <a:gd name="connsiteY2415" fmla="*/ 1633479 h 6154939"/>
              <a:gd name="connsiteX2416" fmla="*/ 743132 w 5943457"/>
              <a:gd name="connsiteY2416" fmla="*/ 1614850 h 6154939"/>
              <a:gd name="connsiteX2417" fmla="*/ 4842065 w 5943457"/>
              <a:gd name="connsiteY2417" fmla="*/ 1602264 h 6154939"/>
              <a:gd name="connsiteX2418" fmla="*/ 4836000 w 5943457"/>
              <a:gd name="connsiteY2418" fmla="*/ 1645230 h 6154939"/>
              <a:gd name="connsiteX2419" fmla="*/ 4842065 w 5943457"/>
              <a:gd name="connsiteY2419" fmla="*/ 1602264 h 6154939"/>
              <a:gd name="connsiteX2420" fmla="*/ 4801669 w 5943457"/>
              <a:gd name="connsiteY2420" fmla="*/ 1591213 h 6154939"/>
              <a:gd name="connsiteX2421" fmla="*/ 4796832 w 5943457"/>
              <a:gd name="connsiteY2421" fmla="*/ 1628479 h 6154939"/>
              <a:gd name="connsiteX2422" fmla="*/ 4782390 w 5943457"/>
              <a:gd name="connsiteY2422" fmla="*/ 1591264 h 6154939"/>
              <a:gd name="connsiteX2423" fmla="*/ 4801669 w 5943457"/>
              <a:gd name="connsiteY2423" fmla="*/ 1591213 h 6154939"/>
              <a:gd name="connsiteX2424" fmla="*/ 852792 w 5943457"/>
              <a:gd name="connsiteY2424" fmla="*/ 1589673 h 6154939"/>
              <a:gd name="connsiteX2425" fmla="*/ 855134 w 5943457"/>
              <a:gd name="connsiteY2425" fmla="*/ 1602557 h 6154939"/>
              <a:gd name="connsiteX2426" fmla="*/ 805154 w 5943457"/>
              <a:gd name="connsiteY2426" fmla="*/ 1593895 h 6154939"/>
              <a:gd name="connsiteX2427" fmla="*/ 852792 w 5943457"/>
              <a:gd name="connsiteY2427" fmla="*/ 1589673 h 6154939"/>
              <a:gd name="connsiteX2428" fmla="*/ 5072079 w 5943457"/>
              <a:gd name="connsiteY2428" fmla="*/ 1574280 h 6154939"/>
              <a:gd name="connsiteX2429" fmla="*/ 5078352 w 5943457"/>
              <a:gd name="connsiteY2429" fmla="*/ 1586396 h 6154939"/>
              <a:gd name="connsiteX2430" fmla="*/ 5054366 w 5943457"/>
              <a:gd name="connsiteY2430" fmla="*/ 1588983 h 6154939"/>
              <a:gd name="connsiteX2431" fmla="*/ 5058340 w 5943457"/>
              <a:gd name="connsiteY2431" fmla="*/ 1577094 h 6154939"/>
              <a:gd name="connsiteX2432" fmla="*/ 5072079 w 5943457"/>
              <a:gd name="connsiteY2432" fmla="*/ 1574280 h 6154939"/>
              <a:gd name="connsiteX2433" fmla="*/ 750189 w 5943457"/>
              <a:gd name="connsiteY2433" fmla="*/ 1569860 h 6154939"/>
              <a:gd name="connsiteX2434" fmla="*/ 758236 w 5943457"/>
              <a:gd name="connsiteY2434" fmla="*/ 1580494 h 6154939"/>
              <a:gd name="connsiteX2435" fmla="*/ 744037 w 5943457"/>
              <a:gd name="connsiteY2435" fmla="*/ 1596810 h 6154939"/>
              <a:gd name="connsiteX2436" fmla="*/ 729934 w 5943457"/>
              <a:gd name="connsiteY2436" fmla="*/ 1585185 h 6154939"/>
              <a:gd name="connsiteX2437" fmla="*/ 750189 w 5943457"/>
              <a:gd name="connsiteY2437" fmla="*/ 1569860 h 6154939"/>
              <a:gd name="connsiteX2438" fmla="*/ 521105 w 5943457"/>
              <a:gd name="connsiteY2438" fmla="*/ 1561111 h 6154939"/>
              <a:gd name="connsiteX2439" fmla="*/ 535740 w 5943457"/>
              <a:gd name="connsiteY2439" fmla="*/ 1567953 h 6154939"/>
              <a:gd name="connsiteX2440" fmla="*/ 510896 w 5943457"/>
              <a:gd name="connsiteY2440" fmla="*/ 1570827 h 6154939"/>
              <a:gd name="connsiteX2441" fmla="*/ 521105 w 5943457"/>
              <a:gd name="connsiteY2441" fmla="*/ 1561111 h 6154939"/>
              <a:gd name="connsiteX2442" fmla="*/ 4852545 w 5943457"/>
              <a:gd name="connsiteY2442" fmla="*/ 1548685 h 6154939"/>
              <a:gd name="connsiteX2443" fmla="*/ 4866336 w 5943457"/>
              <a:gd name="connsiteY2443" fmla="*/ 1573379 h 6154939"/>
              <a:gd name="connsiteX2444" fmla="*/ 4841945 w 5943457"/>
              <a:gd name="connsiteY2444" fmla="*/ 1560082 h 6154939"/>
              <a:gd name="connsiteX2445" fmla="*/ 4852545 w 5943457"/>
              <a:gd name="connsiteY2445" fmla="*/ 1548685 h 6154939"/>
              <a:gd name="connsiteX2446" fmla="*/ 892270 w 5943457"/>
              <a:gd name="connsiteY2446" fmla="*/ 1534587 h 6154939"/>
              <a:gd name="connsiteX2447" fmla="*/ 923994 w 5943457"/>
              <a:gd name="connsiteY2447" fmla="*/ 1608777 h 6154939"/>
              <a:gd name="connsiteX2448" fmla="*/ 908637 w 5943457"/>
              <a:gd name="connsiteY2448" fmla="*/ 1596759 h 6154939"/>
              <a:gd name="connsiteX2449" fmla="*/ 901144 w 5943457"/>
              <a:gd name="connsiteY2449" fmla="*/ 1587087 h 6154939"/>
              <a:gd name="connsiteX2450" fmla="*/ 897106 w 5943457"/>
              <a:gd name="connsiteY2450" fmla="*/ 1591877 h 6154939"/>
              <a:gd name="connsiteX2451" fmla="*/ 883277 w 5943457"/>
              <a:gd name="connsiteY2451" fmla="*/ 1584735 h 6154939"/>
              <a:gd name="connsiteX2452" fmla="*/ 889627 w 5943457"/>
              <a:gd name="connsiteY2452" fmla="*/ 1571318 h 6154939"/>
              <a:gd name="connsiteX2453" fmla="*/ 891704 w 5943457"/>
              <a:gd name="connsiteY2453" fmla="*/ 1570333 h 6154939"/>
              <a:gd name="connsiteX2454" fmla="*/ 887108 w 5943457"/>
              <a:gd name="connsiteY2454" fmla="*/ 1556757 h 6154939"/>
              <a:gd name="connsiteX2455" fmla="*/ 892270 w 5943457"/>
              <a:gd name="connsiteY2455" fmla="*/ 1534587 h 6154939"/>
              <a:gd name="connsiteX2456" fmla="*/ 4687930 w 5943457"/>
              <a:gd name="connsiteY2456" fmla="*/ 1531684 h 6154939"/>
              <a:gd name="connsiteX2457" fmla="*/ 4703615 w 5943457"/>
              <a:gd name="connsiteY2457" fmla="*/ 1537662 h 6154939"/>
              <a:gd name="connsiteX2458" fmla="*/ 4714420 w 5943457"/>
              <a:gd name="connsiteY2458" fmla="*/ 1556139 h 6154939"/>
              <a:gd name="connsiteX2459" fmla="*/ 4687930 w 5943457"/>
              <a:gd name="connsiteY2459" fmla="*/ 1531684 h 6154939"/>
              <a:gd name="connsiteX2460" fmla="*/ 4722862 w 5943457"/>
              <a:gd name="connsiteY2460" fmla="*/ 1529923 h 6154939"/>
              <a:gd name="connsiteX2461" fmla="*/ 4735113 w 5943457"/>
              <a:gd name="connsiteY2461" fmla="*/ 1552174 h 6154939"/>
              <a:gd name="connsiteX2462" fmla="*/ 4723431 w 5943457"/>
              <a:gd name="connsiteY2462" fmla="*/ 1558606 h 6154939"/>
              <a:gd name="connsiteX2463" fmla="*/ 4709328 w 5943457"/>
              <a:gd name="connsiteY2463" fmla="*/ 1542207 h 6154939"/>
              <a:gd name="connsiteX2464" fmla="*/ 4722862 w 5943457"/>
              <a:gd name="connsiteY2464" fmla="*/ 1529923 h 6154939"/>
              <a:gd name="connsiteX2465" fmla="*/ 172223 w 5943457"/>
              <a:gd name="connsiteY2465" fmla="*/ 1507381 h 6154939"/>
              <a:gd name="connsiteX2466" fmla="*/ 187863 w 5943457"/>
              <a:gd name="connsiteY2466" fmla="*/ 1513914 h 6154939"/>
              <a:gd name="connsiteX2467" fmla="*/ 158180 w 5943457"/>
              <a:gd name="connsiteY2467" fmla="*/ 1518639 h 6154939"/>
              <a:gd name="connsiteX2468" fmla="*/ 172223 w 5943457"/>
              <a:gd name="connsiteY2468" fmla="*/ 1507381 h 6154939"/>
              <a:gd name="connsiteX2469" fmla="*/ 851232 w 5943457"/>
              <a:gd name="connsiteY2469" fmla="*/ 1486274 h 6154939"/>
              <a:gd name="connsiteX2470" fmla="*/ 838677 w 5943457"/>
              <a:gd name="connsiteY2470" fmla="*/ 1500223 h 6154939"/>
              <a:gd name="connsiteX2471" fmla="*/ 842270 w 5943457"/>
              <a:gd name="connsiteY2471" fmla="*/ 1488579 h 6154939"/>
              <a:gd name="connsiteX2472" fmla="*/ 851232 w 5943457"/>
              <a:gd name="connsiteY2472" fmla="*/ 1486274 h 6154939"/>
              <a:gd name="connsiteX2473" fmla="*/ 4755765 w 5943457"/>
              <a:gd name="connsiteY2473" fmla="*/ 1483820 h 6154939"/>
              <a:gd name="connsiteX2474" fmla="*/ 4762697 w 5943457"/>
              <a:gd name="connsiteY2474" fmla="*/ 1488820 h 6154939"/>
              <a:gd name="connsiteX2475" fmla="*/ 4755674 w 5943457"/>
              <a:gd name="connsiteY2475" fmla="*/ 1542375 h 6154939"/>
              <a:gd name="connsiteX2476" fmla="*/ 4755765 w 5943457"/>
              <a:gd name="connsiteY2476" fmla="*/ 1483820 h 6154939"/>
              <a:gd name="connsiteX2477" fmla="*/ 878945 w 5943457"/>
              <a:gd name="connsiteY2477" fmla="*/ 1464307 h 6154939"/>
              <a:gd name="connsiteX2478" fmla="*/ 886290 w 5943457"/>
              <a:gd name="connsiteY2478" fmla="*/ 1481044 h 6154939"/>
              <a:gd name="connsiteX2479" fmla="*/ 858916 w 5943457"/>
              <a:gd name="connsiteY2479" fmla="*/ 1472466 h 6154939"/>
              <a:gd name="connsiteX2480" fmla="*/ 878945 w 5943457"/>
              <a:gd name="connsiteY2480" fmla="*/ 1464307 h 6154939"/>
              <a:gd name="connsiteX2481" fmla="*/ 805073 w 5943457"/>
              <a:gd name="connsiteY2481" fmla="*/ 1455420 h 6154939"/>
              <a:gd name="connsiteX2482" fmla="*/ 827751 w 5943457"/>
              <a:gd name="connsiteY2482" fmla="*/ 1456625 h 6154939"/>
              <a:gd name="connsiteX2483" fmla="*/ 784359 w 5943457"/>
              <a:gd name="connsiteY2483" fmla="*/ 1456810 h 6154939"/>
              <a:gd name="connsiteX2484" fmla="*/ 805073 w 5943457"/>
              <a:gd name="connsiteY2484" fmla="*/ 1455420 h 6154939"/>
              <a:gd name="connsiteX2485" fmla="*/ 1035665 w 5943457"/>
              <a:gd name="connsiteY2485" fmla="*/ 1423315 h 6154939"/>
              <a:gd name="connsiteX2486" fmla="*/ 1049948 w 5943457"/>
              <a:gd name="connsiteY2486" fmla="*/ 1434029 h 6154939"/>
              <a:gd name="connsiteX2487" fmla="*/ 1025281 w 5943457"/>
              <a:gd name="connsiteY2487" fmla="*/ 1465138 h 6154939"/>
              <a:gd name="connsiteX2488" fmla="*/ 1009715 w 5943457"/>
              <a:gd name="connsiteY2488" fmla="*/ 1428032 h 6154939"/>
              <a:gd name="connsiteX2489" fmla="*/ 1035665 w 5943457"/>
              <a:gd name="connsiteY2489" fmla="*/ 1423315 h 6154939"/>
              <a:gd name="connsiteX2490" fmla="*/ 863423 w 5943457"/>
              <a:gd name="connsiteY2490" fmla="*/ 1417663 h 6154939"/>
              <a:gd name="connsiteX2491" fmla="*/ 887638 w 5943457"/>
              <a:gd name="connsiteY2491" fmla="*/ 1424555 h 6154939"/>
              <a:gd name="connsiteX2492" fmla="*/ 903794 w 5943457"/>
              <a:gd name="connsiteY2492" fmla="*/ 1436869 h 6154939"/>
              <a:gd name="connsiteX2493" fmla="*/ 907856 w 5943457"/>
              <a:gd name="connsiteY2493" fmla="*/ 1430599 h 6154939"/>
              <a:gd name="connsiteX2494" fmla="*/ 934735 w 5943457"/>
              <a:gd name="connsiteY2494" fmla="*/ 1423573 h 6154939"/>
              <a:gd name="connsiteX2495" fmla="*/ 959165 w 5943457"/>
              <a:gd name="connsiteY2495" fmla="*/ 1425624 h 6154939"/>
              <a:gd name="connsiteX2496" fmla="*/ 965335 w 5943457"/>
              <a:gd name="connsiteY2496" fmla="*/ 1440116 h 6154939"/>
              <a:gd name="connsiteX2497" fmla="*/ 965058 w 5943457"/>
              <a:gd name="connsiteY2497" fmla="*/ 1443437 h 6154939"/>
              <a:gd name="connsiteX2498" fmla="*/ 974607 w 5943457"/>
              <a:gd name="connsiteY2498" fmla="*/ 1445115 h 6154939"/>
              <a:gd name="connsiteX2499" fmla="*/ 994400 w 5943457"/>
              <a:gd name="connsiteY2499" fmla="*/ 1460642 h 6154939"/>
              <a:gd name="connsiteX2500" fmla="*/ 999072 w 5943457"/>
              <a:gd name="connsiteY2500" fmla="*/ 1471741 h 6154939"/>
              <a:gd name="connsiteX2501" fmla="*/ 1006933 w 5943457"/>
              <a:gd name="connsiteY2501" fmla="*/ 1474891 h 6154939"/>
              <a:gd name="connsiteX2502" fmla="*/ 1001791 w 5943457"/>
              <a:gd name="connsiteY2502" fmla="*/ 1519249 h 6154939"/>
              <a:gd name="connsiteX2503" fmla="*/ 988367 w 5943457"/>
              <a:gd name="connsiteY2503" fmla="*/ 1514627 h 6154939"/>
              <a:gd name="connsiteX2504" fmla="*/ 985410 w 5943457"/>
              <a:gd name="connsiteY2504" fmla="*/ 1512016 h 6154939"/>
              <a:gd name="connsiteX2505" fmla="*/ 985124 w 5943457"/>
              <a:gd name="connsiteY2505" fmla="*/ 1512290 h 6154939"/>
              <a:gd name="connsiteX2506" fmla="*/ 962838 w 5943457"/>
              <a:gd name="connsiteY2506" fmla="*/ 1518575 h 6154939"/>
              <a:gd name="connsiteX2507" fmla="*/ 955500 w 5943457"/>
              <a:gd name="connsiteY2507" fmla="*/ 1516355 h 6154939"/>
              <a:gd name="connsiteX2508" fmla="*/ 940723 w 5943457"/>
              <a:gd name="connsiteY2508" fmla="*/ 1532801 h 6154939"/>
              <a:gd name="connsiteX2509" fmla="*/ 895728 w 5943457"/>
              <a:gd name="connsiteY2509" fmla="*/ 1459932 h 6154939"/>
              <a:gd name="connsiteX2510" fmla="*/ 903709 w 5943457"/>
              <a:gd name="connsiteY2510" fmla="*/ 1456606 h 6154939"/>
              <a:gd name="connsiteX2511" fmla="*/ 886223 w 5943457"/>
              <a:gd name="connsiteY2511" fmla="*/ 1451235 h 6154939"/>
              <a:gd name="connsiteX2512" fmla="*/ 863423 w 5943457"/>
              <a:gd name="connsiteY2512" fmla="*/ 1417663 h 6154939"/>
              <a:gd name="connsiteX2513" fmla="*/ 721439 w 5943457"/>
              <a:gd name="connsiteY2513" fmla="*/ 1388473 h 6154939"/>
              <a:gd name="connsiteX2514" fmla="*/ 705341 w 5943457"/>
              <a:gd name="connsiteY2514" fmla="*/ 1420732 h 6154939"/>
              <a:gd name="connsiteX2515" fmla="*/ 706711 w 5943457"/>
              <a:gd name="connsiteY2515" fmla="*/ 1404002 h 6154939"/>
              <a:gd name="connsiteX2516" fmla="*/ 721439 w 5943457"/>
              <a:gd name="connsiteY2516" fmla="*/ 1388473 h 6154939"/>
              <a:gd name="connsiteX2517" fmla="*/ 1037031 w 5943457"/>
              <a:gd name="connsiteY2517" fmla="*/ 1387165 h 6154939"/>
              <a:gd name="connsiteX2518" fmla="*/ 1077641 w 5943457"/>
              <a:gd name="connsiteY2518" fmla="*/ 1388657 h 6154939"/>
              <a:gd name="connsiteX2519" fmla="*/ 1060632 w 5943457"/>
              <a:gd name="connsiteY2519" fmla="*/ 1418372 h 6154939"/>
              <a:gd name="connsiteX2520" fmla="*/ 1037031 w 5943457"/>
              <a:gd name="connsiteY2520" fmla="*/ 1387165 h 6154939"/>
              <a:gd name="connsiteX2521" fmla="*/ 1025912 w 5943457"/>
              <a:gd name="connsiteY2521" fmla="*/ 1386339 h 6154939"/>
              <a:gd name="connsiteX2522" fmla="*/ 1039177 w 5943457"/>
              <a:gd name="connsiteY2522" fmla="*/ 1395559 h 6154939"/>
              <a:gd name="connsiteX2523" fmla="*/ 1014206 w 5943457"/>
              <a:gd name="connsiteY2523" fmla="*/ 1394189 h 6154939"/>
              <a:gd name="connsiteX2524" fmla="*/ 1025912 w 5943457"/>
              <a:gd name="connsiteY2524" fmla="*/ 1386339 h 6154939"/>
              <a:gd name="connsiteX2525" fmla="*/ 4337440 w 5943457"/>
              <a:gd name="connsiteY2525" fmla="*/ 1351674 h 6154939"/>
              <a:gd name="connsiteX2526" fmla="*/ 4353401 w 5943457"/>
              <a:gd name="connsiteY2526" fmla="*/ 1375792 h 6154939"/>
              <a:gd name="connsiteX2527" fmla="*/ 4384013 w 5943457"/>
              <a:gd name="connsiteY2527" fmla="*/ 1404110 h 6154939"/>
              <a:gd name="connsiteX2528" fmla="*/ 4390335 w 5943457"/>
              <a:gd name="connsiteY2528" fmla="*/ 1396621 h 6154939"/>
              <a:gd name="connsiteX2529" fmla="*/ 4393148 w 5943457"/>
              <a:gd name="connsiteY2529" fmla="*/ 1394393 h 6154939"/>
              <a:gd name="connsiteX2530" fmla="*/ 4386239 w 5943457"/>
              <a:gd name="connsiteY2530" fmla="*/ 1389047 h 6154939"/>
              <a:gd name="connsiteX2531" fmla="*/ 4385152 w 5943457"/>
              <a:gd name="connsiteY2531" fmla="*/ 1393055 h 6154939"/>
              <a:gd name="connsiteX2532" fmla="*/ 4375640 w 5943457"/>
              <a:gd name="connsiteY2532" fmla="*/ 1380858 h 6154939"/>
              <a:gd name="connsiteX2533" fmla="*/ 665087 w 5943457"/>
              <a:gd name="connsiteY2533" fmla="*/ 1346516 h 6154939"/>
              <a:gd name="connsiteX2534" fmla="*/ 696721 w 5943457"/>
              <a:gd name="connsiteY2534" fmla="*/ 1352693 h 6154939"/>
              <a:gd name="connsiteX2535" fmla="*/ 640462 w 5943457"/>
              <a:gd name="connsiteY2535" fmla="*/ 1368932 h 6154939"/>
              <a:gd name="connsiteX2536" fmla="*/ 643333 w 5943457"/>
              <a:gd name="connsiteY2536" fmla="*/ 1360879 h 6154939"/>
              <a:gd name="connsiteX2537" fmla="*/ 665087 w 5943457"/>
              <a:gd name="connsiteY2537" fmla="*/ 1346516 h 6154939"/>
              <a:gd name="connsiteX2538" fmla="*/ 4710748 w 5943457"/>
              <a:gd name="connsiteY2538" fmla="*/ 1342764 h 6154939"/>
              <a:gd name="connsiteX2539" fmla="*/ 4695444 w 5943457"/>
              <a:gd name="connsiteY2539" fmla="*/ 1377735 h 6154939"/>
              <a:gd name="connsiteX2540" fmla="*/ 4658089 w 5943457"/>
              <a:gd name="connsiteY2540" fmla="*/ 1371892 h 6154939"/>
              <a:gd name="connsiteX2541" fmla="*/ 4649229 w 5943457"/>
              <a:gd name="connsiteY2541" fmla="*/ 1351036 h 6154939"/>
              <a:gd name="connsiteX2542" fmla="*/ 4710748 w 5943457"/>
              <a:gd name="connsiteY2542" fmla="*/ 1342764 h 6154939"/>
              <a:gd name="connsiteX2543" fmla="*/ 4768607 w 5943457"/>
              <a:gd name="connsiteY2543" fmla="*/ 1315234 h 6154939"/>
              <a:gd name="connsiteX2544" fmla="*/ 4767873 w 5943457"/>
              <a:gd name="connsiteY2544" fmla="*/ 1340234 h 6154939"/>
              <a:gd name="connsiteX2545" fmla="*/ 4768607 w 5943457"/>
              <a:gd name="connsiteY2545" fmla="*/ 1315234 h 6154939"/>
              <a:gd name="connsiteX2546" fmla="*/ 708647 w 5943457"/>
              <a:gd name="connsiteY2546" fmla="*/ 1312534 h 6154939"/>
              <a:gd name="connsiteX2547" fmla="*/ 726003 w 5943457"/>
              <a:gd name="connsiteY2547" fmla="*/ 1327127 h 6154939"/>
              <a:gd name="connsiteX2548" fmla="*/ 698825 w 5943457"/>
              <a:gd name="connsiteY2548" fmla="*/ 1345379 h 6154939"/>
              <a:gd name="connsiteX2549" fmla="*/ 684145 w 5943457"/>
              <a:gd name="connsiteY2549" fmla="*/ 1312551 h 6154939"/>
              <a:gd name="connsiteX2550" fmla="*/ 708647 w 5943457"/>
              <a:gd name="connsiteY2550" fmla="*/ 1312534 h 6154939"/>
              <a:gd name="connsiteX2551" fmla="*/ 1083892 w 5943457"/>
              <a:gd name="connsiteY2551" fmla="*/ 1307653 h 6154939"/>
              <a:gd name="connsiteX2552" fmla="*/ 1057195 w 5943457"/>
              <a:gd name="connsiteY2552" fmla="*/ 1373819 h 6154939"/>
              <a:gd name="connsiteX2553" fmla="*/ 1083892 w 5943457"/>
              <a:gd name="connsiteY2553" fmla="*/ 1307653 h 6154939"/>
              <a:gd name="connsiteX2554" fmla="*/ 5025914 w 5943457"/>
              <a:gd name="connsiteY2554" fmla="*/ 1296679 h 6154939"/>
              <a:gd name="connsiteX2555" fmla="*/ 5032990 w 5943457"/>
              <a:gd name="connsiteY2555" fmla="*/ 1304538 h 6154939"/>
              <a:gd name="connsiteX2556" fmla="*/ 5023154 w 5943457"/>
              <a:gd name="connsiteY2556" fmla="*/ 1327605 h 6154939"/>
              <a:gd name="connsiteX2557" fmla="*/ 5025914 w 5943457"/>
              <a:gd name="connsiteY2557" fmla="*/ 1296679 h 6154939"/>
              <a:gd name="connsiteX2558" fmla="*/ 965898 w 5943457"/>
              <a:gd name="connsiteY2558" fmla="*/ 1288763 h 6154939"/>
              <a:gd name="connsiteX2559" fmla="*/ 1040088 w 5943457"/>
              <a:gd name="connsiteY2559" fmla="*/ 1306337 h 6154939"/>
              <a:gd name="connsiteX2560" fmla="*/ 965898 w 5943457"/>
              <a:gd name="connsiteY2560" fmla="*/ 1288763 h 6154939"/>
              <a:gd name="connsiteX2561" fmla="*/ 4482251 w 5943457"/>
              <a:gd name="connsiteY2561" fmla="*/ 1288550 h 6154939"/>
              <a:gd name="connsiteX2562" fmla="*/ 4493233 w 5943457"/>
              <a:gd name="connsiteY2562" fmla="*/ 1291061 h 6154939"/>
              <a:gd name="connsiteX2563" fmla="*/ 4495862 w 5943457"/>
              <a:gd name="connsiteY2563" fmla="*/ 1302719 h 6154939"/>
              <a:gd name="connsiteX2564" fmla="*/ 4469646 w 5943457"/>
              <a:gd name="connsiteY2564" fmla="*/ 1306287 h 6154939"/>
              <a:gd name="connsiteX2565" fmla="*/ 4482251 w 5943457"/>
              <a:gd name="connsiteY2565" fmla="*/ 1288550 h 6154939"/>
              <a:gd name="connsiteX2566" fmla="*/ 4686380 w 5943457"/>
              <a:gd name="connsiteY2566" fmla="*/ 1260931 h 6154939"/>
              <a:gd name="connsiteX2567" fmla="*/ 4700145 w 5943457"/>
              <a:gd name="connsiteY2567" fmla="*/ 1275930 h 6154939"/>
              <a:gd name="connsiteX2568" fmla="*/ 4692099 w 5943457"/>
              <a:gd name="connsiteY2568" fmla="*/ 1326850 h 6154939"/>
              <a:gd name="connsiteX2569" fmla="*/ 4686380 w 5943457"/>
              <a:gd name="connsiteY2569" fmla="*/ 1260931 h 6154939"/>
              <a:gd name="connsiteX2570" fmla="*/ 1432515 w 5943457"/>
              <a:gd name="connsiteY2570" fmla="*/ 1257187 h 6154939"/>
              <a:gd name="connsiteX2571" fmla="*/ 1444107 w 5943457"/>
              <a:gd name="connsiteY2571" fmla="*/ 1262985 h 6154939"/>
              <a:gd name="connsiteX2572" fmla="*/ 1440785 w 5943457"/>
              <a:gd name="connsiteY2572" fmla="*/ 1278273 h 6154939"/>
              <a:gd name="connsiteX2573" fmla="*/ 1432515 w 5943457"/>
              <a:gd name="connsiteY2573" fmla="*/ 1257187 h 6154939"/>
              <a:gd name="connsiteX2574" fmla="*/ 855974 w 5943457"/>
              <a:gd name="connsiteY2574" fmla="*/ 1236723 h 6154939"/>
              <a:gd name="connsiteX2575" fmla="*/ 864136 w 5943457"/>
              <a:gd name="connsiteY2575" fmla="*/ 1249268 h 6154939"/>
              <a:gd name="connsiteX2576" fmla="*/ 845316 w 5943457"/>
              <a:gd name="connsiteY2576" fmla="*/ 1286237 h 6154939"/>
              <a:gd name="connsiteX2577" fmla="*/ 855974 w 5943457"/>
              <a:gd name="connsiteY2577" fmla="*/ 1236723 h 6154939"/>
              <a:gd name="connsiteX2578" fmla="*/ 4446388 w 5943457"/>
              <a:gd name="connsiteY2578" fmla="*/ 1232839 h 6154939"/>
              <a:gd name="connsiteX2579" fmla="*/ 4462218 w 5943457"/>
              <a:gd name="connsiteY2579" fmla="*/ 1233813 h 6154939"/>
              <a:gd name="connsiteX2580" fmla="*/ 4474350 w 5943457"/>
              <a:gd name="connsiteY2580" fmla="*/ 1244055 h 6154939"/>
              <a:gd name="connsiteX2581" fmla="*/ 4422441 w 5943457"/>
              <a:gd name="connsiteY2581" fmla="*/ 1251118 h 6154939"/>
              <a:gd name="connsiteX2582" fmla="*/ 4446388 w 5943457"/>
              <a:gd name="connsiteY2582" fmla="*/ 1232839 h 6154939"/>
              <a:gd name="connsiteX2583" fmla="*/ 1091500 w 5943457"/>
              <a:gd name="connsiteY2583" fmla="*/ 1230693 h 6154939"/>
              <a:gd name="connsiteX2584" fmla="*/ 1094192 w 5943457"/>
              <a:gd name="connsiteY2584" fmla="*/ 1254506 h 6154939"/>
              <a:gd name="connsiteX2585" fmla="*/ 1091571 w 5943457"/>
              <a:gd name="connsiteY2585" fmla="*/ 1257638 h 6154939"/>
              <a:gd name="connsiteX2586" fmla="*/ 1108983 w 5943457"/>
              <a:gd name="connsiteY2586" fmla="*/ 1272791 h 6154939"/>
              <a:gd name="connsiteX2587" fmla="*/ 1081559 w 5943457"/>
              <a:gd name="connsiteY2587" fmla="*/ 1270960 h 6154939"/>
              <a:gd name="connsiteX2588" fmla="*/ 1080620 w 5943457"/>
              <a:gd name="connsiteY2588" fmla="*/ 1270724 h 6154939"/>
              <a:gd name="connsiteX2589" fmla="*/ 1074264 w 5943457"/>
              <a:gd name="connsiteY2589" fmla="*/ 1278318 h 6154939"/>
              <a:gd name="connsiteX2590" fmla="*/ 1065549 w 5943457"/>
              <a:gd name="connsiteY2590" fmla="*/ 1266935 h 6154939"/>
              <a:gd name="connsiteX2591" fmla="*/ 1049975 w 5943457"/>
              <a:gd name="connsiteY2591" fmla="*/ 1263019 h 6154939"/>
              <a:gd name="connsiteX2592" fmla="*/ 1061812 w 5943457"/>
              <a:gd name="connsiteY2592" fmla="*/ 1251673 h 6154939"/>
              <a:gd name="connsiteX2593" fmla="*/ 1069531 w 5943457"/>
              <a:gd name="connsiteY2593" fmla="*/ 1252479 h 6154939"/>
              <a:gd name="connsiteX2594" fmla="*/ 1069955 w 5943457"/>
              <a:gd name="connsiteY2594" fmla="*/ 1251258 h 6154939"/>
              <a:gd name="connsiteX2595" fmla="*/ 1091500 w 5943457"/>
              <a:gd name="connsiteY2595" fmla="*/ 1230693 h 6154939"/>
              <a:gd name="connsiteX2596" fmla="*/ 4653941 w 5943457"/>
              <a:gd name="connsiteY2596" fmla="*/ 1221850 h 6154939"/>
              <a:gd name="connsiteX2597" fmla="*/ 4661164 w 5943457"/>
              <a:gd name="connsiteY2597" fmla="*/ 1229249 h 6154939"/>
              <a:gd name="connsiteX2598" fmla="*/ 4637129 w 5943457"/>
              <a:gd name="connsiteY2598" fmla="*/ 1248153 h 6154939"/>
              <a:gd name="connsiteX2599" fmla="*/ 4653941 w 5943457"/>
              <a:gd name="connsiteY2599" fmla="*/ 1221850 h 6154939"/>
              <a:gd name="connsiteX2600" fmla="*/ 1407965 w 5943457"/>
              <a:gd name="connsiteY2600" fmla="*/ 1217547 h 6154939"/>
              <a:gd name="connsiteX2601" fmla="*/ 1405691 w 5943457"/>
              <a:gd name="connsiteY2601" fmla="*/ 1252382 h 6154939"/>
              <a:gd name="connsiteX2602" fmla="*/ 1378428 w 5943457"/>
              <a:gd name="connsiteY2602" fmla="*/ 1244429 h 6154939"/>
              <a:gd name="connsiteX2603" fmla="*/ 1407965 w 5943457"/>
              <a:gd name="connsiteY2603" fmla="*/ 1217547 h 6154939"/>
              <a:gd name="connsiteX2604" fmla="*/ 1334182 w 5943457"/>
              <a:gd name="connsiteY2604" fmla="*/ 1211492 h 6154939"/>
              <a:gd name="connsiteX2605" fmla="*/ 1353317 w 5943457"/>
              <a:gd name="connsiteY2605" fmla="*/ 1223380 h 6154939"/>
              <a:gd name="connsiteX2606" fmla="*/ 1355151 w 5943457"/>
              <a:gd name="connsiteY2606" fmla="*/ 1231611 h 6154939"/>
              <a:gd name="connsiteX2607" fmla="*/ 1358791 w 5943457"/>
              <a:gd name="connsiteY2607" fmla="*/ 1233951 h 6154939"/>
              <a:gd name="connsiteX2608" fmla="*/ 1358273 w 5943457"/>
              <a:gd name="connsiteY2608" fmla="*/ 1245627 h 6154939"/>
              <a:gd name="connsiteX2609" fmla="*/ 1358779 w 5943457"/>
              <a:gd name="connsiteY2609" fmla="*/ 1247901 h 6154939"/>
              <a:gd name="connsiteX2610" fmla="*/ 1357520 w 5943457"/>
              <a:gd name="connsiteY2610" fmla="*/ 1248018 h 6154939"/>
              <a:gd name="connsiteX2611" fmla="*/ 1346396 w 5943457"/>
              <a:gd name="connsiteY2611" fmla="*/ 1256223 h 6154939"/>
              <a:gd name="connsiteX2612" fmla="*/ 1328545 w 5943457"/>
              <a:gd name="connsiteY2612" fmla="*/ 1251700 h 6154939"/>
              <a:gd name="connsiteX2613" fmla="*/ 1329406 w 5943457"/>
              <a:gd name="connsiteY2613" fmla="*/ 1246695 h 6154939"/>
              <a:gd name="connsiteX2614" fmla="*/ 1328249 w 5943457"/>
              <a:gd name="connsiteY2614" fmla="*/ 1246539 h 6154939"/>
              <a:gd name="connsiteX2615" fmla="*/ 1327945 w 5943457"/>
              <a:gd name="connsiteY2615" fmla="*/ 1228869 h 6154939"/>
              <a:gd name="connsiteX2616" fmla="*/ 1334182 w 5943457"/>
              <a:gd name="connsiteY2616" fmla="*/ 1211492 h 6154939"/>
              <a:gd name="connsiteX2617" fmla="*/ 4606577 w 5943457"/>
              <a:gd name="connsiteY2617" fmla="*/ 1183250 h 6154939"/>
              <a:gd name="connsiteX2618" fmla="*/ 4620203 w 5943457"/>
              <a:gd name="connsiteY2618" fmla="*/ 1188290 h 6154939"/>
              <a:gd name="connsiteX2619" fmla="*/ 4588659 w 5943457"/>
              <a:gd name="connsiteY2619" fmla="*/ 1216004 h 6154939"/>
              <a:gd name="connsiteX2620" fmla="*/ 4580536 w 5943457"/>
              <a:gd name="connsiteY2620" fmla="*/ 1212549 h 6154939"/>
              <a:gd name="connsiteX2621" fmla="*/ 4579877 w 5943457"/>
              <a:gd name="connsiteY2621" fmla="*/ 1212719 h 6154939"/>
              <a:gd name="connsiteX2622" fmla="*/ 4578675 w 5943457"/>
              <a:gd name="connsiteY2622" fmla="*/ 1211757 h 6154939"/>
              <a:gd name="connsiteX2623" fmla="*/ 4576227 w 5943457"/>
              <a:gd name="connsiteY2623" fmla="*/ 1210716 h 6154939"/>
              <a:gd name="connsiteX2624" fmla="*/ 4576569 w 5943457"/>
              <a:gd name="connsiteY2624" fmla="*/ 1210072 h 6154939"/>
              <a:gd name="connsiteX2625" fmla="*/ 4567998 w 5943457"/>
              <a:gd name="connsiteY2625" fmla="*/ 1203213 h 6154939"/>
              <a:gd name="connsiteX2626" fmla="*/ 4574785 w 5943457"/>
              <a:gd name="connsiteY2626" fmla="*/ 1189206 h 6154939"/>
              <a:gd name="connsiteX2627" fmla="*/ 4585208 w 5943457"/>
              <a:gd name="connsiteY2627" fmla="*/ 1193817 h 6154939"/>
              <a:gd name="connsiteX2628" fmla="*/ 4586168 w 5943457"/>
              <a:gd name="connsiteY2628" fmla="*/ 1192009 h 6154939"/>
              <a:gd name="connsiteX2629" fmla="*/ 4606577 w 5943457"/>
              <a:gd name="connsiteY2629" fmla="*/ 1183250 h 6154939"/>
              <a:gd name="connsiteX2630" fmla="*/ 1482326 w 5943457"/>
              <a:gd name="connsiteY2630" fmla="*/ 1183068 h 6154939"/>
              <a:gd name="connsiteX2631" fmla="*/ 1497829 w 5943457"/>
              <a:gd name="connsiteY2631" fmla="*/ 1222033 h 6154939"/>
              <a:gd name="connsiteX2632" fmla="*/ 1496747 w 5943457"/>
              <a:gd name="connsiteY2632" fmla="*/ 1222878 h 6154939"/>
              <a:gd name="connsiteX2633" fmla="*/ 1500643 w 5943457"/>
              <a:gd name="connsiteY2633" fmla="*/ 1230864 h 6154939"/>
              <a:gd name="connsiteX2634" fmla="*/ 1488980 w 5943457"/>
              <a:gd name="connsiteY2634" fmla="*/ 1252197 h 6154939"/>
              <a:gd name="connsiteX2635" fmla="*/ 1475457 w 5943457"/>
              <a:gd name="connsiteY2635" fmla="*/ 1250706 h 6154939"/>
              <a:gd name="connsiteX2636" fmla="*/ 1474759 w 5943457"/>
              <a:gd name="connsiteY2636" fmla="*/ 1250099 h 6154939"/>
              <a:gd name="connsiteX2637" fmla="*/ 1461866 w 5943457"/>
              <a:gd name="connsiteY2637" fmla="*/ 1250580 h 6154939"/>
              <a:gd name="connsiteX2638" fmla="*/ 1438473 w 5943457"/>
              <a:gd name="connsiteY2638" fmla="*/ 1226110 h 6154939"/>
              <a:gd name="connsiteX2639" fmla="*/ 1442945 w 5943457"/>
              <a:gd name="connsiteY2639" fmla="*/ 1217286 h 6154939"/>
              <a:gd name="connsiteX2640" fmla="*/ 1465960 w 5943457"/>
              <a:gd name="connsiteY2640" fmla="*/ 1218236 h 6154939"/>
              <a:gd name="connsiteX2641" fmla="*/ 1469698 w 5943457"/>
              <a:gd name="connsiteY2641" fmla="*/ 1221669 h 6154939"/>
              <a:gd name="connsiteX2642" fmla="*/ 1476951 w 5943457"/>
              <a:gd name="connsiteY2642" fmla="*/ 1214938 h 6154939"/>
              <a:gd name="connsiteX2643" fmla="*/ 1472955 w 5943457"/>
              <a:gd name="connsiteY2643" fmla="*/ 1208504 h 6154939"/>
              <a:gd name="connsiteX2644" fmla="*/ 1482326 w 5943457"/>
              <a:gd name="connsiteY2644" fmla="*/ 1183068 h 6154939"/>
              <a:gd name="connsiteX2645" fmla="*/ 1451097 w 5943457"/>
              <a:gd name="connsiteY2645" fmla="*/ 1178435 h 6154939"/>
              <a:gd name="connsiteX2646" fmla="*/ 1463807 w 5943457"/>
              <a:gd name="connsiteY2646" fmla="*/ 1182967 h 6154939"/>
              <a:gd name="connsiteX2647" fmla="*/ 1449440 w 5943457"/>
              <a:gd name="connsiteY2647" fmla="*/ 1209867 h 6154939"/>
              <a:gd name="connsiteX2648" fmla="*/ 1440193 w 5943457"/>
              <a:gd name="connsiteY2648" fmla="*/ 1192272 h 6154939"/>
              <a:gd name="connsiteX2649" fmla="*/ 1451097 w 5943457"/>
              <a:gd name="connsiteY2649" fmla="*/ 1178435 h 6154939"/>
              <a:gd name="connsiteX2650" fmla="*/ 1338716 w 5943457"/>
              <a:gd name="connsiteY2650" fmla="*/ 1173006 h 6154939"/>
              <a:gd name="connsiteX2651" fmla="*/ 1355407 w 5943457"/>
              <a:gd name="connsiteY2651" fmla="*/ 1208469 h 6154939"/>
              <a:gd name="connsiteX2652" fmla="*/ 1324635 w 5943457"/>
              <a:gd name="connsiteY2652" fmla="*/ 1187097 h 6154939"/>
              <a:gd name="connsiteX2653" fmla="*/ 1338716 w 5943457"/>
              <a:gd name="connsiteY2653" fmla="*/ 1173006 h 6154939"/>
              <a:gd name="connsiteX2654" fmla="*/ 1543984 w 5943457"/>
              <a:gd name="connsiteY2654" fmla="*/ 1169355 h 6154939"/>
              <a:gd name="connsiteX2655" fmla="*/ 1559723 w 5943457"/>
              <a:gd name="connsiteY2655" fmla="*/ 1226850 h 6154939"/>
              <a:gd name="connsiteX2656" fmla="*/ 1519898 w 5943457"/>
              <a:gd name="connsiteY2656" fmla="*/ 1178082 h 6154939"/>
              <a:gd name="connsiteX2657" fmla="*/ 1543984 w 5943457"/>
              <a:gd name="connsiteY2657" fmla="*/ 1169355 h 6154939"/>
              <a:gd name="connsiteX2658" fmla="*/ 1215559 w 5943457"/>
              <a:gd name="connsiteY2658" fmla="*/ 1169233 h 6154939"/>
              <a:gd name="connsiteX2659" fmla="*/ 1225881 w 5943457"/>
              <a:gd name="connsiteY2659" fmla="*/ 1171158 h 6154939"/>
              <a:gd name="connsiteX2660" fmla="*/ 1238131 w 5943457"/>
              <a:gd name="connsiteY2660" fmla="*/ 1181706 h 6154939"/>
              <a:gd name="connsiteX2661" fmla="*/ 1208298 w 5943457"/>
              <a:gd name="connsiteY2661" fmla="*/ 1175561 h 6154939"/>
              <a:gd name="connsiteX2662" fmla="*/ 1215559 w 5943457"/>
              <a:gd name="connsiteY2662" fmla="*/ 1169233 h 6154939"/>
              <a:gd name="connsiteX2663" fmla="*/ 1740851 w 5943457"/>
              <a:gd name="connsiteY2663" fmla="*/ 1150474 h 6154939"/>
              <a:gd name="connsiteX2664" fmla="*/ 1740331 w 5943457"/>
              <a:gd name="connsiteY2664" fmla="*/ 1163343 h 6154939"/>
              <a:gd name="connsiteX2665" fmla="*/ 1745961 w 5943457"/>
              <a:gd name="connsiteY2665" fmla="*/ 1161318 h 6154939"/>
              <a:gd name="connsiteX2666" fmla="*/ 1746852 w 5943457"/>
              <a:gd name="connsiteY2666" fmla="*/ 1161400 h 6154939"/>
              <a:gd name="connsiteX2667" fmla="*/ 1745155 w 5943457"/>
              <a:gd name="connsiteY2667" fmla="*/ 1153527 h 6154939"/>
              <a:gd name="connsiteX2668" fmla="*/ 830615 w 5943457"/>
              <a:gd name="connsiteY2668" fmla="*/ 1147626 h 6154939"/>
              <a:gd name="connsiteX2669" fmla="*/ 874326 w 5943457"/>
              <a:gd name="connsiteY2669" fmla="*/ 1218832 h 6154939"/>
              <a:gd name="connsiteX2670" fmla="*/ 830615 w 5943457"/>
              <a:gd name="connsiteY2670" fmla="*/ 1147626 h 6154939"/>
              <a:gd name="connsiteX2671" fmla="*/ 1093155 w 5943457"/>
              <a:gd name="connsiteY2671" fmla="*/ 1146233 h 6154939"/>
              <a:gd name="connsiteX2672" fmla="*/ 1111543 w 5943457"/>
              <a:gd name="connsiteY2672" fmla="*/ 1149101 h 6154939"/>
              <a:gd name="connsiteX2673" fmla="*/ 1120756 w 5943457"/>
              <a:gd name="connsiteY2673" fmla="*/ 1165310 h 6154939"/>
              <a:gd name="connsiteX2674" fmla="*/ 1114476 w 5943457"/>
              <a:gd name="connsiteY2674" fmla="*/ 1179120 h 6154939"/>
              <a:gd name="connsiteX2675" fmla="*/ 1081103 w 5943457"/>
              <a:gd name="connsiteY2675" fmla="*/ 1162094 h 6154939"/>
              <a:gd name="connsiteX2676" fmla="*/ 1093155 w 5943457"/>
              <a:gd name="connsiteY2676" fmla="*/ 1146233 h 6154939"/>
              <a:gd name="connsiteX2677" fmla="*/ 1024514 w 5943457"/>
              <a:gd name="connsiteY2677" fmla="*/ 1142133 h 6154939"/>
              <a:gd name="connsiteX2678" fmla="*/ 1052997 w 5943457"/>
              <a:gd name="connsiteY2678" fmla="*/ 1154451 h 6154939"/>
              <a:gd name="connsiteX2679" fmla="*/ 997322 w 5943457"/>
              <a:gd name="connsiteY2679" fmla="*/ 1153223 h 6154939"/>
              <a:gd name="connsiteX2680" fmla="*/ 1024514 w 5943457"/>
              <a:gd name="connsiteY2680" fmla="*/ 1142133 h 6154939"/>
              <a:gd name="connsiteX2681" fmla="*/ 1236811 w 5943457"/>
              <a:gd name="connsiteY2681" fmla="*/ 1136839 h 6154939"/>
              <a:gd name="connsiteX2682" fmla="*/ 1256953 w 5943457"/>
              <a:gd name="connsiteY2682" fmla="*/ 1158130 h 6154939"/>
              <a:gd name="connsiteX2683" fmla="*/ 1247600 w 5943457"/>
              <a:gd name="connsiteY2683" fmla="*/ 1183434 h 6154939"/>
              <a:gd name="connsiteX2684" fmla="*/ 1236811 w 5943457"/>
              <a:gd name="connsiteY2684" fmla="*/ 1136839 h 6154939"/>
              <a:gd name="connsiteX2685" fmla="*/ 4313270 w 5943457"/>
              <a:gd name="connsiteY2685" fmla="*/ 1134367 h 6154939"/>
              <a:gd name="connsiteX2686" fmla="*/ 4339973 w 5943457"/>
              <a:gd name="connsiteY2686" fmla="*/ 1139038 h 6154939"/>
              <a:gd name="connsiteX2687" fmla="*/ 4293905 w 5943457"/>
              <a:gd name="connsiteY2687" fmla="*/ 1151894 h 6154939"/>
              <a:gd name="connsiteX2688" fmla="*/ 4313270 w 5943457"/>
              <a:gd name="connsiteY2688" fmla="*/ 1134367 h 6154939"/>
              <a:gd name="connsiteX2689" fmla="*/ 1650735 w 5943457"/>
              <a:gd name="connsiteY2689" fmla="*/ 1127959 h 6154939"/>
              <a:gd name="connsiteX2690" fmla="*/ 1663144 w 5943457"/>
              <a:gd name="connsiteY2690" fmla="*/ 1128907 h 6154939"/>
              <a:gd name="connsiteX2691" fmla="*/ 1675192 w 5943457"/>
              <a:gd name="connsiteY2691" fmla="*/ 1147109 h 6154939"/>
              <a:gd name="connsiteX2692" fmla="*/ 1642296 w 5943457"/>
              <a:gd name="connsiteY2692" fmla="*/ 1135378 h 6154939"/>
              <a:gd name="connsiteX2693" fmla="*/ 1650735 w 5943457"/>
              <a:gd name="connsiteY2693" fmla="*/ 1127959 h 6154939"/>
              <a:gd name="connsiteX2694" fmla="*/ 1136051 w 5943457"/>
              <a:gd name="connsiteY2694" fmla="*/ 1112045 h 6154939"/>
              <a:gd name="connsiteX2695" fmla="*/ 1143640 w 5943457"/>
              <a:gd name="connsiteY2695" fmla="*/ 1118933 h 6154939"/>
              <a:gd name="connsiteX2696" fmla="*/ 1108524 w 5943457"/>
              <a:gd name="connsiteY2696" fmla="*/ 1137917 h 6154939"/>
              <a:gd name="connsiteX2697" fmla="*/ 1106063 w 5943457"/>
              <a:gd name="connsiteY2697" fmla="*/ 1118796 h 6154939"/>
              <a:gd name="connsiteX2698" fmla="*/ 1136051 w 5943457"/>
              <a:gd name="connsiteY2698" fmla="*/ 1112045 h 6154939"/>
              <a:gd name="connsiteX2699" fmla="*/ 4066967 w 5943457"/>
              <a:gd name="connsiteY2699" fmla="*/ 1111290 h 6154939"/>
              <a:gd name="connsiteX2700" fmla="*/ 4067175 w 5943457"/>
              <a:gd name="connsiteY2700" fmla="*/ 1112824 h 6154939"/>
              <a:gd name="connsiteX2701" fmla="*/ 4068050 w 5943457"/>
              <a:gd name="connsiteY2701" fmla="*/ 1111641 h 6154939"/>
              <a:gd name="connsiteX2702" fmla="*/ 4208072 w 5943457"/>
              <a:gd name="connsiteY2702" fmla="*/ 1106867 h 6154939"/>
              <a:gd name="connsiteX2703" fmla="*/ 4220316 w 5943457"/>
              <a:gd name="connsiteY2703" fmla="*/ 1157127 h 6154939"/>
              <a:gd name="connsiteX2704" fmla="*/ 4208072 w 5943457"/>
              <a:gd name="connsiteY2704" fmla="*/ 1106867 h 6154939"/>
              <a:gd name="connsiteX2705" fmla="*/ 4255996 w 5943457"/>
              <a:gd name="connsiteY2705" fmla="*/ 1099997 h 6154939"/>
              <a:gd name="connsiteX2706" fmla="*/ 4266465 w 5943457"/>
              <a:gd name="connsiteY2706" fmla="*/ 1111773 h 6154939"/>
              <a:gd name="connsiteX2707" fmla="*/ 4264961 w 5943457"/>
              <a:gd name="connsiteY2707" fmla="*/ 1128150 h 6154939"/>
              <a:gd name="connsiteX2708" fmla="*/ 4267331 w 5943457"/>
              <a:gd name="connsiteY2708" fmla="*/ 1128311 h 6154939"/>
              <a:gd name="connsiteX2709" fmla="*/ 4277111 w 5943457"/>
              <a:gd name="connsiteY2709" fmla="*/ 1124368 h 6154939"/>
              <a:gd name="connsiteX2710" fmla="*/ 4278647 w 5943457"/>
              <a:gd name="connsiteY2710" fmla="*/ 1161915 h 6154939"/>
              <a:gd name="connsiteX2711" fmla="*/ 4255345 w 5943457"/>
              <a:gd name="connsiteY2711" fmla="*/ 1139109 h 6154939"/>
              <a:gd name="connsiteX2712" fmla="*/ 4257833 w 5943457"/>
              <a:gd name="connsiteY2712" fmla="*/ 1128853 h 6154939"/>
              <a:gd name="connsiteX2713" fmla="*/ 4253099 w 5943457"/>
              <a:gd name="connsiteY2713" fmla="*/ 1128006 h 6154939"/>
              <a:gd name="connsiteX2714" fmla="*/ 4255996 w 5943457"/>
              <a:gd name="connsiteY2714" fmla="*/ 1099997 h 6154939"/>
              <a:gd name="connsiteX2715" fmla="*/ 1506487 w 5943457"/>
              <a:gd name="connsiteY2715" fmla="*/ 1091546 h 6154939"/>
              <a:gd name="connsiteX2716" fmla="*/ 1480876 w 5943457"/>
              <a:gd name="connsiteY2716" fmla="*/ 1116920 h 6154939"/>
              <a:gd name="connsiteX2717" fmla="*/ 1487549 w 5943457"/>
              <a:gd name="connsiteY2717" fmla="*/ 1101517 h 6154939"/>
              <a:gd name="connsiteX2718" fmla="*/ 1506487 w 5943457"/>
              <a:gd name="connsiteY2718" fmla="*/ 1091546 h 6154939"/>
              <a:gd name="connsiteX2719" fmla="*/ 1084674 w 5943457"/>
              <a:gd name="connsiteY2719" fmla="*/ 1088654 h 6154939"/>
              <a:gd name="connsiteX2720" fmla="*/ 1094472 w 5943457"/>
              <a:gd name="connsiteY2720" fmla="*/ 1093024 h 6154939"/>
              <a:gd name="connsiteX2721" fmla="*/ 1043716 w 5943457"/>
              <a:gd name="connsiteY2721" fmla="*/ 1103016 h 6154939"/>
              <a:gd name="connsiteX2722" fmla="*/ 1084674 w 5943457"/>
              <a:gd name="connsiteY2722" fmla="*/ 1088654 h 6154939"/>
              <a:gd name="connsiteX2723" fmla="*/ 1392442 w 5943457"/>
              <a:gd name="connsiteY2723" fmla="*/ 1083361 h 6154939"/>
              <a:gd name="connsiteX2724" fmla="*/ 1412695 w 5943457"/>
              <a:gd name="connsiteY2724" fmla="*/ 1117551 h 6154939"/>
              <a:gd name="connsiteX2725" fmla="*/ 1392442 w 5943457"/>
              <a:gd name="connsiteY2725" fmla="*/ 1083361 h 6154939"/>
              <a:gd name="connsiteX2726" fmla="*/ 841380 w 5943457"/>
              <a:gd name="connsiteY2726" fmla="*/ 1066144 h 6154939"/>
              <a:gd name="connsiteX2727" fmla="*/ 851000 w 5943457"/>
              <a:gd name="connsiteY2727" fmla="*/ 1068108 h 6154939"/>
              <a:gd name="connsiteX2728" fmla="*/ 868281 w 5943457"/>
              <a:gd name="connsiteY2728" fmla="*/ 1098383 h 6154939"/>
              <a:gd name="connsiteX2729" fmla="*/ 862677 w 5943457"/>
              <a:gd name="connsiteY2729" fmla="*/ 1110678 h 6154939"/>
              <a:gd name="connsiteX2730" fmla="*/ 841380 w 5943457"/>
              <a:gd name="connsiteY2730" fmla="*/ 1066144 h 6154939"/>
              <a:gd name="connsiteX2731" fmla="*/ 4540761 w 5943457"/>
              <a:gd name="connsiteY2731" fmla="*/ 1061940 h 6154939"/>
              <a:gd name="connsiteX2732" fmla="*/ 4548991 w 5943457"/>
              <a:gd name="connsiteY2732" fmla="*/ 1072820 h 6154939"/>
              <a:gd name="connsiteX2733" fmla="*/ 4525789 w 5943457"/>
              <a:gd name="connsiteY2733" fmla="*/ 1079427 h 6154939"/>
              <a:gd name="connsiteX2734" fmla="*/ 4527695 w 5943457"/>
              <a:gd name="connsiteY2734" fmla="*/ 1067037 h 6154939"/>
              <a:gd name="connsiteX2735" fmla="*/ 4540761 w 5943457"/>
              <a:gd name="connsiteY2735" fmla="*/ 1061940 h 6154939"/>
              <a:gd name="connsiteX2736" fmla="*/ 4155674 w 5943457"/>
              <a:gd name="connsiteY2736" fmla="*/ 1048418 h 6154939"/>
              <a:gd name="connsiteX2737" fmla="*/ 4161610 w 5943457"/>
              <a:gd name="connsiteY2737" fmla="*/ 1058790 h 6154939"/>
              <a:gd name="connsiteX2738" fmla="*/ 4137596 w 5943457"/>
              <a:gd name="connsiteY2738" fmla="*/ 1069897 h 6154939"/>
              <a:gd name="connsiteX2739" fmla="*/ 4144439 w 5943457"/>
              <a:gd name="connsiteY2739" fmla="*/ 1049241 h 6154939"/>
              <a:gd name="connsiteX2740" fmla="*/ 4155674 w 5943457"/>
              <a:gd name="connsiteY2740" fmla="*/ 1048418 h 6154939"/>
              <a:gd name="connsiteX2741" fmla="*/ 1051219 w 5943457"/>
              <a:gd name="connsiteY2741" fmla="*/ 1044900 h 6154939"/>
              <a:gd name="connsiteX2742" fmla="*/ 1069449 w 5943457"/>
              <a:gd name="connsiteY2742" fmla="*/ 1047398 h 6154939"/>
              <a:gd name="connsiteX2743" fmla="*/ 1038986 w 5943457"/>
              <a:gd name="connsiteY2743" fmla="*/ 1054834 h 6154939"/>
              <a:gd name="connsiteX2744" fmla="*/ 1051219 w 5943457"/>
              <a:gd name="connsiteY2744" fmla="*/ 1044900 h 6154939"/>
              <a:gd name="connsiteX2745" fmla="*/ 4378783 w 5943457"/>
              <a:gd name="connsiteY2745" fmla="*/ 1033987 h 6154939"/>
              <a:gd name="connsiteX2746" fmla="*/ 4374420 w 5943457"/>
              <a:gd name="connsiteY2746" fmla="*/ 1071909 h 6154939"/>
              <a:gd name="connsiteX2747" fmla="*/ 4364029 w 5943457"/>
              <a:gd name="connsiteY2747" fmla="*/ 1077392 h 6154939"/>
              <a:gd name="connsiteX2748" fmla="*/ 4359729 w 5943457"/>
              <a:gd name="connsiteY2748" fmla="*/ 1075388 h 6154939"/>
              <a:gd name="connsiteX2749" fmla="*/ 4356364 w 5943457"/>
              <a:gd name="connsiteY2749" fmla="*/ 1079603 h 6154939"/>
              <a:gd name="connsiteX2750" fmla="*/ 4345992 w 5943457"/>
              <a:gd name="connsiteY2750" fmla="*/ 1069775 h 6154939"/>
              <a:gd name="connsiteX2751" fmla="*/ 4336996 w 5943457"/>
              <a:gd name="connsiteY2751" fmla="*/ 1077290 h 6154939"/>
              <a:gd name="connsiteX2752" fmla="*/ 4322403 w 5943457"/>
              <a:gd name="connsiteY2752" fmla="*/ 1059954 h 6154939"/>
              <a:gd name="connsiteX2753" fmla="*/ 4337481 w 5943457"/>
              <a:gd name="connsiteY2753" fmla="*/ 1053010 h 6154939"/>
              <a:gd name="connsiteX2754" fmla="*/ 4337425 w 5943457"/>
              <a:gd name="connsiteY2754" fmla="*/ 1052899 h 6154939"/>
              <a:gd name="connsiteX2755" fmla="*/ 4369869 w 5943457"/>
              <a:gd name="connsiteY2755" fmla="*/ 1037386 h 6154939"/>
              <a:gd name="connsiteX2756" fmla="*/ 4369887 w 5943457"/>
              <a:gd name="connsiteY2756" fmla="*/ 1038084 h 6154939"/>
              <a:gd name="connsiteX2757" fmla="*/ 1453866 w 5943457"/>
              <a:gd name="connsiteY2757" fmla="*/ 1033586 h 6154939"/>
              <a:gd name="connsiteX2758" fmla="*/ 1494576 w 5943457"/>
              <a:gd name="connsiteY2758" fmla="*/ 1049720 h 6154939"/>
              <a:gd name="connsiteX2759" fmla="*/ 1436084 w 5943457"/>
              <a:gd name="connsiteY2759" fmla="*/ 1047020 h 6154939"/>
              <a:gd name="connsiteX2760" fmla="*/ 1441389 w 5943457"/>
              <a:gd name="connsiteY2760" fmla="*/ 1040317 h 6154939"/>
              <a:gd name="connsiteX2761" fmla="*/ 1453866 w 5943457"/>
              <a:gd name="connsiteY2761" fmla="*/ 1033586 h 6154939"/>
              <a:gd name="connsiteX2762" fmla="*/ 948187 w 5943457"/>
              <a:gd name="connsiteY2762" fmla="*/ 1027670 h 6154939"/>
              <a:gd name="connsiteX2763" fmla="*/ 956718 w 5943457"/>
              <a:gd name="connsiteY2763" fmla="*/ 1035194 h 6154939"/>
              <a:gd name="connsiteX2764" fmla="*/ 964736 w 5943457"/>
              <a:gd name="connsiteY2764" fmla="*/ 1037313 h 6154939"/>
              <a:gd name="connsiteX2765" fmla="*/ 1004711 w 5943457"/>
              <a:gd name="connsiteY2765" fmla="*/ 1048541 h 6154939"/>
              <a:gd name="connsiteX2766" fmla="*/ 919540 w 5943457"/>
              <a:gd name="connsiteY2766" fmla="*/ 1030036 h 6154939"/>
              <a:gd name="connsiteX2767" fmla="*/ 937817 w 5943457"/>
              <a:gd name="connsiteY2767" fmla="*/ 1031439 h 6154939"/>
              <a:gd name="connsiteX2768" fmla="*/ 883372 w 5943457"/>
              <a:gd name="connsiteY2768" fmla="*/ 1026241 h 6154939"/>
              <a:gd name="connsiteX2769" fmla="*/ 901656 w 5943457"/>
              <a:gd name="connsiteY2769" fmla="*/ 1050751 h 6154939"/>
              <a:gd name="connsiteX2770" fmla="*/ 883372 w 5943457"/>
              <a:gd name="connsiteY2770" fmla="*/ 1026241 h 6154939"/>
              <a:gd name="connsiteX2771" fmla="*/ 1328693 w 5943457"/>
              <a:gd name="connsiteY2771" fmla="*/ 1021125 h 6154939"/>
              <a:gd name="connsiteX2772" fmla="*/ 1366223 w 5943457"/>
              <a:gd name="connsiteY2772" fmla="*/ 1082659 h 6154939"/>
              <a:gd name="connsiteX2773" fmla="*/ 1356393 w 5943457"/>
              <a:gd name="connsiteY2773" fmla="*/ 1101605 h 6154939"/>
              <a:gd name="connsiteX2774" fmla="*/ 1328693 w 5943457"/>
              <a:gd name="connsiteY2774" fmla="*/ 1021125 h 6154939"/>
              <a:gd name="connsiteX2775" fmla="*/ 1273174 w 5943457"/>
              <a:gd name="connsiteY2775" fmla="*/ 1016377 h 6154939"/>
              <a:gd name="connsiteX2776" fmla="*/ 1282307 w 5943457"/>
              <a:gd name="connsiteY2776" fmla="*/ 1020010 h 6154939"/>
              <a:gd name="connsiteX2777" fmla="*/ 1276214 w 5943457"/>
              <a:gd name="connsiteY2777" fmla="*/ 1037099 h 6154939"/>
              <a:gd name="connsiteX2778" fmla="*/ 1267495 w 5943457"/>
              <a:gd name="connsiteY2778" fmla="*/ 1022553 h 6154939"/>
              <a:gd name="connsiteX2779" fmla="*/ 1273174 w 5943457"/>
              <a:gd name="connsiteY2779" fmla="*/ 1016377 h 6154939"/>
              <a:gd name="connsiteX2780" fmla="*/ 1729200 w 5943457"/>
              <a:gd name="connsiteY2780" fmla="*/ 1012024 h 6154939"/>
              <a:gd name="connsiteX2781" fmla="*/ 1742989 w 5943457"/>
              <a:gd name="connsiteY2781" fmla="*/ 1023566 h 6154939"/>
              <a:gd name="connsiteX2782" fmla="*/ 1737555 w 5943457"/>
              <a:gd name="connsiteY2782" fmla="*/ 1052489 h 6154939"/>
              <a:gd name="connsiteX2783" fmla="*/ 1730189 w 5943457"/>
              <a:gd name="connsiteY2783" fmla="*/ 1053315 h 6154939"/>
              <a:gd name="connsiteX2784" fmla="*/ 1730797 w 5943457"/>
              <a:gd name="connsiteY2784" fmla="*/ 1054176 h 6154939"/>
              <a:gd name="connsiteX2785" fmla="*/ 1733542 w 5943457"/>
              <a:gd name="connsiteY2785" fmla="*/ 1066417 h 6154939"/>
              <a:gd name="connsiteX2786" fmla="*/ 1711676 w 5943457"/>
              <a:gd name="connsiteY2786" fmla="*/ 1050712 h 6154939"/>
              <a:gd name="connsiteX2787" fmla="*/ 1712550 w 5943457"/>
              <a:gd name="connsiteY2787" fmla="*/ 1042687 h 6154939"/>
              <a:gd name="connsiteX2788" fmla="*/ 1706504 w 5943457"/>
              <a:gd name="connsiteY2788" fmla="*/ 1031386 h 6154939"/>
              <a:gd name="connsiteX2789" fmla="*/ 1706694 w 5943457"/>
              <a:gd name="connsiteY2789" fmla="*/ 1015435 h 6154939"/>
              <a:gd name="connsiteX2790" fmla="*/ 1729200 w 5943457"/>
              <a:gd name="connsiteY2790" fmla="*/ 1012024 h 6154939"/>
              <a:gd name="connsiteX2791" fmla="*/ 1449957 w 5943457"/>
              <a:gd name="connsiteY2791" fmla="*/ 1011708 h 6154939"/>
              <a:gd name="connsiteX2792" fmla="*/ 1535819 w 5943457"/>
              <a:gd name="connsiteY2792" fmla="*/ 1030465 h 6154939"/>
              <a:gd name="connsiteX2793" fmla="*/ 1449957 w 5943457"/>
              <a:gd name="connsiteY2793" fmla="*/ 1011708 h 6154939"/>
              <a:gd name="connsiteX2794" fmla="*/ 4014907 w 5943457"/>
              <a:gd name="connsiteY2794" fmla="*/ 1005583 h 6154939"/>
              <a:gd name="connsiteX2795" fmla="*/ 4023802 w 5943457"/>
              <a:gd name="connsiteY2795" fmla="*/ 1018371 h 6154939"/>
              <a:gd name="connsiteX2796" fmla="*/ 4020585 w 5943457"/>
              <a:gd name="connsiteY2796" fmla="*/ 1036820 h 6154939"/>
              <a:gd name="connsiteX2797" fmla="*/ 4014907 w 5943457"/>
              <a:gd name="connsiteY2797" fmla="*/ 1005583 h 6154939"/>
              <a:gd name="connsiteX2798" fmla="*/ 1210976 w 5943457"/>
              <a:gd name="connsiteY2798" fmla="*/ 1005161 h 6154939"/>
              <a:gd name="connsiteX2799" fmla="*/ 1182039 w 5943457"/>
              <a:gd name="connsiteY2799" fmla="*/ 1023676 h 6154939"/>
              <a:gd name="connsiteX2800" fmla="*/ 1210976 w 5943457"/>
              <a:gd name="connsiteY2800" fmla="*/ 1005161 h 6154939"/>
              <a:gd name="connsiteX2801" fmla="*/ 4109219 w 5943457"/>
              <a:gd name="connsiteY2801" fmla="*/ 1002798 h 6154939"/>
              <a:gd name="connsiteX2802" fmla="*/ 4123824 w 5943457"/>
              <a:gd name="connsiteY2802" fmla="*/ 1009027 h 6154939"/>
              <a:gd name="connsiteX2803" fmla="*/ 4076275 w 5943457"/>
              <a:gd name="connsiteY2803" fmla="*/ 1031017 h 6154939"/>
              <a:gd name="connsiteX2804" fmla="*/ 4093801 w 5943457"/>
              <a:gd name="connsiteY2804" fmla="*/ 1006513 h 6154939"/>
              <a:gd name="connsiteX2805" fmla="*/ 4109219 w 5943457"/>
              <a:gd name="connsiteY2805" fmla="*/ 1002798 h 6154939"/>
              <a:gd name="connsiteX2806" fmla="*/ 1655835 w 5943457"/>
              <a:gd name="connsiteY2806" fmla="*/ 995376 h 6154939"/>
              <a:gd name="connsiteX2807" fmla="*/ 1659215 w 5943457"/>
              <a:gd name="connsiteY2807" fmla="*/ 996273 h 6154939"/>
              <a:gd name="connsiteX2808" fmla="*/ 1664592 w 5943457"/>
              <a:gd name="connsiteY2808" fmla="*/ 999808 h 6154939"/>
              <a:gd name="connsiteX2809" fmla="*/ 1664644 w 5943457"/>
              <a:gd name="connsiteY2809" fmla="*/ 1000117 h 6154939"/>
              <a:gd name="connsiteX2810" fmla="*/ 1665311 w 5943457"/>
              <a:gd name="connsiteY2810" fmla="*/ 1000015 h 6154939"/>
              <a:gd name="connsiteX2811" fmla="*/ 1686536 w 5943457"/>
              <a:gd name="connsiteY2811" fmla="*/ 1014790 h 6154939"/>
              <a:gd name="connsiteX2812" fmla="*/ 1691947 w 5943457"/>
              <a:gd name="connsiteY2812" fmla="*/ 1037461 h 6154939"/>
              <a:gd name="connsiteX2813" fmla="*/ 1685550 w 5943457"/>
              <a:gd name="connsiteY2813" fmla="*/ 1047902 h 6154939"/>
              <a:gd name="connsiteX2814" fmla="*/ 1699742 w 5943457"/>
              <a:gd name="connsiteY2814" fmla="*/ 1045435 h 6154939"/>
              <a:gd name="connsiteX2815" fmla="*/ 1714269 w 5943457"/>
              <a:gd name="connsiteY2815" fmla="*/ 1055835 h 6154939"/>
              <a:gd name="connsiteX2816" fmla="*/ 1676448 w 5943457"/>
              <a:gd name="connsiteY2816" fmla="*/ 1068605 h 6154939"/>
              <a:gd name="connsiteX2817" fmla="*/ 1679028 w 5943457"/>
              <a:gd name="connsiteY2817" fmla="*/ 1059739 h 6154939"/>
              <a:gd name="connsiteX2818" fmla="*/ 1677842 w 5943457"/>
              <a:gd name="connsiteY2818" fmla="*/ 1052777 h 6154939"/>
              <a:gd name="connsiteX2819" fmla="*/ 1670504 w 5943457"/>
              <a:gd name="connsiteY2819" fmla="*/ 1057143 h 6154939"/>
              <a:gd name="connsiteX2820" fmla="*/ 1665956 w 5943457"/>
              <a:gd name="connsiteY2820" fmla="*/ 1053155 h 6154939"/>
              <a:gd name="connsiteX2821" fmla="*/ 1663924 w 5943457"/>
              <a:gd name="connsiteY2821" fmla="*/ 1059274 h 6154939"/>
              <a:gd name="connsiteX2822" fmla="*/ 1671249 w 5943457"/>
              <a:gd name="connsiteY2822" fmla="*/ 1058966 h 6154939"/>
              <a:gd name="connsiteX2823" fmla="*/ 1670070 w 5943457"/>
              <a:gd name="connsiteY2823" fmla="*/ 1085397 h 6154939"/>
              <a:gd name="connsiteX2824" fmla="*/ 1658332 w 5943457"/>
              <a:gd name="connsiteY2824" fmla="*/ 1081357 h 6154939"/>
              <a:gd name="connsiteX2825" fmla="*/ 1656401 w 5943457"/>
              <a:gd name="connsiteY2825" fmla="*/ 1074915 h 6154939"/>
              <a:gd name="connsiteX2826" fmla="*/ 1632707 w 5943457"/>
              <a:gd name="connsiteY2826" fmla="*/ 1096254 h 6154939"/>
              <a:gd name="connsiteX2827" fmla="*/ 1620045 w 5943457"/>
              <a:gd name="connsiteY2827" fmla="*/ 1098763 h 6154939"/>
              <a:gd name="connsiteX2828" fmla="*/ 1620459 w 5943457"/>
              <a:gd name="connsiteY2828" fmla="*/ 1106351 h 6154939"/>
              <a:gd name="connsiteX2829" fmla="*/ 1607348 w 5943457"/>
              <a:gd name="connsiteY2829" fmla="*/ 1121975 h 6154939"/>
              <a:gd name="connsiteX2830" fmla="*/ 1597290 w 5943457"/>
              <a:gd name="connsiteY2830" fmla="*/ 1110874 h 6154939"/>
              <a:gd name="connsiteX2831" fmla="*/ 1595607 w 5943457"/>
              <a:gd name="connsiteY2831" fmla="*/ 1103606 h 6154939"/>
              <a:gd name="connsiteX2832" fmla="*/ 1592327 w 5943457"/>
              <a:gd name="connsiteY2832" fmla="*/ 1104256 h 6154939"/>
              <a:gd name="connsiteX2833" fmla="*/ 1589657 w 5943457"/>
              <a:gd name="connsiteY2833" fmla="*/ 1092625 h 6154939"/>
              <a:gd name="connsiteX2834" fmla="*/ 1574615 w 5943457"/>
              <a:gd name="connsiteY2834" fmla="*/ 1083397 h 6154939"/>
              <a:gd name="connsiteX2835" fmla="*/ 1564260 w 5943457"/>
              <a:gd name="connsiteY2835" fmla="*/ 1064881 h 6154939"/>
              <a:gd name="connsiteX2836" fmla="*/ 1578730 w 5943457"/>
              <a:gd name="connsiteY2836" fmla="*/ 1056629 h 6154939"/>
              <a:gd name="connsiteX2837" fmla="*/ 1587811 w 5943457"/>
              <a:gd name="connsiteY2837" fmla="*/ 1058928 h 6154939"/>
              <a:gd name="connsiteX2838" fmla="*/ 1595812 w 5943457"/>
              <a:gd name="connsiteY2838" fmla="*/ 1033879 h 6154939"/>
              <a:gd name="connsiteX2839" fmla="*/ 1655835 w 5943457"/>
              <a:gd name="connsiteY2839" fmla="*/ 995376 h 6154939"/>
              <a:gd name="connsiteX2840" fmla="*/ 4267299 w 5943457"/>
              <a:gd name="connsiteY2840" fmla="*/ 995338 h 6154939"/>
              <a:gd name="connsiteX2841" fmla="*/ 4285512 w 5943457"/>
              <a:gd name="connsiteY2841" fmla="*/ 998366 h 6154939"/>
              <a:gd name="connsiteX2842" fmla="*/ 4254089 w 5943457"/>
              <a:gd name="connsiteY2842" fmla="*/ 1029077 h 6154939"/>
              <a:gd name="connsiteX2843" fmla="*/ 4249969 w 5943457"/>
              <a:gd name="connsiteY2843" fmla="*/ 998797 h 6154939"/>
              <a:gd name="connsiteX2844" fmla="*/ 4267299 w 5943457"/>
              <a:gd name="connsiteY2844" fmla="*/ 995338 h 6154939"/>
              <a:gd name="connsiteX2845" fmla="*/ 1460845 w 5943457"/>
              <a:gd name="connsiteY2845" fmla="*/ 988743 h 6154939"/>
              <a:gd name="connsiteX2846" fmla="*/ 1469333 w 5943457"/>
              <a:gd name="connsiteY2846" fmla="*/ 989028 h 6154939"/>
              <a:gd name="connsiteX2847" fmla="*/ 1474569 w 5943457"/>
              <a:gd name="connsiteY2847" fmla="*/ 994384 h 6154939"/>
              <a:gd name="connsiteX2848" fmla="*/ 1470819 w 5943457"/>
              <a:gd name="connsiteY2848" fmla="*/ 1009067 h 6154939"/>
              <a:gd name="connsiteX2849" fmla="*/ 1460845 w 5943457"/>
              <a:gd name="connsiteY2849" fmla="*/ 988743 h 6154939"/>
              <a:gd name="connsiteX2850" fmla="*/ 2012136 w 5943457"/>
              <a:gd name="connsiteY2850" fmla="*/ 988569 h 6154939"/>
              <a:gd name="connsiteX2851" fmla="*/ 2009938 w 5943457"/>
              <a:gd name="connsiteY2851" fmla="*/ 990024 h 6154939"/>
              <a:gd name="connsiteX2852" fmla="*/ 2010741 w 5943457"/>
              <a:gd name="connsiteY2852" fmla="*/ 989841 h 6154939"/>
              <a:gd name="connsiteX2853" fmla="*/ 2011116 w 5943457"/>
              <a:gd name="connsiteY2853" fmla="*/ 990164 h 6154939"/>
              <a:gd name="connsiteX2854" fmla="*/ 2012292 w 5943457"/>
              <a:gd name="connsiteY2854" fmla="*/ 988576 h 6154939"/>
              <a:gd name="connsiteX2855" fmla="*/ 1412970 w 5943457"/>
              <a:gd name="connsiteY2855" fmla="*/ 985372 h 6154939"/>
              <a:gd name="connsiteX2856" fmla="*/ 1426425 w 5943457"/>
              <a:gd name="connsiteY2856" fmla="*/ 987049 h 6154939"/>
              <a:gd name="connsiteX2857" fmla="*/ 1442021 w 5943457"/>
              <a:gd name="connsiteY2857" fmla="*/ 1005892 h 6154939"/>
              <a:gd name="connsiteX2858" fmla="*/ 1439047 w 5943457"/>
              <a:gd name="connsiteY2858" fmla="*/ 1024027 h 6154939"/>
              <a:gd name="connsiteX2859" fmla="*/ 1414218 w 5943457"/>
              <a:gd name="connsiteY2859" fmla="*/ 1033007 h 6154939"/>
              <a:gd name="connsiteX2860" fmla="*/ 1397816 w 5943457"/>
              <a:gd name="connsiteY2860" fmla="*/ 991308 h 6154939"/>
              <a:gd name="connsiteX2861" fmla="*/ 1412970 w 5943457"/>
              <a:gd name="connsiteY2861" fmla="*/ 985372 h 6154939"/>
              <a:gd name="connsiteX2862" fmla="*/ 998113 w 5943457"/>
              <a:gd name="connsiteY2862" fmla="*/ 979566 h 6154939"/>
              <a:gd name="connsiteX2863" fmla="*/ 1016443 w 5943457"/>
              <a:gd name="connsiteY2863" fmla="*/ 984100 h 6154939"/>
              <a:gd name="connsiteX2864" fmla="*/ 1032681 w 5943457"/>
              <a:gd name="connsiteY2864" fmla="*/ 995757 h 6154939"/>
              <a:gd name="connsiteX2865" fmla="*/ 1025888 w 5943457"/>
              <a:gd name="connsiteY2865" fmla="*/ 1032951 h 6154939"/>
              <a:gd name="connsiteX2866" fmla="*/ 1004813 w 5943457"/>
              <a:gd name="connsiteY2866" fmla="*/ 1041277 h 6154939"/>
              <a:gd name="connsiteX2867" fmla="*/ 998113 w 5943457"/>
              <a:gd name="connsiteY2867" fmla="*/ 979566 h 6154939"/>
              <a:gd name="connsiteX2868" fmla="*/ 3648894 w 5943457"/>
              <a:gd name="connsiteY2868" fmla="*/ 973584 h 6154939"/>
              <a:gd name="connsiteX2869" fmla="*/ 3637793 w 5943457"/>
              <a:gd name="connsiteY2869" fmla="*/ 978622 h 6154939"/>
              <a:gd name="connsiteX2870" fmla="*/ 3633928 w 5943457"/>
              <a:gd name="connsiteY2870" fmla="*/ 978812 h 6154939"/>
              <a:gd name="connsiteX2871" fmla="*/ 3644902 w 5943457"/>
              <a:gd name="connsiteY2871" fmla="*/ 985173 h 6154939"/>
              <a:gd name="connsiteX2872" fmla="*/ 3677711 w 5943457"/>
              <a:gd name="connsiteY2872" fmla="*/ 1003692 h 6154939"/>
              <a:gd name="connsiteX2873" fmla="*/ 3681962 w 5943457"/>
              <a:gd name="connsiteY2873" fmla="*/ 1004610 h 6154939"/>
              <a:gd name="connsiteX2874" fmla="*/ 3677437 w 5943457"/>
              <a:gd name="connsiteY2874" fmla="*/ 998964 h 6154939"/>
              <a:gd name="connsiteX2875" fmla="*/ 3674505 w 5943457"/>
              <a:gd name="connsiteY2875" fmla="*/ 990430 h 6154939"/>
              <a:gd name="connsiteX2876" fmla="*/ 3686608 w 5943457"/>
              <a:gd name="connsiteY2876" fmla="*/ 985670 h 6154939"/>
              <a:gd name="connsiteX2877" fmla="*/ 3695400 w 5943457"/>
              <a:gd name="connsiteY2877" fmla="*/ 994148 h 6154939"/>
              <a:gd name="connsiteX2878" fmla="*/ 3691945 w 5943457"/>
              <a:gd name="connsiteY2878" fmla="*/ 998915 h 6154939"/>
              <a:gd name="connsiteX2879" fmla="*/ 3693578 w 5943457"/>
              <a:gd name="connsiteY2879" fmla="*/ 997737 h 6154939"/>
              <a:gd name="connsiteX2880" fmla="*/ 3698397 w 5943457"/>
              <a:gd name="connsiteY2880" fmla="*/ 1008157 h 6154939"/>
              <a:gd name="connsiteX2881" fmla="*/ 3705643 w 5943457"/>
              <a:gd name="connsiteY2881" fmla="*/ 1009721 h 6154939"/>
              <a:gd name="connsiteX2882" fmla="*/ 3741555 w 5943457"/>
              <a:gd name="connsiteY2882" fmla="*/ 1020918 h 6154939"/>
              <a:gd name="connsiteX2883" fmla="*/ 3685192 w 5943457"/>
              <a:gd name="connsiteY2883" fmla="*/ 984097 h 6154939"/>
              <a:gd name="connsiteX2884" fmla="*/ 4331465 w 5943457"/>
              <a:gd name="connsiteY2884" fmla="*/ 962913 h 6154939"/>
              <a:gd name="connsiteX2885" fmla="*/ 4349027 w 5943457"/>
              <a:gd name="connsiteY2885" fmla="*/ 973210 h 6154939"/>
              <a:gd name="connsiteX2886" fmla="*/ 4356284 w 5943457"/>
              <a:gd name="connsiteY2886" fmla="*/ 1024248 h 6154939"/>
              <a:gd name="connsiteX2887" fmla="*/ 4331168 w 5943457"/>
              <a:gd name="connsiteY2887" fmla="*/ 1030635 h 6154939"/>
              <a:gd name="connsiteX2888" fmla="*/ 4320181 w 5943457"/>
              <a:gd name="connsiteY2888" fmla="*/ 1015907 h 6154939"/>
              <a:gd name="connsiteX2889" fmla="*/ 4317998 w 5943457"/>
              <a:gd name="connsiteY2889" fmla="*/ 1019453 h 6154939"/>
              <a:gd name="connsiteX2890" fmla="*/ 4292282 w 5943457"/>
              <a:gd name="connsiteY2890" fmla="*/ 1018708 h 6154939"/>
              <a:gd name="connsiteX2891" fmla="*/ 4307805 w 5943457"/>
              <a:gd name="connsiteY2891" fmla="*/ 984610 h 6154939"/>
              <a:gd name="connsiteX2892" fmla="*/ 4319180 w 5943457"/>
              <a:gd name="connsiteY2892" fmla="*/ 992479 h 6154939"/>
              <a:gd name="connsiteX2893" fmla="*/ 4319227 w 5943457"/>
              <a:gd name="connsiteY2893" fmla="*/ 987583 h 6154939"/>
              <a:gd name="connsiteX2894" fmla="*/ 4331465 w 5943457"/>
              <a:gd name="connsiteY2894" fmla="*/ 962913 h 6154939"/>
              <a:gd name="connsiteX2895" fmla="*/ 4205592 w 5943457"/>
              <a:gd name="connsiteY2895" fmla="*/ 958011 h 6154939"/>
              <a:gd name="connsiteX2896" fmla="*/ 4217456 w 5943457"/>
              <a:gd name="connsiteY2896" fmla="*/ 969328 h 6154939"/>
              <a:gd name="connsiteX2897" fmla="*/ 4198459 w 5943457"/>
              <a:gd name="connsiteY2897" fmla="*/ 1017394 h 6154939"/>
              <a:gd name="connsiteX2898" fmla="*/ 4205592 w 5943457"/>
              <a:gd name="connsiteY2898" fmla="*/ 958011 h 6154939"/>
              <a:gd name="connsiteX2899" fmla="*/ 3829004 w 5943457"/>
              <a:gd name="connsiteY2899" fmla="*/ 956055 h 6154939"/>
              <a:gd name="connsiteX2900" fmla="*/ 3855463 w 5943457"/>
              <a:gd name="connsiteY2900" fmla="*/ 1000506 h 6154939"/>
              <a:gd name="connsiteX2901" fmla="*/ 3829004 w 5943457"/>
              <a:gd name="connsiteY2901" fmla="*/ 956055 h 6154939"/>
              <a:gd name="connsiteX2902" fmla="*/ 3964537 w 5943457"/>
              <a:gd name="connsiteY2902" fmla="*/ 948086 h 6154939"/>
              <a:gd name="connsiteX2903" fmla="*/ 3924274 w 5943457"/>
              <a:gd name="connsiteY2903" fmla="*/ 973900 h 6154939"/>
              <a:gd name="connsiteX2904" fmla="*/ 3964537 w 5943457"/>
              <a:gd name="connsiteY2904" fmla="*/ 948086 h 6154939"/>
              <a:gd name="connsiteX2905" fmla="*/ 1159821 w 5943457"/>
              <a:gd name="connsiteY2905" fmla="*/ 944612 h 6154939"/>
              <a:gd name="connsiteX2906" fmla="*/ 1187606 w 5943457"/>
              <a:gd name="connsiteY2906" fmla="*/ 945397 h 6154939"/>
              <a:gd name="connsiteX2907" fmla="*/ 1209796 w 5943457"/>
              <a:gd name="connsiteY2907" fmla="*/ 964387 h 6154939"/>
              <a:gd name="connsiteX2908" fmla="*/ 1156093 w 5943457"/>
              <a:gd name="connsiteY2908" fmla="*/ 956754 h 6154939"/>
              <a:gd name="connsiteX2909" fmla="*/ 1159821 w 5943457"/>
              <a:gd name="connsiteY2909" fmla="*/ 944612 h 6154939"/>
              <a:gd name="connsiteX2910" fmla="*/ 3872799 w 5943457"/>
              <a:gd name="connsiteY2910" fmla="*/ 935419 h 6154939"/>
              <a:gd name="connsiteX2911" fmla="*/ 3886264 w 5943457"/>
              <a:gd name="connsiteY2911" fmla="*/ 943603 h 6154939"/>
              <a:gd name="connsiteX2912" fmla="*/ 3889634 w 5943457"/>
              <a:gd name="connsiteY2912" fmla="*/ 959700 h 6154939"/>
              <a:gd name="connsiteX2913" fmla="*/ 3891947 w 5943457"/>
              <a:gd name="connsiteY2913" fmla="*/ 959158 h 6154939"/>
              <a:gd name="connsiteX2914" fmla="*/ 3900139 w 5943457"/>
              <a:gd name="connsiteY2914" fmla="*/ 952517 h 6154939"/>
              <a:gd name="connsiteX2915" fmla="*/ 3912630 w 5943457"/>
              <a:gd name="connsiteY2915" fmla="*/ 987959 h 6154939"/>
              <a:gd name="connsiteX2916" fmla="*/ 3883659 w 5943457"/>
              <a:gd name="connsiteY2916" fmla="*/ 972999 h 6154939"/>
              <a:gd name="connsiteX2917" fmla="*/ 3883027 w 5943457"/>
              <a:gd name="connsiteY2917" fmla="*/ 962464 h 6154939"/>
              <a:gd name="connsiteX2918" fmla="*/ 3878253 w 5943457"/>
              <a:gd name="connsiteY2918" fmla="*/ 963044 h 6154939"/>
              <a:gd name="connsiteX2919" fmla="*/ 3872799 w 5943457"/>
              <a:gd name="connsiteY2919" fmla="*/ 935419 h 6154939"/>
              <a:gd name="connsiteX2920" fmla="*/ 4288982 w 5943457"/>
              <a:gd name="connsiteY2920" fmla="*/ 935077 h 6154939"/>
              <a:gd name="connsiteX2921" fmla="*/ 4298059 w 5943457"/>
              <a:gd name="connsiteY2921" fmla="*/ 940030 h 6154939"/>
              <a:gd name="connsiteX2922" fmla="*/ 4280633 w 5943457"/>
              <a:gd name="connsiteY2922" fmla="*/ 965157 h 6154939"/>
              <a:gd name="connsiteX2923" fmla="*/ 4288982 w 5943457"/>
              <a:gd name="connsiteY2923" fmla="*/ 935077 h 6154939"/>
              <a:gd name="connsiteX2924" fmla="*/ 668002 w 5943457"/>
              <a:gd name="connsiteY2924" fmla="*/ 931665 h 6154939"/>
              <a:gd name="connsiteX2925" fmla="*/ 703172 w 5943457"/>
              <a:gd name="connsiteY2925" fmla="*/ 940166 h 6154939"/>
              <a:gd name="connsiteX2926" fmla="*/ 634650 w 5943457"/>
              <a:gd name="connsiteY2926" fmla="*/ 951314 h 6154939"/>
              <a:gd name="connsiteX2927" fmla="*/ 668002 w 5943457"/>
              <a:gd name="connsiteY2927" fmla="*/ 931665 h 6154939"/>
              <a:gd name="connsiteX2928" fmla="*/ 1534525 w 5943457"/>
              <a:gd name="connsiteY2928" fmla="*/ 929693 h 6154939"/>
              <a:gd name="connsiteX2929" fmla="*/ 1561480 w 5943457"/>
              <a:gd name="connsiteY2929" fmla="*/ 942378 h 6154939"/>
              <a:gd name="connsiteX2930" fmla="*/ 1577817 w 5943457"/>
              <a:gd name="connsiteY2930" fmla="*/ 957523 h 6154939"/>
              <a:gd name="connsiteX2931" fmla="*/ 1589248 w 5943457"/>
              <a:gd name="connsiteY2931" fmla="*/ 962957 h 6154939"/>
              <a:gd name="connsiteX2932" fmla="*/ 1585450 w 5943457"/>
              <a:gd name="connsiteY2932" fmla="*/ 964598 h 6154939"/>
              <a:gd name="connsiteX2933" fmla="*/ 1586677 w 5943457"/>
              <a:gd name="connsiteY2933" fmla="*/ 965735 h 6154939"/>
              <a:gd name="connsiteX2934" fmla="*/ 1595995 w 5943457"/>
              <a:gd name="connsiteY2934" fmla="*/ 987591 h 6154939"/>
              <a:gd name="connsiteX2935" fmla="*/ 1576433 w 5943457"/>
              <a:gd name="connsiteY2935" fmla="*/ 983921 h 6154939"/>
              <a:gd name="connsiteX2936" fmla="*/ 1560673 w 5943457"/>
              <a:gd name="connsiteY2936" fmla="*/ 973378 h 6154939"/>
              <a:gd name="connsiteX2937" fmla="*/ 1557223 w 5943457"/>
              <a:gd name="connsiteY2937" fmla="*/ 973778 h 6154939"/>
              <a:gd name="connsiteX2938" fmla="*/ 1545248 w 5943457"/>
              <a:gd name="connsiteY2938" fmla="*/ 969303 h 6154939"/>
              <a:gd name="connsiteX2939" fmla="*/ 1543149 w 5943457"/>
              <a:gd name="connsiteY2939" fmla="*/ 966564 h 6154939"/>
              <a:gd name="connsiteX2940" fmla="*/ 1540387 w 5943457"/>
              <a:gd name="connsiteY2940" fmla="*/ 965910 h 6154939"/>
              <a:gd name="connsiteX2941" fmla="*/ 1508436 w 5943457"/>
              <a:gd name="connsiteY2941" fmla="*/ 930312 h 6154939"/>
              <a:gd name="connsiteX2942" fmla="*/ 1532637 w 5943457"/>
              <a:gd name="connsiteY2942" fmla="*/ 936403 h 6154939"/>
              <a:gd name="connsiteX2943" fmla="*/ 1537945 w 5943457"/>
              <a:gd name="connsiteY2943" fmla="*/ 938826 h 6154939"/>
              <a:gd name="connsiteX2944" fmla="*/ 3952764 w 5943457"/>
              <a:gd name="connsiteY2944" fmla="*/ 924286 h 6154939"/>
              <a:gd name="connsiteX2945" fmla="*/ 3965770 w 5943457"/>
              <a:gd name="connsiteY2945" fmla="*/ 928022 h 6154939"/>
              <a:gd name="connsiteX2946" fmla="*/ 3967389 w 5943457"/>
              <a:gd name="connsiteY2946" fmla="*/ 939919 h 6154939"/>
              <a:gd name="connsiteX2947" fmla="*/ 3951028 w 5943457"/>
              <a:gd name="connsiteY2947" fmla="*/ 942145 h 6154939"/>
              <a:gd name="connsiteX2948" fmla="*/ 3952764 w 5943457"/>
              <a:gd name="connsiteY2948" fmla="*/ 924286 h 6154939"/>
              <a:gd name="connsiteX2949" fmla="*/ 807067 w 5943457"/>
              <a:gd name="connsiteY2949" fmla="*/ 922990 h 6154939"/>
              <a:gd name="connsiteX2950" fmla="*/ 816824 w 5943457"/>
              <a:gd name="connsiteY2950" fmla="*/ 932016 h 6154939"/>
              <a:gd name="connsiteX2951" fmla="*/ 785796 w 5943457"/>
              <a:gd name="connsiteY2951" fmla="*/ 933145 h 6154939"/>
              <a:gd name="connsiteX2952" fmla="*/ 792709 w 5943457"/>
              <a:gd name="connsiteY2952" fmla="*/ 925142 h 6154939"/>
              <a:gd name="connsiteX2953" fmla="*/ 807067 w 5943457"/>
              <a:gd name="connsiteY2953" fmla="*/ 922990 h 6154939"/>
              <a:gd name="connsiteX2954" fmla="*/ 3802122 w 5943457"/>
              <a:gd name="connsiteY2954" fmla="*/ 919731 h 6154939"/>
              <a:gd name="connsiteX2955" fmla="*/ 3813916 w 5943457"/>
              <a:gd name="connsiteY2955" fmla="*/ 922804 h 6154939"/>
              <a:gd name="connsiteX2956" fmla="*/ 3802122 w 5943457"/>
              <a:gd name="connsiteY2956" fmla="*/ 919731 h 6154939"/>
              <a:gd name="connsiteX2957" fmla="*/ 4232374 w 5943457"/>
              <a:gd name="connsiteY2957" fmla="*/ 912083 h 6154939"/>
              <a:gd name="connsiteX2958" fmla="*/ 4246879 w 5943457"/>
              <a:gd name="connsiteY2958" fmla="*/ 912900 h 6154939"/>
              <a:gd name="connsiteX2959" fmla="*/ 4224861 w 5943457"/>
              <a:gd name="connsiteY2959" fmla="*/ 948654 h 6154939"/>
              <a:gd name="connsiteX2960" fmla="*/ 4211424 w 5943457"/>
              <a:gd name="connsiteY2960" fmla="*/ 947248 h 6154939"/>
              <a:gd name="connsiteX2961" fmla="*/ 4232374 w 5943457"/>
              <a:gd name="connsiteY2961" fmla="*/ 912083 h 6154939"/>
              <a:gd name="connsiteX2962" fmla="*/ 1626265 w 5943457"/>
              <a:gd name="connsiteY2962" fmla="*/ 904033 h 6154939"/>
              <a:gd name="connsiteX2963" fmla="*/ 1639698 w 5943457"/>
              <a:gd name="connsiteY2963" fmla="*/ 907070 h 6154939"/>
              <a:gd name="connsiteX2964" fmla="*/ 1657484 w 5943457"/>
              <a:gd name="connsiteY2964" fmla="*/ 924739 h 6154939"/>
              <a:gd name="connsiteX2965" fmla="*/ 1632847 w 5943457"/>
              <a:gd name="connsiteY2965" fmla="*/ 929377 h 6154939"/>
              <a:gd name="connsiteX2966" fmla="*/ 1631911 w 5943457"/>
              <a:gd name="connsiteY2966" fmla="*/ 929002 h 6154939"/>
              <a:gd name="connsiteX2967" fmla="*/ 1647505 w 5943457"/>
              <a:gd name="connsiteY2967" fmla="*/ 941166 h 6154939"/>
              <a:gd name="connsiteX2968" fmla="*/ 1647320 w 5943457"/>
              <a:gd name="connsiteY2968" fmla="*/ 941686 h 6154939"/>
              <a:gd name="connsiteX2969" fmla="*/ 1651050 w 5943457"/>
              <a:gd name="connsiteY2969" fmla="*/ 942260 h 6154939"/>
              <a:gd name="connsiteX2970" fmla="*/ 1660430 w 5943457"/>
              <a:gd name="connsiteY2970" fmla="*/ 953690 h 6154939"/>
              <a:gd name="connsiteX2971" fmla="*/ 1668974 w 5943457"/>
              <a:gd name="connsiteY2971" fmla="*/ 983587 h 6154939"/>
              <a:gd name="connsiteX2972" fmla="*/ 1645077 w 5943457"/>
              <a:gd name="connsiteY2972" fmla="*/ 972215 h 6154939"/>
              <a:gd name="connsiteX2973" fmla="*/ 1641480 w 5943457"/>
              <a:gd name="connsiteY2973" fmla="*/ 952582 h 6154939"/>
              <a:gd name="connsiteX2974" fmla="*/ 1626445 w 5943457"/>
              <a:gd name="connsiteY2974" fmla="*/ 947912 h 6154939"/>
              <a:gd name="connsiteX2975" fmla="*/ 1611325 w 5943457"/>
              <a:gd name="connsiteY2975" fmla="*/ 910287 h 6154939"/>
              <a:gd name="connsiteX2976" fmla="*/ 1612207 w 5943457"/>
              <a:gd name="connsiteY2976" fmla="*/ 911129 h 6154939"/>
              <a:gd name="connsiteX2977" fmla="*/ 1611959 w 5943457"/>
              <a:gd name="connsiteY2977" fmla="*/ 910756 h 6154939"/>
              <a:gd name="connsiteX2978" fmla="*/ 1626265 w 5943457"/>
              <a:gd name="connsiteY2978" fmla="*/ 904033 h 6154939"/>
              <a:gd name="connsiteX2979" fmla="*/ 1687263 w 5943457"/>
              <a:gd name="connsiteY2979" fmla="*/ 898552 h 6154939"/>
              <a:gd name="connsiteX2980" fmla="*/ 1705775 w 5943457"/>
              <a:gd name="connsiteY2980" fmla="*/ 980027 h 6154939"/>
              <a:gd name="connsiteX2981" fmla="*/ 1687263 w 5943457"/>
              <a:gd name="connsiteY2981" fmla="*/ 898552 h 6154939"/>
              <a:gd name="connsiteX2982" fmla="*/ 1246882 w 5943457"/>
              <a:gd name="connsiteY2982" fmla="*/ 896201 h 6154939"/>
              <a:gd name="connsiteX2983" fmla="*/ 1261297 w 5943457"/>
              <a:gd name="connsiteY2983" fmla="*/ 896842 h 6154939"/>
              <a:gd name="connsiteX2984" fmla="*/ 1240783 w 5943457"/>
              <a:gd name="connsiteY2984" fmla="*/ 926469 h 6154939"/>
              <a:gd name="connsiteX2985" fmla="*/ 1246882 w 5943457"/>
              <a:gd name="connsiteY2985" fmla="*/ 896201 h 6154939"/>
              <a:gd name="connsiteX2986" fmla="*/ 3709254 w 5943457"/>
              <a:gd name="connsiteY2986" fmla="*/ 896138 h 6154939"/>
              <a:gd name="connsiteX2987" fmla="*/ 3688207 w 5943457"/>
              <a:gd name="connsiteY2987" fmla="*/ 929843 h 6154939"/>
              <a:gd name="connsiteX2988" fmla="*/ 3709254 w 5943457"/>
              <a:gd name="connsiteY2988" fmla="*/ 896138 h 6154939"/>
              <a:gd name="connsiteX2989" fmla="*/ 4154010 w 5943457"/>
              <a:gd name="connsiteY2989" fmla="*/ 895966 h 6154939"/>
              <a:gd name="connsiteX2990" fmla="*/ 4084822 w 5943457"/>
              <a:gd name="connsiteY2990" fmla="*/ 942805 h 6154939"/>
              <a:gd name="connsiteX2991" fmla="*/ 4154010 w 5943457"/>
              <a:gd name="connsiteY2991" fmla="*/ 895966 h 6154939"/>
              <a:gd name="connsiteX2992" fmla="*/ 1778092 w 5943457"/>
              <a:gd name="connsiteY2992" fmla="*/ 895175 h 6154939"/>
              <a:gd name="connsiteX2993" fmla="*/ 1807828 w 5943457"/>
              <a:gd name="connsiteY2993" fmla="*/ 897387 h 6154939"/>
              <a:gd name="connsiteX2994" fmla="*/ 1801041 w 5943457"/>
              <a:gd name="connsiteY2994" fmla="*/ 986788 h 6154939"/>
              <a:gd name="connsiteX2995" fmla="*/ 1780525 w 5943457"/>
              <a:gd name="connsiteY2995" fmla="*/ 974257 h 6154939"/>
              <a:gd name="connsiteX2996" fmla="*/ 1776076 w 5943457"/>
              <a:gd name="connsiteY2996" fmla="*/ 964439 h 6154939"/>
              <a:gd name="connsiteX2997" fmla="*/ 1762437 w 5943457"/>
              <a:gd name="connsiteY2997" fmla="*/ 969349 h 6154939"/>
              <a:gd name="connsiteX2998" fmla="*/ 1768831 w 5943457"/>
              <a:gd name="connsiteY2998" fmla="*/ 949996 h 6154939"/>
              <a:gd name="connsiteX2999" fmla="*/ 1770146 w 5943457"/>
              <a:gd name="connsiteY2999" fmla="*/ 949516 h 6154939"/>
              <a:gd name="connsiteX3000" fmla="*/ 1769545 w 5943457"/>
              <a:gd name="connsiteY3000" fmla="*/ 923412 h 6154939"/>
              <a:gd name="connsiteX3001" fmla="*/ 1778092 w 5943457"/>
              <a:gd name="connsiteY3001" fmla="*/ 895175 h 6154939"/>
              <a:gd name="connsiteX3002" fmla="*/ 1538704 w 5943457"/>
              <a:gd name="connsiteY3002" fmla="*/ 870232 h 6154939"/>
              <a:gd name="connsiteX3003" fmla="*/ 1550013 w 5943457"/>
              <a:gd name="connsiteY3003" fmla="*/ 874264 h 6154939"/>
              <a:gd name="connsiteX3004" fmla="*/ 1544468 w 5943457"/>
              <a:gd name="connsiteY3004" fmla="*/ 889817 h 6154939"/>
              <a:gd name="connsiteX3005" fmla="*/ 1529405 w 5943457"/>
              <a:gd name="connsiteY3005" fmla="*/ 880063 h 6154939"/>
              <a:gd name="connsiteX3006" fmla="*/ 1538704 w 5943457"/>
              <a:gd name="connsiteY3006" fmla="*/ 870232 h 6154939"/>
              <a:gd name="connsiteX3007" fmla="*/ 1743860 w 5943457"/>
              <a:gd name="connsiteY3007" fmla="*/ 863165 h 6154939"/>
              <a:gd name="connsiteX3008" fmla="*/ 1763797 w 5943457"/>
              <a:gd name="connsiteY3008" fmla="*/ 870275 h 6154939"/>
              <a:gd name="connsiteX3009" fmla="*/ 1757932 w 5943457"/>
              <a:gd name="connsiteY3009" fmla="*/ 886723 h 6154939"/>
              <a:gd name="connsiteX3010" fmla="*/ 1743860 w 5943457"/>
              <a:gd name="connsiteY3010" fmla="*/ 863165 h 6154939"/>
              <a:gd name="connsiteX3011" fmla="*/ 1645619 w 5943457"/>
              <a:gd name="connsiteY3011" fmla="*/ 860241 h 6154939"/>
              <a:gd name="connsiteX3012" fmla="*/ 1660523 w 5943457"/>
              <a:gd name="connsiteY3012" fmla="*/ 871581 h 6154939"/>
              <a:gd name="connsiteX3013" fmla="*/ 1630173 w 5943457"/>
              <a:gd name="connsiteY3013" fmla="*/ 862260 h 6154939"/>
              <a:gd name="connsiteX3014" fmla="*/ 1645619 w 5943457"/>
              <a:gd name="connsiteY3014" fmla="*/ 860241 h 6154939"/>
              <a:gd name="connsiteX3015" fmla="*/ 3544875 w 5943457"/>
              <a:gd name="connsiteY3015" fmla="*/ 856224 h 6154939"/>
              <a:gd name="connsiteX3016" fmla="*/ 3549915 w 5943457"/>
              <a:gd name="connsiteY3016" fmla="*/ 867121 h 6154939"/>
              <a:gd name="connsiteX3017" fmla="*/ 3534928 w 5943457"/>
              <a:gd name="connsiteY3017" fmla="*/ 874052 h 6154939"/>
              <a:gd name="connsiteX3018" fmla="*/ 3531345 w 5943457"/>
              <a:gd name="connsiteY3018" fmla="*/ 856470 h 6154939"/>
              <a:gd name="connsiteX3019" fmla="*/ 3544875 w 5943457"/>
              <a:gd name="connsiteY3019" fmla="*/ 856224 h 6154939"/>
              <a:gd name="connsiteX3020" fmla="*/ 3179068 w 5943457"/>
              <a:gd name="connsiteY3020" fmla="*/ 854966 h 6154939"/>
              <a:gd name="connsiteX3021" fmla="*/ 3184240 w 5943457"/>
              <a:gd name="connsiteY3021" fmla="*/ 874236 h 6154939"/>
              <a:gd name="connsiteX3022" fmla="*/ 3183379 w 5943457"/>
              <a:gd name="connsiteY3022" fmla="*/ 878761 h 6154939"/>
              <a:gd name="connsiteX3023" fmla="*/ 3195328 w 5943457"/>
              <a:gd name="connsiteY3023" fmla="*/ 883104 h 6154939"/>
              <a:gd name="connsiteX3024" fmla="*/ 3202422 w 5943457"/>
              <a:gd name="connsiteY3024" fmla="*/ 883104 h 6154939"/>
              <a:gd name="connsiteX3025" fmla="*/ 3205968 w 5943457"/>
              <a:gd name="connsiteY3025" fmla="*/ 883104 h 6154939"/>
              <a:gd name="connsiteX3026" fmla="*/ 3198874 w 5943457"/>
              <a:gd name="connsiteY3026" fmla="*/ 886550 h 6154939"/>
              <a:gd name="connsiteX3027" fmla="*/ 3202422 w 5943457"/>
              <a:gd name="connsiteY3027" fmla="*/ 886550 h 6154939"/>
              <a:gd name="connsiteX3028" fmla="*/ 3209515 w 5943457"/>
              <a:gd name="connsiteY3028" fmla="*/ 889994 h 6154939"/>
              <a:gd name="connsiteX3029" fmla="*/ 3262719 w 5943457"/>
              <a:gd name="connsiteY3029" fmla="*/ 896886 h 6154939"/>
              <a:gd name="connsiteX3030" fmla="*/ 3269813 w 5943457"/>
              <a:gd name="connsiteY3030" fmla="*/ 883104 h 6154939"/>
              <a:gd name="connsiteX3031" fmla="*/ 3213062 w 5943457"/>
              <a:gd name="connsiteY3031" fmla="*/ 869322 h 6154939"/>
              <a:gd name="connsiteX3032" fmla="*/ 3184243 w 5943457"/>
              <a:gd name="connsiteY3032" fmla="*/ 855972 h 6154939"/>
              <a:gd name="connsiteX3033" fmla="*/ 1418470 w 5943457"/>
              <a:gd name="connsiteY3033" fmla="*/ 851335 h 6154939"/>
              <a:gd name="connsiteX3034" fmla="*/ 1416121 w 5943457"/>
              <a:gd name="connsiteY3034" fmla="*/ 931987 h 6154939"/>
              <a:gd name="connsiteX3035" fmla="*/ 1418470 w 5943457"/>
              <a:gd name="connsiteY3035" fmla="*/ 851335 h 6154939"/>
              <a:gd name="connsiteX3036" fmla="*/ 3127652 w 5943457"/>
              <a:gd name="connsiteY3036" fmla="*/ 846225 h 6154939"/>
              <a:gd name="connsiteX3037" fmla="*/ 3129568 w 5943457"/>
              <a:gd name="connsiteY3037" fmla="*/ 849657 h 6154939"/>
              <a:gd name="connsiteX3038" fmla="*/ 3141620 w 5943457"/>
              <a:gd name="connsiteY3038" fmla="*/ 867962 h 6154939"/>
              <a:gd name="connsiteX3039" fmla="*/ 3151794 w 5943457"/>
              <a:gd name="connsiteY3039" fmla="*/ 870115 h 6154939"/>
              <a:gd name="connsiteX3040" fmla="*/ 3152127 w 5943457"/>
              <a:gd name="connsiteY3040" fmla="*/ 869963 h 6154939"/>
              <a:gd name="connsiteX3041" fmla="*/ 3178429 w 5943457"/>
              <a:gd name="connsiteY3041" fmla="*/ 854842 h 6154939"/>
              <a:gd name="connsiteX3042" fmla="*/ 3155701 w 5943457"/>
              <a:gd name="connsiteY3042" fmla="*/ 850427 h 6154939"/>
              <a:gd name="connsiteX3043" fmla="*/ 1066681 w 5943457"/>
              <a:gd name="connsiteY3043" fmla="*/ 844887 h 6154939"/>
              <a:gd name="connsiteX3044" fmla="*/ 1072248 w 5943457"/>
              <a:gd name="connsiteY3044" fmla="*/ 868362 h 6154939"/>
              <a:gd name="connsiteX3045" fmla="*/ 1059953 w 5943457"/>
              <a:gd name="connsiteY3045" fmla="*/ 865906 h 6154939"/>
              <a:gd name="connsiteX3046" fmla="*/ 1055445 w 5943457"/>
              <a:gd name="connsiteY3046" fmla="*/ 852627 h 6154939"/>
              <a:gd name="connsiteX3047" fmla="*/ 1066681 w 5943457"/>
              <a:gd name="connsiteY3047" fmla="*/ 844887 h 6154939"/>
              <a:gd name="connsiteX3048" fmla="*/ 3125604 w 5943457"/>
              <a:gd name="connsiteY3048" fmla="*/ 842554 h 6154939"/>
              <a:gd name="connsiteX3049" fmla="*/ 3125933 w 5943457"/>
              <a:gd name="connsiteY3049" fmla="*/ 843144 h 6154939"/>
              <a:gd name="connsiteX3050" fmla="*/ 3126163 w 5943457"/>
              <a:gd name="connsiteY3050" fmla="*/ 843052 h 6154939"/>
              <a:gd name="connsiteX3051" fmla="*/ 1232620 w 5943457"/>
              <a:gd name="connsiteY3051" fmla="*/ 829907 h 6154939"/>
              <a:gd name="connsiteX3052" fmla="*/ 1218703 w 5943457"/>
              <a:gd name="connsiteY3052" fmla="*/ 853951 h 6154939"/>
              <a:gd name="connsiteX3053" fmla="*/ 1207580 w 5943457"/>
              <a:gd name="connsiteY3053" fmla="*/ 843064 h 6154939"/>
              <a:gd name="connsiteX3054" fmla="*/ 1232620 w 5943457"/>
              <a:gd name="connsiteY3054" fmla="*/ 829907 h 6154939"/>
              <a:gd name="connsiteX3055" fmla="*/ 1876506 w 5943457"/>
              <a:gd name="connsiteY3055" fmla="*/ 824271 h 6154939"/>
              <a:gd name="connsiteX3056" fmla="*/ 1889487 w 5943457"/>
              <a:gd name="connsiteY3056" fmla="*/ 860615 h 6154939"/>
              <a:gd name="connsiteX3057" fmla="*/ 1877047 w 5943457"/>
              <a:gd name="connsiteY3057" fmla="*/ 865877 h 6154939"/>
              <a:gd name="connsiteX3058" fmla="*/ 1883578 w 5943457"/>
              <a:gd name="connsiteY3058" fmla="*/ 879253 h 6154939"/>
              <a:gd name="connsiteX3059" fmla="*/ 1931448 w 5943457"/>
              <a:gd name="connsiteY3059" fmla="*/ 841006 h 6154939"/>
              <a:gd name="connsiteX3060" fmla="*/ 1923149 w 5943457"/>
              <a:gd name="connsiteY3060" fmla="*/ 874394 h 6154939"/>
              <a:gd name="connsiteX3061" fmla="*/ 1929178 w 5943457"/>
              <a:gd name="connsiteY3061" fmla="*/ 872159 h 6154939"/>
              <a:gd name="connsiteX3062" fmla="*/ 1945637 w 5943457"/>
              <a:gd name="connsiteY3062" fmla="*/ 880383 h 6154939"/>
              <a:gd name="connsiteX3063" fmla="*/ 1919686 w 5943457"/>
              <a:gd name="connsiteY3063" fmla="*/ 888433 h 6154939"/>
              <a:gd name="connsiteX3064" fmla="*/ 1917921 w 5943457"/>
              <a:gd name="connsiteY3064" fmla="*/ 884828 h 6154939"/>
              <a:gd name="connsiteX3065" fmla="*/ 1899688 w 5943457"/>
              <a:gd name="connsiteY3065" fmla="*/ 910337 h 6154939"/>
              <a:gd name="connsiteX3066" fmla="*/ 1906892 w 5943457"/>
              <a:gd name="connsiteY3066" fmla="*/ 921277 h 6154939"/>
              <a:gd name="connsiteX3067" fmla="*/ 1907513 w 5943457"/>
              <a:gd name="connsiteY3067" fmla="*/ 923264 h 6154939"/>
              <a:gd name="connsiteX3068" fmla="*/ 1924519 w 5943457"/>
              <a:gd name="connsiteY3068" fmla="*/ 916986 h 6154939"/>
              <a:gd name="connsiteX3069" fmla="*/ 1946798 w 5943457"/>
              <a:gd name="connsiteY3069" fmla="*/ 924343 h 6154939"/>
              <a:gd name="connsiteX3070" fmla="*/ 1954672 w 5943457"/>
              <a:gd name="connsiteY3070" fmla="*/ 931630 h 6154939"/>
              <a:gd name="connsiteX3071" fmla="*/ 1916872 w 5943457"/>
              <a:gd name="connsiteY3071" fmla="*/ 938087 h 6154939"/>
              <a:gd name="connsiteX3072" fmla="*/ 1910040 w 5943457"/>
              <a:gd name="connsiteY3072" fmla="*/ 931341 h 6154939"/>
              <a:gd name="connsiteX3073" fmla="*/ 1912128 w 5943457"/>
              <a:gd name="connsiteY3073" fmla="*/ 938019 h 6154939"/>
              <a:gd name="connsiteX3074" fmla="*/ 1917328 w 5943457"/>
              <a:gd name="connsiteY3074" fmla="*/ 966732 h 6154939"/>
              <a:gd name="connsiteX3075" fmla="*/ 1887769 w 5943457"/>
              <a:gd name="connsiteY3075" fmla="*/ 923819 h 6154939"/>
              <a:gd name="connsiteX3076" fmla="*/ 1869794 w 5943457"/>
              <a:gd name="connsiteY3076" fmla="*/ 936201 h 6154939"/>
              <a:gd name="connsiteX3077" fmla="*/ 1870527 w 5943457"/>
              <a:gd name="connsiteY3077" fmla="*/ 898788 h 6154939"/>
              <a:gd name="connsiteX3078" fmla="*/ 1844365 w 5943457"/>
              <a:gd name="connsiteY3078" fmla="*/ 837717 h 6154939"/>
              <a:gd name="connsiteX3079" fmla="*/ 1857542 w 5943457"/>
              <a:gd name="connsiteY3079" fmla="*/ 837126 h 6154939"/>
              <a:gd name="connsiteX3080" fmla="*/ 1860561 w 5943457"/>
              <a:gd name="connsiteY3080" fmla="*/ 839895 h 6154939"/>
              <a:gd name="connsiteX3081" fmla="*/ 1862196 w 5943457"/>
              <a:gd name="connsiteY3081" fmla="*/ 837171 h 6154939"/>
              <a:gd name="connsiteX3082" fmla="*/ 1876506 w 5943457"/>
              <a:gd name="connsiteY3082" fmla="*/ 824271 h 6154939"/>
              <a:gd name="connsiteX3083" fmla="*/ 4133844 w 5943457"/>
              <a:gd name="connsiteY3083" fmla="*/ 815440 h 6154939"/>
              <a:gd name="connsiteX3084" fmla="*/ 4144906 w 5943457"/>
              <a:gd name="connsiteY3084" fmla="*/ 823424 h 6154939"/>
              <a:gd name="connsiteX3085" fmla="*/ 4124666 w 5943457"/>
              <a:gd name="connsiteY3085" fmla="*/ 836552 h 6154939"/>
              <a:gd name="connsiteX3086" fmla="*/ 4122850 w 5943457"/>
              <a:gd name="connsiteY3086" fmla="*/ 824148 h 6154939"/>
              <a:gd name="connsiteX3087" fmla="*/ 4133844 w 5943457"/>
              <a:gd name="connsiteY3087" fmla="*/ 815440 h 6154939"/>
              <a:gd name="connsiteX3088" fmla="*/ 3782933 w 5943457"/>
              <a:gd name="connsiteY3088" fmla="*/ 814486 h 6154939"/>
              <a:gd name="connsiteX3089" fmla="*/ 3797597 w 5943457"/>
              <a:gd name="connsiteY3089" fmla="*/ 821822 h 6154939"/>
              <a:gd name="connsiteX3090" fmla="*/ 3793548 w 5943457"/>
              <a:gd name="connsiteY3090" fmla="*/ 873347 h 6154939"/>
              <a:gd name="connsiteX3091" fmla="*/ 3782933 w 5943457"/>
              <a:gd name="connsiteY3091" fmla="*/ 814486 h 6154939"/>
              <a:gd name="connsiteX3092" fmla="*/ 4002001 w 5943457"/>
              <a:gd name="connsiteY3092" fmla="*/ 812692 h 6154939"/>
              <a:gd name="connsiteX3093" fmla="*/ 4007365 w 5943457"/>
              <a:gd name="connsiteY3093" fmla="*/ 824102 h 6154939"/>
              <a:gd name="connsiteX3094" fmla="*/ 3975772 w 5943457"/>
              <a:gd name="connsiteY3094" fmla="*/ 868575 h 6154939"/>
              <a:gd name="connsiteX3095" fmla="*/ 3969043 w 5943457"/>
              <a:gd name="connsiteY3095" fmla="*/ 870524 h 6154939"/>
              <a:gd name="connsiteX3096" fmla="*/ 3962758 w 5943457"/>
              <a:gd name="connsiteY3096" fmla="*/ 886458 h 6154939"/>
              <a:gd name="connsiteX3097" fmla="*/ 3949902 w 5943457"/>
              <a:gd name="connsiteY3097" fmla="*/ 880081 h 6154939"/>
              <a:gd name="connsiteX3098" fmla="*/ 3943936 w 5943457"/>
              <a:gd name="connsiteY3098" fmla="*/ 873886 h 6154939"/>
              <a:gd name="connsiteX3099" fmla="*/ 3938874 w 5943457"/>
              <a:gd name="connsiteY3099" fmla="*/ 871950 h 6154939"/>
              <a:gd name="connsiteX3100" fmla="*/ 3931209 w 5943457"/>
              <a:gd name="connsiteY3100" fmla="*/ 860888 h 6154939"/>
              <a:gd name="connsiteX3101" fmla="*/ 4002001 w 5943457"/>
              <a:gd name="connsiteY3101" fmla="*/ 812692 h 6154939"/>
              <a:gd name="connsiteX3102" fmla="*/ 2662711 w 5943457"/>
              <a:gd name="connsiteY3102" fmla="*/ 811215 h 6154939"/>
              <a:gd name="connsiteX3103" fmla="*/ 2670365 w 5943457"/>
              <a:gd name="connsiteY3103" fmla="*/ 822328 h 6154939"/>
              <a:gd name="connsiteX3104" fmla="*/ 2642972 w 5943457"/>
              <a:gd name="connsiteY3104" fmla="*/ 835734 h 6154939"/>
              <a:gd name="connsiteX3105" fmla="*/ 2645770 w 5943457"/>
              <a:gd name="connsiteY3105" fmla="*/ 816056 h 6154939"/>
              <a:gd name="connsiteX3106" fmla="*/ 2662711 w 5943457"/>
              <a:gd name="connsiteY3106" fmla="*/ 811215 h 6154939"/>
              <a:gd name="connsiteX3107" fmla="*/ 1401174 w 5943457"/>
              <a:gd name="connsiteY3107" fmla="*/ 805476 h 6154939"/>
              <a:gd name="connsiteX3108" fmla="*/ 1423780 w 5943457"/>
              <a:gd name="connsiteY3108" fmla="*/ 816330 h 6154939"/>
              <a:gd name="connsiteX3109" fmla="*/ 1393008 w 5943457"/>
              <a:gd name="connsiteY3109" fmla="*/ 812195 h 6154939"/>
              <a:gd name="connsiteX3110" fmla="*/ 1401174 w 5943457"/>
              <a:gd name="connsiteY3110" fmla="*/ 805476 h 6154939"/>
              <a:gd name="connsiteX3111" fmla="*/ 1591155 w 5943457"/>
              <a:gd name="connsiteY3111" fmla="*/ 805125 h 6154939"/>
              <a:gd name="connsiteX3112" fmla="*/ 1602686 w 5943457"/>
              <a:gd name="connsiteY3112" fmla="*/ 806418 h 6154939"/>
              <a:gd name="connsiteX3113" fmla="*/ 1605070 w 5943457"/>
              <a:gd name="connsiteY3113" fmla="*/ 819538 h 6154939"/>
              <a:gd name="connsiteX3114" fmla="*/ 1585039 w 5943457"/>
              <a:gd name="connsiteY3114" fmla="*/ 827696 h 6154939"/>
              <a:gd name="connsiteX3115" fmla="*/ 1577695 w 5943457"/>
              <a:gd name="connsiteY3115" fmla="*/ 810959 h 6154939"/>
              <a:gd name="connsiteX3116" fmla="*/ 1591155 w 5943457"/>
              <a:gd name="connsiteY3116" fmla="*/ 805125 h 6154939"/>
              <a:gd name="connsiteX3117" fmla="*/ 4448306 w 5943457"/>
              <a:gd name="connsiteY3117" fmla="*/ 796148 h 6154939"/>
              <a:gd name="connsiteX3118" fmla="*/ 4456607 w 5943457"/>
              <a:gd name="connsiteY3118" fmla="*/ 802696 h 6154939"/>
              <a:gd name="connsiteX3119" fmla="*/ 4450815 w 5943457"/>
              <a:gd name="connsiteY3119" fmla="*/ 827095 h 6154939"/>
              <a:gd name="connsiteX3120" fmla="*/ 4448306 w 5943457"/>
              <a:gd name="connsiteY3120" fmla="*/ 796148 h 6154939"/>
              <a:gd name="connsiteX3121" fmla="*/ 2615761 w 5943457"/>
              <a:gd name="connsiteY3121" fmla="*/ 792032 h 6154939"/>
              <a:gd name="connsiteX3122" fmla="*/ 2623681 w 5943457"/>
              <a:gd name="connsiteY3122" fmla="*/ 796815 h 6154939"/>
              <a:gd name="connsiteX3123" fmla="*/ 2604931 w 5943457"/>
              <a:gd name="connsiteY3123" fmla="*/ 797620 h 6154939"/>
              <a:gd name="connsiteX3124" fmla="*/ 2615761 w 5943457"/>
              <a:gd name="connsiteY3124" fmla="*/ 792032 h 6154939"/>
              <a:gd name="connsiteX3125" fmla="*/ 1452948 w 5943457"/>
              <a:gd name="connsiteY3125" fmla="*/ 785028 h 6154939"/>
              <a:gd name="connsiteX3126" fmla="*/ 1465547 w 5943457"/>
              <a:gd name="connsiteY3126" fmla="*/ 785512 h 6154939"/>
              <a:gd name="connsiteX3127" fmla="*/ 1463197 w 5943457"/>
              <a:gd name="connsiteY3127" fmla="*/ 870054 h 6154939"/>
              <a:gd name="connsiteX3128" fmla="*/ 1452948 w 5943457"/>
              <a:gd name="connsiteY3128" fmla="*/ 785028 h 6154939"/>
              <a:gd name="connsiteX3129" fmla="*/ 2548539 w 5943457"/>
              <a:gd name="connsiteY3129" fmla="*/ 784829 h 6154939"/>
              <a:gd name="connsiteX3130" fmla="*/ 2520459 w 5943457"/>
              <a:gd name="connsiteY3130" fmla="*/ 798912 h 6154939"/>
              <a:gd name="connsiteX3131" fmla="*/ 2531735 w 5943457"/>
              <a:gd name="connsiteY3131" fmla="*/ 787858 h 6154939"/>
              <a:gd name="connsiteX3132" fmla="*/ 2548539 w 5943457"/>
              <a:gd name="connsiteY3132" fmla="*/ 784829 h 6154939"/>
              <a:gd name="connsiteX3133" fmla="*/ 3875594 w 5943457"/>
              <a:gd name="connsiteY3133" fmla="*/ 782987 h 6154939"/>
              <a:gd name="connsiteX3134" fmla="*/ 3892367 w 5943457"/>
              <a:gd name="connsiteY3134" fmla="*/ 783607 h 6154939"/>
              <a:gd name="connsiteX3135" fmla="*/ 3908537 w 5943457"/>
              <a:gd name="connsiteY3135" fmla="*/ 797633 h 6154939"/>
              <a:gd name="connsiteX3136" fmla="*/ 3896759 w 5943457"/>
              <a:gd name="connsiteY3136" fmla="*/ 810505 h 6154939"/>
              <a:gd name="connsiteX3137" fmla="*/ 3891833 w 5943457"/>
              <a:gd name="connsiteY3137" fmla="*/ 810980 h 6154939"/>
              <a:gd name="connsiteX3138" fmla="*/ 3895364 w 5943457"/>
              <a:gd name="connsiteY3138" fmla="*/ 812100 h 6154939"/>
              <a:gd name="connsiteX3139" fmla="*/ 3904889 w 5943457"/>
              <a:gd name="connsiteY3139" fmla="*/ 808394 h 6154939"/>
              <a:gd name="connsiteX3140" fmla="*/ 3927266 w 5943457"/>
              <a:gd name="connsiteY3140" fmla="*/ 812564 h 6154939"/>
              <a:gd name="connsiteX3141" fmla="*/ 3910832 w 5943457"/>
              <a:gd name="connsiteY3141" fmla="*/ 825424 h 6154939"/>
              <a:gd name="connsiteX3142" fmla="*/ 3911662 w 5943457"/>
              <a:gd name="connsiteY3142" fmla="*/ 827744 h 6154939"/>
              <a:gd name="connsiteX3143" fmla="*/ 3883622 w 5943457"/>
              <a:gd name="connsiteY3143" fmla="*/ 847059 h 6154939"/>
              <a:gd name="connsiteX3144" fmla="*/ 3882985 w 5943457"/>
              <a:gd name="connsiteY3144" fmla="*/ 840507 h 6154939"/>
              <a:gd name="connsiteX3145" fmla="*/ 3870074 w 5943457"/>
              <a:gd name="connsiteY3145" fmla="*/ 843712 h 6154939"/>
              <a:gd name="connsiteX3146" fmla="*/ 3869420 w 5943457"/>
              <a:gd name="connsiteY3146" fmla="*/ 852060 h 6154939"/>
              <a:gd name="connsiteX3147" fmla="*/ 3850156 w 5943457"/>
              <a:gd name="connsiteY3147" fmla="*/ 868184 h 6154939"/>
              <a:gd name="connsiteX3148" fmla="*/ 3837328 w 5943457"/>
              <a:gd name="connsiteY3148" fmla="*/ 840447 h 6154939"/>
              <a:gd name="connsiteX3149" fmla="*/ 3852879 w 5943457"/>
              <a:gd name="connsiteY3149" fmla="*/ 832053 h 6154939"/>
              <a:gd name="connsiteX3150" fmla="*/ 3867810 w 5943457"/>
              <a:gd name="connsiteY3150" fmla="*/ 830053 h 6154939"/>
              <a:gd name="connsiteX3151" fmla="*/ 3883545 w 5943457"/>
              <a:gd name="connsiteY3151" fmla="*/ 816699 h 6154939"/>
              <a:gd name="connsiteX3152" fmla="*/ 3883862 w 5943457"/>
              <a:gd name="connsiteY3152" fmla="*/ 816575 h 6154939"/>
              <a:gd name="connsiteX3153" fmla="*/ 3883925 w 5943457"/>
              <a:gd name="connsiteY3153" fmla="*/ 816273 h 6154939"/>
              <a:gd name="connsiteX3154" fmla="*/ 3887383 w 5943457"/>
              <a:gd name="connsiteY3154" fmla="*/ 811410 h 6154939"/>
              <a:gd name="connsiteX3155" fmla="*/ 3880104 w 5943457"/>
              <a:gd name="connsiteY3155" fmla="*/ 812113 h 6154939"/>
              <a:gd name="connsiteX3156" fmla="*/ 3875594 w 5943457"/>
              <a:gd name="connsiteY3156" fmla="*/ 782987 h 6154939"/>
              <a:gd name="connsiteX3157" fmla="*/ 3298844 w 5943457"/>
              <a:gd name="connsiteY3157" fmla="*/ 777753 h 6154939"/>
              <a:gd name="connsiteX3158" fmla="*/ 3314168 w 5943457"/>
              <a:gd name="connsiteY3158" fmla="*/ 779023 h 6154939"/>
              <a:gd name="connsiteX3159" fmla="*/ 3341628 w 5943457"/>
              <a:gd name="connsiteY3159" fmla="*/ 810093 h 6154939"/>
              <a:gd name="connsiteX3160" fmla="*/ 3308167 w 5943457"/>
              <a:gd name="connsiteY3160" fmla="*/ 846264 h 6154939"/>
              <a:gd name="connsiteX3161" fmla="*/ 3298844 w 5943457"/>
              <a:gd name="connsiteY3161" fmla="*/ 777753 h 6154939"/>
              <a:gd name="connsiteX3162" fmla="*/ 3214925 w 5943457"/>
              <a:gd name="connsiteY3162" fmla="*/ 772957 h 6154939"/>
              <a:gd name="connsiteX3163" fmla="*/ 3183150 w 5943457"/>
              <a:gd name="connsiteY3163" fmla="*/ 780458 h 6154939"/>
              <a:gd name="connsiteX3164" fmla="*/ 3214925 w 5943457"/>
              <a:gd name="connsiteY3164" fmla="*/ 772957 h 6154939"/>
              <a:gd name="connsiteX3165" fmla="*/ 1684774 w 5943457"/>
              <a:gd name="connsiteY3165" fmla="*/ 772719 h 6154939"/>
              <a:gd name="connsiteX3166" fmla="*/ 1686290 w 5943457"/>
              <a:gd name="connsiteY3166" fmla="*/ 796798 h 6154939"/>
              <a:gd name="connsiteX3167" fmla="*/ 1674587 w 5943457"/>
              <a:gd name="connsiteY3167" fmla="*/ 792298 h 6154939"/>
              <a:gd name="connsiteX3168" fmla="*/ 1672391 w 5943457"/>
              <a:gd name="connsiteY3168" fmla="*/ 778447 h 6154939"/>
              <a:gd name="connsiteX3169" fmla="*/ 1684774 w 5943457"/>
              <a:gd name="connsiteY3169" fmla="*/ 772719 h 6154939"/>
              <a:gd name="connsiteX3170" fmla="*/ 3715409 w 5943457"/>
              <a:gd name="connsiteY3170" fmla="*/ 770318 h 6154939"/>
              <a:gd name="connsiteX3171" fmla="*/ 3663021 w 5943457"/>
              <a:gd name="connsiteY3171" fmla="*/ 835405 h 6154939"/>
              <a:gd name="connsiteX3172" fmla="*/ 3715409 w 5943457"/>
              <a:gd name="connsiteY3172" fmla="*/ 770318 h 6154939"/>
              <a:gd name="connsiteX3173" fmla="*/ 3254605 w 5943457"/>
              <a:gd name="connsiteY3173" fmla="*/ 768999 h 6154939"/>
              <a:gd name="connsiteX3174" fmla="*/ 3258406 w 5943457"/>
              <a:gd name="connsiteY3174" fmla="*/ 778063 h 6154939"/>
              <a:gd name="connsiteX3175" fmla="*/ 3241940 w 5943457"/>
              <a:gd name="connsiteY3175" fmla="*/ 785679 h 6154939"/>
              <a:gd name="connsiteX3176" fmla="*/ 3246219 w 5943457"/>
              <a:gd name="connsiteY3176" fmla="*/ 769269 h 6154939"/>
              <a:gd name="connsiteX3177" fmla="*/ 3254605 w 5943457"/>
              <a:gd name="connsiteY3177" fmla="*/ 768999 h 6154939"/>
              <a:gd name="connsiteX3178" fmla="*/ 3078764 w 5943457"/>
              <a:gd name="connsiteY3178" fmla="*/ 759438 h 6154939"/>
              <a:gd name="connsiteX3179" fmla="*/ 3088740 w 5943457"/>
              <a:gd name="connsiteY3179" fmla="*/ 766018 h 6154939"/>
              <a:gd name="connsiteX3180" fmla="*/ 3072317 w 5943457"/>
              <a:gd name="connsiteY3180" fmla="*/ 786762 h 6154939"/>
              <a:gd name="connsiteX3181" fmla="*/ 3069108 w 5943457"/>
              <a:gd name="connsiteY3181" fmla="*/ 765240 h 6154939"/>
              <a:gd name="connsiteX3182" fmla="*/ 3078764 w 5943457"/>
              <a:gd name="connsiteY3182" fmla="*/ 759438 h 6154939"/>
              <a:gd name="connsiteX3183" fmla="*/ 2681200 w 5943457"/>
              <a:gd name="connsiteY3183" fmla="*/ 757474 h 6154939"/>
              <a:gd name="connsiteX3184" fmla="*/ 2690762 w 5943457"/>
              <a:gd name="connsiteY3184" fmla="*/ 831183 h 6154939"/>
              <a:gd name="connsiteX3185" fmla="*/ 2679155 w 5943457"/>
              <a:gd name="connsiteY3185" fmla="*/ 808767 h 6154939"/>
              <a:gd name="connsiteX3186" fmla="*/ 2672406 w 5943457"/>
              <a:gd name="connsiteY3186" fmla="*/ 817934 h 6154939"/>
              <a:gd name="connsiteX3187" fmla="*/ 2671365 w 5943457"/>
              <a:gd name="connsiteY3187" fmla="*/ 791044 h 6154939"/>
              <a:gd name="connsiteX3188" fmla="*/ 2673211 w 5943457"/>
              <a:gd name="connsiteY3188" fmla="*/ 792214 h 6154939"/>
              <a:gd name="connsiteX3189" fmla="*/ 2673250 w 5943457"/>
              <a:gd name="connsiteY3189" fmla="*/ 776647 h 6154939"/>
              <a:gd name="connsiteX3190" fmla="*/ 2681200 w 5943457"/>
              <a:gd name="connsiteY3190" fmla="*/ 757474 h 6154939"/>
              <a:gd name="connsiteX3191" fmla="*/ 3705801 w 5943457"/>
              <a:gd name="connsiteY3191" fmla="*/ 757222 h 6154939"/>
              <a:gd name="connsiteX3192" fmla="*/ 3713897 w 5943457"/>
              <a:gd name="connsiteY3192" fmla="*/ 759426 h 6154939"/>
              <a:gd name="connsiteX3193" fmla="*/ 3714870 w 5943457"/>
              <a:gd name="connsiteY3193" fmla="*/ 769206 h 6154939"/>
              <a:gd name="connsiteX3194" fmla="*/ 3696893 w 5943457"/>
              <a:gd name="connsiteY3194" fmla="*/ 771653 h 6154939"/>
              <a:gd name="connsiteX3195" fmla="*/ 3705801 w 5943457"/>
              <a:gd name="connsiteY3195" fmla="*/ 757222 h 6154939"/>
              <a:gd name="connsiteX3196" fmla="*/ 2862920 w 5943457"/>
              <a:gd name="connsiteY3196" fmla="*/ 756101 h 6154939"/>
              <a:gd name="connsiteX3197" fmla="*/ 2866961 w 5943457"/>
              <a:gd name="connsiteY3197" fmla="*/ 769694 h 6154939"/>
              <a:gd name="connsiteX3198" fmla="*/ 2866272 w 5943457"/>
              <a:gd name="connsiteY3198" fmla="*/ 772321 h 6154939"/>
              <a:gd name="connsiteX3199" fmla="*/ 2866328 w 5943457"/>
              <a:gd name="connsiteY3199" fmla="*/ 772463 h 6154939"/>
              <a:gd name="connsiteX3200" fmla="*/ 2870245 w 5943457"/>
              <a:gd name="connsiteY3200" fmla="*/ 800640 h 6154939"/>
              <a:gd name="connsiteX3201" fmla="*/ 2862436 w 5943457"/>
              <a:gd name="connsiteY3201" fmla="*/ 792792 h 6154939"/>
              <a:gd name="connsiteX3202" fmla="*/ 2861403 w 5943457"/>
              <a:gd name="connsiteY3202" fmla="*/ 787019 h 6154939"/>
              <a:gd name="connsiteX3203" fmla="*/ 2852690 w 5943457"/>
              <a:gd name="connsiteY3203" fmla="*/ 796769 h 6154939"/>
              <a:gd name="connsiteX3204" fmla="*/ 2838628 w 5943457"/>
              <a:gd name="connsiteY3204" fmla="*/ 797300 h 6154939"/>
              <a:gd name="connsiteX3205" fmla="*/ 2862920 w 5943457"/>
              <a:gd name="connsiteY3205" fmla="*/ 756101 h 6154939"/>
              <a:gd name="connsiteX3206" fmla="*/ 4183704 w 5943457"/>
              <a:gd name="connsiteY3206" fmla="*/ 743114 h 6154939"/>
              <a:gd name="connsiteX3207" fmla="*/ 4199129 w 5943457"/>
              <a:gd name="connsiteY3207" fmla="*/ 745510 h 6154939"/>
              <a:gd name="connsiteX3208" fmla="*/ 4223216 w 5943457"/>
              <a:gd name="connsiteY3208" fmla="*/ 763031 h 6154939"/>
              <a:gd name="connsiteX3209" fmla="*/ 4173276 w 5943457"/>
              <a:gd name="connsiteY3209" fmla="*/ 754590 h 6154939"/>
              <a:gd name="connsiteX3210" fmla="*/ 4183704 w 5943457"/>
              <a:gd name="connsiteY3210" fmla="*/ 743114 h 6154939"/>
              <a:gd name="connsiteX3211" fmla="*/ 2706437 w 5943457"/>
              <a:gd name="connsiteY3211" fmla="*/ 743008 h 6154939"/>
              <a:gd name="connsiteX3212" fmla="*/ 2735162 w 5943457"/>
              <a:gd name="connsiteY3212" fmla="*/ 766637 h 6154939"/>
              <a:gd name="connsiteX3213" fmla="*/ 2717267 w 5943457"/>
              <a:gd name="connsiteY3213" fmla="*/ 789999 h 6154939"/>
              <a:gd name="connsiteX3214" fmla="*/ 2706437 w 5943457"/>
              <a:gd name="connsiteY3214" fmla="*/ 743008 h 6154939"/>
              <a:gd name="connsiteX3215" fmla="*/ 3432310 w 5943457"/>
              <a:gd name="connsiteY3215" fmla="*/ 739721 h 6154939"/>
              <a:gd name="connsiteX3216" fmla="*/ 3451885 w 5943457"/>
              <a:gd name="connsiteY3216" fmla="*/ 748382 h 6154939"/>
              <a:gd name="connsiteX3217" fmla="*/ 3416094 w 5943457"/>
              <a:gd name="connsiteY3217" fmla="*/ 744052 h 6154939"/>
              <a:gd name="connsiteX3218" fmla="*/ 3432310 w 5943457"/>
              <a:gd name="connsiteY3218" fmla="*/ 739721 h 6154939"/>
              <a:gd name="connsiteX3219" fmla="*/ 3032570 w 5943457"/>
              <a:gd name="connsiteY3219" fmla="*/ 738646 h 6154939"/>
              <a:gd name="connsiteX3220" fmla="*/ 3000051 w 5943457"/>
              <a:gd name="connsiteY3220" fmla="*/ 779719 h 6154939"/>
              <a:gd name="connsiteX3221" fmla="*/ 3004642 w 5943457"/>
              <a:gd name="connsiteY3221" fmla="*/ 749944 h 6154939"/>
              <a:gd name="connsiteX3222" fmla="*/ 3032570 w 5943457"/>
              <a:gd name="connsiteY3222" fmla="*/ 738646 h 6154939"/>
              <a:gd name="connsiteX3223" fmla="*/ 2438354 w 5943457"/>
              <a:gd name="connsiteY3223" fmla="*/ 735393 h 6154939"/>
              <a:gd name="connsiteX3224" fmla="*/ 2469223 w 5943457"/>
              <a:gd name="connsiteY3224" fmla="*/ 756824 h 6154939"/>
              <a:gd name="connsiteX3225" fmla="*/ 2429535 w 5943457"/>
              <a:gd name="connsiteY3225" fmla="*/ 752537 h 6154939"/>
              <a:gd name="connsiteX3226" fmla="*/ 2438354 w 5943457"/>
              <a:gd name="connsiteY3226" fmla="*/ 735393 h 6154939"/>
              <a:gd name="connsiteX3227" fmla="*/ 3545652 w 5943457"/>
              <a:gd name="connsiteY3227" fmla="*/ 735339 h 6154939"/>
              <a:gd name="connsiteX3228" fmla="*/ 3554129 w 5943457"/>
              <a:gd name="connsiteY3228" fmla="*/ 744672 h 6154939"/>
              <a:gd name="connsiteX3229" fmla="*/ 3553055 w 5943457"/>
              <a:gd name="connsiteY3229" fmla="*/ 764070 h 6154939"/>
              <a:gd name="connsiteX3230" fmla="*/ 3556828 w 5943457"/>
              <a:gd name="connsiteY3230" fmla="*/ 756509 h 6154939"/>
              <a:gd name="connsiteX3231" fmla="*/ 3570691 w 5943457"/>
              <a:gd name="connsiteY3231" fmla="*/ 799823 h 6154939"/>
              <a:gd name="connsiteX3232" fmla="*/ 3578591 w 5943457"/>
              <a:gd name="connsiteY3232" fmla="*/ 826859 h 6154939"/>
              <a:gd name="connsiteX3233" fmla="*/ 3586294 w 5943457"/>
              <a:gd name="connsiteY3233" fmla="*/ 825857 h 6154939"/>
              <a:gd name="connsiteX3234" fmla="*/ 3616467 w 5943457"/>
              <a:gd name="connsiteY3234" fmla="*/ 818989 h 6154939"/>
              <a:gd name="connsiteX3235" fmla="*/ 3605831 w 5943457"/>
              <a:gd name="connsiteY3235" fmla="*/ 858121 h 6154939"/>
              <a:gd name="connsiteX3236" fmla="*/ 3563003 w 5943457"/>
              <a:gd name="connsiteY3236" fmla="*/ 850512 h 6154939"/>
              <a:gd name="connsiteX3237" fmla="*/ 3554262 w 5943457"/>
              <a:gd name="connsiteY3237" fmla="*/ 830028 h 6154939"/>
              <a:gd name="connsiteX3238" fmla="*/ 3559678 w 5943457"/>
              <a:gd name="connsiteY3238" fmla="*/ 829321 h 6154939"/>
              <a:gd name="connsiteX3239" fmla="*/ 3548041 w 5943457"/>
              <a:gd name="connsiteY3239" fmla="*/ 804702 h 6154939"/>
              <a:gd name="connsiteX3240" fmla="*/ 3547960 w 5943457"/>
              <a:gd name="connsiteY3240" fmla="*/ 802632 h 6154939"/>
              <a:gd name="connsiteX3241" fmla="*/ 3545040 w 5943457"/>
              <a:gd name="connsiteY3241" fmla="*/ 800988 h 6154939"/>
              <a:gd name="connsiteX3242" fmla="*/ 3540840 w 5943457"/>
              <a:gd name="connsiteY3242" fmla="*/ 790004 h 6154939"/>
              <a:gd name="connsiteX3243" fmla="*/ 3536984 w 5943457"/>
              <a:gd name="connsiteY3243" fmla="*/ 796460 h 6154939"/>
              <a:gd name="connsiteX3244" fmla="*/ 3492128 w 5943457"/>
              <a:gd name="connsiteY3244" fmla="*/ 802194 h 6154939"/>
              <a:gd name="connsiteX3245" fmla="*/ 3545652 w 5943457"/>
              <a:gd name="connsiteY3245" fmla="*/ 735339 h 6154939"/>
              <a:gd name="connsiteX3246" fmla="*/ 2190214 w 5943457"/>
              <a:gd name="connsiteY3246" fmla="*/ 730766 h 6154939"/>
              <a:gd name="connsiteX3247" fmla="*/ 2214375 w 5943457"/>
              <a:gd name="connsiteY3247" fmla="*/ 766501 h 6154939"/>
              <a:gd name="connsiteX3248" fmla="*/ 2243514 w 5943457"/>
              <a:gd name="connsiteY3248" fmla="*/ 756744 h 6154939"/>
              <a:gd name="connsiteX3249" fmla="*/ 2255698 w 5943457"/>
              <a:gd name="connsiteY3249" fmla="*/ 778409 h 6154939"/>
              <a:gd name="connsiteX3250" fmla="*/ 2279869 w 5943457"/>
              <a:gd name="connsiteY3250" fmla="*/ 774019 h 6154939"/>
              <a:gd name="connsiteX3251" fmla="*/ 2303864 w 5943457"/>
              <a:gd name="connsiteY3251" fmla="*/ 788813 h 6154939"/>
              <a:gd name="connsiteX3252" fmla="*/ 2290314 w 5943457"/>
              <a:gd name="connsiteY3252" fmla="*/ 836189 h 6154939"/>
              <a:gd name="connsiteX3253" fmla="*/ 2281590 w 5943457"/>
              <a:gd name="connsiteY3253" fmla="*/ 829632 h 6154939"/>
              <a:gd name="connsiteX3254" fmla="*/ 2286182 w 5943457"/>
              <a:gd name="connsiteY3254" fmla="*/ 841154 h 6154939"/>
              <a:gd name="connsiteX3255" fmla="*/ 2286855 w 5943457"/>
              <a:gd name="connsiteY3255" fmla="*/ 873704 h 6154939"/>
              <a:gd name="connsiteX3256" fmla="*/ 2294161 w 5943457"/>
              <a:gd name="connsiteY3256" fmla="*/ 881803 h 6154939"/>
              <a:gd name="connsiteX3257" fmla="*/ 2298890 w 5943457"/>
              <a:gd name="connsiteY3257" fmla="*/ 880747 h 6154939"/>
              <a:gd name="connsiteX3258" fmla="*/ 2315837 w 5943457"/>
              <a:gd name="connsiteY3258" fmla="*/ 901299 h 6154939"/>
              <a:gd name="connsiteX3259" fmla="*/ 2316164 w 5943457"/>
              <a:gd name="connsiteY3259" fmla="*/ 903757 h 6154939"/>
              <a:gd name="connsiteX3260" fmla="*/ 2324624 w 5943457"/>
              <a:gd name="connsiteY3260" fmla="*/ 911423 h 6154939"/>
              <a:gd name="connsiteX3261" fmla="*/ 2359958 w 5943457"/>
              <a:gd name="connsiteY3261" fmla="*/ 887168 h 6154939"/>
              <a:gd name="connsiteX3262" fmla="*/ 2356820 w 5943457"/>
              <a:gd name="connsiteY3262" fmla="*/ 869902 h 6154939"/>
              <a:gd name="connsiteX3263" fmla="*/ 2387528 w 5943457"/>
              <a:gd name="connsiteY3263" fmla="*/ 868779 h 6154939"/>
              <a:gd name="connsiteX3264" fmla="*/ 2384822 w 5943457"/>
              <a:gd name="connsiteY3264" fmla="*/ 878188 h 6154939"/>
              <a:gd name="connsiteX3265" fmla="*/ 2426786 w 5943457"/>
              <a:gd name="connsiteY3265" fmla="*/ 866102 h 6154939"/>
              <a:gd name="connsiteX3266" fmla="*/ 2440973 w 5943457"/>
              <a:gd name="connsiteY3266" fmla="*/ 877765 h 6154939"/>
              <a:gd name="connsiteX3267" fmla="*/ 2439252 w 5943457"/>
              <a:gd name="connsiteY3267" fmla="*/ 875740 h 6154939"/>
              <a:gd name="connsiteX3268" fmla="*/ 2434971 w 5943457"/>
              <a:gd name="connsiteY3268" fmla="*/ 869718 h 6154939"/>
              <a:gd name="connsiteX3269" fmla="*/ 2446936 w 5943457"/>
              <a:gd name="connsiteY3269" fmla="*/ 863397 h 6154939"/>
              <a:gd name="connsiteX3270" fmla="*/ 2456350 w 5943457"/>
              <a:gd name="connsiteY3270" fmla="*/ 870849 h 6154939"/>
              <a:gd name="connsiteX3271" fmla="*/ 2448048 w 5943457"/>
              <a:gd name="connsiteY3271" fmla="*/ 881333 h 6154939"/>
              <a:gd name="connsiteX3272" fmla="*/ 2461657 w 5943457"/>
              <a:gd name="connsiteY3272" fmla="*/ 884841 h 6154939"/>
              <a:gd name="connsiteX3273" fmla="*/ 2470763 w 5943457"/>
              <a:gd name="connsiteY3273" fmla="*/ 883635 h 6154939"/>
              <a:gd name="connsiteX3274" fmla="*/ 2471902 w 5943457"/>
              <a:gd name="connsiteY3274" fmla="*/ 870245 h 6154939"/>
              <a:gd name="connsiteX3275" fmla="*/ 2579828 w 5943457"/>
              <a:gd name="connsiteY3275" fmla="*/ 862483 h 6154939"/>
              <a:gd name="connsiteX3276" fmla="*/ 2613008 w 5943457"/>
              <a:gd name="connsiteY3276" fmla="*/ 859039 h 6154939"/>
              <a:gd name="connsiteX3277" fmla="*/ 2627596 w 5943457"/>
              <a:gd name="connsiteY3277" fmla="*/ 886244 h 6154939"/>
              <a:gd name="connsiteX3278" fmla="*/ 2631261 w 5943457"/>
              <a:gd name="connsiteY3278" fmla="*/ 887265 h 6154939"/>
              <a:gd name="connsiteX3279" fmla="*/ 2637424 w 5943457"/>
              <a:gd name="connsiteY3279" fmla="*/ 887128 h 6154939"/>
              <a:gd name="connsiteX3280" fmla="*/ 2637439 w 5943457"/>
              <a:gd name="connsiteY3280" fmla="*/ 887120 h 6154939"/>
              <a:gd name="connsiteX3281" fmla="*/ 2639369 w 5943457"/>
              <a:gd name="connsiteY3281" fmla="*/ 880644 h 6154939"/>
              <a:gd name="connsiteX3282" fmla="*/ 2637774 w 5943457"/>
              <a:gd name="connsiteY3282" fmla="*/ 873847 h 6154939"/>
              <a:gd name="connsiteX3283" fmla="*/ 2643734 w 5943457"/>
              <a:gd name="connsiteY3283" fmla="*/ 865997 h 6154939"/>
              <a:gd name="connsiteX3284" fmla="*/ 2644152 w 5943457"/>
              <a:gd name="connsiteY3284" fmla="*/ 864596 h 6154939"/>
              <a:gd name="connsiteX3285" fmla="*/ 2668008 w 5943457"/>
              <a:gd name="connsiteY3285" fmla="*/ 835750 h 6154939"/>
              <a:gd name="connsiteX3286" fmla="*/ 2680654 w 5943457"/>
              <a:gd name="connsiteY3286" fmla="*/ 855105 h 6154939"/>
              <a:gd name="connsiteX3287" fmla="*/ 2677126 w 5943457"/>
              <a:gd name="connsiteY3287" fmla="*/ 876947 h 6154939"/>
              <a:gd name="connsiteX3288" fmla="*/ 2674712 w 5943457"/>
              <a:gd name="connsiteY3288" fmla="*/ 881279 h 6154939"/>
              <a:gd name="connsiteX3289" fmla="*/ 2681022 w 5943457"/>
              <a:gd name="connsiteY3289" fmla="*/ 878367 h 6154939"/>
              <a:gd name="connsiteX3290" fmla="*/ 2688116 w 5943457"/>
              <a:gd name="connsiteY3290" fmla="*/ 872768 h 6154939"/>
              <a:gd name="connsiteX3291" fmla="*/ 2709494 w 5943457"/>
              <a:gd name="connsiteY3291" fmla="*/ 871675 h 6154939"/>
              <a:gd name="connsiteX3292" fmla="*/ 2709370 w 5943457"/>
              <a:gd name="connsiteY3292" fmla="*/ 866209 h 6154939"/>
              <a:gd name="connsiteX3293" fmla="*/ 2718707 w 5943457"/>
              <a:gd name="connsiteY3293" fmla="*/ 851190 h 6154939"/>
              <a:gd name="connsiteX3294" fmla="*/ 2743347 w 5943457"/>
              <a:gd name="connsiteY3294" fmla="*/ 858206 h 6154939"/>
              <a:gd name="connsiteX3295" fmla="*/ 2751267 w 5943457"/>
              <a:gd name="connsiteY3295" fmla="*/ 869901 h 6154939"/>
              <a:gd name="connsiteX3296" fmla="*/ 2766148 w 5943457"/>
              <a:gd name="connsiteY3296" fmla="*/ 869322 h 6154939"/>
              <a:gd name="connsiteX3297" fmla="*/ 2827000 w 5943457"/>
              <a:gd name="connsiteY3297" fmla="*/ 860117 h 6154939"/>
              <a:gd name="connsiteX3298" fmla="*/ 2837151 w 5943457"/>
              <a:gd name="connsiteY3298" fmla="*/ 856710 h 6154939"/>
              <a:gd name="connsiteX3299" fmla="*/ 2844181 w 5943457"/>
              <a:gd name="connsiteY3299" fmla="*/ 858986 h 6154939"/>
              <a:gd name="connsiteX3300" fmla="*/ 2840633 w 5943457"/>
              <a:gd name="connsiteY3300" fmla="*/ 855541 h 6154939"/>
              <a:gd name="connsiteX3301" fmla="*/ 2837151 w 5943457"/>
              <a:gd name="connsiteY3301" fmla="*/ 856710 h 6154939"/>
              <a:gd name="connsiteX3302" fmla="*/ 2833540 w 5943457"/>
              <a:gd name="connsiteY3302" fmla="*/ 855541 h 6154939"/>
              <a:gd name="connsiteX3303" fmla="*/ 2819352 w 5943457"/>
              <a:gd name="connsiteY3303" fmla="*/ 855541 h 6154939"/>
              <a:gd name="connsiteX3304" fmla="*/ 2819352 w 5943457"/>
              <a:gd name="connsiteY3304" fmla="*/ 852095 h 6154939"/>
              <a:gd name="connsiteX3305" fmla="*/ 2829993 w 5943457"/>
              <a:gd name="connsiteY3305" fmla="*/ 852095 h 6154939"/>
              <a:gd name="connsiteX3306" fmla="*/ 2837087 w 5943457"/>
              <a:gd name="connsiteY3306" fmla="*/ 852095 h 6154939"/>
              <a:gd name="connsiteX3307" fmla="*/ 2854822 w 5943457"/>
              <a:gd name="connsiteY3307" fmla="*/ 855541 h 6154939"/>
              <a:gd name="connsiteX3308" fmla="*/ 2887631 w 5943457"/>
              <a:gd name="connsiteY3308" fmla="*/ 854249 h 6154939"/>
              <a:gd name="connsiteX3309" fmla="*/ 2893014 w 5943457"/>
              <a:gd name="connsiteY3309" fmla="*/ 854502 h 6154939"/>
              <a:gd name="connsiteX3310" fmla="*/ 2892509 w 5943457"/>
              <a:gd name="connsiteY3310" fmla="*/ 846603 h 6154939"/>
              <a:gd name="connsiteX3311" fmla="*/ 2898481 w 5943457"/>
              <a:gd name="connsiteY3311" fmla="*/ 822707 h 6154939"/>
              <a:gd name="connsiteX3312" fmla="*/ 2915503 w 5943457"/>
              <a:gd name="connsiteY3312" fmla="*/ 855493 h 6154939"/>
              <a:gd name="connsiteX3313" fmla="*/ 2928864 w 5943457"/>
              <a:gd name="connsiteY3313" fmla="*/ 853818 h 6154939"/>
              <a:gd name="connsiteX3314" fmla="*/ 2939948 w 5943457"/>
              <a:gd name="connsiteY3314" fmla="*/ 852095 h 6154939"/>
              <a:gd name="connsiteX3315" fmla="*/ 2939948 w 5943457"/>
              <a:gd name="connsiteY3315" fmla="*/ 855541 h 6154939"/>
              <a:gd name="connsiteX3316" fmla="*/ 2947375 w 5943457"/>
              <a:gd name="connsiteY3316" fmla="*/ 855595 h 6154939"/>
              <a:gd name="connsiteX3317" fmla="*/ 2952718 w 5943457"/>
              <a:gd name="connsiteY3317" fmla="*/ 855732 h 6154939"/>
              <a:gd name="connsiteX3318" fmla="*/ 2954802 w 5943457"/>
              <a:gd name="connsiteY3318" fmla="*/ 853419 h 6154939"/>
              <a:gd name="connsiteX3319" fmla="*/ 2959090 w 5943457"/>
              <a:gd name="connsiteY3319" fmla="*/ 855894 h 6154939"/>
              <a:gd name="connsiteX3320" fmla="*/ 2962117 w 5943457"/>
              <a:gd name="connsiteY3320" fmla="*/ 855972 h 6154939"/>
              <a:gd name="connsiteX3321" fmla="*/ 2971668 w 5943457"/>
              <a:gd name="connsiteY3321" fmla="*/ 856727 h 6154939"/>
              <a:gd name="connsiteX3322" fmla="*/ 2972254 w 5943457"/>
              <a:gd name="connsiteY3322" fmla="*/ 853051 h 6154939"/>
              <a:gd name="connsiteX3323" fmla="*/ 2989343 w 5943457"/>
              <a:gd name="connsiteY3323" fmla="*/ 857302 h 6154939"/>
              <a:gd name="connsiteX3324" fmla="*/ 2989695 w 5943457"/>
              <a:gd name="connsiteY3324" fmla="*/ 858152 h 6154939"/>
              <a:gd name="connsiteX3325" fmla="*/ 3000246 w 5943457"/>
              <a:gd name="connsiteY3325" fmla="*/ 858986 h 6154939"/>
              <a:gd name="connsiteX3326" fmla="*/ 2991752 w 5943457"/>
              <a:gd name="connsiteY3326" fmla="*/ 863112 h 6154939"/>
              <a:gd name="connsiteX3327" fmla="*/ 2993674 w 5943457"/>
              <a:gd name="connsiteY3327" fmla="*/ 867746 h 6154939"/>
              <a:gd name="connsiteX3328" fmla="*/ 3028178 w 5943457"/>
              <a:gd name="connsiteY3328" fmla="*/ 876214 h 6154939"/>
              <a:gd name="connsiteX3329" fmla="*/ 3067638 w 5943457"/>
              <a:gd name="connsiteY3329" fmla="*/ 886550 h 6154939"/>
              <a:gd name="connsiteX3330" fmla="*/ 3074732 w 5943457"/>
              <a:gd name="connsiteY3330" fmla="*/ 886550 h 6154939"/>
              <a:gd name="connsiteX3331" fmla="*/ 3078278 w 5943457"/>
              <a:gd name="connsiteY3331" fmla="*/ 889994 h 6154939"/>
              <a:gd name="connsiteX3332" fmla="*/ 3092189 w 5943457"/>
              <a:gd name="connsiteY3332" fmla="*/ 886819 h 6154939"/>
              <a:gd name="connsiteX3333" fmla="*/ 3093260 w 5943457"/>
              <a:gd name="connsiteY3333" fmla="*/ 885779 h 6154939"/>
              <a:gd name="connsiteX3334" fmla="*/ 3095139 w 5943457"/>
              <a:gd name="connsiteY3334" fmla="*/ 872123 h 6154939"/>
              <a:gd name="connsiteX3335" fmla="*/ 3086707 w 5943457"/>
              <a:gd name="connsiteY3335" fmla="*/ 876589 h 6154939"/>
              <a:gd name="connsiteX3336" fmla="*/ 3058630 w 5943457"/>
              <a:gd name="connsiteY3336" fmla="*/ 860583 h 6154939"/>
              <a:gd name="connsiteX3337" fmla="*/ 3049326 w 5943457"/>
              <a:gd name="connsiteY3337" fmla="*/ 838417 h 6154939"/>
              <a:gd name="connsiteX3338" fmla="*/ 3050336 w 5943457"/>
              <a:gd name="connsiteY3338" fmla="*/ 833423 h 6154939"/>
              <a:gd name="connsiteX3339" fmla="*/ 3021528 w 5943457"/>
              <a:gd name="connsiteY3339" fmla="*/ 831424 h 6154939"/>
              <a:gd name="connsiteX3340" fmla="*/ 3000246 w 5943457"/>
              <a:gd name="connsiteY3340" fmla="*/ 831424 h 6154939"/>
              <a:gd name="connsiteX3341" fmla="*/ 2986058 w 5943457"/>
              <a:gd name="connsiteY3341" fmla="*/ 831424 h 6154939"/>
              <a:gd name="connsiteX3342" fmla="*/ 2982512 w 5943457"/>
              <a:gd name="connsiteY3342" fmla="*/ 831424 h 6154939"/>
              <a:gd name="connsiteX3343" fmla="*/ 2975418 w 5943457"/>
              <a:gd name="connsiteY3343" fmla="*/ 831424 h 6154939"/>
              <a:gd name="connsiteX3344" fmla="*/ 2975418 w 5943457"/>
              <a:gd name="connsiteY3344" fmla="*/ 827979 h 6154939"/>
              <a:gd name="connsiteX3345" fmla="*/ 2996699 w 5943457"/>
              <a:gd name="connsiteY3345" fmla="*/ 827979 h 6154939"/>
              <a:gd name="connsiteX3346" fmla="*/ 3007340 w 5943457"/>
              <a:gd name="connsiteY3346" fmla="*/ 827979 h 6154939"/>
              <a:gd name="connsiteX3347" fmla="*/ 3014433 w 5943457"/>
              <a:gd name="connsiteY3347" fmla="*/ 817642 h 6154939"/>
              <a:gd name="connsiteX3348" fmla="*/ 3053206 w 5943457"/>
              <a:gd name="connsiteY3348" fmla="*/ 819238 h 6154939"/>
              <a:gd name="connsiteX3349" fmla="*/ 3054290 w 5943457"/>
              <a:gd name="connsiteY3349" fmla="*/ 813877 h 6154939"/>
              <a:gd name="connsiteX3350" fmla="*/ 3093629 w 5943457"/>
              <a:gd name="connsiteY3350" fmla="*/ 772865 h 6154939"/>
              <a:gd name="connsiteX3351" fmla="*/ 3116449 w 5943457"/>
              <a:gd name="connsiteY3351" fmla="*/ 792059 h 6154939"/>
              <a:gd name="connsiteX3352" fmla="*/ 3126179 w 5943457"/>
              <a:gd name="connsiteY3352" fmla="*/ 810834 h 6154939"/>
              <a:gd name="connsiteX3353" fmla="*/ 3127509 w 5943457"/>
              <a:gd name="connsiteY3353" fmla="*/ 824900 h 6154939"/>
              <a:gd name="connsiteX3354" fmla="*/ 3179366 w 5943457"/>
              <a:gd name="connsiteY3354" fmla="*/ 830993 h 6154939"/>
              <a:gd name="connsiteX3355" fmla="*/ 3223703 w 5943457"/>
              <a:gd name="connsiteY3355" fmla="*/ 834869 h 6154939"/>
              <a:gd name="connsiteX3356" fmla="*/ 3269813 w 5943457"/>
              <a:gd name="connsiteY3356" fmla="*/ 852095 h 6154939"/>
              <a:gd name="connsiteX3357" fmla="*/ 3291095 w 5943457"/>
              <a:gd name="connsiteY3357" fmla="*/ 848650 h 6154939"/>
              <a:gd name="connsiteX3358" fmla="*/ 3332771 w 5943457"/>
              <a:gd name="connsiteY3358" fmla="*/ 857694 h 6154939"/>
              <a:gd name="connsiteX3359" fmla="*/ 3344706 w 5943457"/>
              <a:gd name="connsiteY3359" fmla="*/ 861512 h 6154939"/>
              <a:gd name="connsiteX3360" fmla="*/ 3351533 w 5943457"/>
              <a:gd name="connsiteY3360" fmla="*/ 844454 h 6154939"/>
              <a:gd name="connsiteX3361" fmla="*/ 3354251 w 5943457"/>
              <a:gd name="connsiteY3361" fmla="*/ 842363 h 6154939"/>
              <a:gd name="connsiteX3362" fmla="*/ 3350074 w 5943457"/>
              <a:gd name="connsiteY3362" fmla="*/ 841650 h 6154939"/>
              <a:gd name="connsiteX3363" fmla="*/ 3377799 w 5943457"/>
              <a:gd name="connsiteY3363" fmla="*/ 823298 h 6154939"/>
              <a:gd name="connsiteX3364" fmla="*/ 3412162 w 5943457"/>
              <a:gd name="connsiteY3364" fmla="*/ 768244 h 6154939"/>
              <a:gd name="connsiteX3365" fmla="*/ 3418849 w 5943457"/>
              <a:gd name="connsiteY3365" fmla="*/ 789769 h 6154939"/>
              <a:gd name="connsiteX3366" fmla="*/ 3415209 w 5943457"/>
              <a:gd name="connsiteY3366" fmla="*/ 796640 h 6154939"/>
              <a:gd name="connsiteX3367" fmla="*/ 3419102 w 5943457"/>
              <a:gd name="connsiteY3367" fmla="*/ 803489 h 6154939"/>
              <a:gd name="connsiteX3368" fmla="*/ 3433591 w 5943457"/>
              <a:gd name="connsiteY3368" fmla="*/ 773945 h 6154939"/>
              <a:gd name="connsiteX3369" fmla="*/ 3474172 w 5943457"/>
              <a:gd name="connsiteY3369" fmla="*/ 757156 h 6154939"/>
              <a:gd name="connsiteX3370" fmla="*/ 3451134 w 5943457"/>
              <a:gd name="connsiteY3370" fmla="*/ 790202 h 6154939"/>
              <a:gd name="connsiteX3371" fmla="*/ 3419316 w 5943457"/>
              <a:gd name="connsiteY3371" fmla="*/ 809330 h 6154939"/>
              <a:gd name="connsiteX3372" fmla="*/ 3417206 w 5943457"/>
              <a:gd name="connsiteY3372" fmla="*/ 819041 h 6154939"/>
              <a:gd name="connsiteX3373" fmla="*/ 3434807 w 5943457"/>
              <a:gd name="connsiteY3373" fmla="*/ 819592 h 6154939"/>
              <a:gd name="connsiteX3374" fmla="*/ 3455502 w 5943457"/>
              <a:gd name="connsiteY3374" fmla="*/ 835798 h 6154939"/>
              <a:gd name="connsiteX3375" fmla="*/ 3406741 w 5943457"/>
              <a:gd name="connsiteY3375" fmla="*/ 851317 h 6154939"/>
              <a:gd name="connsiteX3376" fmla="*/ 3377129 w 5943457"/>
              <a:gd name="connsiteY3376" fmla="*/ 846266 h 6154939"/>
              <a:gd name="connsiteX3377" fmla="*/ 3383746 w 5943457"/>
              <a:gd name="connsiteY3377" fmla="*/ 852409 h 6154939"/>
              <a:gd name="connsiteX3378" fmla="*/ 3386505 w 5943457"/>
              <a:gd name="connsiteY3378" fmla="*/ 871869 h 6154939"/>
              <a:gd name="connsiteX3379" fmla="*/ 3385502 w 5943457"/>
              <a:gd name="connsiteY3379" fmla="*/ 874564 h 6154939"/>
              <a:gd name="connsiteX3380" fmla="*/ 3408144 w 5943457"/>
              <a:gd name="connsiteY3380" fmla="*/ 881812 h 6154939"/>
              <a:gd name="connsiteX3381" fmla="*/ 3457801 w 5943457"/>
              <a:gd name="connsiteY3381" fmla="*/ 896886 h 6154939"/>
              <a:gd name="connsiteX3382" fmla="*/ 3461348 w 5943457"/>
              <a:gd name="connsiteY3382" fmla="*/ 896886 h 6154939"/>
              <a:gd name="connsiteX3383" fmla="*/ 3471988 w 5943457"/>
              <a:gd name="connsiteY3383" fmla="*/ 896886 h 6154939"/>
              <a:gd name="connsiteX3384" fmla="*/ 3471988 w 5943457"/>
              <a:gd name="connsiteY3384" fmla="*/ 900331 h 6154939"/>
              <a:gd name="connsiteX3385" fmla="*/ 3464894 w 5943457"/>
              <a:gd name="connsiteY3385" fmla="*/ 900331 h 6154939"/>
              <a:gd name="connsiteX3386" fmla="*/ 3507458 w 5943457"/>
              <a:gd name="connsiteY3386" fmla="*/ 927893 h 6154939"/>
              <a:gd name="connsiteX3387" fmla="*/ 3514552 w 5943457"/>
              <a:gd name="connsiteY3387" fmla="*/ 927893 h 6154939"/>
              <a:gd name="connsiteX3388" fmla="*/ 3514552 w 5943457"/>
              <a:gd name="connsiteY3388" fmla="*/ 924448 h 6154939"/>
              <a:gd name="connsiteX3389" fmla="*/ 3514552 w 5943457"/>
              <a:gd name="connsiteY3389" fmla="*/ 921003 h 6154939"/>
              <a:gd name="connsiteX3390" fmla="*/ 3486176 w 5943457"/>
              <a:gd name="connsiteY3390" fmla="*/ 907221 h 6154939"/>
              <a:gd name="connsiteX3391" fmla="*/ 3500363 w 5943457"/>
              <a:gd name="connsiteY3391" fmla="*/ 900331 h 6154939"/>
              <a:gd name="connsiteX3392" fmla="*/ 3525192 w 5943457"/>
              <a:gd name="connsiteY3392" fmla="*/ 910667 h 6154939"/>
              <a:gd name="connsiteX3393" fmla="*/ 3539077 w 5943457"/>
              <a:gd name="connsiteY3393" fmla="*/ 914039 h 6154939"/>
              <a:gd name="connsiteX3394" fmla="*/ 3545435 w 5943457"/>
              <a:gd name="connsiteY3394" fmla="*/ 912019 h 6154939"/>
              <a:gd name="connsiteX3395" fmla="*/ 3553674 w 5943457"/>
              <a:gd name="connsiteY3395" fmla="*/ 911787 h 6154939"/>
              <a:gd name="connsiteX3396" fmla="*/ 3561799 w 5943457"/>
              <a:gd name="connsiteY3396" fmla="*/ 916896 h 6154939"/>
              <a:gd name="connsiteX3397" fmla="*/ 3561536 w 5943457"/>
              <a:gd name="connsiteY3397" fmla="*/ 919705 h 6154939"/>
              <a:gd name="connsiteX3398" fmla="*/ 3571302 w 5943457"/>
              <a:gd name="connsiteY3398" fmla="*/ 924448 h 6154939"/>
              <a:gd name="connsiteX3399" fmla="*/ 3571302 w 5943457"/>
              <a:gd name="connsiteY3399" fmla="*/ 927893 h 6154939"/>
              <a:gd name="connsiteX3400" fmla="*/ 3561002 w 5943457"/>
              <a:gd name="connsiteY3400" fmla="*/ 925392 h 6154939"/>
              <a:gd name="connsiteX3401" fmla="*/ 3560055 w 5943457"/>
              <a:gd name="connsiteY3401" fmla="*/ 935497 h 6154939"/>
              <a:gd name="connsiteX3402" fmla="*/ 3548732 w 5943457"/>
              <a:gd name="connsiteY3402" fmla="*/ 940737 h 6154939"/>
              <a:gd name="connsiteX3403" fmla="*/ 3550021 w 5943457"/>
              <a:gd name="connsiteY3403" fmla="*/ 941676 h 6154939"/>
              <a:gd name="connsiteX3404" fmla="*/ 3560854 w 5943457"/>
              <a:gd name="connsiteY3404" fmla="*/ 945502 h 6154939"/>
              <a:gd name="connsiteX3405" fmla="*/ 3567131 w 5943457"/>
              <a:gd name="connsiteY3405" fmla="*/ 936117 h 6154939"/>
              <a:gd name="connsiteX3406" fmla="*/ 3567147 w 5943457"/>
              <a:gd name="connsiteY3406" fmla="*/ 937335 h 6154939"/>
              <a:gd name="connsiteX3407" fmla="*/ 3567240 w 5943457"/>
              <a:gd name="connsiteY3407" fmla="*/ 936897 h 6154939"/>
              <a:gd name="connsiteX3408" fmla="*/ 3582057 w 5943457"/>
              <a:gd name="connsiteY3408" fmla="*/ 942404 h 6154939"/>
              <a:gd name="connsiteX3409" fmla="*/ 3587645 w 5943457"/>
              <a:gd name="connsiteY3409" fmla="*/ 951447 h 6154939"/>
              <a:gd name="connsiteX3410" fmla="*/ 3590494 w 5943457"/>
              <a:gd name="connsiteY3410" fmla="*/ 950469 h 6154939"/>
              <a:gd name="connsiteX3411" fmla="*/ 3622135 w 5943457"/>
              <a:gd name="connsiteY3411" fmla="*/ 892050 h 6154939"/>
              <a:gd name="connsiteX3412" fmla="*/ 3629803 w 5943457"/>
              <a:gd name="connsiteY3412" fmla="*/ 915413 h 6154939"/>
              <a:gd name="connsiteX3413" fmla="*/ 3625470 w 5943457"/>
              <a:gd name="connsiteY3413" fmla="*/ 924454 h 6154939"/>
              <a:gd name="connsiteX3414" fmla="*/ 3626874 w 5943457"/>
              <a:gd name="connsiteY3414" fmla="*/ 925555 h 6154939"/>
              <a:gd name="connsiteX3415" fmla="*/ 3629214 w 5943457"/>
              <a:gd name="connsiteY3415" fmla="*/ 944136 h 6154939"/>
              <a:gd name="connsiteX3416" fmla="*/ 3616021 w 5943457"/>
              <a:gd name="connsiteY3416" fmla="*/ 944169 h 6154939"/>
              <a:gd name="connsiteX3417" fmla="*/ 3613909 w 5943457"/>
              <a:gd name="connsiteY3417" fmla="*/ 948576 h 6154939"/>
              <a:gd name="connsiteX3418" fmla="*/ 3637773 w 5943457"/>
              <a:gd name="connsiteY3418" fmla="*/ 948288 h 6154939"/>
              <a:gd name="connsiteX3419" fmla="*/ 3635148 w 5943457"/>
              <a:gd name="connsiteY3419" fmla="*/ 945120 h 6154939"/>
              <a:gd name="connsiteX3420" fmla="*/ 3670617 w 5943457"/>
              <a:gd name="connsiteY3420" fmla="*/ 945120 h 6154939"/>
              <a:gd name="connsiteX3421" fmla="*/ 3886980 w 5943457"/>
              <a:gd name="connsiteY3421" fmla="*/ 1027809 h 6154939"/>
              <a:gd name="connsiteX3422" fmla="*/ 3939566 w 5943457"/>
              <a:gd name="connsiteY3422" fmla="*/ 1055287 h 6154939"/>
              <a:gd name="connsiteX3423" fmla="*/ 3937132 w 5943457"/>
              <a:gd name="connsiteY3423" fmla="*/ 1041655 h 6154939"/>
              <a:gd name="connsiteX3424" fmla="*/ 3963591 w 5943457"/>
              <a:gd name="connsiteY3424" fmla="*/ 1010929 h 6154939"/>
              <a:gd name="connsiteX3425" fmla="*/ 3963249 w 5943457"/>
              <a:gd name="connsiteY3425" fmla="*/ 1012098 h 6154939"/>
              <a:gd name="connsiteX3426" fmla="*/ 3963466 w 5943457"/>
              <a:gd name="connsiteY3426" fmla="*/ 1011707 h 6154939"/>
              <a:gd name="connsiteX3427" fmla="*/ 3979495 w 5943457"/>
              <a:gd name="connsiteY3427" fmla="*/ 1034645 h 6154939"/>
              <a:gd name="connsiteX3428" fmla="*/ 3971984 w 5943457"/>
              <a:gd name="connsiteY3428" fmla="*/ 1058565 h 6154939"/>
              <a:gd name="connsiteX3429" fmla="*/ 3956535 w 5943457"/>
              <a:gd name="connsiteY3429" fmla="*/ 1038818 h 6154939"/>
              <a:gd name="connsiteX3430" fmla="*/ 3956437 w 5943457"/>
              <a:gd name="connsiteY3430" fmla="*/ 1037813 h 6154939"/>
              <a:gd name="connsiteX3431" fmla="*/ 3952806 w 5943457"/>
              <a:gd name="connsiteY3431" fmla="*/ 1057256 h 6154939"/>
              <a:gd name="connsiteX3432" fmla="*/ 3945291 w 5943457"/>
              <a:gd name="connsiteY3432" fmla="*/ 1058279 h 6154939"/>
              <a:gd name="connsiteX3433" fmla="*/ 3951268 w 5943457"/>
              <a:gd name="connsiteY3433" fmla="*/ 1061402 h 6154939"/>
              <a:gd name="connsiteX3434" fmla="*/ 4007576 w 5943457"/>
              <a:gd name="connsiteY3434" fmla="*/ 1089826 h 6154939"/>
              <a:gd name="connsiteX3435" fmla="*/ 4038168 w 5943457"/>
              <a:gd name="connsiteY3435" fmla="*/ 1111790 h 6154939"/>
              <a:gd name="connsiteX3436" fmla="*/ 4052615 w 5943457"/>
              <a:gd name="connsiteY3436" fmla="*/ 1120210 h 6154939"/>
              <a:gd name="connsiteX3437" fmla="*/ 4053215 w 5943457"/>
              <a:gd name="connsiteY3437" fmla="*/ 1111417 h 6154939"/>
              <a:gd name="connsiteX3438" fmla="*/ 4053705 w 5943457"/>
              <a:gd name="connsiteY3438" fmla="*/ 1111250 h 6154939"/>
              <a:gd name="connsiteX3439" fmla="*/ 4050587 w 5943457"/>
              <a:gd name="connsiteY3439" fmla="*/ 1103390 h 6154939"/>
              <a:gd name="connsiteX3440" fmla="*/ 4050289 w 5943457"/>
              <a:gd name="connsiteY3440" fmla="*/ 1094371 h 6154939"/>
              <a:gd name="connsiteX3441" fmla="*/ 4059587 w 5943457"/>
              <a:gd name="connsiteY3441" fmla="*/ 1093656 h 6154939"/>
              <a:gd name="connsiteX3442" fmla="*/ 4061485 w 5943457"/>
              <a:gd name="connsiteY3442" fmla="*/ 1082376 h 6154939"/>
              <a:gd name="connsiteX3443" fmla="*/ 4092044 w 5943457"/>
              <a:gd name="connsiteY3443" fmla="*/ 1077952 h 6154939"/>
              <a:gd name="connsiteX3444" fmla="*/ 4078401 w 5943457"/>
              <a:gd name="connsiteY3444" fmla="*/ 1114991 h 6154939"/>
              <a:gd name="connsiteX3445" fmla="*/ 4077281 w 5943457"/>
              <a:gd name="connsiteY3445" fmla="*/ 1114627 h 6154939"/>
              <a:gd name="connsiteX3446" fmla="*/ 4080540 w 5943457"/>
              <a:gd name="connsiteY3446" fmla="*/ 1136777 h 6154939"/>
              <a:gd name="connsiteX3447" fmla="*/ 4106446 w 5943457"/>
              <a:gd name="connsiteY3447" fmla="*/ 1152704 h 6154939"/>
              <a:gd name="connsiteX3448" fmla="*/ 4143556 w 5943457"/>
              <a:gd name="connsiteY3448" fmla="*/ 1175745 h 6154939"/>
              <a:gd name="connsiteX3449" fmla="*/ 4137176 w 5943457"/>
              <a:gd name="connsiteY3449" fmla="*/ 1152832 h 6154939"/>
              <a:gd name="connsiteX3450" fmla="*/ 4153989 w 5943457"/>
              <a:gd name="connsiteY3450" fmla="*/ 1106820 h 6154939"/>
              <a:gd name="connsiteX3451" fmla="*/ 4160324 w 5943457"/>
              <a:gd name="connsiteY3451" fmla="*/ 1151854 h 6154939"/>
              <a:gd name="connsiteX3452" fmla="*/ 4163537 w 5943457"/>
              <a:gd name="connsiteY3452" fmla="*/ 1179837 h 6154939"/>
              <a:gd name="connsiteX3453" fmla="*/ 4171299 w 5943457"/>
              <a:gd name="connsiteY3453" fmla="*/ 1180152 h 6154939"/>
              <a:gd name="connsiteX3454" fmla="*/ 4202200 w 5943457"/>
              <a:gd name="connsiteY3454" fmla="*/ 1178487 h 6154939"/>
              <a:gd name="connsiteX3455" fmla="*/ 4198034 w 5943457"/>
              <a:gd name="connsiteY3455" fmla="*/ 1198451 h 6154939"/>
              <a:gd name="connsiteX3456" fmla="*/ 4191765 w 5943457"/>
              <a:gd name="connsiteY3456" fmla="*/ 1206596 h 6154939"/>
              <a:gd name="connsiteX3457" fmla="*/ 4201770 w 5943457"/>
              <a:gd name="connsiteY3457" fmla="*/ 1211275 h 6154939"/>
              <a:gd name="connsiteX3458" fmla="*/ 4220392 w 5943457"/>
              <a:gd name="connsiteY3458" fmla="*/ 1217305 h 6154939"/>
              <a:gd name="connsiteX3459" fmla="*/ 4273596 w 5943457"/>
              <a:gd name="connsiteY3459" fmla="*/ 1255204 h 6154939"/>
              <a:gd name="connsiteX3460" fmla="*/ 4323253 w 5943457"/>
              <a:gd name="connsiteY3460" fmla="*/ 1293103 h 6154939"/>
              <a:gd name="connsiteX3461" fmla="*/ 4326800 w 5943457"/>
              <a:gd name="connsiteY3461" fmla="*/ 1299993 h 6154939"/>
              <a:gd name="connsiteX3462" fmla="*/ 4378231 w 5943457"/>
              <a:gd name="connsiteY3462" fmla="*/ 1344783 h 6154939"/>
              <a:gd name="connsiteX3463" fmla="*/ 4379602 w 5943457"/>
              <a:gd name="connsiteY3463" fmla="*/ 1345941 h 6154939"/>
              <a:gd name="connsiteX3464" fmla="*/ 4385734 w 5943457"/>
              <a:gd name="connsiteY3464" fmla="*/ 1329599 h 6154939"/>
              <a:gd name="connsiteX3465" fmla="*/ 4390909 w 5943457"/>
              <a:gd name="connsiteY3465" fmla="*/ 1325774 h 6154939"/>
              <a:gd name="connsiteX3466" fmla="*/ 4385669 w 5943457"/>
              <a:gd name="connsiteY3466" fmla="*/ 1322102 h 6154939"/>
              <a:gd name="connsiteX3467" fmla="*/ 4393225 w 5943457"/>
              <a:gd name="connsiteY3467" fmla="*/ 1295872 h 6154939"/>
              <a:gd name="connsiteX3468" fmla="*/ 4423736 w 5943457"/>
              <a:gd name="connsiteY3468" fmla="*/ 1300614 h 6154939"/>
              <a:gd name="connsiteX3469" fmla="*/ 4399821 w 5943457"/>
              <a:gd name="connsiteY3469" fmla="*/ 1332016 h 6154939"/>
              <a:gd name="connsiteX3470" fmla="*/ 4398857 w 5943457"/>
              <a:gd name="connsiteY3470" fmla="*/ 1331339 h 6154939"/>
              <a:gd name="connsiteX3471" fmla="*/ 4394926 w 5943457"/>
              <a:gd name="connsiteY3471" fmla="*/ 1357017 h 6154939"/>
              <a:gd name="connsiteX3472" fmla="*/ 4394514 w 5943457"/>
              <a:gd name="connsiteY3472" fmla="*/ 1358537 h 6154939"/>
              <a:gd name="connsiteX3473" fmla="*/ 4416733 w 5943457"/>
              <a:gd name="connsiteY3473" fmla="*/ 1377305 h 6154939"/>
              <a:gd name="connsiteX3474" fmla="*/ 4444453 w 5943457"/>
              <a:gd name="connsiteY3474" fmla="*/ 1360633 h 6154939"/>
              <a:gd name="connsiteX3475" fmla="*/ 4429857 w 5943457"/>
              <a:gd name="connsiteY3475" fmla="*/ 1389046 h 6154939"/>
              <a:gd name="connsiteX3476" fmla="*/ 4444453 w 5943457"/>
              <a:gd name="connsiteY3476" fmla="*/ 1402258 h 6154939"/>
              <a:gd name="connsiteX3477" fmla="*/ 4444897 w 5943457"/>
              <a:gd name="connsiteY3477" fmla="*/ 1385444 h 6154939"/>
              <a:gd name="connsiteX3478" fmla="*/ 4474477 w 5943457"/>
              <a:gd name="connsiteY3478" fmla="*/ 1346395 h 6154939"/>
              <a:gd name="connsiteX3479" fmla="*/ 4467312 w 5943457"/>
              <a:gd name="connsiteY3479" fmla="*/ 1391305 h 6154939"/>
              <a:gd name="connsiteX3480" fmla="*/ 4462193 w 5943457"/>
              <a:gd name="connsiteY3480" fmla="*/ 1418866 h 6154939"/>
              <a:gd name="connsiteX3481" fmla="*/ 4462398 w 5943457"/>
              <a:gd name="connsiteY3481" fmla="*/ 1419079 h 6154939"/>
              <a:gd name="connsiteX3482" fmla="*/ 4469496 w 5943457"/>
              <a:gd name="connsiteY3482" fmla="*/ 1421578 h 6154939"/>
              <a:gd name="connsiteX3483" fmla="*/ 4474298 w 5943457"/>
              <a:gd name="connsiteY3483" fmla="*/ 1422774 h 6154939"/>
              <a:gd name="connsiteX3484" fmla="*/ 4483091 w 5943457"/>
              <a:gd name="connsiteY3484" fmla="*/ 1416273 h 6154939"/>
              <a:gd name="connsiteX3485" fmla="*/ 4494694 w 5943457"/>
              <a:gd name="connsiteY3485" fmla="*/ 1416696 h 6154939"/>
              <a:gd name="connsiteX3486" fmla="*/ 4507825 w 5943457"/>
              <a:gd name="connsiteY3486" fmla="*/ 1442465 h 6154939"/>
              <a:gd name="connsiteX3487" fmla="*/ 4502161 w 5943457"/>
              <a:gd name="connsiteY3487" fmla="*/ 1451583 h 6154939"/>
              <a:gd name="connsiteX3488" fmla="*/ 4504221 w 5943457"/>
              <a:gd name="connsiteY3488" fmla="*/ 1451455 h 6154939"/>
              <a:gd name="connsiteX3489" fmla="*/ 4521859 w 5943457"/>
              <a:gd name="connsiteY3489" fmla="*/ 1456911 h 6154939"/>
              <a:gd name="connsiteX3490" fmla="*/ 4486582 w 5943457"/>
              <a:gd name="connsiteY3490" fmla="*/ 1483105 h 6154939"/>
              <a:gd name="connsiteX3491" fmla="*/ 4484927 w 5943457"/>
              <a:gd name="connsiteY3491" fmla="*/ 1471100 h 6154939"/>
              <a:gd name="connsiteX3492" fmla="*/ 4485491 w 5943457"/>
              <a:gd name="connsiteY3492" fmla="*/ 1464773 h 6154939"/>
              <a:gd name="connsiteX3493" fmla="*/ 4476777 w 5943457"/>
              <a:gd name="connsiteY3493" fmla="*/ 1466187 h 6154939"/>
              <a:gd name="connsiteX3494" fmla="*/ 4470769 w 5943457"/>
              <a:gd name="connsiteY3494" fmla="*/ 1458612 h 6154939"/>
              <a:gd name="connsiteX3495" fmla="*/ 4461316 w 5943457"/>
              <a:gd name="connsiteY3495" fmla="*/ 1455253 h 6154939"/>
              <a:gd name="connsiteX3496" fmla="*/ 4437588 w 5943457"/>
              <a:gd name="connsiteY3496" fmla="*/ 1433079 h 6154939"/>
              <a:gd name="connsiteX3497" fmla="*/ 4438663 w 5943457"/>
              <a:gd name="connsiteY3497" fmla="*/ 1416470 h 6154939"/>
              <a:gd name="connsiteX3498" fmla="*/ 4419879 w 5943457"/>
              <a:gd name="connsiteY3498" fmla="*/ 1400633 h 6154939"/>
              <a:gd name="connsiteX3499" fmla="*/ 4416699 w 5943457"/>
              <a:gd name="connsiteY3499" fmla="*/ 1403931 h 6154939"/>
              <a:gd name="connsiteX3500" fmla="*/ 4419020 w 5943457"/>
              <a:gd name="connsiteY3500" fmla="*/ 1408522 h 6154939"/>
              <a:gd name="connsiteX3501" fmla="*/ 4419020 w 5943457"/>
              <a:gd name="connsiteY3501" fmla="*/ 1417135 h 6154939"/>
              <a:gd name="connsiteX3502" fmla="*/ 4409926 w 5943457"/>
              <a:gd name="connsiteY3502" fmla="*/ 1408984 h 6154939"/>
              <a:gd name="connsiteX3503" fmla="*/ 4398037 w 5943457"/>
              <a:gd name="connsiteY3503" fmla="*/ 1415775 h 6154939"/>
              <a:gd name="connsiteX3504" fmla="*/ 4396518 w 5943457"/>
              <a:gd name="connsiteY3504" fmla="*/ 1415538 h 6154939"/>
              <a:gd name="connsiteX3505" fmla="*/ 4433651 w 5943457"/>
              <a:gd name="connsiteY3505" fmla="*/ 1449006 h 6154939"/>
              <a:gd name="connsiteX3506" fmla="*/ 4468677 w 5943457"/>
              <a:gd name="connsiteY3506" fmla="*/ 1482598 h 6154939"/>
              <a:gd name="connsiteX3507" fmla="*/ 4493506 w 5943457"/>
              <a:gd name="connsiteY3507" fmla="*/ 1503270 h 6154939"/>
              <a:gd name="connsiteX3508" fmla="*/ 4543163 w 5943457"/>
              <a:gd name="connsiteY3508" fmla="*/ 1548059 h 6154939"/>
              <a:gd name="connsiteX3509" fmla="*/ 4539616 w 5943457"/>
              <a:gd name="connsiteY3509" fmla="*/ 1541169 h 6154939"/>
              <a:gd name="connsiteX3510" fmla="*/ 4543163 w 5943457"/>
              <a:gd name="connsiteY3510" fmla="*/ 1541169 h 6154939"/>
              <a:gd name="connsiteX3511" fmla="*/ 4536069 w 5943457"/>
              <a:gd name="connsiteY3511" fmla="*/ 1530833 h 6154939"/>
              <a:gd name="connsiteX3512" fmla="*/ 4539616 w 5943457"/>
              <a:gd name="connsiteY3512" fmla="*/ 1530833 h 6154939"/>
              <a:gd name="connsiteX3513" fmla="*/ 4550257 w 5943457"/>
              <a:gd name="connsiteY3513" fmla="*/ 1541169 h 6154939"/>
              <a:gd name="connsiteX3514" fmla="*/ 4553803 w 5943457"/>
              <a:gd name="connsiteY3514" fmla="*/ 1551505 h 6154939"/>
              <a:gd name="connsiteX3515" fmla="*/ 4557350 w 5943457"/>
              <a:gd name="connsiteY3515" fmla="*/ 1551505 h 6154939"/>
              <a:gd name="connsiteX3516" fmla="*/ 4562170 w 5943457"/>
              <a:gd name="connsiteY3516" fmla="*/ 1556727 h 6154939"/>
              <a:gd name="connsiteX3517" fmla="*/ 4562418 w 5943457"/>
              <a:gd name="connsiteY3517" fmla="*/ 1549487 h 6154939"/>
              <a:gd name="connsiteX3518" fmla="*/ 4568351 w 5943457"/>
              <a:gd name="connsiteY3518" fmla="*/ 1540692 h 6154939"/>
              <a:gd name="connsiteX3519" fmla="*/ 4584151 w 5943457"/>
              <a:gd name="connsiteY3519" fmla="*/ 1541959 h 6154939"/>
              <a:gd name="connsiteX3520" fmla="*/ 4586866 w 5943457"/>
              <a:gd name="connsiteY3520" fmla="*/ 1562891 h 6154939"/>
              <a:gd name="connsiteX3521" fmla="*/ 4578390 w 5943457"/>
              <a:gd name="connsiteY3521" fmla="*/ 1574301 h 6154939"/>
              <a:gd name="connsiteX3522" fmla="*/ 4591933 w 5943457"/>
              <a:gd name="connsiteY3522" fmla="*/ 1588973 h 6154939"/>
              <a:gd name="connsiteX3523" fmla="*/ 4621195 w 5943457"/>
              <a:gd name="connsiteY3523" fmla="*/ 1623857 h 6154939"/>
              <a:gd name="connsiteX3524" fmla="*/ 4669743 w 5943457"/>
              <a:gd name="connsiteY3524" fmla="*/ 1676256 h 6154939"/>
              <a:gd name="connsiteX3525" fmla="*/ 4677630 w 5943457"/>
              <a:gd name="connsiteY3525" fmla="*/ 1674296 h 6154939"/>
              <a:gd name="connsiteX3526" fmla="*/ 4673276 w 5943457"/>
              <a:gd name="connsiteY3526" fmla="*/ 1680069 h 6154939"/>
              <a:gd name="connsiteX3527" fmla="*/ 4685040 w 5943457"/>
              <a:gd name="connsiteY3527" fmla="*/ 1692765 h 6154939"/>
              <a:gd name="connsiteX3528" fmla="*/ 4692134 w 5943457"/>
              <a:gd name="connsiteY3528" fmla="*/ 1699655 h 6154939"/>
              <a:gd name="connsiteX3529" fmla="*/ 4713416 w 5943457"/>
              <a:gd name="connsiteY3529" fmla="*/ 1720328 h 6154939"/>
              <a:gd name="connsiteX3530" fmla="*/ 4716963 w 5943457"/>
              <a:gd name="connsiteY3530" fmla="*/ 1727219 h 6154939"/>
              <a:gd name="connsiteX3531" fmla="*/ 4709868 w 5943457"/>
              <a:gd name="connsiteY3531" fmla="*/ 1720328 h 6154939"/>
              <a:gd name="connsiteX3532" fmla="*/ 4699228 w 5943457"/>
              <a:gd name="connsiteY3532" fmla="*/ 1713437 h 6154939"/>
              <a:gd name="connsiteX3533" fmla="*/ 4685040 w 5943457"/>
              <a:gd name="connsiteY3533" fmla="*/ 1699655 h 6154939"/>
              <a:gd name="connsiteX3534" fmla="*/ 4694795 w 5943457"/>
              <a:gd name="connsiteY3534" fmla="*/ 1725927 h 6154939"/>
              <a:gd name="connsiteX3535" fmla="*/ 4704744 w 5943457"/>
              <a:gd name="connsiteY3535" fmla="*/ 1741091 h 6154939"/>
              <a:gd name="connsiteX3536" fmla="*/ 4709199 w 5943457"/>
              <a:gd name="connsiteY3536" fmla="*/ 1742638 h 6154939"/>
              <a:gd name="connsiteX3537" fmla="*/ 4715373 w 5943457"/>
              <a:gd name="connsiteY3537" fmla="*/ 1757290 h 6154939"/>
              <a:gd name="connsiteX3538" fmla="*/ 4720510 w 5943457"/>
              <a:gd name="connsiteY3538" fmla="*/ 1765118 h 6154939"/>
              <a:gd name="connsiteX3539" fmla="*/ 4727603 w 5943457"/>
              <a:gd name="connsiteY3539" fmla="*/ 1768563 h 6154939"/>
              <a:gd name="connsiteX3540" fmla="*/ 4734698 w 5943457"/>
              <a:gd name="connsiteY3540" fmla="*/ 1778899 h 6154939"/>
              <a:gd name="connsiteX3541" fmla="*/ 4741792 w 5943457"/>
              <a:gd name="connsiteY3541" fmla="*/ 1789235 h 6154939"/>
              <a:gd name="connsiteX3542" fmla="*/ 4773714 w 5943457"/>
              <a:gd name="connsiteY3542" fmla="*/ 1834025 h 6154939"/>
              <a:gd name="connsiteX3543" fmla="*/ 4816276 w 5943457"/>
              <a:gd name="connsiteY3543" fmla="*/ 1892597 h 6154939"/>
              <a:gd name="connsiteX3544" fmla="*/ 4812730 w 5943457"/>
              <a:gd name="connsiteY3544" fmla="*/ 1892597 h 6154939"/>
              <a:gd name="connsiteX3545" fmla="*/ 4823371 w 5943457"/>
              <a:gd name="connsiteY3545" fmla="*/ 1906378 h 6154939"/>
              <a:gd name="connsiteX3546" fmla="*/ 4833432 w 5943457"/>
              <a:gd name="connsiteY3546" fmla="*/ 1921736 h 6154939"/>
              <a:gd name="connsiteX3547" fmla="*/ 4848050 w 5943457"/>
              <a:gd name="connsiteY3547" fmla="*/ 1918389 h 6154939"/>
              <a:gd name="connsiteX3548" fmla="*/ 4860163 w 5943457"/>
              <a:gd name="connsiteY3548" fmla="*/ 1909288 h 6154939"/>
              <a:gd name="connsiteX3549" fmla="*/ 4873402 w 5943457"/>
              <a:gd name="connsiteY3549" fmla="*/ 1919608 h 6154939"/>
              <a:gd name="connsiteX3550" fmla="*/ 4877200 w 5943457"/>
              <a:gd name="connsiteY3550" fmla="*/ 1935742 h 6154939"/>
              <a:gd name="connsiteX3551" fmla="*/ 4878062 w 5943457"/>
              <a:gd name="connsiteY3551" fmla="*/ 1936760 h 6154939"/>
              <a:gd name="connsiteX3552" fmla="*/ 4883645 w 5943457"/>
              <a:gd name="connsiteY3552" fmla="*/ 1939613 h 6154939"/>
              <a:gd name="connsiteX3553" fmla="*/ 4877529 w 5943457"/>
              <a:gd name="connsiteY3553" fmla="*/ 1925629 h 6154939"/>
              <a:gd name="connsiteX3554" fmla="*/ 4894073 w 5943457"/>
              <a:gd name="connsiteY3554" fmla="*/ 1917860 h 6154939"/>
              <a:gd name="connsiteX3555" fmla="*/ 4899252 w 5943457"/>
              <a:gd name="connsiteY3555" fmla="*/ 1942727 h 6154939"/>
              <a:gd name="connsiteX3556" fmla="*/ 4897442 w 5943457"/>
              <a:gd name="connsiteY3556" fmla="*/ 1943104 h 6154939"/>
              <a:gd name="connsiteX3557" fmla="*/ 4910112 w 5943457"/>
              <a:gd name="connsiteY3557" fmla="*/ 1942674 h 6154939"/>
              <a:gd name="connsiteX3558" fmla="*/ 4930396 w 5943457"/>
              <a:gd name="connsiteY3558" fmla="*/ 1968007 h 6154939"/>
              <a:gd name="connsiteX3559" fmla="*/ 4931814 w 5943457"/>
              <a:gd name="connsiteY3559" fmla="*/ 1969417 h 6154939"/>
              <a:gd name="connsiteX3560" fmla="*/ 4935744 w 5943457"/>
              <a:gd name="connsiteY3560" fmla="*/ 1959877 h 6154939"/>
              <a:gd name="connsiteX3561" fmla="*/ 4946295 w 5943457"/>
              <a:gd name="connsiteY3561" fmla="*/ 1954115 h 6154939"/>
              <a:gd name="connsiteX3562" fmla="*/ 4952425 w 5943457"/>
              <a:gd name="connsiteY3562" fmla="*/ 1968632 h 6154939"/>
              <a:gd name="connsiteX3563" fmla="*/ 4945861 w 5943457"/>
              <a:gd name="connsiteY3563" fmla="*/ 1983379 h 6154939"/>
              <a:gd name="connsiteX3564" fmla="*/ 4953726 w 5943457"/>
              <a:gd name="connsiteY3564" fmla="*/ 1991198 h 6154939"/>
              <a:gd name="connsiteX3565" fmla="*/ 4970058 w 5943457"/>
              <a:gd name="connsiteY3565" fmla="*/ 2017226 h 6154939"/>
              <a:gd name="connsiteX3566" fmla="*/ 4986786 w 5943457"/>
              <a:gd name="connsiteY3566" fmla="*/ 2022008 h 6154939"/>
              <a:gd name="connsiteX3567" fmla="*/ 4979173 w 5943457"/>
              <a:gd name="connsiteY3567" fmla="*/ 2041323 h 6154939"/>
              <a:gd name="connsiteX3568" fmla="*/ 4972781 w 5943457"/>
              <a:gd name="connsiteY3568" fmla="*/ 2053149 h 6154939"/>
              <a:gd name="connsiteX3569" fmla="*/ 4972976 w 5943457"/>
              <a:gd name="connsiteY3569" fmla="*/ 2056858 h 6154939"/>
              <a:gd name="connsiteX3570" fmla="*/ 4993582 w 5943457"/>
              <a:gd name="connsiteY3570" fmla="*/ 2085191 h 6154939"/>
              <a:gd name="connsiteX3571" fmla="*/ 4967380 w 5943457"/>
              <a:gd name="connsiteY3571" fmla="*/ 2119457 h 6154939"/>
              <a:gd name="connsiteX3572" fmla="*/ 4985891 w 5943457"/>
              <a:gd name="connsiteY3572" fmla="*/ 2143984 h 6154939"/>
              <a:gd name="connsiteX3573" fmla="*/ 4981000 w 5943457"/>
              <a:gd name="connsiteY3573" fmla="*/ 2149395 h 6154939"/>
              <a:gd name="connsiteX3574" fmla="*/ 5000315 w 5943457"/>
              <a:gd name="connsiteY3574" fmla="*/ 2149844 h 6154939"/>
              <a:gd name="connsiteX3575" fmla="*/ 5019821 w 5943457"/>
              <a:gd name="connsiteY3575" fmla="*/ 2163825 h 6154939"/>
              <a:gd name="connsiteX3576" fmla="*/ 4975838 w 5943457"/>
              <a:gd name="connsiteY3576" fmla="*/ 2170418 h 6154939"/>
              <a:gd name="connsiteX3577" fmla="*/ 4969186 w 5943457"/>
              <a:gd name="connsiteY3577" fmla="*/ 2168887 h 6154939"/>
              <a:gd name="connsiteX3578" fmla="*/ 4982539 w 5943457"/>
              <a:gd name="connsiteY3578" fmla="*/ 2194497 h 6154939"/>
              <a:gd name="connsiteX3579" fmla="*/ 4991930 w 5943457"/>
              <a:gd name="connsiteY3579" fmla="*/ 2217438 h 6154939"/>
              <a:gd name="connsiteX3580" fmla="*/ 4995375 w 5943457"/>
              <a:gd name="connsiteY3580" fmla="*/ 2213230 h 6154939"/>
              <a:gd name="connsiteX3581" fmla="*/ 5001506 w 5943457"/>
              <a:gd name="connsiteY3581" fmla="*/ 2211271 h 6154939"/>
              <a:gd name="connsiteX3582" fmla="*/ 4997721 w 5943457"/>
              <a:gd name="connsiteY3582" fmla="*/ 2206110 h 6154939"/>
              <a:gd name="connsiteX3583" fmla="*/ 5013307 w 5943457"/>
              <a:gd name="connsiteY3583" fmla="*/ 2183698 h 6154939"/>
              <a:gd name="connsiteX3584" fmla="*/ 5040675 w 5943457"/>
              <a:gd name="connsiteY3584" fmla="*/ 2197993 h 6154939"/>
              <a:gd name="connsiteX3585" fmla="*/ 5007938 w 5943457"/>
              <a:gd name="connsiteY3585" fmla="*/ 2220044 h 6154939"/>
              <a:gd name="connsiteX3586" fmla="*/ 5007243 w 5943457"/>
              <a:gd name="connsiteY3586" fmla="*/ 2219095 h 6154939"/>
              <a:gd name="connsiteX3587" fmla="*/ 4998888 w 5943457"/>
              <a:gd name="connsiteY3587" fmla="*/ 2235182 h 6154939"/>
              <a:gd name="connsiteX3588" fmla="*/ 5008698 w 5943457"/>
              <a:gd name="connsiteY3588" fmla="*/ 2263404 h 6154939"/>
              <a:gd name="connsiteX3589" fmla="*/ 5014905 w 5943457"/>
              <a:gd name="connsiteY3589" fmla="*/ 2288814 h 6154939"/>
              <a:gd name="connsiteX3590" fmla="*/ 5075204 w 5943457"/>
              <a:gd name="connsiteY3590" fmla="*/ 2471418 h 6154939"/>
              <a:gd name="connsiteX3591" fmla="*/ 5075712 w 5943457"/>
              <a:gd name="connsiteY3591" fmla="*/ 2473898 h 6154939"/>
              <a:gd name="connsiteX3592" fmla="*/ 5074621 w 5943457"/>
              <a:gd name="connsiteY3592" fmla="*/ 2452571 h 6154939"/>
              <a:gd name="connsiteX3593" fmla="*/ 5110003 w 5943457"/>
              <a:gd name="connsiteY3593" fmla="*/ 2449693 h 6154939"/>
              <a:gd name="connsiteX3594" fmla="*/ 5173225 w 5943457"/>
              <a:gd name="connsiteY3594" fmla="*/ 2531093 h 6154939"/>
              <a:gd name="connsiteX3595" fmla="*/ 5167576 w 5943457"/>
              <a:gd name="connsiteY3595" fmla="*/ 2539122 h 6154939"/>
              <a:gd name="connsiteX3596" fmla="*/ 5129191 w 5943457"/>
              <a:gd name="connsiteY3596" fmla="*/ 2540119 h 6154939"/>
              <a:gd name="connsiteX3597" fmla="*/ 5096944 w 5943457"/>
              <a:gd name="connsiteY3597" fmla="*/ 2523934 h 6154939"/>
              <a:gd name="connsiteX3598" fmla="*/ 5096121 w 5943457"/>
              <a:gd name="connsiteY3598" fmla="*/ 2525446 h 6154939"/>
              <a:gd name="connsiteX3599" fmla="*/ 5085804 w 5943457"/>
              <a:gd name="connsiteY3599" fmla="*/ 2523128 h 6154939"/>
              <a:gd name="connsiteX3600" fmla="*/ 5095155 w 5943457"/>
              <a:gd name="connsiteY3600" fmla="*/ 2568749 h 6154939"/>
              <a:gd name="connsiteX3601" fmla="*/ 5110461 w 5943457"/>
              <a:gd name="connsiteY3601" fmla="*/ 2631136 h 6154939"/>
              <a:gd name="connsiteX3602" fmla="*/ 5119078 w 5943457"/>
              <a:gd name="connsiteY3602" fmla="*/ 2629925 h 6154939"/>
              <a:gd name="connsiteX3603" fmla="*/ 5161031 w 5943457"/>
              <a:gd name="connsiteY3603" fmla="*/ 2633442 h 6154939"/>
              <a:gd name="connsiteX3604" fmla="*/ 5129916 w 5943457"/>
              <a:gd name="connsiteY3604" fmla="*/ 2649293 h 6154939"/>
              <a:gd name="connsiteX3605" fmla="*/ 5115551 w 5943457"/>
              <a:gd name="connsiteY3605" fmla="*/ 2651886 h 6154939"/>
              <a:gd name="connsiteX3606" fmla="*/ 5117766 w 5943457"/>
              <a:gd name="connsiteY3606" fmla="*/ 2660913 h 6154939"/>
              <a:gd name="connsiteX3607" fmla="*/ 5123530 w 5943457"/>
              <a:gd name="connsiteY3607" fmla="*/ 2714316 h 6154939"/>
              <a:gd name="connsiteX3608" fmla="*/ 5124857 w 5943457"/>
              <a:gd name="connsiteY3608" fmla="*/ 2724354 h 6154939"/>
              <a:gd name="connsiteX3609" fmla="*/ 5124275 w 5943457"/>
              <a:gd name="connsiteY3609" fmla="*/ 2711576 h 6154939"/>
              <a:gd name="connsiteX3610" fmla="*/ 5159804 w 5943457"/>
              <a:gd name="connsiteY3610" fmla="*/ 2701171 h 6154939"/>
              <a:gd name="connsiteX3611" fmla="*/ 5168965 w 5943457"/>
              <a:gd name="connsiteY3611" fmla="*/ 2708303 h 6154939"/>
              <a:gd name="connsiteX3612" fmla="*/ 5164534 w 5943457"/>
              <a:gd name="connsiteY3612" fmla="*/ 2736885 h 6154939"/>
              <a:gd name="connsiteX3613" fmla="*/ 5154607 w 5943457"/>
              <a:gd name="connsiteY3613" fmla="*/ 2740963 h 6154939"/>
              <a:gd name="connsiteX3614" fmla="*/ 5156351 w 5943457"/>
              <a:gd name="connsiteY3614" fmla="*/ 2742066 h 6154939"/>
              <a:gd name="connsiteX3615" fmla="*/ 5167461 w 5943457"/>
              <a:gd name="connsiteY3615" fmla="*/ 2756811 h 6154939"/>
              <a:gd name="connsiteX3616" fmla="*/ 5147025 w 5943457"/>
              <a:gd name="connsiteY3616" fmla="*/ 2766291 h 6154939"/>
              <a:gd name="connsiteX3617" fmla="*/ 5129525 w 5943457"/>
              <a:gd name="connsiteY3617" fmla="*/ 2759676 h 6154939"/>
              <a:gd name="connsiteX3618" fmla="*/ 5131954 w 5943457"/>
              <a:gd name="connsiteY3618" fmla="*/ 2778055 h 6154939"/>
              <a:gd name="connsiteX3619" fmla="*/ 5136069 w 5943457"/>
              <a:gd name="connsiteY3619" fmla="*/ 2815627 h 6154939"/>
              <a:gd name="connsiteX3620" fmla="*/ 5137352 w 5943457"/>
              <a:gd name="connsiteY3620" fmla="*/ 2812734 h 6154939"/>
              <a:gd name="connsiteX3621" fmla="*/ 5143583 w 5943457"/>
              <a:gd name="connsiteY3621" fmla="*/ 2806206 h 6154939"/>
              <a:gd name="connsiteX3622" fmla="*/ 5153375 w 5943457"/>
              <a:gd name="connsiteY3622" fmla="*/ 2814765 h 6154939"/>
              <a:gd name="connsiteX3623" fmla="*/ 5149888 w 5943457"/>
              <a:gd name="connsiteY3623" fmla="*/ 2826471 h 6154939"/>
              <a:gd name="connsiteX3624" fmla="*/ 5140864 w 5943457"/>
              <a:gd name="connsiteY3624" fmla="*/ 2825112 h 6154939"/>
              <a:gd name="connsiteX3625" fmla="*/ 5136855 w 5943457"/>
              <a:gd name="connsiteY3625" fmla="*/ 2822804 h 6154939"/>
              <a:gd name="connsiteX3626" fmla="*/ 5138605 w 5943457"/>
              <a:gd name="connsiteY3626" fmla="*/ 2838780 h 6154939"/>
              <a:gd name="connsiteX3627" fmla="*/ 5140432 w 5943457"/>
              <a:gd name="connsiteY3627" fmla="*/ 2863030 h 6154939"/>
              <a:gd name="connsiteX3628" fmla="*/ 5146178 w 5943457"/>
              <a:gd name="connsiteY3628" fmla="*/ 2855615 h 6154939"/>
              <a:gd name="connsiteX3629" fmla="*/ 5156136 w 5943457"/>
              <a:gd name="connsiteY3629" fmla="*/ 2851955 h 6154939"/>
              <a:gd name="connsiteX3630" fmla="*/ 5164810 w 5943457"/>
              <a:gd name="connsiteY3630" fmla="*/ 2859337 h 6154939"/>
              <a:gd name="connsiteX3631" fmla="*/ 5164202 w 5943457"/>
              <a:gd name="connsiteY3631" fmla="*/ 2856507 h 6154939"/>
              <a:gd name="connsiteX3632" fmla="*/ 5150086 w 5943457"/>
              <a:gd name="connsiteY3632" fmla="*/ 2844731 h 6154939"/>
              <a:gd name="connsiteX3633" fmla="*/ 5155105 w 5943457"/>
              <a:gd name="connsiteY3633" fmla="*/ 2822634 h 6154939"/>
              <a:gd name="connsiteX3634" fmla="*/ 5209831 w 5943457"/>
              <a:gd name="connsiteY3634" fmla="*/ 2851926 h 6154939"/>
              <a:gd name="connsiteX3635" fmla="*/ 5176959 w 5943457"/>
              <a:gd name="connsiteY3635" fmla="*/ 2871328 h 6154939"/>
              <a:gd name="connsiteX3636" fmla="*/ 5166316 w 5943457"/>
              <a:gd name="connsiteY3636" fmla="*/ 2866350 h 6154939"/>
              <a:gd name="connsiteX3637" fmla="*/ 5166220 w 5943457"/>
              <a:gd name="connsiteY3637" fmla="*/ 2865900 h 6154939"/>
              <a:gd name="connsiteX3638" fmla="*/ 5158159 w 5943457"/>
              <a:gd name="connsiteY3638" fmla="*/ 2880791 h 6154939"/>
              <a:gd name="connsiteX3639" fmla="*/ 5143137 w 5943457"/>
              <a:gd name="connsiteY3639" fmla="*/ 2885550 h 6154939"/>
              <a:gd name="connsiteX3640" fmla="*/ 5142030 w 5943457"/>
              <a:gd name="connsiteY3640" fmla="*/ 2884248 h 6154939"/>
              <a:gd name="connsiteX3641" fmla="*/ 5142595 w 5943457"/>
              <a:gd name="connsiteY3641" fmla="*/ 2891752 h 6154939"/>
              <a:gd name="connsiteX3642" fmla="*/ 5139048 w 5943457"/>
              <a:gd name="connsiteY3642" fmla="*/ 2891752 h 6154939"/>
              <a:gd name="connsiteX3643" fmla="*/ 5142595 w 5943457"/>
              <a:gd name="connsiteY3643" fmla="*/ 2898643 h 6154939"/>
              <a:gd name="connsiteX3644" fmla="*/ 5142595 w 5943457"/>
              <a:gd name="connsiteY3644" fmla="*/ 2908979 h 6154939"/>
              <a:gd name="connsiteX3645" fmla="*/ 5139048 w 5943457"/>
              <a:gd name="connsiteY3645" fmla="*/ 2905534 h 6154939"/>
              <a:gd name="connsiteX3646" fmla="*/ 5139048 w 5943457"/>
              <a:gd name="connsiteY3646" fmla="*/ 2898643 h 6154939"/>
              <a:gd name="connsiteX3647" fmla="*/ 5128406 w 5943457"/>
              <a:gd name="connsiteY3647" fmla="*/ 2881416 h 6154939"/>
              <a:gd name="connsiteX3648" fmla="*/ 5128406 w 5943457"/>
              <a:gd name="connsiteY3648" fmla="*/ 2912424 h 6154939"/>
              <a:gd name="connsiteX3649" fmla="*/ 5128406 w 5943457"/>
              <a:gd name="connsiteY3649" fmla="*/ 2964105 h 6154939"/>
              <a:gd name="connsiteX3650" fmla="*/ 5131954 w 5943457"/>
              <a:gd name="connsiteY3650" fmla="*/ 3015786 h 6154939"/>
              <a:gd name="connsiteX3651" fmla="*/ 5128406 w 5943457"/>
              <a:gd name="connsiteY3651" fmla="*/ 3029567 h 6154939"/>
              <a:gd name="connsiteX3652" fmla="*/ 5124860 w 5943457"/>
              <a:gd name="connsiteY3652" fmla="*/ 3022676 h 6154939"/>
              <a:gd name="connsiteX3653" fmla="*/ 5124860 w 5943457"/>
              <a:gd name="connsiteY3653" fmla="*/ 2995113 h 6154939"/>
              <a:gd name="connsiteX3654" fmla="*/ 5124860 w 5943457"/>
              <a:gd name="connsiteY3654" fmla="*/ 2978563 h 6154939"/>
              <a:gd name="connsiteX3655" fmla="*/ 5119905 w 5943457"/>
              <a:gd name="connsiteY3655" fmla="*/ 2999096 h 6154939"/>
              <a:gd name="connsiteX3656" fmla="*/ 5103059 w 5943457"/>
              <a:gd name="connsiteY3656" fmla="*/ 2994556 h 6154939"/>
              <a:gd name="connsiteX3657" fmla="*/ 5102966 w 5943457"/>
              <a:gd name="connsiteY3657" fmla="*/ 2994412 h 6154939"/>
              <a:gd name="connsiteX3658" fmla="*/ 5101085 w 5943457"/>
              <a:gd name="connsiteY3658" fmla="*/ 2996190 h 6154939"/>
              <a:gd name="connsiteX3659" fmla="*/ 5100032 w 5943457"/>
              <a:gd name="connsiteY3659" fmla="*/ 3002004 h 6154939"/>
              <a:gd name="connsiteX3660" fmla="*/ 5103578 w 5943457"/>
              <a:gd name="connsiteY3660" fmla="*/ 3008895 h 6154939"/>
              <a:gd name="connsiteX3661" fmla="*/ 5100032 w 5943457"/>
              <a:gd name="connsiteY3661" fmla="*/ 3015786 h 6154939"/>
              <a:gd name="connsiteX3662" fmla="*/ 5099605 w 5943457"/>
              <a:gd name="connsiteY3662" fmla="*/ 3033207 h 6154939"/>
              <a:gd name="connsiteX3663" fmla="*/ 5107292 w 5943457"/>
              <a:gd name="connsiteY3663" fmla="*/ 3032001 h 6154939"/>
              <a:gd name="connsiteX3664" fmla="*/ 5122443 w 5943457"/>
              <a:gd name="connsiteY3664" fmla="*/ 3037582 h 6154939"/>
              <a:gd name="connsiteX3665" fmla="*/ 5125609 w 5943457"/>
              <a:gd name="connsiteY3665" fmla="*/ 3040988 h 6154939"/>
              <a:gd name="connsiteX3666" fmla="*/ 5141228 w 5943457"/>
              <a:gd name="connsiteY3666" fmla="*/ 3045692 h 6154939"/>
              <a:gd name="connsiteX3667" fmla="*/ 5117510 w 5943457"/>
              <a:gd name="connsiteY3667" fmla="*/ 3107647 h 6154939"/>
              <a:gd name="connsiteX3668" fmla="*/ 5113916 w 5943457"/>
              <a:gd name="connsiteY3668" fmla="*/ 3108517 h 6154939"/>
              <a:gd name="connsiteX3669" fmla="*/ 5116262 w 5943457"/>
              <a:gd name="connsiteY3669" fmla="*/ 3112055 h 6154939"/>
              <a:gd name="connsiteX3670" fmla="*/ 5110134 w 5943457"/>
              <a:gd name="connsiteY3670" fmla="*/ 3122315 h 6154939"/>
              <a:gd name="connsiteX3671" fmla="*/ 5100229 w 5943457"/>
              <a:gd name="connsiteY3671" fmla="*/ 3119083 h 6154939"/>
              <a:gd name="connsiteX3672" fmla="*/ 5100032 w 5943457"/>
              <a:gd name="connsiteY3672" fmla="*/ 3118874 h 6154939"/>
              <a:gd name="connsiteX3673" fmla="*/ 5100032 w 5943457"/>
              <a:gd name="connsiteY3673" fmla="*/ 3139388 h 6154939"/>
              <a:gd name="connsiteX3674" fmla="*/ 5100032 w 5943457"/>
              <a:gd name="connsiteY3674" fmla="*/ 3174272 h 6154939"/>
              <a:gd name="connsiteX3675" fmla="*/ 5099469 w 5943457"/>
              <a:gd name="connsiteY3675" fmla="*/ 3197097 h 6154939"/>
              <a:gd name="connsiteX3676" fmla="*/ 5108912 w 5943457"/>
              <a:gd name="connsiteY3676" fmla="*/ 3195982 h 6154939"/>
              <a:gd name="connsiteX3677" fmla="*/ 5099269 w 5943457"/>
              <a:gd name="connsiteY3677" fmla="*/ 3205231 h 6154939"/>
              <a:gd name="connsiteX3678" fmla="*/ 5098806 w 5943457"/>
              <a:gd name="connsiteY3678" fmla="*/ 3223998 h 6154939"/>
              <a:gd name="connsiteX3679" fmla="*/ 5103815 w 5943457"/>
              <a:gd name="connsiteY3679" fmla="*/ 3225283 h 6154939"/>
              <a:gd name="connsiteX3680" fmla="*/ 5104468 w 5943457"/>
              <a:gd name="connsiteY3680" fmla="*/ 3219749 h 6154939"/>
              <a:gd name="connsiteX3681" fmla="*/ 5111385 w 5943457"/>
              <a:gd name="connsiteY3681" fmla="*/ 3227227 h 6154939"/>
              <a:gd name="connsiteX3682" fmla="*/ 5114413 w 5943457"/>
              <a:gd name="connsiteY3682" fmla="*/ 3228004 h 6154939"/>
              <a:gd name="connsiteX3683" fmla="*/ 5145455 w 5943457"/>
              <a:gd name="connsiteY3683" fmla="*/ 3262295 h 6154939"/>
              <a:gd name="connsiteX3684" fmla="*/ 5135086 w 5943457"/>
              <a:gd name="connsiteY3684" fmla="*/ 3258869 h 6154939"/>
              <a:gd name="connsiteX3685" fmla="*/ 5137872 w 5943457"/>
              <a:gd name="connsiteY3685" fmla="*/ 3267891 h 6154939"/>
              <a:gd name="connsiteX3686" fmla="*/ 5133414 w 5943457"/>
              <a:gd name="connsiteY3686" fmla="*/ 3284964 h 6154939"/>
              <a:gd name="connsiteX3687" fmla="*/ 5107389 w 5943457"/>
              <a:gd name="connsiteY3687" fmla="*/ 3257998 h 6154939"/>
              <a:gd name="connsiteX3688" fmla="*/ 5104602 w 5943457"/>
              <a:gd name="connsiteY3688" fmla="*/ 3248796 h 6154939"/>
              <a:gd name="connsiteX3689" fmla="*/ 5103226 w 5943457"/>
              <a:gd name="connsiteY3689" fmla="*/ 3248341 h 6154939"/>
              <a:gd name="connsiteX3690" fmla="*/ 5098307 w 5943457"/>
              <a:gd name="connsiteY3690" fmla="*/ 3244248 h 6154939"/>
              <a:gd name="connsiteX3691" fmla="*/ 5098259 w 5943457"/>
              <a:gd name="connsiteY3691" fmla="*/ 3246194 h 6154939"/>
              <a:gd name="connsiteX3692" fmla="*/ 5098159 w 5943457"/>
              <a:gd name="connsiteY3692" fmla="*/ 3250678 h 6154939"/>
              <a:gd name="connsiteX3693" fmla="*/ 5099548 w 5943457"/>
              <a:gd name="connsiteY3693" fmla="*/ 3251619 h 6154939"/>
              <a:gd name="connsiteX3694" fmla="*/ 5098125 w 5943457"/>
              <a:gd name="connsiteY3694" fmla="*/ 3252210 h 6154939"/>
              <a:gd name="connsiteX3695" fmla="*/ 5097341 w 5943457"/>
              <a:gd name="connsiteY3695" fmla="*/ 3287434 h 6154939"/>
              <a:gd name="connsiteX3696" fmla="*/ 5131567 w 5943457"/>
              <a:gd name="connsiteY3696" fmla="*/ 3306545 h 6154939"/>
              <a:gd name="connsiteX3697" fmla="*/ 5173373 w 5943457"/>
              <a:gd name="connsiteY3697" fmla="*/ 3326744 h 6154939"/>
              <a:gd name="connsiteX3698" fmla="*/ 5198044 w 5943457"/>
              <a:gd name="connsiteY3698" fmla="*/ 3377915 h 6154939"/>
              <a:gd name="connsiteX3699" fmla="*/ 5182204 w 5943457"/>
              <a:gd name="connsiteY3699" fmla="*/ 3507295 h 6154939"/>
              <a:gd name="connsiteX3700" fmla="*/ 5182334 w 5943457"/>
              <a:gd name="connsiteY3700" fmla="*/ 3542328 h 6154939"/>
              <a:gd name="connsiteX3701" fmla="*/ 5141035 w 5943457"/>
              <a:gd name="connsiteY3701" fmla="*/ 3554782 h 6154939"/>
              <a:gd name="connsiteX3702" fmla="*/ 5141694 w 5943457"/>
              <a:gd name="connsiteY3702" fmla="*/ 3585503 h 6154939"/>
              <a:gd name="connsiteX3703" fmla="*/ 5111081 w 5943457"/>
              <a:gd name="connsiteY3703" fmla="*/ 3591331 h 6154939"/>
              <a:gd name="connsiteX3704" fmla="*/ 5084690 w 5943457"/>
              <a:gd name="connsiteY3704" fmla="*/ 3597582 h 6154939"/>
              <a:gd name="connsiteX3705" fmla="*/ 5082296 w 5943457"/>
              <a:gd name="connsiteY3705" fmla="*/ 3635952 h 6154939"/>
              <a:gd name="connsiteX3706" fmla="*/ 5068109 w 5943457"/>
              <a:gd name="connsiteY3706" fmla="*/ 3697967 h 6154939"/>
              <a:gd name="connsiteX3707" fmla="*/ 5057468 w 5943457"/>
              <a:gd name="connsiteY3707" fmla="*/ 3756539 h 6154939"/>
              <a:gd name="connsiteX3708" fmla="*/ 5011358 w 5943457"/>
              <a:gd name="connsiteY3708" fmla="*/ 3901244 h 6154939"/>
              <a:gd name="connsiteX3709" fmla="*/ 4994877 w 5943457"/>
              <a:gd name="connsiteY3709" fmla="*/ 3948147 h 6154939"/>
              <a:gd name="connsiteX3710" fmla="*/ 5004681 w 5943457"/>
              <a:gd name="connsiteY3710" fmla="*/ 3962131 h 6154939"/>
              <a:gd name="connsiteX3711" fmla="*/ 4988441 w 5943457"/>
              <a:gd name="connsiteY3711" fmla="*/ 3966465 h 6154939"/>
              <a:gd name="connsiteX3712" fmla="*/ 4986087 w 5943457"/>
              <a:gd name="connsiteY3712" fmla="*/ 3973166 h 6154939"/>
              <a:gd name="connsiteX3713" fmla="*/ 4958154 w 5943457"/>
              <a:gd name="connsiteY3713" fmla="*/ 4042504 h 6154939"/>
              <a:gd name="connsiteX3714" fmla="*/ 4918251 w 5943457"/>
              <a:gd name="connsiteY3714" fmla="*/ 4119164 h 6154939"/>
              <a:gd name="connsiteX3715" fmla="*/ 4885805 w 5943457"/>
              <a:gd name="connsiteY3715" fmla="*/ 4177872 h 6154939"/>
              <a:gd name="connsiteX3716" fmla="*/ 4892863 w 5943457"/>
              <a:gd name="connsiteY3716" fmla="*/ 4182076 h 6154939"/>
              <a:gd name="connsiteX3717" fmla="*/ 4903581 w 5943457"/>
              <a:gd name="connsiteY3717" fmla="*/ 4198194 h 6154939"/>
              <a:gd name="connsiteX3718" fmla="*/ 4891481 w 5943457"/>
              <a:gd name="connsiteY3718" fmla="*/ 4203020 h 6154939"/>
              <a:gd name="connsiteX3719" fmla="*/ 4879288 w 5943457"/>
              <a:gd name="connsiteY3719" fmla="*/ 4200383 h 6154939"/>
              <a:gd name="connsiteX3720" fmla="*/ 4871430 w 5943457"/>
              <a:gd name="connsiteY3720" fmla="*/ 4206334 h 6154939"/>
              <a:gd name="connsiteX3721" fmla="*/ 4871067 w 5943457"/>
              <a:gd name="connsiteY3721" fmla="*/ 4205548 h 6154939"/>
              <a:gd name="connsiteX3722" fmla="*/ 4864575 w 5943457"/>
              <a:gd name="connsiteY3722" fmla="*/ 4220637 h 6154939"/>
              <a:gd name="connsiteX3723" fmla="*/ 4872092 w 5943457"/>
              <a:gd name="connsiteY3723" fmla="*/ 4225901 h 6154939"/>
              <a:gd name="connsiteX3724" fmla="*/ 4915446 w 5943457"/>
              <a:gd name="connsiteY3724" fmla="*/ 4280770 h 6154939"/>
              <a:gd name="connsiteX3725" fmla="*/ 4914601 w 5943457"/>
              <a:gd name="connsiteY3725" fmla="*/ 4281405 h 6154939"/>
              <a:gd name="connsiteX3726" fmla="*/ 4938379 w 5943457"/>
              <a:gd name="connsiteY3726" fmla="*/ 4303065 h 6154939"/>
              <a:gd name="connsiteX3727" fmla="*/ 4954134 w 5943457"/>
              <a:gd name="connsiteY3727" fmla="*/ 4341424 h 6154939"/>
              <a:gd name="connsiteX3728" fmla="*/ 4952527 w 5943457"/>
              <a:gd name="connsiteY3728" fmla="*/ 4342230 h 6154939"/>
              <a:gd name="connsiteX3729" fmla="*/ 4958754 w 5943457"/>
              <a:gd name="connsiteY3729" fmla="*/ 4341241 h 6154939"/>
              <a:gd name="connsiteX3730" fmla="*/ 4960844 w 5943457"/>
              <a:gd name="connsiteY3730" fmla="*/ 4399608 h 6154939"/>
              <a:gd name="connsiteX3731" fmla="*/ 4881203 w 5943457"/>
              <a:gd name="connsiteY3731" fmla="*/ 4364099 h 6154939"/>
              <a:gd name="connsiteX3732" fmla="*/ 4862344 w 5943457"/>
              <a:gd name="connsiteY3732" fmla="*/ 4329843 h 6154939"/>
              <a:gd name="connsiteX3733" fmla="*/ 4860788 w 5943457"/>
              <a:gd name="connsiteY3733" fmla="*/ 4331812 h 6154939"/>
              <a:gd name="connsiteX3734" fmla="*/ 4866114 w 5943457"/>
              <a:gd name="connsiteY3734" fmla="*/ 4341296 h 6154939"/>
              <a:gd name="connsiteX3735" fmla="*/ 4793622 w 5943457"/>
              <a:gd name="connsiteY3735" fmla="*/ 4449624 h 6154939"/>
              <a:gd name="connsiteX3736" fmla="*/ 4782139 w 5943457"/>
              <a:gd name="connsiteY3736" fmla="*/ 4464812 h 6154939"/>
              <a:gd name="connsiteX3737" fmla="*/ 4781788 w 5943457"/>
              <a:gd name="connsiteY3737" fmla="*/ 4466158 h 6154939"/>
              <a:gd name="connsiteX3738" fmla="*/ 4790286 w 5943457"/>
              <a:gd name="connsiteY3738" fmla="*/ 4464869 h 6154939"/>
              <a:gd name="connsiteX3739" fmla="*/ 4805636 w 5943457"/>
              <a:gd name="connsiteY3739" fmla="*/ 4465593 h 6154939"/>
              <a:gd name="connsiteX3740" fmla="*/ 4800985 w 5943457"/>
              <a:gd name="connsiteY3740" fmla="*/ 4502405 h 6154939"/>
              <a:gd name="connsiteX3741" fmla="*/ 4782342 w 5943457"/>
              <a:gd name="connsiteY3741" fmla="*/ 4490038 h 6154939"/>
              <a:gd name="connsiteX3742" fmla="*/ 4779000 w 5943457"/>
              <a:gd name="connsiteY3742" fmla="*/ 4476866 h 6154939"/>
              <a:gd name="connsiteX3743" fmla="*/ 4777936 w 5943457"/>
              <a:gd name="connsiteY3743" fmla="*/ 4480950 h 6154939"/>
              <a:gd name="connsiteX3744" fmla="*/ 4735460 w 5943457"/>
              <a:gd name="connsiteY3744" fmla="*/ 4473438 h 6154939"/>
              <a:gd name="connsiteX3745" fmla="*/ 4722191 w 5943457"/>
              <a:gd name="connsiteY3745" fmla="*/ 4501154 h 6154939"/>
              <a:gd name="connsiteX3746" fmla="*/ 4720862 w 5943457"/>
              <a:gd name="connsiteY3746" fmla="*/ 4500805 h 6154939"/>
              <a:gd name="connsiteX3747" fmla="*/ 4721550 w 5943457"/>
              <a:gd name="connsiteY3747" fmla="*/ 4501594 h 6154939"/>
              <a:gd name="connsiteX3748" fmla="*/ 4652027 w 5943457"/>
              <a:gd name="connsiteY3748" fmla="*/ 4584509 h 6154939"/>
              <a:gd name="connsiteX3749" fmla="*/ 4631415 w 5943457"/>
              <a:gd name="connsiteY3749" fmla="*/ 4610736 h 6154939"/>
              <a:gd name="connsiteX3750" fmla="*/ 4601724 w 5943457"/>
              <a:gd name="connsiteY3750" fmla="*/ 4602284 h 6154939"/>
              <a:gd name="connsiteX3751" fmla="*/ 4588797 w 5943457"/>
              <a:gd name="connsiteY3751" fmla="*/ 4624281 h 6154939"/>
              <a:gd name="connsiteX3752" fmla="*/ 4578340 w 5943457"/>
              <a:gd name="connsiteY3752" fmla="*/ 4617953 h 6154939"/>
              <a:gd name="connsiteX3753" fmla="*/ 4557350 w 5943457"/>
              <a:gd name="connsiteY3753" fmla="*/ 4641998 h 6154939"/>
              <a:gd name="connsiteX3754" fmla="*/ 4519922 w 5943457"/>
              <a:gd name="connsiteY3754" fmla="*/ 4681587 h 6154939"/>
              <a:gd name="connsiteX3755" fmla="*/ 4528296 w 5943457"/>
              <a:gd name="connsiteY3755" fmla="*/ 4692536 h 6154939"/>
              <a:gd name="connsiteX3756" fmla="*/ 4511994 w 5943457"/>
              <a:gd name="connsiteY3756" fmla="*/ 4693665 h 6154939"/>
              <a:gd name="connsiteX3757" fmla="*/ 4509961 w 5943457"/>
              <a:gd name="connsiteY3757" fmla="*/ 4692223 h 6154939"/>
              <a:gd name="connsiteX3758" fmla="*/ 4491119 w 5943457"/>
              <a:gd name="connsiteY3758" fmla="*/ 4712402 h 6154939"/>
              <a:gd name="connsiteX3759" fmla="*/ 4487591 w 5943457"/>
              <a:gd name="connsiteY3759" fmla="*/ 4722638 h 6154939"/>
              <a:gd name="connsiteX3760" fmla="*/ 4488958 w 5943457"/>
              <a:gd name="connsiteY3760" fmla="*/ 4721839 h 6154939"/>
              <a:gd name="connsiteX3761" fmla="*/ 4507783 w 5943457"/>
              <a:gd name="connsiteY3761" fmla="*/ 4751935 h 6154939"/>
              <a:gd name="connsiteX3762" fmla="*/ 4464568 w 5943457"/>
              <a:gd name="connsiteY3762" fmla="*/ 4845506 h 6154939"/>
              <a:gd name="connsiteX3763" fmla="*/ 4454841 w 5943457"/>
              <a:gd name="connsiteY3763" fmla="*/ 4844181 h 6154939"/>
              <a:gd name="connsiteX3764" fmla="*/ 4435850 w 5943457"/>
              <a:gd name="connsiteY3764" fmla="*/ 4774440 h 6154939"/>
              <a:gd name="connsiteX3765" fmla="*/ 4438406 w 5943457"/>
              <a:gd name="connsiteY3765" fmla="*/ 4769807 h 6154939"/>
              <a:gd name="connsiteX3766" fmla="*/ 4435393 w 5943457"/>
              <a:gd name="connsiteY3766" fmla="*/ 4765158 h 6154939"/>
              <a:gd name="connsiteX3767" fmla="*/ 4408379 w 5943457"/>
              <a:gd name="connsiteY3767" fmla="*/ 4790149 h 6154939"/>
              <a:gd name="connsiteX3768" fmla="*/ 4397472 w 5943457"/>
              <a:gd name="connsiteY3768" fmla="*/ 4800744 h 6154939"/>
              <a:gd name="connsiteX3769" fmla="*/ 4418961 w 5943457"/>
              <a:gd name="connsiteY3769" fmla="*/ 4809914 h 6154939"/>
              <a:gd name="connsiteX3770" fmla="*/ 4432648 w 5943457"/>
              <a:gd name="connsiteY3770" fmla="*/ 4827350 h 6154939"/>
              <a:gd name="connsiteX3771" fmla="*/ 4387570 w 5943457"/>
              <a:gd name="connsiteY3771" fmla="*/ 4821334 h 6154939"/>
              <a:gd name="connsiteX3772" fmla="*/ 4377868 w 5943457"/>
              <a:gd name="connsiteY3772" fmla="*/ 4819786 h 6154939"/>
              <a:gd name="connsiteX3773" fmla="*/ 4355175 w 5943457"/>
              <a:gd name="connsiteY3773" fmla="*/ 4841829 h 6154939"/>
              <a:gd name="connsiteX3774" fmla="*/ 4330347 w 5943457"/>
              <a:gd name="connsiteY3774" fmla="*/ 4855611 h 6154939"/>
              <a:gd name="connsiteX3775" fmla="*/ 4301972 w 5943457"/>
              <a:gd name="connsiteY3775" fmla="*/ 4886619 h 6154939"/>
              <a:gd name="connsiteX3776" fmla="*/ 4234580 w 5943457"/>
              <a:gd name="connsiteY3776" fmla="*/ 4934854 h 6154939"/>
              <a:gd name="connsiteX3777" fmla="*/ 4128172 w 5943457"/>
              <a:gd name="connsiteY3777" fmla="*/ 5010652 h 6154939"/>
              <a:gd name="connsiteX3778" fmla="*/ 4077928 w 5943457"/>
              <a:gd name="connsiteY3778" fmla="*/ 5045102 h 6154939"/>
              <a:gd name="connsiteX3779" fmla="*/ 4079346 w 5943457"/>
              <a:gd name="connsiteY3779" fmla="*/ 5047135 h 6154939"/>
              <a:gd name="connsiteX3780" fmla="*/ 4071608 w 5943457"/>
              <a:gd name="connsiteY3780" fmla="*/ 5065430 h 6154939"/>
              <a:gd name="connsiteX3781" fmla="*/ 4064572 w 5943457"/>
              <a:gd name="connsiteY3781" fmla="*/ 5053921 h 6154939"/>
              <a:gd name="connsiteX3782" fmla="*/ 3996935 w 5943457"/>
              <a:gd name="connsiteY3782" fmla="*/ 5093341 h 6154939"/>
              <a:gd name="connsiteX3783" fmla="*/ 3840870 w 5943457"/>
              <a:gd name="connsiteY3783" fmla="*/ 5172585 h 6154939"/>
              <a:gd name="connsiteX3784" fmla="*/ 3822210 w 5943457"/>
              <a:gd name="connsiteY3784" fmla="*/ 5181506 h 6154939"/>
              <a:gd name="connsiteX3785" fmla="*/ 3831136 w 5943457"/>
              <a:gd name="connsiteY3785" fmla="*/ 5207157 h 6154939"/>
              <a:gd name="connsiteX3786" fmla="*/ 3833542 w 5943457"/>
              <a:gd name="connsiteY3786" fmla="*/ 5262310 h 6154939"/>
              <a:gd name="connsiteX3787" fmla="*/ 3857728 w 5943457"/>
              <a:gd name="connsiteY3787" fmla="*/ 5234761 h 6154939"/>
              <a:gd name="connsiteX3788" fmla="*/ 3845800 w 5943457"/>
              <a:gd name="connsiteY3788" fmla="*/ 5176888 h 6154939"/>
              <a:gd name="connsiteX3789" fmla="*/ 3850724 w 5943457"/>
              <a:gd name="connsiteY3789" fmla="*/ 5182178 h 6154939"/>
              <a:gd name="connsiteX3790" fmla="*/ 3853554 w 5943457"/>
              <a:gd name="connsiteY3790" fmla="*/ 5174839 h 6154939"/>
              <a:gd name="connsiteX3791" fmla="*/ 3864740 w 5943457"/>
              <a:gd name="connsiteY3791" fmla="*/ 5163253 h 6154939"/>
              <a:gd name="connsiteX3792" fmla="*/ 3872883 w 5943457"/>
              <a:gd name="connsiteY3792" fmla="*/ 5203115 h 6154939"/>
              <a:gd name="connsiteX3793" fmla="*/ 3865329 w 5943457"/>
              <a:gd name="connsiteY3793" fmla="*/ 5201222 h 6154939"/>
              <a:gd name="connsiteX3794" fmla="*/ 3870931 w 5943457"/>
              <a:gd name="connsiteY3794" fmla="*/ 5222535 h 6154939"/>
              <a:gd name="connsiteX3795" fmla="*/ 3875422 w 5943457"/>
              <a:gd name="connsiteY3795" fmla="*/ 5220062 h 6154939"/>
              <a:gd name="connsiteX3796" fmla="*/ 3868181 w 5943457"/>
              <a:gd name="connsiteY3796" fmla="*/ 5211656 h 6154939"/>
              <a:gd name="connsiteX3797" fmla="*/ 3878391 w 5943457"/>
              <a:gd name="connsiteY3797" fmla="*/ 5200112 h 6154939"/>
              <a:gd name="connsiteX3798" fmla="*/ 3885516 w 5943457"/>
              <a:gd name="connsiteY3798" fmla="*/ 5213778 h 6154939"/>
              <a:gd name="connsiteX3799" fmla="*/ 3880893 w 5943457"/>
              <a:gd name="connsiteY3799" fmla="*/ 5217050 h 6154939"/>
              <a:gd name="connsiteX3800" fmla="*/ 3890053 w 5943457"/>
              <a:gd name="connsiteY3800" fmla="*/ 5212008 h 6154939"/>
              <a:gd name="connsiteX3801" fmla="*/ 3890316 w 5943457"/>
              <a:gd name="connsiteY3801" fmla="*/ 5213873 h 6154939"/>
              <a:gd name="connsiteX3802" fmla="*/ 3890440 w 5943457"/>
              <a:gd name="connsiteY3802" fmla="*/ 5213463 h 6154939"/>
              <a:gd name="connsiteX3803" fmla="*/ 3904742 w 5943457"/>
              <a:gd name="connsiteY3803" fmla="*/ 5208274 h 6154939"/>
              <a:gd name="connsiteX3804" fmla="*/ 3913162 w 5943457"/>
              <a:gd name="connsiteY3804" fmla="*/ 5221362 h 6154939"/>
              <a:gd name="connsiteX3805" fmla="*/ 3900967 w 5943457"/>
              <a:gd name="connsiteY3805" fmla="*/ 5229823 h 6154939"/>
              <a:gd name="connsiteX3806" fmla="*/ 3892464 w 5943457"/>
              <a:gd name="connsiteY3806" fmla="*/ 5229147 h 6154939"/>
              <a:gd name="connsiteX3807" fmla="*/ 3893045 w 5943457"/>
              <a:gd name="connsiteY3807" fmla="*/ 5233283 h 6154939"/>
              <a:gd name="connsiteX3808" fmla="*/ 3891309 w 5943457"/>
              <a:gd name="connsiteY3808" fmla="*/ 5236980 h 6154939"/>
              <a:gd name="connsiteX3809" fmla="*/ 3896574 w 5943457"/>
              <a:gd name="connsiteY3809" fmla="*/ 5249090 h 6154939"/>
              <a:gd name="connsiteX3810" fmla="*/ 3894987 w 5943457"/>
              <a:gd name="connsiteY3810" fmla="*/ 5257714 h 6154939"/>
              <a:gd name="connsiteX3811" fmla="*/ 3892161 w 5943457"/>
              <a:gd name="connsiteY3811" fmla="*/ 5261094 h 6154939"/>
              <a:gd name="connsiteX3812" fmla="*/ 3903654 w 5943457"/>
              <a:gd name="connsiteY3812" fmla="*/ 5281970 h 6154939"/>
              <a:gd name="connsiteX3813" fmla="*/ 3905532 w 5943457"/>
              <a:gd name="connsiteY3813" fmla="*/ 5312537 h 6154939"/>
              <a:gd name="connsiteX3814" fmla="*/ 3902892 w 5943457"/>
              <a:gd name="connsiteY3814" fmla="*/ 5312391 h 6154939"/>
              <a:gd name="connsiteX3815" fmla="*/ 3904624 w 5943457"/>
              <a:gd name="connsiteY3815" fmla="*/ 5318745 h 6154939"/>
              <a:gd name="connsiteX3816" fmla="*/ 3900759 w 5943457"/>
              <a:gd name="connsiteY3816" fmla="*/ 5332493 h 6154939"/>
              <a:gd name="connsiteX3817" fmla="*/ 3870561 w 5943457"/>
              <a:gd name="connsiteY3817" fmla="*/ 5291272 h 6154939"/>
              <a:gd name="connsiteX3818" fmla="*/ 3822084 w 5943457"/>
              <a:gd name="connsiteY3818" fmla="*/ 5316614 h 6154939"/>
              <a:gd name="connsiteX3819" fmla="*/ 3830169 w 5943457"/>
              <a:gd name="connsiteY3819" fmla="*/ 5300355 h 6154939"/>
              <a:gd name="connsiteX3820" fmla="*/ 3819211 w 5943457"/>
              <a:gd name="connsiteY3820" fmla="*/ 5300578 h 6154939"/>
              <a:gd name="connsiteX3821" fmla="*/ 3827594 w 5943457"/>
              <a:gd name="connsiteY3821" fmla="*/ 5277144 h 6154939"/>
              <a:gd name="connsiteX3822" fmla="*/ 3818681 w 5943457"/>
              <a:gd name="connsiteY3822" fmla="*/ 5277311 h 6154939"/>
              <a:gd name="connsiteX3823" fmla="*/ 3801594 w 5943457"/>
              <a:gd name="connsiteY3823" fmla="*/ 5290539 h 6154939"/>
              <a:gd name="connsiteX3824" fmla="*/ 3806605 w 5943457"/>
              <a:gd name="connsiteY3824" fmla="*/ 5321793 h 6154939"/>
              <a:gd name="connsiteX3825" fmla="*/ 3825736 w 5943457"/>
              <a:gd name="connsiteY3825" fmla="*/ 5346021 h 6154939"/>
              <a:gd name="connsiteX3826" fmla="*/ 3833916 w 5943457"/>
              <a:gd name="connsiteY3826" fmla="*/ 5351400 h 6154939"/>
              <a:gd name="connsiteX3827" fmla="*/ 3801455 w 5943457"/>
              <a:gd name="connsiteY3827" fmla="*/ 5399954 h 6154939"/>
              <a:gd name="connsiteX3828" fmla="*/ 3757653 w 5943457"/>
              <a:gd name="connsiteY3828" fmla="*/ 5324555 h 6154939"/>
              <a:gd name="connsiteX3829" fmla="*/ 3760689 w 5943457"/>
              <a:gd name="connsiteY3829" fmla="*/ 5310015 h 6154939"/>
              <a:gd name="connsiteX3830" fmla="*/ 3757239 w 5943457"/>
              <a:gd name="connsiteY3830" fmla="*/ 5306094 h 6154939"/>
              <a:gd name="connsiteX3831" fmla="*/ 3763800 w 5943457"/>
              <a:gd name="connsiteY3831" fmla="*/ 5297567 h 6154939"/>
              <a:gd name="connsiteX3832" fmla="*/ 3764280 w 5943457"/>
              <a:gd name="connsiteY3832" fmla="*/ 5295820 h 6154939"/>
              <a:gd name="connsiteX3833" fmla="*/ 3762406 w 5943457"/>
              <a:gd name="connsiteY3833" fmla="*/ 5285741 h 6154939"/>
              <a:gd name="connsiteX3834" fmla="*/ 3716225 w 5943457"/>
              <a:gd name="connsiteY3834" fmla="*/ 5301973 h 6154939"/>
              <a:gd name="connsiteX3835" fmla="*/ 3712063 w 5943457"/>
              <a:gd name="connsiteY3835" fmla="*/ 5298719 h 6154939"/>
              <a:gd name="connsiteX3836" fmla="*/ 3713598 w 5943457"/>
              <a:gd name="connsiteY3836" fmla="*/ 5302901 h 6154939"/>
              <a:gd name="connsiteX3837" fmla="*/ 3694746 w 5943457"/>
              <a:gd name="connsiteY3837" fmla="*/ 5364365 h 6154939"/>
              <a:gd name="connsiteX3838" fmla="*/ 3692153 w 5943457"/>
              <a:gd name="connsiteY3838" fmla="*/ 5324164 h 6154939"/>
              <a:gd name="connsiteX3839" fmla="*/ 3692968 w 5943457"/>
              <a:gd name="connsiteY3839" fmla="*/ 5321974 h 6154939"/>
              <a:gd name="connsiteX3840" fmla="*/ 3690566 w 5943457"/>
              <a:gd name="connsiteY3840" fmla="*/ 5322139 h 6154939"/>
              <a:gd name="connsiteX3841" fmla="*/ 3683669 w 5943457"/>
              <a:gd name="connsiteY3841" fmla="*/ 5307529 h 6154939"/>
              <a:gd name="connsiteX3842" fmla="*/ 3698105 w 5943457"/>
              <a:gd name="connsiteY3842" fmla="*/ 5308174 h 6154939"/>
              <a:gd name="connsiteX3843" fmla="*/ 3703977 w 5943457"/>
              <a:gd name="connsiteY3843" fmla="*/ 5292395 h 6154939"/>
              <a:gd name="connsiteX3844" fmla="*/ 3699422 w 5943457"/>
              <a:gd name="connsiteY3844" fmla="*/ 5288833 h 6154939"/>
              <a:gd name="connsiteX3845" fmla="*/ 3748570 w 5943457"/>
              <a:gd name="connsiteY3845" fmla="*/ 5215448 h 6154939"/>
              <a:gd name="connsiteX3846" fmla="*/ 3749236 w 5943457"/>
              <a:gd name="connsiteY3846" fmla="*/ 5214806 h 6154939"/>
              <a:gd name="connsiteX3847" fmla="*/ 3727368 w 5943457"/>
              <a:gd name="connsiteY3847" fmla="*/ 5224265 h 6154939"/>
              <a:gd name="connsiteX3848" fmla="*/ 3643571 w 5943457"/>
              <a:gd name="connsiteY3848" fmla="*/ 5257857 h 6154939"/>
              <a:gd name="connsiteX3849" fmla="*/ 3572799 w 5943457"/>
              <a:gd name="connsiteY3849" fmla="*/ 5281125 h 6154939"/>
              <a:gd name="connsiteX3850" fmla="*/ 3575310 w 5943457"/>
              <a:gd name="connsiteY3850" fmla="*/ 5297854 h 6154939"/>
              <a:gd name="connsiteX3851" fmla="*/ 3551427 w 5943457"/>
              <a:gd name="connsiteY3851" fmla="*/ 5312439 h 6154939"/>
              <a:gd name="connsiteX3852" fmla="*/ 3547731 w 5943457"/>
              <a:gd name="connsiteY3852" fmla="*/ 5342627 h 6154939"/>
              <a:gd name="connsiteX3853" fmla="*/ 3442835 w 5943457"/>
              <a:gd name="connsiteY3853" fmla="*/ 5369181 h 6154939"/>
              <a:gd name="connsiteX3854" fmla="*/ 3410773 w 5943457"/>
              <a:gd name="connsiteY3854" fmla="*/ 5378387 h 6154939"/>
              <a:gd name="connsiteX3855" fmla="*/ 3391642 w 5943457"/>
              <a:gd name="connsiteY3855" fmla="*/ 5354159 h 6154939"/>
              <a:gd name="connsiteX3856" fmla="*/ 3368287 w 5943457"/>
              <a:gd name="connsiteY3856" fmla="*/ 5364432 h 6154939"/>
              <a:gd name="connsiteX3857" fmla="*/ 3356375 w 5943457"/>
              <a:gd name="connsiteY3857" fmla="*/ 5336373 h 6154939"/>
              <a:gd name="connsiteX3858" fmla="*/ 3350076 w 5943457"/>
              <a:gd name="connsiteY3858" fmla="*/ 5337469 h 6154939"/>
              <a:gd name="connsiteX3859" fmla="*/ 3342922 w 5943457"/>
              <a:gd name="connsiteY3859" fmla="*/ 5346005 h 6154939"/>
              <a:gd name="connsiteX3860" fmla="*/ 3326330 w 5943457"/>
              <a:gd name="connsiteY3860" fmla="*/ 5346163 h 6154939"/>
              <a:gd name="connsiteX3861" fmla="*/ 3326376 w 5943457"/>
              <a:gd name="connsiteY3861" fmla="*/ 5341590 h 6154939"/>
              <a:gd name="connsiteX3862" fmla="*/ 3297909 w 5943457"/>
              <a:gd name="connsiteY3862" fmla="*/ 5346541 h 6154939"/>
              <a:gd name="connsiteX3863" fmla="*/ 3295511 w 5943457"/>
              <a:gd name="connsiteY3863" fmla="*/ 5359162 h 6154939"/>
              <a:gd name="connsiteX3864" fmla="*/ 3287501 w 5943457"/>
              <a:gd name="connsiteY3864" fmla="*/ 5348352 h 6154939"/>
              <a:gd name="connsiteX3865" fmla="*/ 3251810 w 5943457"/>
              <a:gd name="connsiteY3865" fmla="*/ 5354559 h 6154939"/>
              <a:gd name="connsiteX3866" fmla="*/ 3239541 w 5943457"/>
              <a:gd name="connsiteY3866" fmla="*/ 5377302 h 6154939"/>
              <a:gd name="connsiteX3867" fmla="*/ 3169232 w 5943457"/>
              <a:gd name="connsiteY3867" fmla="*/ 5402027 h 6154939"/>
              <a:gd name="connsiteX3868" fmla="*/ 3161066 w 5943457"/>
              <a:gd name="connsiteY3868" fmla="*/ 5396657 h 6154939"/>
              <a:gd name="connsiteX3869" fmla="*/ 3160888 w 5943457"/>
              <a:gd name="connsiteY3869" fmla="*/ 5368459 h 6154939"/>
              <a:gd name="connsiteX3870" fmla="*/ 2964777 w 5943457"/>
              <a:gd name="connsiteY3870" fmla="*/ 5386197 h 6154939"/>
              <a:gd name="connsiteX3871" fmla="*/ 2899159 w 5943457"/>
              <a:gd name="connsiteY3871" fmla="*/ 5388781 h 6154939"/>
              <a:gd name="connsiteX3872" fmla="*/ 2866773 w 5943457"/>
              <a:gd name="connsiteY3872" fmla="*/ 5387506 h 6154939"/>
              <a:gd name="connsiteX3873" fmla="*/ 2866634 w 5943457"/>
              <a:gd name="connsiteY3873" fmla="*/ 5387816 h 6154939"/>
              <a:gd name="connsiteX3874" fmla="*/ 2854961 w 5943457"/>
              <a:gd name="connsiteY3874" fmla="*/ 5389557 h 6154939"/>
              <a:gd name="connsiteX3875" fmla="*/ 2854330 w 5943457"/>
              <a:gd name="connsiteY3875" fmla="*/ 5387016 h 6154939"/>
              <a:gd name="connsiteX3876" fmla="*/ 2833540 w 5943457"/>
              <a:gd name="connsiteY3876" fmla="*/ 5386197 h 6154939"/>
              <a:gd name="connsiteX3877" fmla="*/ 2807348 w 5943457"/>
              <a:gd name="connsiteY3877" fmla="*/ 5387787 h 6154939"/>
              <a:gd name="connsiteX3878" fmla="*/ 2792295 w 5943457"/>
              <a:gd name="connsiteY3878" fmla="*/ 5421107 h 6154939"/>
              <a:gd name="connsiteX3879" fmla="*/ 2757111 w 5943457"/>
              <a:gd name="connsiteY3879" fmla="*/ 5418473 h 6154939"/>
              <a:gd name="connsiteX3880" fmla="*/ 2747486 w 5943457"/>
              <a:gd name="connsiteY3880" fmla="*/ 5448628 h 6154939"/>
              <a:gd name="connsiteX3881" fmla="*/ 2753633 w 5943457"/>
              <a:gd name="connsiteY3881" fmla="*/ 5478881 h 6154939"/>
              <a:gd name="connsiteX3882" fmla="*/ 2758508 w 5943457"/>
              <a:gd name="connsiteY3882" fmla="*/ 5487371 h 6154939"/>
              <a:gd name="connsiteX3883" fmla="*/ 2722757 w 5943457"/>
              <a:gd name="connsiteY3883" fmla="*/ 5514175 h 6154939"/>
              <a:gd name="connsiteX3884" fmla="*/ 2716877 w 5943457"/>
              <a:gd name="connsiteY3884" fmla="*/ 5514910 h 6154939"/>
              <a:gd name="connsiteX3885" fmla="*/ 2711846 w 5943457"/>
              <a:gd name="connsiteY3885" fmla="*/ 5520405 h 6154939"/>
              <a:gd name="connsiteX3886" fmla="*/ 2709473 w 5943457"/>
              <a:gd name="connsiteY3886" fmla="*/ 5515835 h 6154939"/>
              <a:gd name="connsiteX3887" fmla="*/ 2707638 w 5943457"/>
              <a:gd name="connsiteY3887" fmla="*/ 5516065 h 6154939"/>
              <a:gd name="connsiteX3888" fmla="*/ 2707464 w 5943457"/>
              <a:gd name="connsiteY3888" fmla="*/ 5511963 h 6154939"/>
              <a:gd name="connsiteX3889" fmla="*/ 2703145 w 5943457"/>
              <a:gd name="connsiteY3889" fmla="*/ 5503646 h 6154939"/>
              <a:gd name="connsiteX3890" fmla="*/ 2701176 w 5943457"/>
              <a:gd name="connsiteY3890" fmla="*/ 5483756 h 6154939"/>
              <a:gd name="connsiteX3891" fmla="*/ 2708631 w 5943457"/>
              <a:gd name="connsiteY3891" fmla="*/ 5474675 h 6154939"/>
              <a:gd name="connsiteX3892" fmla="*/ 2711048 w 5943457"/>
              <a:gd name="connsiteY3892" fmla="*/ 5474767 h 6154939"/>
              <a:gd name="connsiteX3893" fmla="*/ 2711914 w 5943457"/>
              <a:gd name="connsiteY3893" fmla="*/ 5471222 h 6154939"/>
              <a:gd name="connsiteX3894" fmla="*/ 2702551 w 5943457"/>
              <a:gd name="connsiteY3894" fmla="*/ 5429015 h 6154939"/>
              <a:gd name="connsiteX3895" fmla="*/ 2724299 w 5943457"/>
              <a:gd name="connsiteY3895" fmla="*/ 5396516 h 6154939"/>
              <a:gd name="connsiteX3896" fmla="*/ 2675761 w 5943457"/>
              <a:gd name="connsiteY3896" fmla="*/ 5390174 h 6154939"/>
              <a:gd name="connsiteX3897" fmla="*/ 2670180 w 5943457"/>
              <a:gd name="connsiteY3897" fmla="*/ 5376889 h 6154939"/>
              <a:gd name="connsiteX3898" fmla="*/ 2624271 w 5943457"/>
              <a:gd name="connsiteY3898" fmla="*/ 5368970 h 6154939"/>
              <a:gd name="connsiteX3899" fmla="*/ 2532050 w 5943457"/>
              <a:gd name="connsiteY3899" fmla="*/ 5362080 h 6154939"/>
              <a:gd name="connsiteX3900" fmla="*/ 2471752 w 5943457"/>
              <a:gd name="connsiteY3900" fmla="*/ 5348298 h 6154939"/>
              <a:gd name="connsiteX3901" fmla="*/ 2472209 w 5943457"/>
              <a:gd name="connsiteY3901" fmla="*/ 5346913 h 6154939"/>
              <a:gd name="connsiteX3902" fmla="*/ 2451542 w 5943457"/>
              <a:gd name="connsiteY3902" fmla="*/ 5348609 h 6154939"/>
              <a:gd name="connsiteX3903" fmla="*/ 2425493 w 5943457"/>
              <a:gd name="connsiteY3903" fmla="*/ 5345880 h 6154939"/>
              <a:gd name="connsiteX3904" fmla="*/ 2403130 w 5943457"/>
              <a:gd name="connsiteY3904" fmla="*/ 5328181 h 6154939"/>
              <a:gd name="connsiteX3905" fmla="*/ 2390173 w 5943457"/>
              <a:gd name="connsiteY3905" fmla="*/ 5327626 h 6154939"/>
              <a:gd name="connsiteX3906" fmla="*/ 2371587 w 5943457"/>
              <a:gd name="connsiteY3906" fmla="*/ 5321159 h 6154939"/>
              <a:gd name="connsiteX3907" fmla="*/ 2368678 w 5943457"/>
              <a:gd name="connsiteY3907" fmla="*/ 5320604 h 6154939"/>
              <a:gd name="connsiteX3908" fmla="*/ 2368578 w 5943457"/>
              <a:gd name="connsiteY3908" fmla="*/ 5320112 h 6154939"/>
              <a:gd name="connsiteX3909" fmla="*/ 2360468 w 5943457"/>
              <a:gd name="connsiteY3909" fmla="*/ 5317290 h 6154939"/>
              <a:gd name="connsiteX3910" fmla="*/ 2322782 w 5943457"/>
              <a:gd name="connsiteY3910" fmla="*/ 5306954 h 6154939"/>
              <a:gd name="connsiteX3911" fmla="*/ 2287312 w 5943457"/>
              <a:gd name="connsiteY3911" fmla="*/ 5302216 h 6154939"/>
              <a:gd name="connsiteX3912" fmla="*/ 2273884 w 5943457"/>
              <a:gd name="connsiteY3912" fmla="*/ 5301052 h 6154939"/>
              <a:gd name="connsiteX3913" fmla="*/ 2272101 w 5943457"/>
              <a:gd name="connsiteY3913" fmla="*/ 5307098 h 6154939"/>
              <a:gd name="connsiteX3914" fmla="*/ 2260570 w 5943457"/>
              <a:gd name="connsiteY3914" fmla="*/ 5318401 h 6154939"/>
              <a:gd name="connsiteX3915" fmla="*/ 2230445 w 5943457"/>
              <a:gd name="connsiteY3915" fmla="*/ 5317996 h 6154939"/>
              <a:gd name="connsiteX3916" fmla="*/ 2241337 w 5943457"/>
              <a:gd name="connsiteY3916" fmla="*/ 5297843 h 6154939"/>
              <a:gd name="connsiteX3917" fmla="*/ 2254649 w 5943457"/>
              <a:gd name="connsiteY3917" fmla="*/ 5292189 h 6154939"/>
              <a:gd name="connsiteX3918" fmla="*/ 2239823 w 5943457"/>
              <a:gd name="connsiteY3918" fmla="*/ 5286104 h 6154939"/>
              <a:gd name="connsiteX3919" fmla="*/ 2232745 w 5943457"/>
              <a:gd name="connsiteY3919" fmla="*/ 5291588 h 6154939"/>
              <a:gd name="connsiteX3920" fmla="*/ 2228098 w 5943457"/>
              <a:gd name="connsiteY3920" fmla="*/ 5281292 h 6154939"/>
              <a:gd name="connsiteX3921" fmla="*/ 2223467 w 5943457"/>
              <a:gd name="connsiteY3921" fmla="*/ 5279391 h 6154939"/>
              <a:gd name="connsiteX3922" fmla="*/ 2210679 w 5943457"/>
              <a:gd name="connsiteY3922" fmla="*/ 5275296 h 6154939"/>
              <a:gd name="connsiteX3923" fmla="*/ 2207064 w 5943457"/>
              <a:gd name="connsiteY3923" fmla="*/ 5279322 h 6154939"/>
              <a:gd name="connsiteX3924" fmla="*/ 2189267 w 5943457"/>
              <a:gd name="connsiteY3924" fmla="*/ 5270999 h 6154939"/>
              <a:gd name="connsiteX3925" fmla="*/ 2191126 w 5943457"/>
              <a:gd name="connsiteY3925" fmla="*/ 5269034 h 6154939"/>
              <a:gd name="connsiteX3926" fmla="*/ 2183120 w 5943457"/>
              <a:gd name="connsiteY3926" fmla="*/ 5266471 h 6154939"/>
              <a:gd name="connsiteX3927" fmla="*/ 2151233 w 5943457"/>
              <a:gd name="connsiteY3927" fmla="*/ 5259911 h 6154939"/>
              <a:gd name="connsiteX3928" fmla="*/ 2154853 w 5943457"/>
              <a:gd name="connsiteY3928" fmla="*/ 5264344 h 6154939"/>
              <a:gd name="connsiteX3929" fmla="*/ 2155030 w 5943457"/>
              <a:gd name="connsiteY3929" fmla="*/ 5280272 h 6154939"/>
              <a:gd name="connsiteX3930" fmla="*/ 2142608 w 5943457"/>
              <a:gd name="connsiteY3930" fmla="*/ 5286130 h 6154939"/>
              <a:gd name="connsiteX3931" fmla="*/ 2127635 w 5943457"/>
              <a:gd name="connsiteY3931" fmla="*/ 5288300 h 6154939"/>
              <a:gd name="connsiteX3932" fmla="*/ 2131393 w 5943457"/>
              <a:gd name="connsiteY3932" fmla="*/ 5295095 h 6154939"/>
              <a:gd name="connsiteX3933" fmla="*/ 2132047 w 5943457"/>
              <a:gd name="connsiteY3933" fmla="*/ 5311994 h 6154939"/>
              <a:gd name="connsiteX3934" fmla="*/ 2121083 w 5943457"/>
              <a:gd name="connsiteY3934" fmla="*/ 5318231 h 6154939"/>
              <a:gd name="connsiteX3935" fmla="*/ 2108869 w 5943457"/>
              <a:gd name="connsiteY3935" fmla="*/ 5321157 h 6154939"/>
              <a:gd name="connsiteX3936" fmla="*/ 2107805 w 5943457"/>
              <a:gd name="connsiteY3936" fmla="*/ 5326203 h 6154939"/>
              <a:gd name="connsiteX3937" fmla="*/ 2107433 w 5943457"/>
              <a:gd name="connsiteY3937" fmla="*/ 5327091 h 6154939"/>
              <a:gd name="connsiteX3938" fmla="*/ 2109984 w 5943457"/>
              <a:gd name="connsiteY3938" fmla="*/ 5330142 h 6154939"/>
              <a:gd name="connsiteX3939" fmla="*/ 2102296 w 5943457"/>
              <a:gd name="connsiteY3939" fmla="*/ 5339364 h 6154939"/>
              <a:gd name="connsiteX3940" fmla="*/ 2101925 w 5943457"/>
              <a:gd name="connsiteY3940" fmla="*/ 5340250 h 6154939"/>
              <a:gd name="connsiteX3941" fmla="*/ 2101849 w 5943457"/>
              <a:gd name="connsiteY3941" fmla="*/ 5339900 h 6154939"/>
              <a:gd name="connsiteX3942" fmla="*/ 2098769 w 5943457"/>
              <a:gd name="connsiteY3942" fmla="*/ 5343593 h 6154939"/>
              <a:gd name="connsiteX3943" fmla="*/ 2081884 w 5943457"/>
              <a:gd name="connsiteY3943" fmla="*/ 5352584 h 6154939"/>
              <a:gd name="connsiteX3944" fmla="*/ 2085502 w 5943457"/>
              <a:gd name="connsiteY3944" fmla="*/ 5308407 h 6154939"/>
              <a:gd name="connsiteX3945" fmla="*/ 2097523 w 5943457"/>
              <a:gd name="connsiteY3945" fmla="*/ 5315460 h 6154939"/>
              <a:gd name="connsiteX3946" fmla="*/ 2097362 w 5943457"/>
              <a:gd name="connsiteY3946" fmla="*/ 5311811 h 6154939"/>
              <a:gd name="connsiteX3947" fmla="*/ 2097440 w 5943457"/>
              <a:gd name="connsiteY3947" fmla="*/ 5311723 h 6154939"/>
              <a:gd name="connsiteX3948" fmla="*/ 2095726 w 5943457"/>
              <a:gd name="connsiteY3948" fmla="*/ 5308403 h 6154939"/>
              <a:gd name="connsiteX3949" fmla="*/ 2113328 w 5943457"/>
              <a:gd name="connsiteY3949" fmla="*/ 5282088 h 6154939"/>
              <a:gd name="connsiteX3950" fmla="*/ 2122499 w 5943457"/>
              <a:gd name="connsiteY3950" fmla="*/ 5284462 h 6154939"/>
              <a:gd name="connsiteX3951" fmla="*/ 2118465 w 5943457"/>
              <a:gd name="connsiteY3951" fmla="*/ 5267321 h 6154939"/>
              <a:gd name="connsiteX3952" fmla="*/ 2128650 w 5943457"/>
              <a:gd name="connsiteY3952" fmla="*/ 5253469 h 6154939"/>
              <a:gd name="connsiteX3953" fmla="*/ 2129858 w 5943457"/>
              <a:gd name="connsiteY3953" fmla="*/ 5253291 h 6154939"/>
              <a:gd name="connsiteX3954" fmla="*/ 2119719 w 5943457"/>
              <a:gd name="connsiteY3954" fmla="*/ 5247952 h 6154939"/>
              <a:gd name="connsiteX3955" fmla="*/ 2099324 w 5943457"/>
              <a:gd name="connsiteY3955" fmla="*/ 5234601 h 6154939"/>
              <a:gd name="connsiteX3956" fmla="*/ 1978728 w 5943457"/>
              <a:gd name="connsiteY3956" fmla="*/ 5207038 h 6154939"/>
              <a:gd name="connsiteX3957" fmla="*/ 1879414 w 5943457"/>
              <a:gd name="connsiteY3957" fmla="*/ 5169139 h 6154939"/>
              <a:gd name="connsiteX3958" fmla="*/ 1825324 w 5943457"/>
              <a:gd name="connsiteY3958" fmla="*/ 5140715 h 6154939"/>
              <a:gd name="connsiteX3959" fmla="*/ 1819982 w 5943457"/>
              <a:gd name="connsiteY3959" fmla="*/ 5137695 h 6154939"/>
              <a:gd name="connsiteX3960" fmla="*/ 1812435 w 5943457"/>
              <a:gd name="connsiteY3960" fmla="*/ 5139380 h 6154939"/>
              <a:gd name="connsiteX3961" fmla="*/ 1806599 w 5943457"/>
              <a:gd name="connsiteY3961" fmla="*/ 5138357 h 6154939"/>
              <a:gd name="connsiteX3962" fmla="*/ 1800176 w 5943457"/>
              <a:gd name="connsiteY3962" fmla="*/ 5142133 h 6154939"/>
              <a:gd name="connsiteX3963" fmla="*/ 1799249 w 5943457"/>
              <a:gd name="connsiteY3963" fmla="*/ 5137067 h 6154939"/>
              <a:gd name="connsiteX3964" fmla="*/ 1797428 w 5943457"/>
              <a:gd name="connsiteY3964" fmla="*/ 5136749 h 6154939"/>
              <a:gd name="connsiteX3965" fmla="*/ 1798466 w 5943457"/>
              <a:gd name="connsiteY3965" fmla="*/ 5132776 h 6154939"/>
              <a:gd name="connsiteX3966" fmla="*/ 1796986 w 5943457"/>
              <a:gd name="connsiteY3966" fmla="*/ 5124692 h 6154939"/>
              <a:gd name="connsiteX3967" fmla="*/ 1785396 w 5943457"/>
              <a:gd name="connsiteY3967" fmla="*/ 5118139 h 6154939"/>
              <a:gd name="connsiteX3968" fmla="*/ 1784811 w 5943457"/>
              <a:gd name="connsiteY3968" fmla="*/ 5121515 h 6154939"/>
              <a:gd name="connsiteX3969" fmla="*/ 1761126 w 5943457"/>
              <a:gd name="connsiteY3969" fmla="*/ 5144589 h 6154939"/>
              <a:gd name="connsiteX3970" fmla="*/ 1743793 w 5943457"/>
              <a:gd name="connsiteY3970" fmla="*/ 5104826 h 6154939"/>
              <a:gd name="connsiteX3971" fmla="*/ 1747813 w 5943457"/>
              <a:gd name="connsiteY3971" fmla="*/ 5097903 h 6154939"/>
              <a:gd name="connsiteX3972" fmla="*/ 1729556 w 5943457"/>
              <a:gd name="connsiteY3972" fmla="*/ 5088604 h 6154939"/>
              <a:gd name="connsiteX3973" fmla="*/ 1709285 w 5943457"/>
              <a:gd name="connsiteY3973" fmla="*/ 5078196 h 6154939"/>
              <a:gd name="connsiteX3974" fmla="*/ 1701436 w 5943457"/>
              <a:gd name="connsiteY3974" fmla="*/ 5077934 h 6154939"/>
              <a:gd name="connsiteX3975" fmla="*/ 1702703 w 5943457"/>
              <a:gd name="connsiteY3975" fmla="*/ 5074817 h 6154939"/>
              <a:gd name="connsiteX3976" fmla="*/ 1698521 w 5943457"/>
              <a:gd name="connsiteY3976" fmla="*/ 5072669 h 6154939"/>
              <a:gd name="connsiteX3977" fmla="*/ 1670145 w 5943457"/>
              <a:gd name="connsiteY3977" fmla="*/ 5051996 h 6154939"/>
              <a:gd name="connsiteX3978" fmla="*/ 1698521 w 5943457"/>
              <a:gd name="connsiteY3978" fmla="*/ 5055442 h 6154939"/>
              <a:gd name="connsiteX3979" fmla="*/ 1663051 w 5943457"/>
              <a:gd name="connsiteY3979" fmla="*/ 5027879 h 6154939"/>
              <a:gd name="connsiteX3980" fmla="*/ 1652569 w 5943457"/>
              <a:gd name="connsiteY3980" fmla="*/ 5022190 h 6154939"/>
              <a:gd name="connsiteX3981" fmla="*/ 1656371 w 5943457"/>
              <a:gd name="connsiteY3981" fmla="*/ 5029323 h 6154939"/>
              <a:gd name="connsiteX3982" fmla="*/ 1627674 w 5943457"/>
              <a:gd name="connsiteY3982" fmla="*/ 5061088 h 6154939"/>
              <a:gd name="connsiteX3983" fmla="*/ 1617135 w 5943457"/>
              <a:gd name="connsiteY3983" fmla="*/ 5046303 h 6154939"/>
              <a:gd name="connsiteX3984" fmla="*/ 1617251 w 5943457"/>
              <a:gd name="connsiteY3984" fmla="*/ 5040348 h 6154939"/>
              <a:gd name="connsiteX3985" fmla="*/ 1604984 w 5943457"/>
              <a:gd name="connsiteY3985" fmla="*/ 5039181 h 6154939"/>
              <a:gd name="connsiteX3986" fmla="*/ 1611772 w 5943457"/>
              <a:gd name="connsiteY3986" fmla="*/ 5017701 h 6154939"/>
              <a:gd name="connsiteX3987" fmla="*/ 1628719 w 5943457"/>
              <a:gd name="connsiteY3987" fmla="*/ 5009113 h 6154939"/>
              <a:gd name="connsiteX3988" fmla="*/ 1613394 w 5943457"/>
              <a:gd name="connsiteY3988" fmla="*/ 5000316 h 6154939"/>
              <a:gd name="connsiteX3989" fmla="*/ 1574378 w 5943457"/>
              <a:gd name="connsiteY3989" fmla="*/ 4962417 h 6154939"/>
              <a:gd name="connsiteX3990" fmla="*/ 1573130 w 5943457"/>
              <a:gd name="connsiteY3990" fmla="*/ 4961697 h 6154939"/>
              <a:gd name="connsiteX3991" fmla="*/ 1563255 w 5943457"/>
              <a:gd name="connsiteY3991" fmla="*/ 4974265 h 6154939"/>
              <a:gd name="connsiteX3992" fmla="*/ 1583188 w 5943457"/>
              <a:gd name="connsiteY3992" fmla="*/ 4983160 h 6154939"/>
              <a:gd name="connsiteX3993" fmla="*/ 1581858 w 5943457"/>
              <a:gd name="connsiteY3993" fmla="*/ 4984496 h 6154939"/>
              <a:gd name="connsiteX3994" fmla="*/ 1582261 w 5943457"/>
              <a:gd name="connsiteY3994" fmla="*/ 4984349 h 6154939"/>
              <a:gd name="connsiteX3995" fmla="*/ 1595029 w 5943457"/>
              <a:gd name="connsiteY3995" fmla="*/ 4992622 h 6154939"/>
              <a:gd name="connsiteX3996" fmla="*/ 1589671 w 5943457"/>
              <a:gd name="connsiteY3996" fmla="*/ 5007234 h 6154939"/>
              <a:gd name="connsiteX3997" fmla="*/ 1575566 w 5943457"/>
              <a:gd name="connsiteY3997" fmla="*/ 5002615 h 6154939"/>
              <a:gd name="connsiteX3998" fmla="*/ 1570973 w 5943457"/>
              <a:gd name="connsiteY3998" fmla="*/ 4995425 h 6154939"/>
              <a:gd name="connsiteX3999" fmla="*/ 1568026 w 5943457"/>
              <a:gd name="connsiteY3999" fmla="*/ 4998384 h 6154939"/>
              <a:gd name="connsiteX4000" fmla="*/ 1550868 w 5943457"/>
              <a:gd name="connsiteY4000" fmla="*/ 5002021 h 6154939"/>
              <a:gd name="connsiteX4001" fmla="*/ 1512360 w 5943457"/>
              <a:gd name="connsiteY4001" fmla="*/ 5056163 h 6154939"/>
              <a:gd name="connsiteX4002" fmla="*/ 1527395 w 5943457"/>
              <a:gd name="connsiteY4002" fmla="*/ 5001055 h 6154939"/>
              <a:gd name="connsiteX4003" fmla="*/ 1479497 w 5943457"/>
              <a:gd name="connsiteY4003" fmla="*/ 4992383 h 6154939"/>
              <a:gd name="connsiteX4004" fmla="*/ 1474228 w 5943457"/>
              <a:gd name="connsiteY4004" fmla="*/ 4985707 h 6154939"/>
              <a:gd name="connsiteX4005" fmla="*/ 1473084 w 5943457"/>
              <a:gd name="connsiteY4005" fmla="*/ 4988802 h 6154939"/>
              <a:gd name="connsiteX4006" fmla="*/ 1462916 w 5943457"/>
              <a:gd name="connsiteY4006" fmla="*/ 4969964 h 6154939"/>
              <a:gd name="connsiteX4007" fmla="*/ 1479304 w 5943457"/>
              <a:gd name="connsiteY4007" fmla="*/ 4971970 h 6154939"/>
              <a:gd name="connsiteX4008" fmla="*/ 1477147 w 5943457"/>
              <a:gd name="connsiteY4008" fmla="*/ 4977808 h 6154939"/>
              <a:gd name="connsiteX4009" fmla="*/ 1507339 w 5943457"/>
              <a:gd name="connsiteY4009" fmla="*/ 4968329 h 6154939"/>
              <a:gd name="connsiteX4010" fmla="*/ 1545539 w 5943457"/>
              <a:gd name="connsiteY4010" fmla="*/ 4971112 h 6154939"/>
              <a:gd name="connsiteX4011" fmla="*/ 1551125 w 5943457"/>
              <a:gd name="connsiteY4011" fmla="*/ 4959265 h 6154939"/>
              <a:gd name="connsiteX4012" fmla="*/ 1557103 w 5943457"/>
              <a:gd name="connsiteY4012" fmla="*/ 4952446 h 6154939"/>
              <a:gd name="connsiteX4013" fmla="*/ 1543786 w 5943457"/>
              <a:gd name="connsiteY4013" fmla="*/ 4944760 h 6154939"/>
              <a:gd name="connsiteX4014" fmla="*/ 1510533 w 5943457"/>
              <a:gd name="connsiteY4014" fmla="*/ 4924518 h 6154939"/>
              <a:gd name="connsiteX4015" fmla="*/ 1492986 w 5943457"/>
              <a:gd name="connsiteY4015" fmla="*/ 4910982 h 6154939"/>
              <a:gd name="connsiteX4016" fmla="*/ 1475714 w 5943457"/>
              <a:gd name="connsiteY4016" fmla="*/ 4926589 h 6154939"/>
              <a:gd name="connsiteX4017" fmla="*/ 1493855 w 5943457"/>
              <a:gd name="connsiteY4017" fmla="*/ 4938729 h 6154939"/>
              <a:gd name="connsiteX4018" fmla="*/ 1492319 w 5943457"/>
              <a:gd name="connsiteY4018" fmla="*/ 4939821 h 6154939"/>
              <a:gd name="connsiteX4019" fmla="*/ 1492740 w 5943457"/>
              <a:gd name="connsiteY4019" fmla="*/ 4939742 h 6154939"/>
              <a:gd name="connsiteX4020" fmla="*/ 1503924 w 5943457"/>
              <a:gd name="connsiteY4020" fmla="*/ 4950057 h 6154939"/>
              <a:gd name="connsiteX4021" fmla="*/ 1496173 w 5943457"/>
              <a:gd name="connsiteY4021" fmla="*/ 4963552 h 6154939"/>
              <a:gd name="connsiteX4022" fmla="*/ 1483052 w 5943457"/>
              <a:gd name="connsiteY4022" fmla="*/ 4956613 h 6154939"/>
              <a:gd name="connsiteX4023" fmla="*/ 1479742 w 5943457"/>
              <a:gd name="connsiteY4023" fmla="*/ 4948750 h 6154939"/>
              <a:gd name="connsiteX4024" fmla="*/ 1476337 w 5943457"/>
              <a:gd name="connsiteY4024" fmla="*/ 4951169 h 6154939"/>
              <a:gd name="connsiteX4025" fmla="*/ 1458810 w 5943457"/>
              <a:gd name="connsiteY4025" fmla="*/ 4951851 h 6154939"/>
              <a:gd name="connsiteX4026" fmla="*/ 1411700 w 5943457"/>
              <a:gd name="connsiteY4026" fmla="*/ 4998699 h 6154939"/>
              <a:gd name="connsiteX4027" fmla="*/ 1435839 w 5943457"/>
              <a:gd name="connsiteY4027" fmla="*/ 4946928 h 6154939"/>
              <a:gd name="connsiteX4028" fmla="*/ 1382628 w 5943457"/>
              <a:gd name="connsiteY4028" fmla="*/ 4916546 h 6154939"/>
              <a:gd name="connsiteX4029" fmla="*/ 1458786 w 5943457"/>
              <a:gd name="connsiteY4029" fmla="*/ 4920486 h 6154939"/>
              <a:gd name="connsiteX4030" fmla="*/ 1466296 w 5943457"/>
              <a:gd name="connsiteY4030" fmla="*/ 4909755 h 6154939"/>
              <a:gd name="connsiteX4031" fmla="*/ 1478535 w 5943457"/>
              <a:gd name="connsiteY4031" fmla="*/ 4899836 h 6154939"/>
              <a:gd name="connsiteX4032" fmla="*/ 1445106 w 5943457"/>
              <a:gd name="connsiteY4032" fmla="*/ 4874049 h 6154939"/>
              <a:gd name="connsiteX4033" fmla="*/ 1444469 w 5943457"/>
              <a:gd name="connsiteY4033" fmla="*/ 4874445 h 6154939"/>
              <a:gd name="connsiteX4034" fmla="*/ 1443875 w 5943457"/>
              <a:gd name="connsiteY4034" fmla="*/ 4873100 h 6154939"/>
              <a:gd name="connsiteX4035" fmla="*/ 1432212 w 5943457"/>
              <a:gd name="connsiteY4035" fmla="*/ 4864103 h 6154939"/>
              <a:gd name="connsiteX4036" fmla="*/ 1422703 w 5943457"/>
              <a:gd name="connsiteY4036" fmla="*/ 4873500 h 6154939"/>
              <a:gd name="connsiteX4037" fmla="*/ 1410016 w 5943457"/>
              <a:gd name="connsiteY4037" fmla="*/ 4872932 h 6154939"/>
              <a:gd name="connsiteX4038" fmla="*/ 1403808 w 5943457"/>
              <a:gd name="connsiteY4038" fmla="*/ 4845840 h 6154939"/>
              <a:gd name="connsiteX4039" fmla="*/ 1405103 w 5943457"/>
              <a:gd name="connsiteY4039" fmla="*/ 4843191 h 6154939"/>
              <a:gd name="connsiteX4040" fmla="*/ 1389938 w 5943457"/>
              <a:gd name="connsiteY4040" fmla="*/ 4831493 h 6154939"/>
              <a:gd name="connsiteX4041" fmla="*/ 1297717 w 5943457"/>
              <a:gd name="connsiteY4041" fmla="*/ 4755695 h 6154939"/>
              <a:gd name="connsiteX4042" fmla="*/ 1311904 w 5943457"/>
              <a:gd name="connsiteY4042" fmla="*/ 4759141 h 6154939"/>
              <a:gd name="connsiteX4043" fmla="*/ 1299324 w 5943457"/>
              <a:gd name="connsiteY4043" fmla="*/ 4743260 h 6154939"/>
              <a:gd name="connsiteX4044" fmla="*/ 1298253 w 5943457"/>
              <a:gd name="connsiteY4044" fmla="*/ 4741577 h 6154939"/>
              <a:gd name="connsiteX4045" fmla="*/ 1297647 w 5943457"/>
              <a:gd name="connsiteY4045" fmla="*/ 4742243 h 6154939"/>
              <a:gd name="connsiteX4046" fmla="*/ 1297866 w 5943457"/>
              <a:gd name="connsiteY4046" fmla="*/ 4740970 h 6154939"/>
              <a:gd name="connsiteX4047" fmla="*/ 1291066 w 5943457"/>
              <a:gd name="connsiteY4047" fmla="*/ 4730286 h 6154939"/>
              <a:gd name="connsiteX4048" fmla="*/ 1275700 w 5943457"/>
              <a:gd name="connsiteY4048" fmla="*/ 4708079 h 6154939"/>
              <a:gd name="connsiteX4049" fmla="*/ 1275265 w 5943457"/>
              <a:gd name="connsiteY4049" fmla="*/ 4712564 h 6154939"/>
              <a:gd name="connsiteX4050" fmla="*/ 1250602 w 5943457"/>
              <a:gd name="connsiteY4050" fmla="*/ 4739417 h 6154939"/>
              <a:gd name="connsiteX4051" fmla="*/ 1229572 w 5943457"/>
              <a:gd name="connsiteY4051" fmla="*/ 4696175 h 6154939"/>
              <a:gd name="connsiteX4052" fmla="*/ 1238075 w 5943457"/>
              <a:gd name="connsiteY4052" fmla="*/ 4679340 h 6154939"/>
              <a:gd name="connsiteX4053" fmla="*/ 1233872 w 5943457"/>
              <a:gd name="connsiteY4053" fmla="*/ 4676452 h 6154939"/>
              <a:gd name="connsiteX4054" fmla="*/ 1201380 w 5943457"/>
              <a:gd name="connsiteY4054" fmla="*/ 4644890 h 6154939"/>
              <a:gd name="connsiteX4055" fmla="*/ 1202793 w 5943457"/>
              <a:gd name="connsiteY4055" fmla="*/ 4659694 h 6154939"/>
              <a:gd name="connsiteX4056" fmla="*/ 1187792 w 5943457"/>
              <a:gd name="connsiteY4056" fmla="*/ 4667631 h 6154939"/>
              <a:gd name="connsiteX4057" fmla="*/ 1183346 w 5943457"/>
              <a:gd name="connsiteY4057" fmla="*/ 4646465 h 6154939"/>
              <a:gd name="connsiteX4058" fmla="*/ 1199132 w 5943457"/>
              <a:gd name="connsiteY4058" fmla="*/ 4642707 h 6154939"/>
              <a:gd name="connsiteX4059" fmla="*/ 1192639 w 5943457"/>
              <a:gd name="connsiteY4059" fmla="*/ 4636400 h 6154939"/>
              <a:gd name="connsiteX4060" fmla="*/ 1184798 w 5943457"/>
              <a:gd name="connsiteY4060" fmla="*/ 4628783 h 6154939"/>
              <a:gd name="connsiteX4061" fmla="*/ 1182043 w 5943457"/>
              <a:gd name="connsiteY4061" fmla="*/ 4629171 h 6154939"/>
              <a:gd name="connsiteX4062" fmla="*/ 1181194 w 5943457"/>
              <a:gd name="connsiteY4062" fmla="*/ 4625282 h 6154939"/>
              <a:gd name="connsiteX4063" fmla="*/ 1159387 w 5943457"/>
              <a:gd name="connsiteY4063" fmla="*/ 4604099 h 6154939"/>
              <a:gd name="connsiteX4064" fmla="*/ 1095542 w 5943457"/>
              <a:gd name="connsiteY4064" fmla="*/ 4531746 h 6154939"/>
              <a:gd name="connsiteX4065" fmla="*/ 1071600 w 5943457"/>
              <a:gd name="connsiteY4065" fmla="*/ 4510213 h 6154939"/>
              <a:gd name="connsiteX4066" fmla="*/ 1060439 w 5943457"/>
              <a:gd name="connsiteY4066" fmla="*/ 4500404 h 6154939"/>
              <a:gd name="connsiteX4067" fmla="*/ 1058373 w 5943457"/>
              <a:gd name="connsiteY4067" fmla="*/ 4500853 h 6154939"/>
              <a:gd name="connsiteX4068" fmla="*/ 1057835 w 5943457"/>
              <a:gd name="connsiteY4068" fmla="*/ 4502778 h 6154939"/>
              <a:gd name="connsiteX4069" fmla="*/ 1026184 w 5943457"/>
              <a:gd name="connsiteY4069" fmla="*/ 4529519 h 6154939"/>
              <a:gd name="connsiteX4070" fmla="*/ 1039828 w 5943457"/>
              <a:gd name="connsiteY4070" fmla="*/ 4492956 h 6154939"/>
              <a:gd name="connsiteX4071" fmla="*/ 1045206 w 5943457"/>
              <a:gd name="connsiteY4071" fmla="*/ 4482372 h 6154939"/>
              <a:gd name="connsiteX4072" fmla="*/ 1041895 w 5943457"/>
              <a:gd name="connsiteY4072" fmla="*/ 4477482 h 6154939"/>
              <a:gd name="connsiteX4073" fmla="*/ 1035832 w 5943457"/>
              <a:gd name="connsiteY4073" fmla="*/ 4467984 h 6154939"/>
              <a:gd name="connsiteX4074" fmla="*/ 1035744 w 5943457"/>
              <a:gd name="connsiteY4074" fmla="*/ 4471060 h 6154939"/>
              <a:gd name="connsiteX4075" fmla="*/ 1022940 w 5943457"/>
              <a:gd name="connsiteY4075" fmla="*/ 4482582 h 6154939"/>
              <a:gd name="connsiteX4076" fmla="*/ 1022972 w 5943457"/>
              <a:gd name="connsiteY4076" fmla="*/ 4464457 h 6154939"/>
              <a:gd name="connsiteX4077" fmla="*/ 1029568 w 5943457"/>
              <a:gd name="connsiteY4077" fmla="*/ 4458170 h 6154939"/>
              <a:gd name="connsiteX4078" fmla="*/ 1028150 w 5943457"/>
              <a:gd name="connsiteY4078" fmla="*/ 4455948 h 6154939"/>
              <a:gd name="connsiteX4079" fmla="*/ 1026376 w 5943457"/>
              <a:gd name="connsiteY4079" fmla="*/ 4443459 h 6154939"/>
              <a:gd name="connsiteX4080" fmla="*/ 1020644 w 5943457"/>
              <a:gd name="connsiteY4080" fmla="*/ 4431725 h 6154939"/>
              <a:gd name="connsiteX4081" fmla="*/ 1015892 w 5943457"/>
              <a:gd name="connsiteY4081" fmla="*/ 4442192 h 6154939"/>
              <a:gd name="connsiteX4082" fmla="*/ 1006846 w 5943457"/>
              <a:gd name="connsiteY4082" fmla="*/ 4428517 h 6154939"/>
              <a:gd name="connsiteX4083" fmla="*/ 1010827 w 5943457"/>
              <a:gd name="connsiteY4083" fmla="*/ 4414871 h 6154939"/>
              <a:gd name="connsiteX4084" fmla="*/ 993567 w 5943457"/>
              <a:gd name="connsiteY4084" fmla="*/ 4397377 h 6154939"/>
              <a:gd name="connsiteX4085" fmla="*/ 990680 w 5943457"/>
              <a:gd name="connsiteY4085" fmla="*/ 4395398 h 6154939"/>
              <a:gd name="connsiteX4086" fmla="*/ 988735 w 5943457"/>
              <a:gd name="connsiteY4086" fmla="*/ 4396612 h 6154939"/>
              <a:gd name="connsiteX4087" fmla="*/ 984799 w 5943457"/>
              <a:gd name="connsiteY4087" fmla="*/ 4391365 h 6154939"/>
              <a:gd name="connsiteX4088" fmla="*/ 978492 w 5943457"/>
              <a:gd name="connsiteY4088" fmla="*/ 4387041 h 6154939"/>
              <a:gd name="connsiteX4089" fmla="*/ 915534 w 5943457"/>
              <a:gd name="connsiteY4089" fmla="*/ 4298754 h 6154939"/>
              <a:gd name="connsiteX4090" fmla="*/ 906245 w 5943457"/>
              <a:gd name="connsiteY4090" fmla="*/ 4280818 h 6154939"/>
              <a:gd name="connsiteX4091" fmla="*/ 890171 w 5943457"/>
              <a:gd name="connsiteY4091" fmla="*/ 4301697 h 6154939"/>
              <a:gd name="connsiteX4092" fmla="*/ 870258 w 5943457"/>
              <a:gd name="connsiteY4092" fmla="*/ 4309853 h 6154939"/>
              <a:gd name="connsiteX4093" fmla="*/ 886990 w 5943457"/>
              <a:gd name="connsiteY4093" fmla="*/ 4267244 h 6154939"/>
              <a:gd name="connsiteX4094" fmla="*/ 893181 w 5943457"/>
              <a:gd name="connsiteY4094" fmla="*/ 4255591 h 6154939"/>
              <a:gd name="connsiteX4095" fmla="*/ 887561 w 5943457"/>
              <a:gd name="connsiteY4095" fmla="*/ 4244740 h 6154939"/>
              <a:gd name="connsiteX4096" fmla="*/ 887418 w 5943457"/>
              <a:gd name="connsiteY4096" fmla="*/ 4244686 h 6154939"/>
              <a:gd name="connsiteX4097" fmla="*/ 887436 w 5943457"/>
              <a:gd name="connsiteY4097" fmla="*/ 4244499 h 6154939"/>
              <a:gd name="connsiteX4098" fmla="*/ 879178 w 5943457"/>
              <a:gd name="connsiteY4098" fmla="*/ 4228554 h 6154939"/>
              <a:gd name="connsiteX4099" fmla="*/ 847534 w 5943457"/>
              <a:gd name="connsiteY4099" fmla="*/ 4177926 h 6154939"/>
              <a:gd name="connsiteX4100" fmla="*/ 847197 w 5943457"/>
              <a:gd name="connsiteY4100" fmla="*/ 4178774 h 6154939"/>
              <a:gd name="connsiteX4101" fmla="*/ 834957 w 5943457"/>
              <a:gd name="connsiteY4101" fmla="*/ 4187534 h 6154939"/>
              <a:gd name="connsiteX4102" fmla="*/ 825772 w 5943457"/>
              <a:gd name="connsiteY4102" fmla="*/ 4188719 h 6154939"/>
              <a:gd name="connsiteX4103" fmla="*/ 817180 w 5943457"/>
              <a:gd name="connsiteY4103" fmla="*/ 4200223 h 6154939"/>
              <a:gd name="connsiteX4104" fmla="*/ 792839 w 5943457"/>
              <a:gd name="connsiteY4104" fmla="*/ 4211589 h 6154939"/>
              <a:gd name="connsiteX4105" fmla="*/ 806617 w 5943457"/>
              <a:gd name="connsiteY4105" fmla="*/ 4228520 h 6154939"/>
              <a:gd name="connsiteX4106" fmla="*/ 804828 w 5943457"/>
              <a:gd name="connsiteY4106" fmla="*/ 4229112 h 6154939"/>
              <a:gd name="connsiteX4107" fmla="*/ 805254 w 5943457"/>
              <a:gd name="connsiteY4107" fmla="*/ 4229161 h 6154939"/>
              <a:gd name="connsiteX4108" fmla="*/ 812917 w 5943457"/>
              <a:gd name="connsiteY4108" fmla="*/ 4242304 h 6154939"/>
              <a:gd name="connsiteX4109" fmla="*/ 801545 w 5943457"/>
              <a:gd name="connsiteY4109" fmla="*/ 4252929 h 6154939"/>
              <a:gd name="connsiteX4110" fmla="*/ 791040 w 5943457"/>
              <a:gd name="connsiteY4110" fmla="*/ 4242444 h 6154939"/>
              <a:gd name="connsiteX4111" fmla="*/ 790184 w 5943457"/>
              <a:gd name="connsiteY4111" fmla="*/ 4233956 h 6154939"/>
              <a:gd name="connsiteX4112" fmla="*/ 786219 w 5943457"/>
              <a:gd name="connsiteY4112" fmla="*/ 4235269 h 6154939"/>
              <a:gd name="connsiteX4113" fmla="*/ 769264 w 5943457"/>
              <a:gd name="connsiteY4113" fmla="*/ 4230775 h 6154939"/>
              <a:gd name="connsiteX4114" fmla="*/ 710476 w 5943457"/>
              <a:gd name="connsiteY4114" fmla="*/ 4261729 h 6154939"/>
              <a:gd name="connsiteX4115" fmla="*/ 748750 w 5943457"/>
              <a:gd name="connsiteY4115" fmla="*/ 4219325 h 6154939"/>
              <a:gd name="connsiteX4116" fmla="*/ 706803 w 5943457"/>
              <a:gd name="connsiteY4116" fmla="*/ 4174661 h 6154939"/>
              <a:gd name="connsiteX4117" fmla="*/ 778449 w 5943457"/>
              <a:gd name="connsiteY4117" fmla="*/ 4200785 h 6154939"/>
              <a:gd name="connsiteX4118" fmla="*/ 805048 w 5943457"/>
              <a:gd name="connsiteY4118" fmla="*/ 4186174 h 6154939"/>
              <a:gd name="connsiteX4119" fmla="*/ 817996 w 5943457"/>
              <a:gd name="connsiteY4119" fmla="*/ 4182468 h 6154939"/>
              <a:gd name="connsiteX4120" fmla="*/ 823948 w 5943457"/>
              <a:gd name="connsiteY4120" fmla="*/ 4177145 h 6154939"/>
              <a:gd name="connsiteX4121" fmla="*/ 837656 w 5943457"/>
              <a:gd name="connsiteY4121" fmla="*/ 4162122 h 6154939"/>
              <a:gd name="connsiteX4122" fmla="*/ 818881 w 5943457"/>
              <a:gd name="connsiteY4122" fmla="*/ 4132084 h 6154939"/>
              <a:gd name="connsiteX4123" fmla="*/ 769223 w 5943457"/>
              <a:gd name="connsiteY4123" fmla="*/ 4076958 h 6154939"/>
              <a:gd name="connsiteX4124" fmla="*/ 708926 w 5943457"/>
              <a:gd name="connsiteY4124" fmla="*/ 3928807 h 6154939"/>
              <a:gd name="connsiteX4125" fmla="*/ 737301 w 5943457"/>
              <a:gd name="connsiteY4125" fmla="*/ 3966706 h 6154939"/>
              <a:gd name="connsiteX4126" fmla="*/ 723113 w 5943457"/>
              <a:gd name="connsiteY4126" fmla="*/ 3915026 h 6154939"/>
              <a:gd name="connsiteX4127" fmla="*/ 718679 w 5943457"/>
              <a:gd name="connsiteY4127" fmla="*/ 3894784 h 6154939"/>
              <a:gd name="connsiteX4128" fmla="*/ 718427 w 5943457"/>
              <a:gd name="connsiteY4128" fmla="*/ 3894060 h 6154939"/>
              <a:gd name="connsiteX4129" fmla="*/ 704081 w 5943457"/>
              <a:gd name="connsiteY4129" fmla="*/ 3896690 h 6154939"/>
              <a:gd name="connsiteX4130" fmla="*/ 664127 w 5943457"/>
              <a:gd name="connsiteY4130" fmla="*/ 3878461 h 6154939"/>
              <a:gd name="connsiteX4131" fmla="*/ 704008 w 5943457"/>
              <a:gd name="connsiteY4131" fmla="*/ 3872773 h 6154939"/>
              <a:gd name="connsiteX4132" fmla="*/ 711787 w 5943457"/>
              <a:gd name="connsiteY4132" fmla="*/ 3875002 h 6154939"/>
              <a:gd name="connsiteX4133" fmla="*/ 708926 w 5943457"/>
              <a:gd name="connsiteY4133" fmla="*/ 3866790 h 6154939"/>
              <a:gd name="connsiteX4134" fmla="*/ 694738 w 5943457"/>
              <a:gd name="connsiteY4134" fmla="*/ 3811665 h 6154939"/>
              <a:gd name="connsiteX4135" fmla="*/ 685760 w 5943457"/>
              <a:gd name="connsiteY4135" fmla="*/ 3794707 h 6154939"/>
              <a:gd name="connsiteX4136" fmla="*/ 685218 w 5943457"/>
              <a:gd name="connsiteY4136" fmla="*/ 3794519 h 6154939"/>
              <a:gd name="connsiteX4137" fmla="*/ 682355 w 5943457"/>
              <a:gd name="connsiteY4137" fmla="*/ 3808433 h 6154939"/>
              <a:gd name="connsiteX4138" fmla="*/ 677009 w 5943457"/>
              <a:gd name="connsiteY4138" fmla="*/ 3813927 h 6154939"/>
              <a:gd name="connsiteX4139" fmla="*/ 678068 w 5943457"/>
              <a:gd name="connsiteY4139" fmla="*/ 3816731 h 6154939"/>
              <a:gd name="connsiteX4140" fmla="*/ 678840 w 5943457"/>
              <a:gd name="connsiteY4140" fmla="*/ 3816731 h 6154939"/>
              <a:gd name="connsiteX4141" fmla="*/ 679806 w 5943457"/>
              <a:gd name="connsiteY4141" fmla="*/ 3821335 h 6154939"/>
              <a:gd name="connsiteX4142" fmla="*/ 684820 w 5943457"/>
              <a:gd name="connsiteY4142" fmla="*/ 3834612 h 6154939"/>
              <a:gd name="connsiteX4143" fmla="*/ 682722 w 5943457"/>
              <a:gd name="connsiteY4143" fmla="*/ 3835225 h 6154939"/>
              <a:gd name="connsiteX4144" fmla="*/ 683283 w 5943457"/>
              <a:gd name="connsiteY4144" fmla="*/ 3837898 h 6154939"/>
              <a:gd name="connsiteX4145" fmla="*/ 665504 w 5943457"/>
              <a:gd name="connsiteY4145" fmla="*/ 3842132 h 6154939"/>
              <a:gd name="connsiteX4146" fmla="*/ 665094 w 5943457"/>
              <a:gd name="connsiteY4146" fmla="*/ 3840373 h 6154939"/>
              <a:gd name="connsiteX4147" fmla="*/ 657315 w 5943457"/>
              <a:gd name="connsiteY4147" fmla="*/ 3842644 h 6154939"/>
              <a:gd name="connsiteX4148" fmla="*/ 653843 w 5943457"/>
              <a:gd name="connsiteY4148" fmla="*/ 3848126 h 6154939"/>
              <a:gd name="connsiteX4149" fmla="*/ 619720 w 5943457"/>
              <a:gd name="connsiteY4149" fmla="*/ 3860969 h 6154939"/>
              <a:gd name="connsiteX4150" fmla="*/ 615098 w 5943457"/>
              <a:gd name="connsiteY4150" fmla="*/ 3843562 h 6154939"/>
              <a:gd name="connsiteX4151" fmla="*/ 599422 w 5943457"/>
              <a:gd name="connsiteY4151" fmla="*/ 3841062 h 6154939"/>
              <a:gd name="connsiteX4152" fmla="*/ 600467 w 5943457"/>
              <a:gd name="connsiteY4152" fmla="*/ 3828497 h 6154939"/>
              <a:gd name="connsiteX4153" fmla="*/ 607316 w 5943457"/>
              <a:gd name="connsiteY4153" fmla="*/ 3822785 h 6154939"/>
              <a:gd name="connsiteX4154" fmla="*/ 604381 w 5943457"/>
              <a:gd name="connsiteY4154" fmla="*/ 3815005 h 6154939"/>
              <a:gd name="connsiteX4155" fmla="*/ 622533 w 5943457"/>
              <a:gd name="connsiteY4155" fmla="*/ 3764203 h 6154939"/>
              <a:gd name="connsiteX4156" fmla="*/ 642777 w 5943457"/>
              <a:gd name="connsiteY4156" fmla="*/ 3754972 h 6154939"/>
              <a:gd name="connsiteX4157" fmla="*/ 637987 w 5943457"/>
              <a:gd name="connsiteY4157" fmla="*/ 3742758 h 6154939"/>
              <a:gd name="connsiteX4158" fmla="*/ 636041 w 5943457"/>
              <a:gd name="connsiteY4158" fmla="*/ 3731415 h 6154939"/>
              <a:gd name="connsiteX4159" fmla="*/ 624594 w 5943457"/>
              <a:gd name="connsiteY4159" fmla="*/ 3725714 h 6154939"/>
              <a:gd name="connsiteX4160" fmla="*/ 614684 w 5943457"/>
              <a:gd name="connsiteY4160" fmla="*/ 3731101 h 6154939"/>
              <a:gd name="connsiteX4161" fmla="*/ 595971 w 5943457"/>
              <a:gd name="connsiteY4161" fmla="*/ 3721269 h 6154939"/>
              <a:gd name="connsiteX4162" fmla="*/ 622006 w 5943457"/>
              <a:gd name="connsiteY4162" fmla="*/ 3686556 h 6154939"/>
              <a:gd name="connsiteX4163" fmla="*/ 627988 w 5943457"/>
              <a:gd name="connsiteY4163" fmla="*/ 3690761 h 6154939"/>
              <a:gd name="connsiteX4164" fmla="*/ 623109 w 5943457"/>
              <a:gd name="connsiteY4164" fmla="*/ 3672865 h 6154939"/>
              <a:gd name="connsiteX4165" fmla="*/ 616899 w 5943457"/>
              <a:gd name="connsiteY4165" fmla="*/ 3674696 h 6154939"/>
              <a:gd name="connsiteX4166" fmla="*/ 599776 w 5943457"/>
              <a:gd name="connsiteY4166" fmla="*/ 3682123 h 6154939"/>
              <a:gd name="connsiteX4167" fmla="*/ 617219 w 5943457"/>
              <a:gd name="connsiteY4167" fmla="*/ 3651265 h 6154939"/>
              <a:gd name="connsiteX4168" fmla="*/ 609168 w 5943457"/>
              <a:gd name="connsiteY4168" fmla="*/ 3621739 h 6154939"/>
              <a:gd name="connsiteX4169" fmla="*/ 607413 w 5943457"/>
              <a:gd name="connsiteY4169" fmla="*/ 3611238 h 6154939"/>
              <a:gd name="connsiteX4170" fmla="*/ 605841 w 5943457"/>
              <a:gd name="connsiteY4170" fmla="*/ 3612772 h 6154939"/>
              <a:gd name="connsiteX4171" fmla="*/ 596357 w 5943457"/>
              <a:gd name="connsiteY4171" fmla="*/ 3603873 h 6154939"/>
              <a:gd name="connsiteX4172" fmla="*/ 599274 w 5943457"/>
              <a:gd name="connsiteY4172" fmla="*/ 3595214 h 6154939"/>
              <a:gd name="connsiteX4173" fmla="*/ 582529 w 5943457"/>
              <a:gd name="connsiteY4173" fmla="*/ 3589271 h 6154939"/>
              <a:gd name="connsiteX4174" fmla="*/ 573929 w 5943457"/>
              <a:gd name="connsiteY4174" fmla="*/ 3568946 h 6154939"/>
              <a:gd name="connsiteX4175" fmla="*/ 585120 w 5943457"/>
              <a:gd name="connsiteY4175" fmla="*/ 3565241 h 6154939"/>
              <a:gd name="connsiteX4176" fmla="*/ 573373 w 5943457"/>
              <a:gd name="connsiteY4176" fmla="*/ 3553166 h 6154939"/>
              <a:gd name="connsiteX4177" fmla="*/ 591150 w 5943457"/>
              <a:gd name="connsiteY4177" fmla="*/ 3543173 h 6154939"/>
              <a:gd name="connsiteX4178" fmla="*/ 595990 w 5943457"/>
              <a:gd name="connsiteY4178" fmla="*/ 3542874 h 6154939"/>
              <a:gd name="connsiteX4179" fmla="*/ 595423 w 5943457"/>
              <a:gd name="connsiteY4179" fmla="*/ 3539481 h 6154939"/>
              <a:gd name="connsiteX4180" fmla="*/ 586997 w 5943457"/>
              <a:gd name="connsiteY4180" fmla="*/ 3475365 h 6154939"/>
              <a:gd name="connsiteX4181" fmla="*/ 580888 w 5943457"/>
              <a:gd name="connsiteY4181" fmla="*/ 3473443 h 6154939"/>
              <a:gd name="connsiteX4182" fmla="*/ 579266 w 5943457"/>
              <a:gd name="connsiteY4182" fmla="*/ 3462309 h 6154939"/>
              <a:gd name="connsiteX4183" fmla="*/ 585230 w 5943457"/>
              <a:gd name="connsiteY4183" fmla="*/ 3461920 h 6154939"/>
              <a:gd name="connsiteX4184" fmla="*/ 579409 w 5943457"/>
              <a:gd name="connsiteY4184" fmla="*/ 3417627 h 6154939"/>
              <a:gd name="connsiteX4185" fmla="*/ 571057 w 5943457"/>
              <a:gd name="connsiteY4185" fmla="*/ 3427339 h 6154939"/>
              <a:gd name="connsiteX4186" fmla="*/ 540619 w 5943457"/>
              <a:gd name="connsiteY4186" fmla="*/ 3436902 h 6154939"/>
              <a:gd name="connsiteX4187" fmla="*/ 568991 w 5943457"/>
              <a:gd name="connsiteY4187" fmla="*/ 3388982 h 6154939"/>
              <a:gd name="connsiteX4188" fmla="*/ 576555 w 5943457"/>
              <a:gd name="connsiteY4188" fmla="*/ 3395910 h 6154939"/>
              <a:gd name="connsiteX4189" fmla="*/ 574142 w 5943457"/>
              <a:gd name="connsiteY4189" fmla="*/ 3377549 h 6154939"/>
              <a:gd name="connsiteX4190" fmla="*/ 577689 w 5943457"/>
              <a:gd name="connsiteY4190" fmla="*/ 3343095 h 6154939"/>
              <a:gd name="connsiteX4191" fmla="*/ 576781 w 5943457"/>
              <a:gd name="connsiteY4191" fmla="*/ 3330807 h 6154939"/>
              <a:gd name="connsiteX4192" fmla="*/ 564072 w 5943457"/>
              <a:gd name="connsiteY4192" fmla="*/ 3332375 h 6154939"/>
              <a:gd name="connsiteX4193" fmla="*/ 544056 w 5943457"/>
              <a:gd name="connsiteY4193" fmla="*/ 3326885 h 6154939"/>
              <a:gd name="connsiteX4194" fmla="*/ 573720 w 5943457"/>
              <a:gd name="connsiteY4194" fmla="*/ 3308383 h 6154939"/>
              <a:gd name="connsiteX4195" fmla="*/ 575105 w 5943457"/>
              <a:gd name="connsiteY4195" fmla="*/ 3308126 h 6154939"/>
              <a:gd name="connsiteX4196" fmla="*/ 571482 w 5943457"/>
              <a:gd name="connsiteY4196" fmla="*/ 3259114 h 6154939"/>
              <a:gd name="connsiteX4197" fmla="*/ 570760 w 5943457"/>
              <a:gd name="connsiteY4197" fmla="*/ 3201267 h 6154939"/>
              <a:gd name="connsiteX4198" fmla="*/ 553202 w 5943457"/>
              <a:gd name="connsiteY4198" fmla="*/ 3206466 h 6154939"/>
              <a:gd name="connsiteX4199" fmla="*/ 534782 w 5943457"/>
              <a:gd name="connsiteY4199" fmla="*/ 3202848 h 6154939"/>
              <a:gd name="connsiteX4200" fmla="*/ 567241 w 5943457"/>
              <a:gd name="connsiteY4200" fmla="*/ 3181184 h 6154939"/>
              <a:gd name="connsiteX4201" fmla="*/ 570595 w 5943457"/>
              <a:gd name="connsiteY4201" fmla="*/ 3179457 h 6154939"/>
              <a:gd name="connsiteX4202" fmla="*/ 570595 w 5943457"/>
              <a:gd name="connsiteY4202" fmla="*/ 3177717 h 6154939"/>
              <a:gd name="connsiteX4203" fmla="*/ 570595 w 5943457"/>
              <a:gd name="connsiteY4203" fmla="*/ 3170827 h 6154939"/>
              <a:gd name="connsiteX4204" fmla="*/ 574107 w 5943457"/>
              <a:gd name="connsiteY4204" fmla="*/ 3177649 h 6154939"/>
              <a:gd name="connsiteX4205" fmla="*/ 599325 w 5943457"/>
              <a:gd name="connsiteY4205" fmla="*/ 3164663 h 6154939"/>
              <a:gd name="connsiteX4206" fmla="*/ 599913 w 5943457"/>
              <a:gd name="connsiteY4206" fmla="*/ 3156938 h 6154939"/>
              <a:gd name="connsiteX4207" fmla="*/ 598971 w 5943457"/>
              <a:gd name="connsiteY4207" fmla="*/ 3132928 h 6154939"/>
              <a:gd name="connsiteX4208" fmla="*/ 598361 w 5943457"/>
              <a:gd name="connsiteY4208" fmla="*/ 3119846 h 6154939"/>
              <a:gd name="connsiteX4209" fmla="*/ 597082 w 5943457"/>
              <a:gd name="connsiteY4209" fmla="*/ 3114834 h 6154939"/>
              <a:gd name="connsiteX4210" fmla="*/ 577537 w 5943457"/>
              <a:gd name="connsiteY4210" fmla="*/ 3126012 h 6154939"/>
              <a:gd name="connsiteX4211" fmla="*/ 578204 w 5943457"/>
              <a:gd name="connsiteY4211" fmla="*/ 3109630 h 6154939"/>
              <a:gd name="connsiteX4212" fmla="*/ 591877 w 5943457"/>
              <a:gd name="connsiteY4212" fmla="*/ 3098977 h 6154939"/>
              <a:gd name="connsiteX4213" fmla="*/ 591877 w 5943457"/>
              <a:gd name="connsiteY4213" fmla="*/ 3070911 h 6154939"/>
              <a:gd name="connsiteX4214" fmla="*/ 598583 w 5943457"/>
              <a:gd name="connsiteY4214" fmla="*/ 3067574 h 6154939"/>
              <a:gd name="connsiteX4215" fmla="*/ 601486 w 5943457"/>
              <a:gd name="connsiteY4215" fmla="*/ 3058936 h 6154939"/>
              <a:gd name="connsiteX4216" fmla="*/ 590117 w 5943457"/>
              <a:gd name="connsiteY4216" fmla="*/ 3057569 h 6154939"/>
              <a:gd name="connsiteX4217" fmla="*/ 565806 w 5943457"/>
              <a:gd name="connsiteY4217" fmla="*/ 3043582 h 6154939"/>
              <a:gd name="connsiteX4218" fmla="*/ 552340 w 5943457"/>
              <a:gd name="connsiteY4218" fmla="*/ 3028584 h 6154939"/>
              <a:gd name="connsiteX4219" fmla="*/ 548409 w 5943457"/>
              <a:gd name="connsiteY4219" fmla="*/ 3030837 h 6154939"/>
              <a:gd name="connsiteX4220" fmla="*/ 530015 w 5943457"/>
              <a:gd name="connsiteY4220" fmla="*/ 3031692 h 6154939"/>
              <a:gd name="connsiteX4221" fmla="*/ 527707 w 5943457"/>
              <a:gd name="connsiteY4221" fmla="*/ 3011906 h 6154939"/>
              <a:gd name="connsiteX4222" fmla="*/ 542948 w 5943457"/>
              <a:gd name="connsiteY4222" fmla="*/ 3001228 h 6154939"/>
              <a:gd name="connsiteX4223" fmla="*/ 556668 w 5943457"/>
              <a:gd name="connsiteY4223" fmla="*/ 3005294 h 6154939"/>
              <a:gd name="connsiteX4224" fmla="*/ 558672 w 5943457"/>
              <a:gd name="connsiteY4224" fmla="*/ 3002198 h 6154939"/>
              <a:gd name="connsiteX4225" fmla="*/ 573457 w 5943457"/>
              <a:gd name="connsiteY4225" fmla="*/ 2989903 h 6154939"/>
              <a:gd name="connsiteX4226" fmla="*/ 577689 w 5943457"/>
              <a:gd name="connsiteY4226" fmla="*/ 2989009 h 6154939"/>
              <a:gd name="connsiteX4227" fmla="*/ 577689 w 5943457"/>
              <a:gd name="connsiteY4227" fmla="*/ 2984777 h 6154939"/>
              <a:gd name="connsiteX4228" fmla="*/ 584782 w 5943457"/>
              <a:gd name="connsiteY4228" fmla="*/ 2877971 h 6154939"/>
              <a:gd name="connsiteX4229" fmla="*/ 595423 w 5943457"/>
              <a:gd name="connsiteY4229" fmla="*/ 2753938 h 6154939"/>
              <a:gd name="connsiteX4230" fmla="*/ 609612 w 5943457"/>
              <a:gd name="connsiteY4230" fmla="*/ 2712593 h 6154939"/>
              <a:gd name="connsiteX4231" fmla="*/ 614932 w 5943457"/>
              <a:gd name="connsiteY4231" fmla="*/ 2680293 h 6154939"/>
              <a:gd name="connsiteX4232" fmla="*/ 619197 w 5943457"/>
              <a:gd name="connsiteY4232" fmla="*/ 2656469 h 6154939"/>
              <a:gd name="connsiteX4233" fmla="*/ 614440 w 5943457"/>
              <a:gd name="connsiteY4233" fmla="*/ 2657530 h 6154939"/>
              <a:gd name="connsiteX4234" fmla="*/ 612400 w 5943457"/>
              <a:gd name="connsiteY4234" fmla="*/ 2641513 h 6154939"/>
              <a:gd name="connsiteX4235" fmla="*/ 616903 w 5943457"/>
              <a:gd name="connsiteY4235" fmla="*/ 2637732 h 6154939"/>
              <a:gd name="connsiteX4236" fmla="*/ 614072 w 5943457"/>
              <a:gd name="connsiteY4236" fmla="*/ 2631345 h 6154939"/>
              <a:gd name="connsiteX4237" fmla="*/ 518169 w 5943457"/>
              <a:gd name="connsiteY4237" fmla="*/ 2570078 h 6154939"/>
              <a:gd name="connsiteX4238" fmla="*/ 502846 w 5943457"/>
              <a:gd name="connsiteY4238" fmla="*/ 2515376 h 6154939"/>
              <a:gd name="connsiteX4239" fmla="*/ 506234 w 5943457"/>
              <a:gd name="connsiteY4239" fmla="*/ 2488640 h 6154939"/>
              <a:gd name="connsiteX4240" fmla="*/ 500330 w 5943457"/>
              <a:gd name="connsiteY4240" fmla="*/ 2494059 h 6154939"/>
              <a:gd name="connsiteX4241" fmla="*/ 492781 w 5943457"/>
              <a:gd name="connsiteY4241" fmla="*/ 2495386 h 6154939"/>
              <a:gd name="connsiteX4242" fmla="*/ 487010 w 5943457"/>
              <a:gd name="connsiteY4242" fmla="*/ 2516731 h 6154939"/>
              <a:gd name="connsiteX4243" fmla="*/ 413986 w 5943457"/>
              <a:gd name="connsiteY4243" fmla="*/ 2471988 h 6154939"/>
              <a:gd name="connsiteX4244" fmla="*/ 422185 w 5943457"/>
              <a:gd name="connsiteY4244" fmla="*/ 2462410 h 6154939"/>
              <a:gd name="connsiteX4245" fmla="*/ 431083 w 5943457"/>
              <a:gd name="connsiteY4245" fmla="*/ 2461786 h 6154939"/>
              <a:gd name="connsiteX4246" fmla="*/ 433254 w 5943457"/>
              <a:gd name="connsiteY4246" fmla="*/ 2453761 h 6154939"/>
              <a:gd name="connsiteX4247" fmla="*/ 502371 w 5943457"/>
              <a:gd name="connsiteY4247" fmla="*/ 2428117 h 6154939"/>
              <a:gd name="connsiteX4248" fmla="*/ 510993 w 5943457"/>
              <a:gd name="connsiteY4248" fmla="*/ 2435446 h 6154939"/>
              <a:gd name="connsiteX4249" fmla="*/ 515086 w 5943457"/>
              <a:gd name="connsiteY4249" fmla="*/ 2418786 h 6154939"/>
              <a:gd name="connsiteX4250" fmla="*/ 518990 w 5943457"/>
              <a:gd name="connsiteY4250" fmla="*/ 2414584 h 6154939"/>
              <a:gd name="connsiteX4251" fmla="*/ 512134 w 5943457"/>
              <a:gd name="connsiteY4251" fmla="*/ 2412673 h 6154939"/>
              <a:gd name="connsiteX4252" fmla="*/ 501332 w 5943457"/>
              <a:gd name="connsiteY4252" fmla="*/ 2392106 h 6154939"/>
              <a:gd name="connsiteX4253" fmla="*/ 539944 w 5943457"/>
              <a:gd name="connsiteY4253" fmla="*/ 2379312 h 6154939"/>
              <a:gd name="connsiteX4254" fmla="*/ 543104 w 5943457"/>
              <a:gd name="connsiteY4254" fmla="*/ 2387857 h 6154939"/>
              <a:gd name="connsiteX4255" fmla="*/ 546845 w 5943457"/>
              <a:gd name="connsiteY4255" fmla="*/ 2382378 h 6154939"/>
              <a:gd name="connsiteX4256" fmla="*/ 547123 w 5943457"/>
              <a:gd name="connsiteY4256" fmla="*/ 2356258 h 6154939"/>
              <a:gd name="connsiteX4257" fmla="*/ 559148 w 5943457"/>
              <a:gd name="connsiteY4257" fmla="*/ 2350720 h 6154939"/>
              <a:gd name="connsiteX4258" fmla="*/ 562895 w 5943457"/>
              <a:gd name="connsiteY4258" fmla="*/ 2350688 h 6154939"/>
              <a:gd name="connsiteX4259" fmla="*/ 570987 w 5943457"/>
              <a:gd name="connsiteY4259" fmla="*/ 2337287 h 6154939"/>
              <a:gd name="connsiteX4260" fmla="*/ 579402 w 5943457"/>
              <a:gd name="connsiteY4260" fmla="*/ 2315106 h 6154939"/>
              <a:gd name="connsiteX4261" fmla="*/ 546795 w 5943457"/>
              <a:gd name="connsiteY4261" fmla="*/ 2247499 h 6154939"/>
              <a:gd name="connsiteX4262" fmla="*/ 549973 w 5943457"/>
              <a:gd name="connsiteY4262" fmla="*/ 2241372 h 6154939"/>
              <a:gd name="connsiteX4263" fmla="*/ 540438 w 5943457"/>
              <a:gd name="connsiteY4263" fmla="*/ 2253251 h 6154939"/>
              <a:gd name="connsiteX4264" fmla="*/ 517855 w 5943457"/>
              <a:gd name="connsiteY4264" fmla="*/ 2261001 h 6154939"/>
              <a:gd name="connsiteX4265" fmla="*/ 517767 w 5943457"/>
              <a:gd name="connsiteY4265" fmla="*/ 2260973 h 6154939"/>
              <a:gd name="connsiteX4266" fmla="*/ 529008 w 5943457"/>
              <a:gd name="connsiteY4266" fmla="*/ 2285207 h 6154939"/>
              <a:gd name="connsiteX4267" fmla="*/ 519254 w 5943457"/>
              <a:gd name="connsiteY4267" fmla="*/ 2322305 h 6154939"/>
              <a:gd name="connsiteX4268" fmla="*/ 503440 w 5943457"/>
              <a:gd name="connsiteY4268" fmla="*/ 2265885 h 6154939"/>
              <a:gd name="connsiteX4269" fmla="*/ 508650 w 5943457"/>
              <a:gd name="connsiteY4269" fmla="*/ 2258082 h 6154939"/>
              <a:gd name="connsiteX4270" fmla="*/ 495528 w 5943457"/>
              <a:gd name="connsiteY4270" fmla="*/ 2253921 h 6154939"/>
              <a:gd name="connsiteX4271" fmla="*/ 495908 w 5943457"/>
              <a:gd name="connsiteY4271" fmla="*/ 2245381 h 6154939"/>
              <a:gd name="connsiteX4272" fmla="*/ 544541 w 5943457"/>
              <a:gd name="connsiteY4272" fmla="*/ 2221882 h 6154939"/>
              <a:gd name="connsiteX4273" fmla="*/ 551916 w 5943457"/>
              <a:gd name="connsiteY4273" fmla="*/ 2229472 h 6154939"/>
              <a:gd name="connsiteX4274" fmla="*/ 552670 w 5943457"/>
              <a:gd name="connsiteY4274" fmla="*/ 2236449 h 6154939"/>
              <a:gd name="connsiteX4275" fmla="*/ 564175 w 5943457"/>
              <a:gd name="connsiteY4275" fmla="*/ 2240075 h 6154939"/>
              <a:gd name="connsiteX4276" fmla="*/ 575436 w 5943457"/>
              <a:gd name="connsiteY4276" fmla="*/ 2248658 h 6154939"/>
              <a:gd name="connsiteX4277" fmla="*/ 577869 w 5943457"/>
              <a:gd name="connsiteY4277" fmla="*/ 2250449 h 6154939"/>
              <a:gd name="connsiteX4278" fmla="*/ 578674 w 5943457"/>
              <a:gd name="connsiteY4278" fmla="*/ 2248829 h 6154939"/>
              <a:gd name="connsiteX4279" fmla="*/ 594089 w 5943457"/>
              <a:gd name="connsiteY4279" fmla="*/ 2257004 h 6154939"/>
              <a:gd name="connsiteX4280" fmla="*/ 594439 w 5943457"/>
              <a:gd name="connsiteY4280" fmla="*/ 2257964 h 6154939"/>
              <a:gd name="connsiteX4281" fmla="*/ 596340 w 5943457"/>
              <a:gd name="connsiteY4281" fmla="*/ 2258282 h 6154939"/>
              <a:gd name="connsiteX4282" fmla="*/ 636712 w 5943457"/>
              <a:gd name="connsiteY4282" fmla="*/ 2189228 h 6154939"/>
              <a:gd name="connsiteX4283" fmla="*/ 694605 w 5943457"/>
              <a:gd name="connsiteY4283" fmla="*/ 2128924 h 6154939"/>
              <a:gd name="connsiteX4284" fmla="*/ 765727 w 5943457"/>
              <a:gd name="connsiteY4284" fmla="*/ 2086108 h 6154939"/>
              <a:gd name="connsiteX4285" fmla="*/ 777326 w 5943457"/>
              <a:gd name="connsiteY4285" fmla="*/ 2115839 h 6154939"/>
              <a:gd name="connsiteX4286" fmla="*/ 810182 w 5943457"/>
              <a:gd name="connsiteY4286" fmla="*/ 2108855 h 6154939"/>
              <a:gd name="connsiteX4287" fmla="*/ 822970 w 5943457"/>
              <a:gd name="connsiteY4287" fmla="*/ 2094983 h 6154939"/>
              <a:gd name="connsiteX4288" fmla="*/ 809108 w 5943457"/>
              <a:gd name="connsiteY4288" fmla="*/ 2096447 h 6154939"/>
              <a:gd name="connsiteX4289" fmla="*/ 783089 w 5943457"/>
              <a:gd name="connsiteY4289" fmla="*/ 2081746 h 6154939"/>
              <a:gd name="connsiteX4290" fmla="*/ 821831 w 5943457"/>
              <a:gd name="connsiteY4290" fmla="*/ 2077051 h 6154939"/>
              <a:gd name="connsiteX4291" fmla="*/ 858039 w 5943457"/>
              <a:gd name="connsiteY4291" fmla="*/ 2076775 h 6154939"/>
              <a:gd name="connsiteX4292" fmla="*/ 858955 w 5943457"/>
              <a:gd name="connsiteY4292" fmla="*/ 2075141 h 6154939"/>
              <a:gd name="connsiteX4293" fmla="*/ 843883 w 5943457"/>
              <a:gd name="connsiteY4293" fmla="*/ 2068322 h 6154939"/>
              <a:gd name="connsiteX4294" fmla="*/ 825039 w 5943457"/>
              <a:gd name="connsiteY4294" fmla="*/ 2047204 h 6154939"/>
              <a:gd name="connsiteX4295" fmla="*/ 846842 w 5943457"/>
              <a:gd name="connsiteY4295" fmla="*/ 2041484 h 6154939"/>
              <a:gd name="connsiteX4296" fmla="*/ 862679 w 5943457"/>
              <a:gd name="connsiteY4296" fmla="*/ 2050800 h 6154939"/>
              <a:gd name="connsiteX4297" fmla="*/ 864366 w 5943457"/>
              <a:gd name="connsiteY4297" fmla="*/ 2044581 h 6154939"/>
              <a:gd name="connsiteX4298" fmla="*/ 870810 w 5943457"/>
              <a:gd name="connsiteY4298" fmla="*/ 2053990 h 6154939"/>
              <a:gd name="connsiteX4299" fmla="*/ 875986 w 5943457"/>
              <a:gd name="connsiteY4299" fmla="*/ 2044755 h 6154939"/>
              <a:gd name="connsiteX4300" fmla="*/ 877005 w 5943457"/>
              <a:gd name="connsiteY4300" fmla="*/ 2031364 h 6154939"/>
              <a:gd name="connsiteX4301" fmla="*/ 855904 w 5943457"/>
              <a:gd name="connsiteY4301" fmla="*/ 2032454 h 6154939"/>
              <a:gd name="connsiteX4302" fmla="*/ 863888 w 5943457"/>
              <a:gd name="connsiteY4302" fmla="*/ 2018133 h 6154939"/>
              <a:gd name="connsiteX4303" fmla="*/ 875830 w 5943457"/>
              <a:gd name="connsiteY4303" fmla="*/ 2015788 h 6154939"/>
              <a:gd name="connsiteX4304" fmla="*/ 874691 w 5943457"/>
              <a:gd name="connsiteY4304" fmla="*/ 2014688 h 6154939"/>
              <a:gd name="connsiteX4305" fmla="*/ 872305 w 5943457"/>
              <a:gd name="connsiteY4305" fmla="*/ 2009078 h 6154939"/>
              <a:gd name="connsiteX4306" fmla="*/ 871731 w 5943457"/>
              <a:gd name="connsiteY4306" fmla="*/ 2009374 h 6154939"/>
              <a:gd name="connsiteX4307" fmla="*/ 862308 w 5943457"/>
              <a:gd name="connsiteY4307" fmla="*/ 1998180 h 6154939"/>
              <a:gd name="connsiteX4308" fmla="*/ 862736 w 5943457"/>
              <a:gd name="connsiteY4308" fmla="*/ 1986573 h 6154939"/>
              <a:gd name="connsiteX4309" fmla="*/ 860042 w 5943457"/>
              <a:gd name="connsiteY4309" fmla="*/ 1980241 h 6154939"/>
              <a:gd name="connsiteX4310" fmla="*/ 883046 w 5943457"/>
              <a:gd name="connsiteY4310" fmla="*/ 1977911 h 6154939"/>
              <a:gd name="connsiteX4311" fmla="*/ 900819 w 5943457"/>
              <a:gd name="connsiteY4311" fmla="*/ 1991087 h 6154939"/>
              <a:gd name="connsiteX4312" fmla="*/ 906473 w 5943457"/>
              <a:gd name="connsiteY4312" fmla="*/ 1999629 h 6154939"/>
              <a:gd name="connsiteX4313" fmla="*/ 927055 w 5943457"/>
              <a:gd name="connsiteY4313" fmla="*/ 1967924 h 6154939"/>
              <a:gd name="connsiteX4314" fmla="*/ 946570 w 5943457"/>
              <a:gd name="connsiteY4314" fmla="*/ 1930496 h 6154939"/>
              <a:gd name="connsiteX4315" fmla="*/ 950480 w 5943457"/>
              <a:gd name="connsiteY4315" fmla="*/ 1925938 h 6154939"/>
              <a:gd name="connsiteX4316" fmla="*/ 946931 w 5943457"/>
              <a:gd name="connsiteY4316" fmla="*/ 1922361 h 6154939"/>
              <a:gd name="connsiteX4317" fmla="*/ 933338 w 5943457"/>
              <a:gd name="connsiteY4317" fmla="*/ 1913258 h 6154939"/>
              <a:gd name="connsiteX4318" fmla="*/ 902951 w 5943457"/>
              <a:gd name="connsiteY4318" fmla="*/ 1907809 h 6154939"/>
              <a:gd name="connsiteX4319" fmla="*/ 893262 w 5943457"/>
              <a:gd name="connsiteY4319" fmla="*/ 1909207 h 6154939"/>
              <a:gd name="connsiteX4320" fmla="*/ 887778 w 5943457"/>
              <a:gd name="connsiteY4320" fmla="*/ 1895067 h 6154939"/>
              <a:gd name="connsiteX4321" fmla="*/ 886907 w 5943457"/>
              <a:gd name="connsiteY4321" fmla="*/ 1895496 h 6154939"/>
              <a:gd name="connsiteX4322" fmla="*/ 875146 w 5943457"/>
              <a:gd name="connsiteY4322" fmla="*/ 1895676 h 6154939"/>
              <a:gd name="connsiteX4323" fmla="*/ 867180 w 5943457"/>
              <a:gd name="connsiteY4323" fmla="*/ 1878120 h 6154939"/>
              <a:gd name="connsiteX4324" fmla="*/ 881302 w 5943457"/>
              <a:gd name="connsiteY4324" fmla="*/ 1866957 h 6154939"/>
              <a:gd name="connsiteX4325" fmla="*/ 884241 w 5943457"/>
              <a:gd name="connsiteY4325" fmla="*/ 1866000 h 6154939"/>
              <a:gd name="connsiteX4326" fmla="*/ 885360 w 5943457"/>
              <a:gd name="connsiteY4326" fmla="*/ 1851340 h 6154939"/>
              <a:gd name="connsiteX4327" fmla="*/ 925461 w 5943457"/>
              <a:gd name="connsiteY4327" fmla="*/ 1871861 h 6154939"/>
              <a:gd name="connsiteX4328" fmla="*/ 940884 w 5943457"/>
              <a:gd name="connsiteY4328" fmla="*/ 1879628 h 6154939"/>
              <a:gd name="connsiteX4329" fmla="*/ 940861 w 5943457"/>
              <a:gd name="connsiteY4329" fmla="*/ 1876663 h 6154939"/>
              <a:gd name="connsiteX4330" fmla="*/ 956797 w 5943457"/>
              <a:gd name="connsiteY4330" fmla="*/ 1874700 h 6154939"/>
              <a:gd name="connsiteX4331" fmla="*/ 955881 w 5943457"/>
              <a:gd name="connsiteY4331" fmla="*/ 1873217 h 6154939"/>
              <a:gd name="connsiteX4332" fmla="*/ 957211 w 5943457"/>
              <a:gd name="connsiteY4332" fmla="*/ 1868479 h 6154939"/>
              <a:gd name="connsiteX4333" fmla="*/ 964305 w 5943457"/>
              <a:gd name="connsiteY4333" fmla="*/ 1858143 h 6154939"/>
              <a:gd name="connsiteX4334" fmla="*/ 978492 w 5943457"/>
              <a:gd name="connsiteY4334" fmla="*/ 1837470 h 6154939"/>
              <a:gd name="connsiteX4335" fmla="*/ 978492 w 5943457"/>
              <a:gd name="connsiteY4335" fmla="*/ 1834025 h 6154939"/>
              <a:gd name="connsiteX4336" fmla="*/ 995559 w 5943457"/>
              <a:gd name="connsiteY4336" fmla="*/ 1807086 h 6154939"/>
              <a:gd name="connsiteX4337" fmla="*/ 991514 w 5943457"/>
              <a:gd name="connsiteY4337" fmla="*/ 1806297 h 6154939"/>
              <a:gd name="connsiteX4338" fmla="*/ 1001908 w 5943457"/>
              <a:gd name="connsiteY4338" fmla="*/ 1797064 h 6154939"/>
              <a:gd name="connsiteX4339" fmla="*/ 1029669 w 5943457"/>
              <a:gd name="connsiteY4339" fmla="*/ 1753244 h 6154939"/>
              <a:gd name="connsiteX4340" fmla="*/ 1029173 w 5943457"/>
              <a:gd name="connsiteY4340" fmla="*/ 1750870 h 6154939"/>
              <a:gd name="connsiteX4341" fmla="*/ 1034171 w 5943457"/>
              <a:gd name="connsiteY4341" fmla="*/ 1733114 h 6154939"/>
              <a:gd name="connsiteX4342" fmla="*/ 1041423 w 5943457"/>
              <a:gd name="connsiteY4342" fmla="*/ 1736943 h 6154939"/>
              <a:gd name="connsiteX4343" fmla="*/ 1045489 w 5943457"/>
              <a:gd name="connsiteY4343" fmla="*/ 1732007 h 6154939"/>
              <a:gd name="connsiteX4344" fmla="*/ 1028688 w 5943457"/>
              <a:gd name="connsiteY4344" fmla="*/ 1727897 h 6154939"/>
              <a:gd name="connsiteX4345" fmla="*/ 1015302 w 5943457"/>
              <a:gd name="connsiteY4345" fmla="*/ 1718020 h 6154939"/>
              <a:gd name="connsiteX4346" fmla="*/ 1042177 w 5943457"/>
              <a:gd name="connsiteY4346" fmla="*/ 1706093 h 6154939"/>
              <a:gd name="connsiteX4347" fmla="*/ 1042644 w 5943457"/>
              <a:gd name="connsiteY4347" fmla="*/ 1706612 h 6154939"/>
              <a:gd name="connsiteX4348" fmla="*/ 1042336 w 5943457"/>
              <a:gd name="connsiteY4348" fmla="*/ 1703156 h 6154939"/>
              <a:gd name="connsiteX4349" fmla="*/ 1048876 w 5943457"/>
              <a:gd name="connsiteY4349" fmla="*/ 1696421 h 6154939"/>
              <a:gd name="connsiteX4350" fmla="*/ 1056685 w 5943457"/>
              <a:gd name="connsiteY4350" fmla="*/ 1708867 h 6154939"/>
              <a:gd name="connsiteX4351" fmla="*/ 1048264 w 5943457"/>
              <a:gd name="connsiteY4351" fmla="*/ 1712861 h 6154939"/>
              <a:gd name="connsiteX4352" fmla="*/ 1051937 w 5943457"/>
              <a:gd name="connsiteY4352" fmla="*/ 1716945 h 6154939"/>
              <a:gd name="connsiteX4353" fmla="*/ 1048311 w 5943457"/>
              <a:gd name="connsiteY4353" fmla="*/ 1728579 h 6154939"/>
              <a:gd name="connsiteX4354" fmla="*/ 1053182 w 5943457"/>
              <a:gd name="connsiteY4354" fmla="*/ 1722665 h 6154939"/>
              <a:gd name="connsiteX4355" fmla="*/ 1051327 w 5943457"/>
              <a:gd name="connsiteY4355" fmla="*/ 1719395 h 6154939"/>
              <a:gd name="connsiteX4356" fmla="*/ 1054463 w 5943457"/>
              <a:gd name="connsiteY4356" fmla="*/ 1721109 h 6154939"/>
              <a:gd name="connsiteX4357" fmla="*/ 1072486 w 5943457"/>
              <a:gd name="connsiteY4357" fmla="*/ 1699225 h 6154939"/>
              <a:gd name="connsiteX4358" fmla="*/ 1083956 w 5943457"/>
              <a:gd name="connsiteY4358" fmla="*/ 1687686 h 6154939"/>
              <a:gd name="connsiteX4359" fmla="*/ 1083206 w 5943457"/>
              <a:gd name="connsiteY4359" fmla="*/ 1686392 h 6154939"/>
              <a:gd name="connsiteX4360" fmla="*/ 1074916 w 5943457"/>
              <a:gd name="connsiteY4360" fmla="*/ 1664701 h 6154939"/>
              <a:gd name="connsiteX4361" fmla="*/ 1030599 w 5943457"/>
              <a:gd name="connsiteY4361" fmla="*/ 1663840 h 6154939"/>
              <a:gd name="connsiteX4362" fmla="*/ 1024675 w 5943457"/>
              <a:gd name="connsiteY4362" fmla="*/ 1606955 h 6154939"/>
              <a:gd name="connsiteX4363" fmla="*/ 1053029 w 5943457"/>
              <a:gd name="connsiteY4363" fmla="*/ 1592883 h 6154939"/>
              <a:gd name="connsiteX4364" fmla="*/ 1015693 w 5943457"/>
              <a:gd name="connsiteY4364" fmla="*/ 1581837 h 6154939"/>
              <a:gd name="connsiteX4365" fmla="*/ 1014044 w 5943457"/>
              <a:gd name="connsiteY4365" fmla="*/ 1524177 h 6154939"/>
              <a:gd name="connsiteX4366" fmla="*/ 1036986 w 5943457"/>
              <a:gd name="connsiteY4366" fmla="*/ 1528922 h 6154939"/>
              <a:gd name="connsiteX4367" fmla="*/ 1031845 w 5943457"/>
              <a:gd name="connsiteY4367" fmla="*/ 1476355 h 6154939"/>
              <a:gd name="connsiteX4368" fmla="*/ 1066045 w 5943457"/>
              <a:gd name="connsiteY4368" fmla="*/ 1470138 h 6154939"/>
              <a:gd name="connsiteX4369" fmla="*/ 1075299 w 5943457"/>
              <a:gd name="connsiteY4369" fmla="*/ 1423871 h 6154939"/>
              <a:gd name="connsiteX4370" fmla="*/ 1096608 w 5943457"/>
              <a:gd name="connsiteY4370" fmla="*/ 1410524 h 6154939"/>
              <a:gd name="connsiteX4371" fmla="*/ 1097875 w 5943457"/>
              <a:gd name="connsiteY4371" fmla="*/ 1409366 h 6154939"/>
              <a:gd name="connsiteX4372" fmla="*/ 1091841 w 5943457"/>
              <a:gd name="connsiteY4372" fmla="*/ 1393789 h 6154939"/>
              <a:gd name="connsiteX4373" fmla="*/ 1111426 w 5943457"/>
              <a:gd name="connsiteY4373" fmla="*/ 1340464 h 6154939"/>
              <a:gd name="connsiteX4374" fmla="*/ 1112896 w 5943457"/>
              <a:gd name="connsiteY4374" fmla="*/ 1338889 h 6154939"/>
              <a:gd name="connsiteX4375" fmla="*/ 1111556 w 5943457"/>
              <a:gd name="connsiteY4375" fmla="*/ 1329156 h 6154939"/>
              <a:gd name="connsiteX4376" fmla="*/ 1125650 w 5943457"/>
              <a:gd name="connsiteY4376" fmla="*/ 1312173 h 6154939"/>
              <a:gd name="connsiteX4377" fmla="*/ 1132028 w 5943457"/>
              <a:gd name="connsiteY4377" fmla="*/ 1318398 h 6154939"/>
              <a:gd name="connsiteX4378" fmla="*/ 1133574 w 5943457"/>
              <a:gd name="connsiteY4378" fmla="*/ 1316743 h 6154939"/>
              <a:gd name="connsiteX4379" fmla="*/ 1143204 w 5943457"/>
              <a:gd name="connsiteY4379" fmla="*/ 1303753 h 6154939"/>
              <a:gd name="connsiteX4380" fmla="*/ 1142518 w 5943457"/>
              <a:gd name="connsiteY4380" fmla="*/ 1302656 h 6154939"/>
              <a:gd name="connsiteX4381" fmla="*/ 1142264 w 5943457"/>
              <a:gd name="connsiteY4381" fmla="*/ 1288378 h 6154939"/>
              <a:gd name="connsiteX4382" fmla="*/ 1154274 w 5943457"/>
              <a:gd name="connsiteY4382" fmla="*/ 1285287 h 6154939"/>
              <a:gd name="connsiteX4383" fmla="*/ 1156922 w 5943457"/>
              <a:gd name="connsiteY4383" fmla="*/ 1287122 h 6154939"/>
              <a:gd name="connsiteX4384" fmla="*/ 1177873 w 5943457"/>
              <a:gd name="connsiteY4384" fmla="*/ 1269301 h 6154939"/>
              <a:gd name="connsiteX4385" fmla="*/ 1187399 w 5943457"/>
              <a:gd name="connsiteY4385" fmla="*/ 1267399 h 6154939"/>
              <a:gd name="connsiteX4386" fmla="*/ 1187505 w 5943457"/>
              <a:gd name="connsiteY4386" fmla="*/ 1262009 h 6154939"/>
              <a:gd name="connsiteX4387" fmla="*/ 1210797 w 5943457"/>
              <a:gd name="connsiteY4387" fmla="*/ 1260316 h 6154939"/>
              <a:gd name="connsiteX4388" fmla="*/ 1213044 w 5943457"/>
              <a:gd name="connsiteY4388" fmla="*/ 1262279 h 6154939"/>
              <a:gd name="connsiteX4389" fmla="*/ 1215370 w 5943457"/>
              <a:gd name="connsiteY4389" fmla="*/ 1261814 h 6154939"/>
              <a:gd name="connsiteX4390" fmla="*/ 1240441 w 5943457"/>
              <a:gd name="connsiteY4390" fmla="*/ 1237343 h 6154939"/>
              <a:gd name="connsiteX4391" fmla="*/ 1278121 w 5943457"/>
              <a:gd name="connsiteY4391" fmla="*/ 1258338 h 6154939"/>
              <a:gd name="connsiteX4392" fmla="*/ 1299728 w 5943457"/>
              <a:gd name="connsiteY4392" fmla="*/ 1236489 h 6154939"/>
              <a:gd name="connsiteX4393" fmla="*/ 1352248 w 5943457"/>
              <a:gd name="connsiteY4393" fmla="*/ 1271698 h 6154939"/>
              <a:gd name="connsiteX4394" fmla="*/ 1370494 w 5943457"/>
              <a:gd name="connsiteY4394" fmla="*/ 1287820 h 6154939"/>
              <a:gd name="connsiteX4395" fmla="*/ 1383707 w 5943457"/>
              <a:gd name="connsiteY4395" fmla="*/ 1274180 h 6154939"/>
              <a:gd name="connsiteX4396" fmla="*/ 1387830 w 5943457"/>
              <a:gd name="connsiteY4396" fmla="*/ 1283950 h 6154939"/>
              <a:gd name="connsiteX4397" fmla="*/ 1385871 w 5943457"/>
              <a:gd name="connsiteY4397" fmla="*/ 1290460 h 6154939"/>
              <a:gd name="connsiteX4398" fmla="*/ 1406454 w 5943457"/>
              <a:gd name="connsiteY4398" fmla="*/ 1297854 h 6154939"/>
              <a:gd name="connsiteX4399" fmla="*/ 1419457 w 5943457"/>
              <a:gd name="connsiteY4399" fmla="*/ 1309832 h 6154939"/>
              <a:gd name="connsiteX4400" fmla="*/ 1419279 w 5943457"/>
              <a:gd name="connsiteY4400" fmla="*/ 1312229 h 6154939"/>
              <a:gd name="connsiteX4401" fmla="*/ 1442065 w 5943457"/>
              <a:gd name="connsiteY4401" fmla="*/ 1303698 h 6154939"/>
              <a:gd name="connsiteX4402" fmla="*/ 1445836 w 5943457"/>
              <a:gd name="connsiteY4402" fmla="*/ 1321404 h 6154939"/>
              <a:gd name="connsiteX4403" fmla="*/ 1447046 w 5943457"/>
              <a:gd name="connsiteY4403" fmla="*/ 1324660 h 6154939"/>
              <a:gd name="connsiteX4404" fmla="*/ 1450198 w 5943457"/>
              <a:gd name="connsiteY4404" fmla="*/ 1316540 h 6154939"/>
              <a:gd name="connsiteX4405" fmla="*/ 1462481 w 5943457"/>
              <a:gd name="connsiteY4405" fmla="*/ 1300371 h 6154939"/>
              <a:gd name="connsiteX4406" fmla="*/ 1451893 w 5943457"/>
              <a:gd name="connsiteY4406" fmla="*/ 1286378 h 6154939"/>
              <a:gd name="connsiteX4407" fmla="*/ 1478793 w 5943457"/>
              <a:gd name="connsiteY4407" fmla="*/ 1271525 h 6154939"/>
              <a:gd name="connsiteX4408" fmla="*/ 1480621 w 5943457"/>
              <a:gd name="connsiteY4408" fmla="*/ 1281143 h 6154939"/>
              <a:gd name="connsiteX4409" fmla="*/ 1512625 w 5943457"/>
              <a:gd name="connsiteY4409" fmla="*/ 1251429 h 6154939"/>
              <a:gd name="connsiteX4410" fmla="*/ 1534453 w 5943457"/>
              <a:gd name="connsiteY4410" fmla="*/ 1256312 h 6154939"/>
              <a:gd name="connsiteX4411" fmla="*/ 1546963 w 5943457"/>
              <a:gd name="connsiteY4411" fmla="*/ 1253573 h 6154939"/>
              <a:gd name="connsiteX4412" fmla="*/ 1545869 w 5943457"/>
              <a:gd name="connsiteY4412" fmla="*/ 1250339 h 6154939"/>
              <a:gd name="connsiteX4413" fmla="*/ 1556015 w 5943457"/>
              <a:gd name="connsiteY4413" fmla="*/ 1249817 h 6154939"/>
              <a:gd name="connsiteX4414" fmla="*/ 1580478 w 5943457"/>
              <a:gd name="connsiteY4414" fmla="*/ 1233092 h 6154939"/>
              <a:gd name="connsiteX4415" fmla="*/ 1582494 w 5943457"/>
              <a:gd name="connsiteY4415" fmla="*/ 1233804 h 6154939"/>
              <a:gd name="connsiteX4416" fmla="*/ 1588744 w 5943457"/>
              <a:gd name="connsiteY4416" fmla="*/ 1225169 h 6154939"/>
              <a:gd name="connsiteX4417" fmla="*/ 1597970 w 5943457"/>
              <a:gd name="connsiteY4417" fmla="*/ 1225865 h 6154939"/>
              <a:gd name="connsiteX4418" fmla="*/ 1599302 w 5943457"/>
              <a:gd name="connsiteY4418" fmla="*/ 1236786 h 6154939"/>
              <a:gd name="connsiteX4419" fmla="*/ 1603122 w 5943457"/>
              <a:gd name="connsiteY4419" fmla="*/ 1228841 h 6154939"/>
              <a:gd name="connsiteX4420" fmla="*/ 1621490 w 5943457"/>
              <a:gd name="connsiteY4420" fmla="*/ 1216560 h 6154939"/>
              <a:gd name="connsiteX4421" fmla="*/ 1619287 w 5943457"/>
              <a:gd name="connsiteY4421" fmla="*/ 1209763 h 6154939"/>
              <a:gd name="connsiteX4422" fmla="*/ 1611260 w 5943457"/>
              <a:gd name="connsiteY4422" fmla="*/ 1195510 h 6154939"/>
              <a:gd name="connsiteX4423" fmla="*/ 1586598 w 5943457"/>
              <a:gd name="connsiteY4423" fmla="*/ 1176940 h 6154939"/>
              <a:gd name="connsiteX4424" fmla="*/ 1577320 w 5943457"/>
              <a:gd name="connsiteY4424" fmla="*/ 1173818 h 6154939"/>
              <a:gd name="connsiteX4425" fmla="*/ 1596367 w 5943457"/>
              <a:gd name="connsiteY4425" fmla="*/ 1118607 h 6154939"/>
              <a:gd name="connsiteX4426" fmla="*/ 1622904 w 5943457"/>
              <a:gd name="connsiteY4426" fmla="*/ 1155009 h 6154939"/>
              <a:gd name="connsiteX4427" fmla="*/ 1631723 w 5943457"/>
              <a:gd name="connsiteY4427" fmla="*/ 1166947 h 6154939"/>
              <a:gd name="connsiteX4428" fmla="*/ 1631563 w 5943457"/>
              <a:gd name="connsiteY4428" fmla="*/ 1164810 h 6154939"/>
              <a:gd name="connsiteX4429" fmla="*/ 1645124 w 5943457"/>
              <a:gd name="connsiteY4429" fmla="*/ 1175566 h 6154939"/>
              <a:gd name="connsiteX4430" fmla="*/ 1657900 w 5943457"/>
              <a:gd name="connsiteY4430" fmla="*/ 1180393 h 6154939"/>
              <a:gd name="connsiteX4431" fmla="*/ 1658184 w 5943457"/>
              <a:gd name="connsiteY4431" fmla="*/ 1185925 h 6154939"/>
              <a:gd name="connsiteX4432" fmla="*/ 1658954 w 5943457"/>
              <a:gd name="connsiteY4432" fmla="*/ 1186535 h 6154939"/>
              <a:gd name="connsiteX4433" fmla="*/ 1661708 w 5943457"/>
              <a:gd name="connsiteY4433" fmla="*/ 1191283 h 6154939"/>
              <a:gd name="connsiteX4434" fmla="*/ 1664173 w 5943457"/>
              <a:gd name="connsiteY4434" fmla="*/ 1183133 h 6154939"/>
              <a:gd name="connsiteX4435" fmla="*/ 1680080 w 5943457"/>
              <a:gd name="connsiteY4435" fmla="*/ 1170243 h 6154939"/>
              <a:gd name="connsiteX4436" fmla="*/ 1679435 w 5943457"/>
              <a:gd name="connsiteY4436" fmla="*/ 1196569 h 6154939"/>
              <a:gd name="connsiteX4437" fmla="*/ 1685220 w 5943457"/>
              <a:gd name="connsiteY4437" fmla="*/ 1192326 h 6154939"/>
              <a:gd name="connsiteX4438" fmla="*/ 1696314 w 5943457"/>
              <a:gd name="connsiteY4438" fmla="*/ 1186252 h 6154939"/>
              <a:gd name="connsiteX4439" fmla="*/ 1693565 w 5943457"/>
              <a:gd name="connsiteY4439" fmla="*/ 1182383 h 6154939"/>
              <a:gd name="connsiteX4440" fmla="*/ 1694294 w 5943457"/>
              <a:gd name="connsiteY4440" fmla="*/ 1181223 h 6154939"/>
              <a:gd name="connsiteX4441" fmla="*/ 1683002 w 5943457"/>
              <a:gd name="connsiteY4441" fmla="*/ 1177198 h 6154939"/>
              <a:gd name="connsiteX4442" fmla="*/ 1703929 w 5943457"/>
              <a:gd name="connsiteY4442" fmla="*/ 1170503 h 6154939"/>
              <a:gd name="connsiteX4443" fmla="*/ 1701214 w 5943457"/>
              <a:gd name="connsiteY4443" fmla="*/ 1175418 h 6154939"/>
              <a:gd name="connsiteX4444" fmla="*/ 1706510 w 5943457"/>
              <a:gd name="connsiteY4444" fmla="*/ 1174308 h 6154939"/>
              <a:gd name="connsiteX4445" fmla="*/ 1710089 w 5943457"/>
              <a:gd name="connsiteY4445" fmla="*/ 1175038 h 6154939"/>
              <a:gd name="connsiteX4446" fmla="*/ 1705946 w 5943457"/>
              <a:gd name="connsiteY4446" fmla="*/ 1152045 h 6154939"/>
              <a:gd name="connsiteX4447" fmla="*/ 1714226 w 5943457"/>
              <a:gd name="connsiteY4447" fmla="*/ 1115540 h 6154939"/>
              <a:gd name="connsiteX4448" fmla="*/ 1722596 w 5943457"/>
              <a:gd name="connsiteY4448" fmla="*/ 1117334 h 6154939"/>
              <a:gd name="connsiteX4449" fmla="*/ 1726640 w 5943457"/>
              <a:gd name="connsiteY4449" fmla="*/ 1112140 h 6154939"/>
              <a:gd name="connsiteX4450" fmla="*/ 1720240 w 5943457"/>
              <a:gd name="connsiteY4450" fmla="*/ 1107680 h 6154939"/>
              <a:gd name="connsiteX4451" fmla="*/ 1710396 w 5943457"/>
              <a:gd name="connsiteY4451" fmla="*/ 1087818 h 6154939"/>
              <a:gd name="connsiteX4452" fmla="*/ 1739586 w 5943457"/>
              <a:gd name="connsiteY4452" fmla="*/ 1098079 h 6154939"/>
              <a:gd name="connsiteX4453" fmla="*/ 1751967 w 5943457"/>
              <a:gd name="connsiteY4453" fmla="*/ 1086319 h 6154939"/>
              <a:gd name="connsiteX4454" fmla="*/ 1768214 w 5943457"/>
              <a:gd name="connsiteY4454" fmla="*/ 1097351 h 6154939"/>
              <a:gd name="connsiteX4455" fmla="*/ 1768991 w 5943457"/>
              <a:gd name="connsiteY4455" fmla="*/ 1097705 h 6154939"/>
              <a:gd name="connsiteX4456" fmla="*/ 1770037 w 5943457"/>
              <a:gd name="connsiteY4456" fmla="*/ 1093802 h 6154939"/>
              <a:gd name="connsiteX4457" fmla="*/ 1782507 w 5943457"/>
              <a:gd name="connsiteY4457" fmla="*/ 1080209 h 6154939"/>
              <a:gd name="connsiteX4458" fmla="*/ 1788472 w 5943457"/>
              <a:gd name="connsiteY4458" fmla="*/ 1088617 h 6154939"/>
              <a:gd name="connsiteX4459" fmla="*/ 1791763 w 5943457"/>
              <a:gd name="connsiteY4459" fmla="*/ 1080425 h 6154939"/>
              <a:gd name="connsiteX4460" fmla="*/ 1764899 w 5943457"/>
              <a:gd name="connsiteY4460" fmla="*/ 1062986 h 6154939"/>
              <a:gd name="connsiteX4461" fmla="*/ 1812701 w 5943457"/>
              <a:gd name="connsiteY4461" fmla="*/ 1019489 h 6154939"/>
              <a:gd name="connsiteX4462" fmla="*/ 1827270 w 5943457"/>
              <a:gd name="connsiteY4462" fmla="*/ 1043313 h 6154939"/>
              <a:gd name="connsiteX4463" fmla="*/ 1843614 w 5943457"/>
              <a:gd name="connsiteY4463" fmla="*/ 1006571 h 6154939"/>
              <a:gd name="connsiteX4464" fmla="*/ 1845523 w 5943457"/>
              <a:gd name="connsiteY4464" fmla="*/ 1005816 h 6154939"/>
              <a:gd name="connsiteX4465" fmla="*/ 1842293 w 5943457"/>
              <a:gd name="connsiteY4465" fmla="*/ 1002014 h 6154939"/>
              <a:gd name="connsiteX4466" fmla="*/ 1847401 w 5943457"/>
              <a:gd name="connsiteY4466" fmla="*/ 978792 h 6154939"/>
              <a:gd name="connsiteX4467" fmla="*/ 1857254 w 5943457"/>
              <a:gd name="connsiteY4467" fmla="*/ 978718 h 6154939"/>
              <a:gd name="connsiteX4468" fmla="*/ 1866415 w 5943457"/>
              <a:gd name="connsiteY4468" fmla="*/ 984231 h 6154939"/>
              <a:gd name="connsiteX4469" fmla="*/ 1867993 w 5943457"/>
              <a:gd name="connsiteY4469" fmla="*/ 964207 h 6154939"/>
              <a:gd name="connsiteX4470" fmla="*/ 1883865 w 5943457"/>
              <a:gd name="connsiteY4470" fmla="*/ 950168 h 6154939"/>
              <a:gd name="connsiteX4471" fmla="*/ 1893882 w 5943457"/>
              <a:gd name="connsiteY4471" fmla="*/ 996047 h 6154939"/>
              <a:gd name="connsiteX4472" fmla="*/ 1879325 w 5943457"/>
              <a:gd name="connsiteY4472" fmla="*/ 991210 h 6154939"/>
              <a:gd name="connsiteX4473" fmla="*/ 1888411 w 5943457"/>
              <a:gd name="connsiteY4473" fmla="*/ 995893 h 6154939"/>
              <a:gd name="connsiteX4474" fmla="*/ 1878773 w 5943457"/>
              <a:gd name="connsiteY4474" fmla="*/ 1010934 h 6154939"/>
              <a:gd name="connsiteX4475" fmla="*/ 1879101 w 5943457"/>
              <a:gd name="connsiteY4475" fmla="*/ 1011149 h 6154939"/>
              <a:gd name="connsiteX4476" fmla="*/ 1889639 w 5943457"/>
              <a:gd name="connsiteY4476" fmla="*/ 1023638 h 6154939"/>
              <a:gd name="connsiteX4477" fmla="*/ 1931545 w 5943457"/>
              <a:gd name="connsiteY4477" fmla="*/ 996669 h 6154939"/>
              <a:gd name="connsiteX4478" fmla="*/ 1933748 w 5943457"/>
              <a:gd name="connsiteY4478" fmla="*/ 997363 h 6154939"/>
              <a:gd name="connsiteX4479" fmla="*/ 1933654 w 5943457"/>
              <a:gd name="connsiteY4479" fmla="*/ 996701 h 6154939"/>
              <a:gd name="connsiteX4480" fmla="*/ 1937699 w 5943457"/>
              <a:gd name="connsiteY4480" fmla="*/ 982516 h 6154939"/>
              <a:gd name="connsiteX4481" fmla="*/ 1931685 w 5943457"/>
              <a:gd name="connsiteY4481" fmla="*/ 982390 h 6154939"/>
              <a:gd name="connsiteX4482" fmla="*/ 1932556 w 5943457"/>
              <a:gd name="connsiteY4482" fmla="*/ 940565 h 6154939"/>
              <a:gd name="connsiteX4483" fmla="*/ 1962530 w 5943457"/>
              <a:gd name="connsiteY4483" fmla="*/ 974663 h 6154939"/>
              <a:gd name="connsiteX4484" fmla="*/ 1949112 w 5943457"/>
              <a:gd name="connsiteY4484" fmla="*/ 982753 h 6154939"/>
              <a:gd name="connsiteX4485" fmla="*/ 1942392 w 5943457"/>
              <a:gd name="connsiteY4485" fmla="*/ 982613 h 6154939"/>
              <a:gd name="connsiteX4486" fmla="*/ 1952446 w 5943457"/>
              <a:gd name="connsiteY4486" fmla="*/ 996437 h 6154939"/>
              <a:gd name="connsiteX4487" fmla="*/ 1954524 w 5943457"/>
              <a:gd name="connsiteY4487" fmla="*/ 1003908 h 6154939"/>
              <a:gd name="connsiteX4488" fmla="*/ 1959538 w 5943457"/>
              <a:gd name="connsiteY4488" fmla="*/ 1005486 h 6154939"/>
              <a:gd name="connsiteX4489" fmla="*/ 1983602 w 5943457"/>
              <a:gd name="connsiteY4489" fmla="*/ 1005916 h 6154939"/>
              <a:gd name="connsiteX4490" fmla="*/ 1996153 w 5943457"/>
              <a:gd name="connsiteY4490" fmla="*/ 1001820 h 6154939"/>
              <a:gd name="connsiteX4491" fmla="*/ 1993570 w 5943457"/>
              <a:gd name="connsiteY4491" fmla="*/ 993754 h 6154939"/>
              <a:gd name="connsiteX4492" fmla="*/ 1997787 w 5943457"/>
              <a:gd name="connsiteY4492" fmla="*/ 992794 h 6154939"/>
              <a:gd name="connsiteX4493" fmla="*/ 1990053 w 5943457"/>
              <a:gd name="connsiteY4493" fmla="*/ 990076 h 6154939"/>
              <a:gd name="connsiteX4494" fmla="*/ 1993714 w 5943457"/>
              <a:gd name="connsiteY4494" fmla="*/ 955555 h 6154939"/>
              <a:gd name="connsiteX4495" fmla="*/ 1988978 w 5943457"/>
              <a:gd name="connsiteY4495" fmla="*/ 949389 h 6154939"/>
              <a:gd name="connsiteX4496" fmla="*/ 1985269 w 5943457"/>
              <a:gd name="connsiteY4496" fmla="*/ 950223 h 6154939"/>
              <a:gd name="connsiteX4497" fmla="*/ 1969184 w 5943457"/>
              <a:gd name="connsiteY4497" fmla="*/ 947381 h 6154939"/>
              <a:gd name="connsiteX4498" fmla="*/ 1965546 w 5943457"/>
              <a:gd name="connsiteY4498" fmla="*/ 949389 h 6154939"/>
              <a:gd name="connsiteX4499" fmla="*/ 1947226 w 5943457"/>
              <a:gd name="connsiteY4499" fmla="*/ 948819 h 6154939"/>
              <a:gd name="connsiteX4500" fmla="*/ 1976716 w 5943457"/>
              <a:gd name="connsiteY4500" fmla="*/ 916705 h 6154939"/>
              <a:gd name="connsiteX4501" fmla="*/ 1987026 w 5943457"/>
              <a:gd name="connsiteY4501" fmla="*/ 803370 h 6154939"/>
              <a:gd name="connsiteX4502" fmla="*/ 2028556 w 5943457"/>
              <a:gd name="connsiteY4502" fmla="*/ 764610 h 6154939"/>
              <a:gd name="connsiteX4503" fmla="*/ 2156801 w 5943457"/>
              <a:gd name="connsiteY4503" fmla="*/ 741298 h 6154939"/>
              <a:gd name="connsiteX4504" fmla="*/ 2190214 w 5943457"/>
              <a:gd name="connsiteY4504" fmla="*/ 730766 h 6154939"/>
              <a:gd name="connsiteX4505" fmla="*/ 3084601 w 5943457"/>
              <a:gd name="connsiteY4505" fmla="*/ 726875 h 6154939"/>
              <a:gd name="connsiteX4506" fmla="*/ 3096608 w 5943457"/>
              <a:gd name="connsiteY4506" fmla="*/ 744308 h 6154939"/>
              <a:gd name="connsiteX4507" fmla="*/ 3082227 w 5943457"/>
              <a:gd name="connsiteY4507" fmla="*/ 754214 h 6154939"/>
              <a:gd name="connsiteX4508" fmla="*/ 3084601 w 5943457"/>
              <a:gd name="connsiteY4508" fmla="*/ 726875 h 6154939"/>
              <a:gd name="connsiteX4509" fmla="*/ 1684172 w 5943457"/>
              <a:gd name="connsiteY4509" fmla="*/ 720931 h 6154939"/>
              <a:gd name="connsiteX4510" fmla="*/ 1722981 w 5943457"/>
              <a:gd name="connsiteY4510" fmla="*/ 740338 h 6154939"/>
              <a:gd name="connsiteX4511" fmla="*/ 1684172 w 5943457"/>
              <a:gd name="connsiteY4511" fmla="*/ 720931 h 6154939"/>
              <a:gd name="connsiteX4512" fmla="*/ 2347939 w 5943457"/>
              <a:gd name="connsiteY4512" fmla="*/ 719649 h 6154939"/>
              <a:gd name="connsiteX4513" fmla="*/ 2362990 w 5943457"/>
              <a:gd name="connsiteY4513" fmla="*/ 768480 h 6154939"/>
              <a:gd name="connsiteX4514" fmla="*/ 2417090 w 5943457"/>
              <a:gd name="connsiteY4514" fmla="*/ 760394 h 6154939"/>
              <a:gd name="connsiteX4515" fmla="*/ 2408774 w 5943457"/>
              <a:gd name="connsiteY4515" fmla="*/ 768556 h 6154939"/>
              <a:gd name="connsiteX4516" fmla="*/ 2415095 w 5943457"/>
              <a:gd name="connsiteY4516" fmla="*/ 782996 h 6154939"/>
              <a:gd name="connsiteX4517" fmla="*/ 2412938 w 5943457"/>
              <a:gd name="connsiteY4517" fmla="*/ 813615 h 6154939"/>
              <a:gd name="connsiteX4518" fmla="*/ 2412331 w 5943457"/>
              <a:gd name="connsiteY4518" fmla="*/ 814668 h 6154939"/>
              <a:gd name="connsiteX4519" fmla="*/ 2417211 w 5943457"/>
              <a:gd name="connsiteY4519" fmla="*/ 812632 h 6154939"/>
              <a:gd name="connsiteX4520" fmla="*/ 2408802 w 5943457"/>
              <a:gd name="connsiteY4520" fmla="*/ 854886 h 6154939"/>
              <a:gd name="connsiteX4521" fmla="*/ 2398611 w 5943457"/>
              <a:gd name="connsiteY4521" fmla="*/ 847129 h 6154939"/>
              <a:gd name="connsiteX4522" fmla="*/ 2396271 w 5943457"/>
              <a:gd name="connsiteY4522" fmla="*/ 849067 h 6154939"/>
              <a:gd name="connsiteX4523" fmla="*/ 2385305 w 5943457"/>
              <a:gd name="connsiteY4523" fmla="*/ 845266 h 6154939"/>
              <a:gd name="connsiteX4524" fmla="*/ 2380293 w 5943457"/>
              <a:gd name="connsiteY4524" fmla="*/ 839934 h 6154939"/>
              <a:gd name="connsiteX4525" fmla="*/ 2375489 w 5943457"/>
              <a:gd name="connsiteY4525" fmla="*/ 838965 h 6154939"/>
              <a:gd name="connsiteX4526" fmla="*/ 2375482 w 5943457"/>
              <a:gd name="connsiteY4526" fmla="*/ 834256 h 6154939"/>
              <a:gd name="connsiteX4527" fmla="*/ 2370605 w 5943457"/>
              <a:gd name="connsiteY4527" fmla="*/ 822393 h 6154939"/>
              <a:gd name="connsiteX4528" fmla="*/ 2372026 w 5943457"/>
              <a:gd name="connsiteY4528" fmla="*/ 810060 h 6154939"/>
              <a:gd name="connsiteX4529" fmla="*/ 2375443 w 5943457"/>
              <a:gd name="connsiteY4529" fmla="*/ 809121 h 6154939"/>
              <a:gd name="connsiteX4530" fmla="*/ 2375425 w 5943457"/>
              <a:gd name="connsiteY4530" fmla="*/ 797824 h 6154939"/>
              <a:gd name="connsiteX4531" fmla="*/ 2338833 w 5943457"/>
              <a:gd name="connsiteY4531" fmla="*/ 809101 h 6154939"/>
              <a:gd name="connsiteX4532" fmla="*/ 2333493 w 5943457"/>
              <a:gd name="connsiteY4532" fmla="*/ 846752 h 6154939"/>
              <a:gd name="connsiteX4533" fmla="*/ 2311009 w 5943457"/>
              <a:gd name="connsiteY4533" fmla="*/ 882487 h 6154939"/>
              <a:gd name="connsiteX4534" fmla="*/ 2320132 w 5943457"/>
              <a:gd name="connsiteY4534" fmla="*/ 819373 h 6154939"/>
              <a:gd name="connsiteX4535" fmla="*/ 2333036 w 5943457"/>
              <a:gd name="connsiteY4535" fmla="*/ 810888 h 6154939"/>
              <a:gd name="connsiteX4536" fmla="*/ 2325635 w 5943457"/>
              <a:gd name="connsiteY4536" fmla="*/ 813169 h 6154939"/>
              <a:gd name="connsiteX4537" fmla="*/ 2342102 w 5943457"/>
              <a:gd name="connsiteY4537" fmla="*/ 784285 h 6154939"/>
              <a:gd name="connsiteX4538" fmla="*/ 2347939 w 5943457"/>
              <a:gd name="connsiteY4538" fmla="*/ 719649 h 6154939"/>
              <a:gd name="connsiteX4539" fmla="*/ 3924452 w 5943457"/>
              <a:gd name="connsiteY4539" fmla="*/ 715863 h 6154939"/>
              <a:gd name="connsiteX4540" fmla="*/ 3932622 w 5943457"/>
              <a:gd name="connsiteY4540" fmla="*/ 718372 h 6154939"/>
              <a:gd name="connsiteX4541" fmla="*/ 3943180 w 5943457"/>
              <a:gd name="connsiteY4541" fmla="*/ 771343 h 6154939"/>
              <a:gd name="connsiteX4542" fmla="*/ 3924452 w 5943457"/>
              <a:gd name="connsiteY4542" fmla="*/ 715863 h 6154939"/>
              <a:gd name="connsiteX4543" fmla="*/ 2784185 w 5943457"/>
              <a:gd name="connsiteY4543" fmla="*/ 713497 h 6154939"/>
              <a:gd name="connsiteX4544" fmla="*/ 2807503 w 5943457"/>
              <a:gd name="connsiteY4544" fmla="*/ 714537 h 6154939"/>
              <a:gd name="connsiteX4545" fmla="*/ 2819572 w 5943457"/>
              <a:gd name="connsiteY4545" fmla="*/ 719275 h 6154939"/>
              <a:gd name="connsiteX4546" fmla="*/ 2776973 w 5943457"/>
              <a:gd name="connsiteY4546" fmla="*/ 727019 h 6154939"/>
              <a:gd name="connsiteX4547" fmla="*/ 2784185 w 5943457"/>
              <a:gd name="connsiteY4547" fmla="*/ 713497 h 6154939"/>
              <a:gd name="connsiteX4548" fmla="*/ 3203691 w 5943457"/>
              <a:gd name="connsiteY4548" fmla="*/ 708428 h 6154939"/>
              <a:gd name="connsiteX4549" fmla="*/ 3219058 w 5943457"/>
              <a:gd name="connsiteY4549" fmla="*/ 716741 h 6154939"/>
              <a:gd name="connsiteX4550" fmla="*/ 3185577 w 5943457"/>
              <a:gd name="connsiteY4550" fmla="*/ 709048 h 6154939"/>
              <a:gd name="connsiteX4551" fmla="*/ 3203691 w 5943457"/>
              <a:gd name="connsiteY4551" fmla="*/ 708428 h 6154939"/>
              <a:gd name="connsiteX4552" fmla="*/ 1987520 w 5943457"/>
              <a:gd name="connsiteY4552" fmla="*/ 706446 h 6154939"/>
              <a:gd name="connsiteX4553" fmla="*/ 1996135 w 5943457"/>
              <a:gd name="connsiteY4553" fmla="*/ 709820 h 6154939"/>
              <a:gd name="connsiteX4554" fmla="*/ 1977791 w 5943457"/>
              <a:gd name="connsiteY4554" fmla="*/ 713785 h 6154939"/>
              <a:gd name="connsiteX4555" fmla="*/ 1987520 w 5943457"/>
              <a:gd name="connsiteY4555" fmla="*/ 706446 h 6154939"/>
              <a:gd name="connsiteX4556" fmla="*/ 3357698 w 5943457"/>
              <a:gd name="connsiteY4556" fmla="*/ 706219 h 6154939"/>
              <a:gd name="connsiteX4557" fmla="*/ 3350461 w 5943457"/>
              <a:gd name="connsiteY4557" fmla="*/ 790351 h 6154939"/>
              <a:gd name="connsiteX4558" fmla="*/ 3357698 w 5943457"/>
              <a:gd name="connsiteY4558" fmla="*/ 706219 h 6154939"/>
              <a:gd name="connsiteX4559" fmla="*/ 1276326 w 5943457"/>
              <a:gd name="connsiteY4559" fmla="*/ 702935 h 6154939"/>
              <a:gd name="connsiteX4560" fmla="*/ 1304083 w 5943457"/>
              <a:gd name="connsiteY4560" fmla="*/ 704110 h 6154939"/>
              <a:gd name="connsiteX4561" fmla="*/ 1326834 w 5943457"/>
              <a:gd name="connsiteY4561" fmla="*/ 713242 h 6154939"/>
              <a:gd name="connsiteX4562" fmla="*/ 1260728 w 5943457"/>
              <a:gd name="connsiteY4562" fmla="*/ 716017 h 6154939"/>
              <a:gd name="connsiteX4563" fmla="*/ 1276326 w 5943457"/>
              <a:gd name="connsiteY4563" fmla="*/ 702935 h 6154939"/>
              <a:gd name="connsiteX4564" fmla="*/ 3548611 w 5943457"/>
              <a:gd name="connsiteY4564" fmla="*/ 698664 h 6154939"/>
              <a:gd name="connsiteX4565" fmla="*/ 3556216 w 5943457"/>
              <a:gd name="connsiteY4565" fmla="*/ 707883 h 6154939"/>
              <a:gd name="connsiteX4566" fmla="*/ 3534427 w 5943457"/>
              <a:gd name="connsiteY4566" fmla="*/ 722892 h 6154939"/>
              <a:gd name="connsiteX4567" fmla="*/ 3537677 w 5943457"/>
              <a:gd name="connsiteY4567" fmla="*/ 701376 h 6154939"/>
              <a:gd name="connsiteX4568" fmla="*/ 3548611 w 5943457"/>
              <a:gd name="connsiteY4568" fmla="*/ 698664 h 6154939"/>
              <a:gd name="connsiteX4569" fmla="*/ 3164072 w 5943457"/>
              <a:gd name="connsiteY4569" fmla="*/ 697168 h 6154939"/>
              <a:gd name="connsiteX4570" fmla="*/ 3182550 w 5943457"/>
              <a:gd name="connsiteY4570" fmla="*/ 715682 h 6154939"/>
              <a:gd name="connsiteX4571" fmla="*/ 3142553 w 5943457"/>
              <a:gd name="connsiteY4571" fmla="*/ 749656 h 6154939"/>
              <a:gd name="connsiteX4572" fmla="*/ 3164072 w 5943457"/>
              <a:gd name="connsiteY4572" fmla="*/ 697168 h 6154939"/>
              <a:gd name="connsiteX4573" fmla="*/ 2634512 w 5943457"/>
              <a:gd name="connsiteY4573" fmla="*/ 696169 h 6154939"/>
              <a:gd name="connsiteX4574" fmla="*/ 2668286 w 5943457"/>
              <a:gd name="connsiteY4574" fmla="*/ 701862 h 6154939"/>
              <a:gd name="connsiteX4575" fmla="*/ 2670780 w 5943457"/>
              <a:gd name="connsiteY4575" fmla="*/ 699796 h 6154939"/>
              <a:gd name="connsiteX4576" fmla="*/ 2672314 w 5943457"/>
              <a:gd name="connsiteY4576" fmla="*/ 704145 h 6154939"/>
              <a:gd name="connsiteX4577" fmla="*/ 2672704 w 5943457"/>
              <a:gd name="connsiteY4577" fmla="*/ 704492 h 6154939"/>
              <a:gd name="connsiteX4578" fmla="*/ 2675908 w 5943457"/>
              <a:gd name="connsiteY4578" fmla="*/ 710073 h 6154939"/>
              <a:gd name="connsiteX4579" fmla="*/ 2675816 w 5943457"/>
              <a:gd name="connsiteY4579" fmla="*/ 710372 h 6154939"/>
              <a:gd name="connsiteX4580" fmla="*/ 2676458 w 5943457"/>
              <a:gd name="connsiteY4580" fmla="*/ 710582 h 6154939"/>
              <a:gd name="connsiteX4581" fmla="*/ 2688736 w 5943457"/>
              <a:gd name="connsiteY4581" fmla="*/ 733340 h 6154939"/>
              <a:gd name="connsiteX4582" fmla="*/ 2683340 w 5943457"/>
              <a:gd name="connsiteY4582" fmla="*/ 756016 h 6154939"/>
              <a:gd name="connsiteX4583" fmla="*/ 2675809 w 5943457"/>
              <a:gd name="connsiteY4583" fmla="*/ 758138 h 6154939"/>
              <a:gd name="connsiteX4584" fmla="*/ 2676601 w 5943457"/>
              <a:gd name="connsiteY4584" fmla="*/ 766517 h 6154939"/>
              <a:gd name="connsiteX4585" fmla="*/ 2670316 w 5943457"/>
              <a:gd name="connsiteY4585" fmla="*/ 759686 h 6154939"/>
              <a:gd name="connsiteX4586" fmla="*/ 2655325 w 5943457"/>
              <a:gd name="connsiteY4586" fmla="*/ 763911 h 6154939"/>
              <a:gd name="connsiteX4587" fmla="*/ 2653064 w 5943457"/>
              <a:gd name="connsiteY4587" fmla="*/ 758300 h 6154939"/>
              <a:gd name="connsiteX4588" fmla="*/ 2639035 w 5943457"/>
              <a:gd name="connsiteY4588" fmla="*/ 772240 h 6154939"/>
              <a:gd name="connsiteX4589" fmla="*/ 2564302 w 5943457"/>
              <a:gd name="connsiteY4589" fmla="*/ 770698 h 6154939"/>
              <a:gd name="connsiteX4590" fmla="*/ 2634512 w 5943457"/>
              <a:gd name="connsiteY4590" fmla="*/ 696169 h 6154939"/>
              <a:gd name="connsiteX4591" fmla="*/ 1402173 w 5943457"/>
              <a:gd name="connsiteY4591" fmla="*/ 695283 h 6154939"/>
              <a:gd name="connsiteX4592" fmla="*/ 1412147 w 5943457"/>
              <a:gd name="connsiteY4592" fmla="*/ 707991 h 6154939"/>
              <a:gd name="connsiteX4593" fmla="*/ 1388679 w 5943457"/>
              <a:gd name="connsiteY4593" fmla="*/ 699351 h 6154939"/>
              <a:gd name="connsiteX4594" fmla="*/ 1402173 w 5943457"/>
              <a:gd name="connsiteY4594" fmla="*/ 695283 h 6154939"/>
              <a:gd name="connsiteX4595" fmla="*/ 2726156 w 5943457"/>
              <a:gd name="connsiteY4595" fmla="*/ 692459 h 6154939"/>
              <a:gd name="connsiteX4596" fmla="*/ 2724795 w 5943457"/>
              <a:gd name="connsiteY4596" fmla="*/ 736378 h 6154939"/>
              <a:gd name="connsiteX4597" fmla="*/ 2700836 w 5943457"/>
              <a:gd name="connsiteY4597" fmla="*/ 717409 h 6154939"/>
              <a:gd name="connsiteX4598" fmla="*/ 2710929 w 5943457"/>
              <a:gd name="connsiteY4598" fmla="*/ 702903 h 6154939"/>
              <a:gd name="connsiteX4599" fmla="*/ 2726156 w 5943457"/>
              <a:gd name="connsiteY4599" fmla="*/ 692459 h 6154939"/>
              <a:gd name="connsiteX4600" fmla="*/ 2487796 w 5943457"/>
              <a:gd name="connsiteY4600" fmla="*/ 691364 h 6154939"/>
              <a:gd name="connsiteX4601" fmla="*/ 2500859 w 5943457"/>
              <a:gd name="connsiteY4601" fmla="*/ 693214 h 6154939"/>
              <a:gd name="connsiteX4602" fmla="*/ 2510727 w 5943457"/>
              <a:gd name="connsiteY4602" fmla="*/ 704035 h 6154939"/>
              <a:gd name="connsiteX4603" fmla="*/ 2482108 w 5943457"/>
              <a:gd name="connsiteY4603" fmla="*/ 707313 h 6154939"/>
              <a:gd name="connsiteX4604" fmla="*/ 2487796 w 5943457"/>
              <a:gd name="connsiteY4604" fmla="*/ 691364 h 6154939"/>
              <a:gd name="connsiteX4605" fmla="*/ 3665511 w 5943457"/>
              <a:gd name="connsiteY4605" fmla="*/ 681852 h 6154939"/>
              <a:gd name="connsiteX4606" fmla="*/ 3683008 w 5943457"/>
              <a:gd name="connsiteY4606" fmla="*/ 686577 h 6154939"/>
              <a:gd name="connsiteX4607" fmla="*/ 3695258 w 5943457"/>
              <a:gd name="connsiteY4607" fmla="*/ 699035 h 6154939"/>
              <a:gd name="connsiteX4608" fmla="*/ 3665511 w 5943457"/>
              <a:gd name="connsiteY4608" fmla="*/ 681852 h 6154939"/>
              <a:gd name="connsiteX4609" fmla="*/ 3808526 w 5943457"/>
              <a:gd name="connsiteY4609" fmla="*/ 680820 h 6154939"/>
              <a:gd name="connsiteX4610" fmla="*/ 3814585 w 5943457"/>
              <a:gd name="connsiteY4610" fmla="*/ 693916 h 6154939"/>
              <a:gd name="connsiteX4611" fmla="*/ 3778844 w 5943457"/>
              <a:gd name="connsiteY4611" fmla="*/ 689321 h 6154939"/>
              <a:gd name="connsiteX4612" fmla="*/ 3808526 w 5943457"/>
              <a:gd name="connsiteY4612" fmla="*/ 680820 h 6154939"/>
              <a:gd name="connsiteX4613" fmla="*/ 2477095 w 5943457"/>
              <a:gd name="connsiteY4613" fmla="*/ 665924 h 6154939"/>
              <a:gd name="connsiteX4614" fmla="*/ 2484338 w 5943457"/>
              <a:gd name="connsiteY4614" fmla="*/ 673523 h 6154939"/>
              <a:gd name="connsiteX4615" fmla="*/ 2488100 w 5943457"/>
              <a:gd name="connsiteY4615" fmla="*/ 689245 h 6154939"/>
              <a:gd name="connsiteX4616" fmla="*/ 2467503 w 5943457"/>
              <a:gd name="connsiteY4616" fmla="*/ 666806 h 6154939"/>
              <a:gd name="connsiteX4617" fmla="*/ 2477095 w 5943457"/>
              <a:gd name="connsiteY4617" fmla="*/ 665924 h 6154939"/>
              <a:gd name="connsiteX4618" fmla="*/ 1691112 w 5943457"/>
              <a:gd name="connsiteY4618" fmla="*/ 665723 h 6154939"/>
              <a:gd name="connsiteX4619" fmla="*/ 1725060 w 5943457"/>
              <a:gd name="connsiteY4619" fmla="*/ 704692 h 6154939"/>
              <a:gd name="connsiteX4620" fmla="*/ 1675608 w 5943457"/>
              <a:gd name="connsiteY4620" fmla="*/ 671054 h 6154939"/>
              <a:gd name="connsiteX4621" fmla="*/ 1691112 w 5943457"/>
              <a:gd name="connsiteY4621" fmla="*/ 665723 h 6154939"/>
              <a:gd name="connsiteX4622" fmla="*/ 3043469 w 5943457"/>
              <a:gd name="connsiteY4622" fmla="*/ 664268 h 6154939"/>
              <a:gd name="connsiteX4623" fmla="*/ 3071010 w 5943457"/>
              <a:gd name="connsiteY4623" fmla="*/ 685039 h 6154939"/>
              <a:gd name="connsiteX4624" fmla="*/ 3074751 w 5943457"/>
              <a:gd name="connsiteY4624" fmla="*/ 695094 h 6154939"/>
              <a:gd name="connsiteX4625" fmla="*/ 3032076 w 5943457"/>
              <a:gd name="connsiteY4625" fmla="*/ 665856 h 6154939"/>
              <a:gd name="connsiteX4626" fmla="*/ 3043469 w 5943457"/>
              <a:gd name="connsiteY4626" fmla="*/ 664268 h 6154939"/>
              <a:gd name="connsiteX4627" fmla="*/ 2752353 w 5943457"/>
              <a:gd name="connsiteY4627" fmla="*/ 663905 h 6154939"/>
              <a:gd name="connsiteX4628" fmla="*/ 2745136 w 5943457"/>
              <a:gd name="connsiteY4628" fmla="*/ 702430 h 6154939"/>
              <a:gd name="connsiteX4629" fmla="*/ 2732688 w 5943457"/>
              <a:gd name="connsiteY4629" fmla="*/ 667093 h 6154939"/>
              <a:gd name="connsiteX4630" fmla="*/ 2752353 w 5943457"/>
              <a:gd name="connsiteY4630" fmla="*/ 663905 h 6154939"/>
              <a:gd name="connsiteX4631" fmla="*/ 3495109 w 5943457"/>
              <a:gd name="connsiteY4631" fmla="*/ 661559 h 6154939"/>
              <a:gd name="connsiteX4632" fmla="*/ 3510556 w 5943457"/>
              <a:gd name="connsiteY4632" fmla="*/ 665227 h 6154939"/>
              <a:gd name="connsiteX4633" fmla="*/ 3480287 w 5943457"/>
              <a:gd name="connsiteY4633" fmla="*/ 698123 h 6154939"/>
              <a:gd name="connsiteX4634" fmla="*/ 3474824 w 5943457"/>
              <a:gd name="connsiteY4634" fmla="*/ 696774 h 6154939"/>
              <a:gd name="connsiteX4635" fmla="*/ 3477284 w 5943457"/>
              <a:gd name="connsiteY4635" fmla="*/ 713080 h 6154939"/>
              <a:gd name="connsiteX4636" fmla="*/ 3443094 w 5943457"/>
              <a:gd name="connsiteY4636" fmla="*/ 665543 h 6154939"/>
              <a:gd name="connsiteX4637" fmla="*/ 3451640 w 5943457"/>
              <a:gd name="connsiteY4637" fmla="*/ 665543 h 6154939"/>
              <a:gd name="connsiteX4638" fmla="*/ 3470571 w 5943457"/>
              <a:gd name="connsiteY4638" fmla="*/ 679777 h 6154939"/>
              <a:gd name="connsiteX4639" fmla="*/ 3480542 w 5943457"/>
              <a:gd name="connsiteY4639" fmla="*/ 667828 h 6154939"/>
              <a:gd name="connsiteX4640" fmla="*/ 3495109 w 5943457"/>
              <a:gd name="connsiteY4640" fmla="*/ 661559 h 6154939"/>
              <a:gd name="connsiteX4641" fmla="*/ 2046172 w 5943457"/>
              <a:gd name="connsiteY4641" fmla="*/ 661317 h 6154939"/>
              <a:gd name="connsiteX4642" fmla="*/ 2068063 w 5943457"/>
              <a:gd name="connsiteY4642" fmla="*/ 732347 h 6154939"/>
              <a:gd name="connsiteX4643" fmla="*/ 2046172 w 5943457"/>
              <a:gd name="connsiteY4643" fmla="*/ 661317 h 6154939"/>
              <a:gd name="connsiteX4644" fmla="*/ 2992941 w 5943457"/>
              <a:gd name="connsiteY4644" fmla="*/ 659615 h 6154939"/>
              <a:gd name="connsiteX4645" fmla="*/ 3006648 w 5943457"/>
              <a:gd name="connsiteY4645" fmla="*/ 667017 h 6154939"/>
              <a:gd name="connsiteX4646" fmla="*/ 3012098 w 5943457"/>
              <a:gd name="connsiteY4646" fmla="*/ 684935 h 6154939"/>
              <a:gd name="connsiteX4647" fmla="*/ 2992941 w 5943457"/>
              <a:gd name="connsiteY4647" fmla="*/ 659615 h 6154939"/>
              <a:gd name="connsiteX4648" fmla="*/ 2909466 w 5943457"/>
              <a:gd name="connsiteY4648" fmla="*/ 646490 h 6154939"/>
              <a:gd name="connsiteX4649" fmla="*/ 2925730 w 5943457"/>
              <a:gd name="connsiteY4649" fmla="*/ 701247 h 6154939"/>
              <a:gd name="connsiteX4650" fmla="*/ 2948223 w 5943457"/>
              <a:gd name="connsiteY4650" fmla="*/ 690513 h 6154939"/>
              <a:gd name="connsiteX4651" fmla="*/ 2949553 w 5943457"/>
              <a:gd name="connsiteY4651" fmla="*/ 687531 h 6154939"/>
              <a:gd name="connsiteX4652" fmla="*/ 2949775 w 5943457"/>
              <a:gd name="connsiteY4652" fmla="*/ 688730 h 6154939"/>
              <a:gd name="connsiteX4653" fmla="*/ 2949793 w 5943457"/>
              <a:gd name="connsiteY4653" fmla="*/ 688283 h 6154939"/>
              <a:gd name="connsiteX4654" fmla="*/ 2952019 w 5943457"/>
              <a:gd name="connsiteY4654" fmla="*/ 688701 h 6154939"/>
              <a:gd name="connsiteX4655" fmla="*/ 2956242 w 5943457"/>
              <a:gd name="connsiteY4655" fmla="*/ 686687 h 6154939"/>
              <a:gd name="connsiteX4656" fmla="*/ 2985704 w 5943457"/>
              <a:gd name="connsiteY4656" fmla="*/ 688703 h 6154939"/>
              <a:gd name="connsiteX4657" fmla="*/ 2974477 w 5943457"/>
              <a:gd name="connsiteY4657" fmla="*/ 701725 h 6154939"/>
              <a:gd name="connsiteX4658" fmla="*/ 2978529 w 5943457"/>
              <a:gd name="connsiteY4658" fmla="*/ 726261 h 6154939"/>
              <a:gd name="connsiteX4659" fmla="*/ 2960584 w 5943457"/>
              <a:gd name="connsiteY4659" fmla="*/ 717836 h 6154939"/>
              <a:gd name="connsiteX4660" fmla="*/ 2960019 w 5943457"/>
              <a:gd name="connsiteY4660" fmla="*/ 718493 h 6154939"/>
              <a:gd name="connsiteX4661" fmla="*/ 2956863 w 5943457"/>
              <a:gd name="connsiteY4661" fmla="*/ 720143 h 6154939"/>
              <a:gd name="connsiteX4662" fmla="*/ 2960823 w 5943457"/>
              <a:gd name="connsiteY4662" fmla="*/ 733744 h 6154939"/>
              <a:gd name="connsiteX4663" fmla="*/ 2950363 w 5943457"/>
              <a:gd name="connsiteY4663" fmla="*/ 740948 h 6154939"/>
              <a:gd name="connsiteX4664" fmla="*/ 2940977 w 5943457"/>
              <a:gd name="connsiteY4664" fmla="*/ 728461 h 6154939"/>
              <a:gd name="connsiteX4665" fmla="*/ 2926088 w 5943457"/>
              <a:gd name="connsiteY4665" fmla="*/ 736256 h 6154939"/>
              <a:gd name="connsiteX4666" fmla="*/ 2916396 w 5943457"/>
              <a:gd name="connsiteY4666" fmla="*/ 794545 h 6154939"/>
              <a:gd name="connsiteX4667" fmla="*/ 2909369 w 5943457"/>
              <a:gd name="connsiteY4667" fmla="*/ 742914 h 6154939"/>
              <a:gd name="connsiteX4668" fmla="*/ 2887741 w 5943457"/>
              <a:gd name="connsiteY4668" fmla="*/ 745856 h 6154939"/>
              <a:gd name="connsiteX4669" fmla="*/ 2905271 w 5943457"/>
              <a:gd name="connsiteY4669" fmla="*/ 712796 h 6154939"/>
              <a:gd name="connsiteX4670" fmla="*/ 2909466 w 5943457"/>
              <a:gd name="connsiteY4670" fmla="*/ 646490 h 6154939"/>
              <a:gd name="connsiteX4671" fmla="*/ 2680072 w 5943457"/>
              <a:gd name="connsiteY4671" fmla="*/ 645660 h 6154939"/>
              <a:gd name="connsiteX4672" fmla="*/ 2692995 w 5943457"/>
              <a:gd name="connsiteY4672" fmla="*/ 667035 h 6154939"/>
              <a:gd name="connsiteX4673" fmla="*/ 2687135 w 5943457"/>
              <a:gd name="connsiteY4673" fmla="*/ 697570 h 6154939"/>
              <a:gd name="connsiteX4674" fmla="*/ 2680072 w 5943457"/>
              <a:gd name="connsiteY4674" fmla="*/ 645660 h 6154939"/>
              <a:gd name="connsiteX4675" fmla="*/ 3226463 w 5943457"/>
              <a:gd name="connsiteY4675" fmla="*/ 637822 h 6154939"/>
              <a:gd name="connsiteX4676" fmla="*/ 3245359 w 5943457"/>
              <a:gd name="connsiteY4676" fmla="*/ 658208 h 6154939"/>
              <a:gd name="connsiteX4677" fmla="*/ 3247340 w 5943457"/>
              <a:gd name="connsiteY4677" fmla="*/ 687348 h 6154939"/>
              <a:gd name="connsiteX4678" fmla="*/ 3215184 w 5943457"/>
              <a:gd name="connsiteY4678" fmla="*/ 643663 h 6154939"/>
              <a:gd name="connsiteX4679" fmla="*/ 3226463 w 5943457"/>
              <a:gd name="connsiteY4679" fmla="*/ 637822 h 6154939"/>
              <a:gd name="connsiteX4680" fmla="*/ 1898151 w 5943457"/>
              <a:gd name="connsiteY4680" fmla="*/ 634959 h 6154939"/>
              <a:gd name="connsiteX4681" fmla="*/ 1907496 w 5943457"/>
              <a:gd name="connsiteY4681" fmla="*/ 662738 h 6154939"/>
              <a:gd name="connsiteX4682" fmla="*/ 1901754 w 5943457"/>
              <a:gd name="connsiteY4682" fmla="*/ 676237 h 6154939"/>
              <a:gd name="connsiteX4683" fmla="*/ 1915408 w 5943457"/>
              <a:gd name="connsiteY4683" fmla="*/ 668274 h 6154939"/>
              <a:gd name="connsiteX4684" fmla="*/ 1963446 w 5943457"/>
              <a:gd name="connsiteY4684" fmla="*/ 686976 h 6154939"/>
              <a:gd name="connsiteX4685" fmla="*/ 1897823 w 5943457"/>
              <a:gd name="connsiteY4685" fmla="*/ 678529 h 6154939"/>
              <a:gd name="connsiteX4686" fmla="*/ 1899582 w 5943457"/>
              <a:gd name="connsiteY4686" fmla="*/ 677503 h 6154939"/>
              <a:gd name="connsiteX4687" fmla="*/ 1888386 w 5943457"/>
              <a:gd name="connsiteY4687" fmla="*/ 681779 h 6154939"/>
              <a:gd name="connsiteX4688" fmla="*/ 1898151 w 5943457"/>
              <a:gd name="connsiteY4688" fmla="*/ 634959 h 6154939"/>
              <a:gd name="connsiteX4689" fmla="*/ 3343257 w 5943457"/>
              <a:gd name="connsiteY4689" fmla="*/ 632109 h 6154939"/>
              <a:gd name="connsiteX4690" fmla="*/ 3334580 w 5943457"/>
              <a:gd name="connsiteY4690" fmla="*/ 660102 h 6154939"/>
              <a:gd name="connsiteX4691" fmla="*/ 3322939 w 5943457"/>
              <a:gd name="connsiteY4691" fmla="*/ 667136 h 6154939"/>
              <a:gd name="connsiteX4692" fmla="*/ 3331624 w 5943457"/>
              <a:gd name="connsiteY4692" fmla="*/ 676816 h 6154939"/>
              <a:gd name="connsiteX4693" fmla="*/ 3296109 w 5943457"/>
              <a:gd name="connsiteY4693" fmla="*/ 682917 h 6154939"/>
              <a:gd name="connsiteX4694" fmla="*/ 3305380 w 5943457"/>
              <a:gd name="connsiteY4694" fmla="*/ 674367 h 6154939"/>
              <a:gd name="connsiteX4695" fmla="*/ 3319342 w 5943457"/>
              <a:gd name="connsiteY4695" fmla="*/ 667397 h 6154939"/>
              <a:gd name="connsiteX4696" fmla="*/ 3307941 w 5943457"/>
              <a:gd name="connsiteY4696" fmla="*/ 664361 h 6154939"/>
              <a:gd name="connsiteX4697" fmla="*/ 3343257 w 5943457"/>
              <a:gd name="connsiteY4697" fmla="*/ 632109 h 6154939"/>
              <a:gd name="connsiteX4698" fmla="*/ 3063162 w 5943457"/>
              <a:gd name="connsiteY4698" fmla="*/ 628740 h 6154939"/>
              <a:gd name="connsiteX4699" fmla="*/ 3089801 w 5943457"/>
              <a:gd name="connsiteY4699" fmla="*/ 645280 h 6154939"/>
              <a:gd name="connsiteX4700" fmla="*/ 3063162 w 5943457"/>
              <a:gd name="connsiteY4700" fmla="*/ 628740 h 6154939"/>
              <a:gd name="connsiteX4701" fmla="*/ 1593146 w 5943457"/>
              <a:gd name="connsiteY4701" fmla="*/ 623871 h 6154939"/>
              <a:gd name="connsiteX4702" fmla="*/ 1615909 w 5943457"/>
              <a:gd name="connsiteY4702" fmla="*/ 629090 h 6154939"/>
              <a:gd name="connsiteX4703" fmla="*/ 1625376 w 5943457"/>
              <a:gd name="connsiteY4703" fmla="*/ 644366 h 6154939"/>
              <a:gd name="connsiteX4704" fmla="*/ 1619910 w 5943457"/>
              <a:gd name="connsiteY4704" fmla="*/ 651866 h 6154939"/>
              <a:gd name="connsiteX4705" fmla="*/ 1633241 w 5943457"/>
              <a:gd name="connsiteY4705" fmla="*/ 661143 h 6154939"/>
              <a:gd name="connsiteX4706" fmla="*/ 1564771 w 5943457"/>
              <a:gd name="connsiteY4706" fmla="*/ 649682 h 6154939"/>
              <a:gd name="connsiteX4707" fmla="*/ 1584659 w 5943457"/>
              <a:gd name="connsiteY4707" fmla="*/ 639806 h 6154939"/>
              <a:gd name="connsiteX4708" fmla="*/ 1585592 w 5943457"/>
              <a:gd name="connsiteY4708" fmla="*/ 640014 h 6154939"/>
              <a:gd name="connsiteX4709" fmla="*/ 1589770 w 5943457"/>
              <a:gd name="connsiteY4709" fmla="*/ 634140 h 6154939"/>
              <a:gd name="connsiteX4710" fmla="*/ 1593146 w 5943457"/>
              <a:gd name="connsiteY4710" fmla="*/ 623871 h 6154939"/>
              <a:gd name="connsiteX4711" fmla="*/ 1748190 w 5943457"/>
              <a:gd name="connsiteY4711" fmla="*/ 618640 h 6154939"/>
              <a:gd name="connsiteX4712" fmla="*/ 1761015 w 5943457"/>
              <a:gd name="connsiteY4712" fmla="*/ 660665 h 6154939"/>
              <a:gd name="connsiteX4713" fmla="*/ 1732230 w 5943457"/>
              <a:gd name="connsiteY4713" fmla="*/ 650401 h 6154939"/>
              <a:gd name="connsiteX4714" fmla="*/ 1737127 w 5943457"/>
              <a:gd name="connsiteY4714" fmla="*/ 633420 h 6154939"/>
              <a:gd name="connsiteX4715" fmla="*/ 1748190 w 5943457"/>
              <a:gd name="connsiteY4715" fmla="*/ 618640 h 6154939"/>
              <a:gd name="connsiteX4716" fmla="*/ 3714371 w 5943457"/>
              <a:gd name="connsiteY4716" fmla="*/ 613246 h 6154939"/>
              <a:gd name="connsiteX4717" fmla="*/ 3742540 w 5943457"/>
              <a:gd name="connsiteY4717" fmla="*/ 622924 h 6154939"/>
              <a:gd name="connsiteX4718" fmla="*/ 3733466 w 5943457"/>
              <a:gd name="connsiteY4718" fmla="*/ 634825 h 6154939"/>
              <a:gd name="connsiteX4719" fmla="*/ 3730091 w 5943457"/>
              <a:gd name="connsiteY4719" fmla="*/ 635273 h 6154939"/>
              <a:gd name="connsiteX4720" fmla="*/ 3737584 w 5943457"/>
              <a:gd name="connsiteY4720" fmla="*/ 650802 h 6154939"/>
              <a:gd name="connsiteX4721" fmla="*/ 3730923 w 5943457"/>
              <a:gd name="connsiteY4721" fmla="*/ 679240 h 6154939"/>
              <a:gd name="connsiteX4722" fmla="*/ 3702287 w 5943457"/>
              <a:gd name="connsiteY4722" fmla="*/ 644879 h 6154939"/>
              <a:gd name="connsiteX4723" fmla="*/ 3709617 w 5943457"/>
              <a:gd name="connsiteY4723" fmla="*/ 633366 h 6154939"/>
              <a:gd name="connsiteX4724" fmla="*/ 3692323 w 5943457"/>
              <a:gd name="connsiteY4724" fmla="*/ 629516 h 6154939"/>
              <a:gd name="connsiteX4725" fmla="*/ 3714371 w 5943457"/>
              <a:gd name="connsiteY4725" fmla="*/ 613246 h 6154939"/>
              <a:gd name="connsiteX4726" fmla="*/ 2914104 w 5943457"/>
              <a:gd name="connsiteY4726" fmla="*/ 612556 h 6154939"/>
              <a:gd name="connsiteX4727" fmla="*/ 2920915 w 5943457"/>
              <a:gd name="connsiteY4727" fmla="*/ 622443 h 6154939"/>
              <a:gd name="connsiteX4728" fmla="*/ 2907316 w 5943457"/>
              <a:gd name="connsiteY4728" fmla="*/ 631808 h 6154939"/>
              <a:gd name="connsiteX4729" fmla="*/ 2900810 w 5943457"/>
              <a:gd name="connsiteY4729" fmla="*/ 615086 h 6154939"/>
              <a:gd name="connsiteX4730" fmla="*/ 2914104 w 5943457"/>
              <a:gd name="connsiteY4730" fmla="*/ 612556 h 6154939"/>
              <a:gd name="connsiteX4731" fmla="*/ 2144134 w 5943457"/>
              <a:gd name="connsiteY4731" fmla="*/ 610861 h 6154939"/>
              <a:gd name="connsiteX4732" fmla="*/ 2180719 w 5943457"/>
              <a:gd name="connsiteY4732" fmla="*/ 637873 h 6154939"/>
              <a:gd name="connsiteX4733" fmla="*/ 2202948 w 5943457"/>
              <a:gd name="connsiteY4733" fmla="*/ 655174 h 6154939"/>
              <a:gd name="connsiteX4734" fmla="*/ 2208607 w 5943457"/>
              <a:gd name="connsiteY4734" fmla="*/ 649852 h 6154939"/>
              <a:gd name="connsiteX4735" fmla="*/ 2229056 w 5943457"/>
              <a:gd name="connsiteY4735" fmla="*/ 626627 h 6154939"/>
              <a:gd name="connsiteX4736" fmla="*/ 2240392 w 5943457"/>
              <a:gd name="connsiteY4736" fmla="*/ 643581 h 6154939"/>
              <a:gd name="connsiteX4737" fmla="*/ 2240566 w 5943457"/>
              <a:gd name="connsiteY4737" fmla="*/ 644828 h 6154939"/>
              <a:gd name="connsiteX4738" fmla="*/ 2241038 w 5943457"/>
              <a:gd name="connsiteY4738" fmla="*/ 643938 h 6154939"/>
              <a:gd name="connsiteX4739" fmla="*/ 2262589 w 5943457"/>
              <a:gd name="connsiteY4739" fmla="*/ 652933 h 6154939"/>
              <a:gd name="connsiteX4740" fmla="*/ 2269336 w 5943457"/>
              <a:gd name="connsiteY4740" fmla="*/ 669590 h 6154939"/>
              <a:gd name="connsiteX4741" fmla="*/ 2248058 w 5943457"/>
              <a:gd name="connsiteY4741" fmla="*/ 676829 h 6154939"/>
              <a:gd name="connsiteX4742" fmla="*/ 2236883 w 5943457"/>
              <a:gd name="connsiteY4742" fmla="*/ 670608 h 6154939"/>
              <a:gd name="connsiteX4743" fmla="*/ 2234750 w 5943457"/>
              <a:gd name="connsiteY4743" fmla="*/ 672601 h 6154939"/>
              <a:gd name="connsiteX4744" fmla="*/ 2204150 w 5943457"/>
              <a:gd name="connsiteY4744" fmla="*/ 683477 h 6154939"/>
              <a:gd name="connsiteX4745" fmla="*/ 2185074 w 5943457"/>
              <a:gd name="connsiteY4745" fmla="*/ 671980 h 6154939"/>
              <a:gd name="connsiteX4746" fmla="*/ 2189052 w 5943457"/>
              <a:gd name="connsiteY4746" fmla="*/ 668238 h 6154939"/>
              <a:gd name="connsiteX4747" fmla="*/ 2165209 w 5943457"/>
              <a:gd name="connsiteY4747" fmla="*/ 655085 h 6154939"/>
              <a:gd name="connsiteX4748" fmla="*/ 2144134 w 5943457"/>
              <a:gd name="connsiteY4748" fmla="*/ 610861 h 6154939"/>
              <a:gd name="connsiteX4749" fmla="*/ 2499054 w 5943457"/>
              <a:gd name="connsiteY4749" fmla="*/ 608299 h 6154939"/>
              <a:gd name="connsiteX4750" fmla="*/ 2508758 w 5943457"/>
              <a:gd name="connsiteY4750" fmla="*/ 619524 h 6154939"/>
              <a:gd name="connsiteX4751" fmla="*/ 2498789 w 5943457"/>
              <a:gd name="connsiteY4751" fmla="*/ 630937 h 6154939"/>
              <a:gd name="connsiteX4752" fmla="*/ 2499054 w 5943457"/>
              <a:gd name="connsiteY4752" fmla="*/ 608299 h 6154939"/>
              <a:gd name="connsiteX4753" fmla="*/ 3531453 w 5943457"/>
              <a:gd name="connsiteY4753" fmla="*/ 595499 h 6154939"/>
              <a:gd name="connsiteX4754" fmla="*/ 3542810 w 5943457"/>
              <a:gd name="connsiteY4754" fmla="*/ 597326 h 6154939"/>
              <a:gd name="connsiteX4755" fmla="*/ 3563040 w 5943457"/>
              <a:gd name="connsiteY4755" fmla="*/ 625267 h 6154939"/>
              <a:gd name="connsiteX4756" fmla="*/ 3563664 w 5943457"/>
              <a:gd name="connsiteY4756" fmla="*/ 635977 h 6154939"/>
              <a:gd name="connsiteX4757" fmla="*/ 3531453 w 5943457"/>
              <a:gd name="connsiteY4757" fmla="*/ 595499 h 6154939"/>
              <a:gd name="connsiteX4758" fmla="*/ 3096441 w 5943457"/>
              <a:gd name="connsiteY4758" fmla="*/ 593898 h 6154939"/>
              <a:gd name="connsiteX4759" fmla="*/ 3102607 w 5943457"/>
              <a:gd name="connsiteY4759" fmla="*/ 600795 h 6154939"/>
              <a:gd name="connsiteX4760" fmla="*/ 3084447 w 5943457"/>
              <a:gd name="connsiteY4760" fmla="*/ 596060 h 6154939"/>
              <a:gd name="connsiteX4761" fmla="*/ 3096441 w 5943457"/>
              <a:gd name="connsiteY4761" fmla="*/ 593898 h 6154939"/>
              <a:gd name="connsiteX4762" fmla="*/ 3967434 w 5943457"/>
              <a:gd name="connsiteY4762" fmla="*/ 588502 h 6154939"/>
              <a:gd name="connsiteX4763" fmla="*/ 3977292 w 5943457"/>
              <a:gd name="connsiteY4763" fmla="*/ 592324 h 6154939"/>
              <a:gd name="connsiteX4764" fmla="*/ 3978918 w 5943457"/>
              <a:gd name="connsiteY4764" fmla="*/ 617348 h 6154939"/>
              <a:gd name="connsiteX4765" fmla="*/ 3967434 w 5943457"/>
              <a:gd name="connsiteY4765" fmla="*/ 588502 h 6154939"/>
              <a:gd name="connsiteX4766" fmla="*/ 1763823 w 5943457"/>
              <a:gd name="connsiteY4766" fmla="*/ 583181 h 6154939"/>
              <a:gd name="connsiteX4767" fmla="*/ 1769367 w 5943457"/>
              <a:gd name="connsiteY4767" fmla="*/ 621981 h 6154939"/>
              <a:gd name="connsiteX4768" fmla="*/ 1746226 w 5943457"/>
              <a:gd name="connsiteY4768" fmla="*/ 592517 h 6154939"/>
              <a:gd name="connsiteX4769" fmla="*/ 1763823 w 5943457"/>
              <a:gd name="connsiteY4769" fmla="*/ 583181 h 6154939"/>
              <a:gd name="connsiteX4770" fmla="*/ 3169141 w 5943457"/>
              <a:gd name="connsiteY4770" fmla="*/ 580073 h 6154939"/>
              <a:gd name="connsiteX4771" fmla="*/ 3156643 w 5943457"/>
              <a:gd name="connsiteY4771" fmla="*/ 653342 h 6154939"/>
              <a:gd name="connsiteX4772" fmla="*/ 3169141 w 5943457"/>
              <a:gd name="connsiteY4772" fmla="*/ 580073 h 6154939"/>
              <a:gd name="connsiteX4773" fmla="*/ 3572066 w 5943457"/>
              <a:gd name="connsiteY4773" fmla="*/ 569145 h 6154939"/>
              <a:gd name="connsiteX4774" fmla="*/ 3592675 w 5943457"/>
              <a:gd name="connsiteY4774" fmla="*/ 592777 h 6154939"/>
              <a:gd name="connsiteX4775" fmla="*/ 3572066 w 5943457"/>
              <a:gd name="connsiteY4775" fmla="*/ 569145 h 6154939"/>
              <a:gd name="connsiteX4776" fmla="*/ 2103621 w 5943457"/>
              <a:gd name="connsiteY4776" fmla="*/ 568763 h 6154939"/>
              <a:gd name="connsiteX4777" fmla="*/ 2115182 w 5943457"/>
              <a:gd name="connsiteY4777" fmla="*/ 571788 h 6154939"/>
              <a:gd name="connsiteX4778" fmla="*/ 2106296 w 5943457"/>
              <a:gd name="connsiteY4778" fmla="*/ 596708 h 6154939"/>
              <a:gd name="connsiteX4779" fmla="*/ 2096342 w 5943457"/>
              <a:gd name="connsiteY4779" fmla="*/ 577359 h 6154939"/>
              <a:gd name="connsiteX4780" fmla="*/ 2103621 w 5943457"/>
              <a:gd name="connsiteY4780" fmla="*/ 568763 h 6154939"/>
              <a:gd name="connsiteX4781" fmla="*/ 2518126 w 5943457"/>
              <a:gd name="connsiteY4781" fmla="*/ 566020 h 6154939"/>
              <a:gd name="connsiteX4782" fmla="*/ 2476281 w 5943457"/>
              <a:gd name="connsiteY4782" fmla="*/ 594553 h 6154939"/>
              <a:gd name="connsiteX4783" fmla="*/ 2518126 w 5943457"/>
              <a:gd name="connsiteY4783" fmla="*/ 566020 h 6154939"/>
              <a:gd name="connsiteX4784" fmla="*/ 1510565 w 5943457"/>
              <a:gd name="connsiteY4784" fmla="*/ 565750 h 6154939"/>
              <a:gd name="connsiteX4785" fmla="*/ 1480107 w 5943457"/>
              <a:gd name="connsiteY4785" fmla="*/ 606217 h 6154939"/>
              <a:gd name="connsiteX4786" fmla="*/ 1510565 w 5943457"/>
              <a:gd name="connsiteY4786" fmla="*/ 565750 h 6154939"/>
              <a:gd name="connsiteX4787" fmla="*/ 2123751 w 5943457"/>
              <a:gd name="connsiteY4787" fmla="*/ 564353 h 6154939"/>
              <a:gd name="connsiteX4788" fmla="*/ 2146392 w 5943457"/>
              <a:gd name="connsiteY4788" fmla="*/ 567218 h 6154939"/>
              <a:gd name="connsiteX4789" fmla="*/ 2157226 w 5943457"/>
              <a:gd name="connsiteY4789" fmla="*/ 581424 h 6154939"/>
              <a:gd name="connsiteX4790" fmla="*/ 2117322 w 5943457"/>
              <a:gd name="connsiteY4790" fmla="*/ 582528 h 6154939"/>
              <a:gd name="connsiteX4791" fmla="*/ 2123751 w 5943457"/>
              <a:gd name="connsiteY4791" fmla="*/ 564353 h 6154939"/>
              <a:gd name="connsiteX4792" fmla="*/ 2567621 w 5943457"/>
              <a:gd name="connsiteY4792" fmla="*/ 560588 h 6154939"/>
              <a:gd name="connsiteX4793" fmla="*/ 2593107 w 5943457"/>
              <a:gd name="connsiteY4793" fmla="*/ 566061 h 6154939"/>
              <a:gd name="connsiteX4794" fmla="*/ 2602756 w 5943457"/>
              <a:gd name="connsiteY4794" fmla="*/ 580694 h 6154939"/>
              <a:gd name="connsiteX4795" fmla="*/ 2605043 w 5943457"/>
              <a:gd name="connsiteY4795" fmla="*/ 577370 h 6154939"/>
              <a:gd name="connsiteX4796" fmla="*/ 2613263 w 5943457"/>
              <a:gd name="connsiteY4796" fmla="*/ 575686 h 6154939"/>
              <a:gd name="connsiteX4797" fmla="*/ 2618543 w 5943457"/>
              <a:gd name="connsiteY4797" fmla="*/ 583976 h 6154939"/>
              <a:gd name="connsiteX4798" fmla="*/ 2609175 w 5943457"/>
              <a:gd name="connsiteY4798" fmla="*/ 590429 h 6154939"/>
              <a:gd name="connsiteX4799" fmla="*/ 2610850 w 5943457"/>
              <a:gd name="connsiteY4799" fmla="*/ 592970 h 6154939"/>
              <a:gd name="connsiteX4800" fmla="*/ 2603178 w 5943457"/>
              <a:gd name="connsiteY4800" fmla="*/ 603850 h 6154939"/>
              <a:gd name="connsiteX4801" fmla="*/ 2609784 w 5943457"/>
              <a:gd name="connsiteY4801" fmla="*/ 612309 h 6154939"/>
              <a:gd name="connsiteX4802" fmla="*/ 2621737 w 5943457"/>
              <a:gd name="connsiteY4802" fmla="*/ 644520 h 6154939"/>
              <a:gd name="connsiteX4803" fmla="*/ 2620196 w 5943457"/>
              <a:gd name="connsiteY4803" fmla="*/ 668229 h 6154939"/>
              <a:gd name="connsiteX4804" fmla="*/ 2604391 w 5943457"/>
              <a:gd name="connsiteY4804" fmla="*/ 656129 h 6154939"/>
              <a:gd name="connsiteX4805" fmla="*/ 2602448 w 5943457"/>
              <a:gd name="connsiteY4805" fmla="*/ 652683 h 6154939"/>
              <a:gd name="connsiteX4806" fmla="*/ 2602444 w 5943457"/>
              <a:gd name="connsiteY4806" fmla="*/ 653119 h 6154939"/>
              <a:gd name="connsiteX4807" fmla="*/ 2568313 w 5943457"/>
              <a:gd name="connsiteY4807" fmla="*/ 646767 h 6154939"/>
              <a:gd name="connsiteX4808" fmla="*/ 2581216 w 5943457"/>
              <a:gd name="connsiteY4808" fmla="*/ 636030 h 6154939"/>
              <a:gd name="connsiteX4809" fmla="*/ 2593295 w 5943457"/>
              <a:gd name="connsiteY4809" fmla="*/ 635828 h 6154939"/>
              <a:gd name="connsiteX4810" fmla="*/ 2588752 w 5943457"/>
              <a:gd name="connsiteY4810" fmla="*/ 613312 h 6154939"/>
              <a:gd name="connsiteX4811" fmla="*/ 2589616 w 5943457"/>
              <a:gd name="connsiteY4811" fmla="*/ 605462 h 6154939"/>
              <a:gd name="connsiteX4812" fmla="*/ 2581107 w 5943457"/>
              <a:gd name="connsiteY4812" fmla="*/ 603750 h 6154939"/>
              <a:gd name="connsiteX4813" fmla="*/ 2559862 w 5943457"/>
              <a:gd name="connsiteY4813" fmla="*/ 564177 h 6154939"/>
              <a:gd name="connsiteX4814" fmla="*/ 2567621 w 5943457"/>
              <a:gd name="connsiteY4814" fmla="*/ 560588 h 6154939"/>
              <a:gd name="connsiteX4815" fmla="*/ 1948116 w 5943457"/>
              <a:gd name="connsiteY4815" fmla="*/ 554563 h 6154939"/>
              <a:gd name="connsiteX4816" fmla="*/ 1916184 w 5943457"/>
              <a:gd name="connsiteY4816" fmla="*/ 571300 h 6154939"/>
              <a:gd name="connsiteX4817" fmla="*/ 1927085 w 5943457"/>
              <a:gd name="connsiteY4817" fmla="*/ 558535 h 6154939"/>
              <a:gd name="connsiteX4818" fmla="*/ 1948116 w 5943457"/>
              <a:gd name="connsiteY4818" fmla="*/ 554563 h 6154939"/>
              <a:gd name="connsiteX4819" fmla="*/ 2851007 w 5943457"/>
              <a:gd name="connsiteY4819" fmla="*/ 544960 h 6154939"/>
              <a:gd name="connsiteX4820" fmla="*/ 2830780 w 5943457"/>
              <a:gd name="connsiteY4820" fmla="*/ 626027 h 6154939"/>
              <a:gd name="connsiteX4821" fmla="*/ 2851007 w 5943457"/>
              <a:gd name="connsiteY4821" fmla="*/ 544960 h 6154939"/>
              <a:gd name="connsiteX4822" fmla="*/ 2027426 w 5943457"/>
              <a:gd name="connsiteY4822" fmla="*/ 542393 h 6154939"/>
              <a:gd name="connsiteX4823" fmla="*/ 2060307 w 5943457"/>
              <a:gd name="connsiteY4823" fmla="*/ 572241 h 6154939"/>
              <a:gd name="connsiteX4824" fmla="*/ 2057743 w 5943457"/>
              <a:gd name="connsiteY4824" fmla="*/ 575304 h 6154939"/>
              <a:gd name="connsiteX4825" fmla="*/ 2058760 w 5943457"/>
              <a:gd name="connsiteY4825" fmla="*/ 577850 h 6154939"/>
              <a:gd name="connsiteX4826" fmla="*/ 2035599 w 5943457"/>
              <a:gd name="connsiteY4826" fmla="*/ 613261 h 6154939"/>
              <a:gd name="connsiteX4827" fmla="*/ 2030379 w 5943457"/>
              <a:gd name="connsiteY4827" fmla="*/ 583590 h 6154939"/>
              <a:gd name="connsiteX4828" fmla="*/ 2030540 w 5943457"/>
              <a:gd name="connsiteY4828" fmla="*/ 583321 h 6154939"/>
              <a:gd name="connsiteX4829" fmla="*/ 2030131 w 5943457"/>
              <a:gd name="connsiteY4829" fmla="*/ 583217 h 6154939"/>
              <a:gd name="connsiteX4830" fmla="*/ 2011171 w 5943457"/>
              <a:gd name="connsiteY4830" fmla="*/ 546033 h 6154939"/>
              <a:gd name="connsiteX4831" fmla="*/ 2027426 w 5943457"/>
              <a:gd name="connsiteY4831" fmla="*/ 542393 h 6154939"/>
              <a:gd name="connsiteX4832" fmla="*/ 3141672 w 5943457"/>
              <a:gd name="connsiteY4832" fmla="*/ 531151 h 6154939"/>
              <a:gd name="connsiteX4833" fmla="*/ 3157365 w 5943457"/>
              <a:gd name="connsiteY4833" fmla="*/ 535901 h 6154939"/>
              <a:gd name="connsiteX4834" fmla="*/ 3162090 w 5943457"/>
              <a:gd name="connsiteY4834" fmla="*/ 587368 h 6154939"/>
              <a:gd name="connsiteX4835" fmla="*/ 3141672 w 5943457"/>
              <a:gd name="connsiteY4835" fmla="*/ 531151 h 6154939"/>
              <a:gd name="connsiteX4836" fmla="*/ 3231203 w 5943457"/>
              <a:gd name="connsiteY4836" fmla="*/ 531121 h 6154939"/>
              <a:gd name="connsiteX4837" fmla="*/ 3217009 w 5943457"/>
              <a:gd name="connsiteY4837" fmla="*/ 572705 h 6154939"/>
              <a:gd name="connsiteX4838" fmla="*/ 3199674 w 5943457"/>
              <a:gd name="connsiteY4838" fmla="*/ 547538 h 6154939"/>
              <a:gd name="connsiteX4839" fmla="*/ 3213581 w 5943457"/>
              <a:gd name="connsiteY4839" fmla="*/ 536634 h 6154939"/>
              <a:gd name="connsiteX4840" fmla="*/ 3231203 w 5943457"/>
              <a:gd name="connsiteY4840" fmla="*/ 531121 h 6154939"/>
              <a:gd name="connsiteX4841" fmla="*/ 2552838 w 5943457"/>
              <a:gd name="connsiteY4841" fmla="*/ 524599 h 6154939"/>
              <a:gd name="connsiteX4842" fmla="*/ 2569388 w 5943457"/>
              <a:gd name="connsiteY4842" fmla="*/ 530193 h 6154939"/>
              <a:gd name="connsiteX4843" fmla="*/ 2535089 w 5943457"/>
              <a:gd name="connsiteY4843" fmla="*/ 528274 h 6154939"/>
              <a:gd name="connsiteX4844" fmla="*/ 2552838 w 5943457"/>
              <a:gd name="connsiteY4844" fmla="*/ 524599 h 6154939"/>
              <a:gd name="connsiteX4845" fmla="*/ 2398974 w 5943457"/>
              <a:gd name="connsiteY4845" fmla="*/ 510417 h 6154939"/>
              <a:gd name="connsiteX4846" fmla="*/ 2418111 w 5943457"/>
              <a:gd name="connsiteY4846" fmla="*/ 523990 h 6154939"/>
              <a:gd name="connsiteX4847" fmla="*/ 2423499 w 5943457"/>
              <a:gd name="connsiteY4847" fmla="*/ 533268 h 6154939"/>
              <a:gd name="connsiteX4848" fmla="*/ 2376494 w 5943457"/>
              <a:gd name="connsiteY4848" fmla="*/ 511670 h 6154939"/>
              <a:gd name="connsiteX4849" fmla="*/ 2398974 w 5943457"/>
              <a:gd name="connsiteY4849" fmla="*/ 510417 h 6154939"/>
              <a:gd name="connsiteX4850" fmla="*/ 3244894 w 5943457"/>
              <a:gd name="connsiteY4850" fmla="*/ 508790 h 6154939"/>
              <a:gd name="connsiteX4851" fmla="*/ 3264628 w 5943457"/>
              <a:gd name="connsiteY4851" fmla="*/ 511516 h 6154939"/>
              <a:gd name="connsiteX4852" fmla="*/ 3246420 w 5943457"/>
              <a:gd name="connsiteY4852" fmla="*/ 546224 h 6154939"/>
              <a:gd name="connsiteX4853" fmla="*/ 3244894 w 5943457"/>
              <a:gd name="connsiteY4853" fmla="*/ 508790 h 6154939"/>
              <a:gd name="connsiteX4854" fmla="*/ 2894422 w 5943457"/>
              <a:gd name="connsiteY4854" fmla="*/ 493280 h 6154939"/>
              <a:gd name="connsiteX4855" fmla="*/ 2904355 w 5943457"/>
              <a:gd name="connsiteY4855" fmla="*/ 501045 h 6154939"/>
              <a:gd name="connsiteX4856" fmla="*/ 2852977 w 5943457"/>
              <a:gd name="connsiteY4856" fmla="*/ 568226 h 6154939"/>
              <a:gd name="connsiteX4857" fmla="*/ 2894422 w 5943457"/>
              <a:gd name="connsiteY4857" fmla="*/ 493280 h 6154939"/>
              <a:gd name="connsiteX4858" fmla="*/ 2814471 w 5943457"/>
              <a:gd name="connsiteY4858" fmla="*/ 489497 h 6154939"/>
              <a:gd name="connsiteX4859" fmla="*/ 2850221 w 5943457"/>
              <a:gd name="connsiteY4859" fmla="*/ 526637 h 6154939"/>
              <a:gd name="connsiteX4860" fmla="*/ 2833592 w 5943457"/>
              <a:gd name="connsiteY4860" fmla="*/ 546513 h 6154939"/>
              <a:gd name="connsiteX4861" fmla="*/ 2820393 w 5943457"/>
              <a:gd name="connsiteY4861" fmla="*/ 542361 h 6154939"/>
              <a:gd name="connsiteX4862" fmla="*/ 2810545 w 5943457"/>
              <a:gd name="connsiteY4862" fmla="*/ 563341 h 6154939"/>
              <a:gd name="connsiteX4863" fmla="*/ 2778562 w 5943457"/>
              <a:gd name="connsiteY4863" fmla="*/ 590900 h 6154939"/>
              <a:gd name="connsiteX4864" fmla="*/ 2805811 w 5943457"/>
              <a:gd name="connsiteY4864" fmla="*/ 533246 h 6154939"/>
              <a:gd name="connsiteX4865" fmla="*/ 2808522 w 5943457"/>
              <a:gd name="connsiteY4865" fmla="*/ 532455 h 6154939"/>
              <a:gd name="connsiteX4866" fmla="*/ 2798716 w 5943457"/>
              <a:gd name="connsiteY4866" fmla="*/ 518591 h 6154939"/>
              <a:gd name="connsiteX4867" fmla="*/ 2794205 w 5943457"/>
              <a:gd name="connsiteY4867" fmla="*/ 491424 h 6154939"/>
              <a:gd name="connsiteX4868" fmla="*/ 2814471 w 5943457"/>
              <a:gd name="connsiteY4868" fmla="*/ 489497 h 6154939"/>
              <a:gd name="connsiteX4869" fmla="*/ 2943478 w 5943457"/>
              <a:gd name="connsiteY4869" fmla="*/ 487673 h 6154939"/>
              <a:gd name="connsiteX4870" fmla="*/ 2966696 w 5943457"/>
              <a:gd name="connsiteY4870" fmla="*/ 517222 h 6154939"/>
              <a:gd name="connsiteX4871" fmla="*/ 2930015 w 5943457"/>
              <a:gd name="connsiteY4871" fmla="*/ 501472 h 6154939"/>
              <a:gd name="connsiteX4872" fmla="*/ 2943478 w 5943457"/>
              <a:gd name="connsiteY4872" fmla="*/ 487673 h 6154939"/>
              <a:gd name="connsiteX4873" fmla="*/ 1914829 w 5943457"/>
              <a:gd name="connsiteY4873" fmla="*/ 483709 h 6154939"/>
              <a:gd name="connsiteX4874" fmla="*/ 1949008 w 5943457"/>
              <a:gd name="connsiteY4874" fmla="*/ 511083 h 6154939"/>
              <a:gd name="connsiteX4875" fmla="*/ 1893886 w 5943457"/>
              <a:gd name="connsiteY4875" fmla="*/ 491330 h 6154939"/>
              <a:gd name="connsiteX4876" fmla="*/ 1900925 w 5943457"/>
              <a:gd name="connsiteY4876" fmla="*/ 486480 h 6154939"/>
              <a:gd name="connsiteX4877" fmla="*/ 1914829 w 5943457"/>
              <a:gd name="connsiteY4877" fmla="*/ 483709 h 6154939"/>
              <a:gd name="connsiteX4878" fmla="*/ 2416587 w 5943457"/>
              <a:gd name="connsiteY4878" fmla="*/ 468933 h 6154939"/>
              <a:gd name="connsiteX4879" fmla="*/ 2429907 w 5943457"/>
              <a:gd name="connsiteY4879" fmla="*/ 481626 h 6154939"/>
              <a:gd name="connsiteX4880" fmla="*/ 2400854 w 5943457"/>
              <a:gd name="connsiteY4880" fmla="*/ 469830 h 6154939"/>
              <a:gd name="connsiteX4881" fmla="*/ 2416587 w 5943457"/>
              <a:gd name="connsiteY4881" fmla="*/ 468933 h 6154939"/>
              <a:gd name="connsiteX4882" fmla="*/ 2662265 w 5943457"/>
              <a:gd name="connsiteY4882" fmla="*/ 462848 h 6154939"/>
              <a:gd name="connsiteX4883" fmla="*/ 2673580 w 5943457"/>
              <a:gd name="connsiteY4883" fmla="*/ 471803 h 6154939"/>
              <a:gd name="connsiteX4884" fmla="*/ 2639608 w 5943457"/>
              <a:gd name="connsiteY4884" fmla="*/ 483824 h 6154939"/>
              <a:gd name="connsiteX4885" fmla="*/ 2662265 w 5943457"/>
              <a:gd name="connsiteY4885" fmla="*/ 462848 h 6154939"/>
              <a:gd name="connsiteX4886" fmla="*/ 2563337 w 5943457"/>
              <a:gd name="connsiteY4886" fmla="*/ 451160 h 6154939"/>
              <a:gd name="connsiteX4887" fmla="*/ 2585410 w 5943457"/>
              <a:gd name="connsiteY4887" fmla="*/ 468055 h 6154939"/>
              <a:gd name="connsiteX4888" fmla="*/ 2592291 w 5943457"/>
              <a:gd name="connsiteY4888" fmla="*/ 496440 h 6154939"/>
              <a:gd name="connsiteX4889" fmla="*/ 2562355 w 5943457"/>
              <a:gd name="connsiteY4889" fmla="*/ 498096 h 6154939"/>
              <a:gd name="connsiteX4890" fmla="*/ 2560652 w 5943457"/>
              <a:gd name="connsiteY4890" fmla="*/ 495123 h 6154939"/>
              <a:gd name="connsiteX4891" fmla="*/ 2560206 w 5943457"/>
              <a:gd name="connsiteY4891" fmla="*/ 500411 h 6154939"/>
              <a:gd name="connsiteX4892" fmla="*/ 2552566 w 5943457"/>
              <a:gd name="connsiteY4892" fmla="*/ 509969 h 6154939"/>
              <a:gd name="connsiteX4893" fmla="*/ 2543835 w 5943457"/>
              <a:gd name="connsiteY4893" fmla="*/ 500973 h 6154939"/>
              <a:gd name="connsiteX4894" fmla="*/ 2547654 w 5943457"/>
              <a:gd name="connsiteY4894" fmla="*/ 487478 h 6154939"/>
              <a:gd name="connsiteX4895" fmla="*/ 2556273 w 5943457"/>
              <a:gd name="connsiteY4895" fmla="*/ 487479 h 6154939"/>
              <a:gd name="connsiteX4896" fmla="*/ 2551237 w 5943457"/>
              <a:gd name="connsiteY4896" fmla="*/ 478688 h 6154939"/>
              <a:gd name="connsiteX4897" fmla="*/ 2553210 w 5943457"/>
              <a:gd name="connsiteY4897" fmla="*/ 458824 h 6154939"/>
              <a:gd name="connsiteX4898" fmla="*/ 2563337 w 5943457"/>
              <a:gd name="connsiteY4898" fmla="*/ 451160 h 6154939"/>
              <a:gd name="connsiteX4899" fmla="*/ 3109215 w 5943457"/>
              <a:gd name="connsiteY4899" fmla="*/ 434628 h 6154939"/>
              <a:gd name="connsiteX4900" fmla="*/ 3129778 w 5943457"/>
              <a:gd name="connsiteY4900" fmla="*/ 440568 h 6154939"/>
              <a:gd name="connsiteX4901" fmla="*/ 3093729 w 5943457"/>
              <a:gd name="connsiteY4901" fmla="*/ 441104 h 6154939"/>
              <a:gd name="connsiteX4902" fmla="*/ 3109215 w 5943457"/>
              <a:gd name="connsiteY4902" fmla="*/ 434628 h 6154939"/>
              <a:gd name="connsiteX4903" fmla="*/ 3393854 w 5943457"/>
              <a:gd name="connsiteY4903" fmla="*/ 426774 h 6154939"/>
              <a:gd name="connsiteX4904" fmla="*/ 3350720 w 5943457"/>
              <a:gd name="connsiteY4904" fmla="*/ 498331 h 6154939"/>
              <a:gd name="connsiteX4905" fmla="*/ 3393854 w 5943457"/>
              <a:gd name="connsiteY4905" fmla="*/ 426774 h 6154939"/>
              <a:gd name="connsiteX4906" fmla="*/ 2177584 w 5943457"/>
              <a:gd name="connsiteY4906" fmla="*/ 423143 h 6154939"/>
              <a:gd name="connsiteX4907" fmla="*/ 2171361 w 5943457"/>
              <a:gd name="connsiteY4907" fmla="*/ 506463 h 6154939"/>
              <a:gd name="connsiteX4908" fmla="*/ 2177584 w 5943457"/>
              <a:gd name="connsiteY4908" fmla="*/ 423143 h 6154939"/>
              <a:gd name="connsiteX4909" fmla="*/ 1997312 w 5943457"/>
              <a:gd name="connsiteY4909" fmla="*/ 401005 h 6154939"/>
              <a:gd name="connsiteX4910" fmla="*/ 2064980 w 5943457"/>
              <a:gd name="connsiteY4910" fmla="*/ 455936 h 6154939"/>
              <a:gd name="connsiteX4911" fmla="*/ 1997312 w 5943457"/>
              <a:gd name="connsiteY4911" fmla="*/ 401005 h 6154939"/>
              <a:gd name="connsiteX4912" fmla="*/ 2290144 w 5943457"/>
              <a:gd name="connsiteY4912" fmla="*/ 398161 h 6154939"/>
              <a:gd name="connsiteX4913" fmla="*/ 2306106 w 5943457"/>
              <a:gd name="connsiteY4913" fmla="*/ 417502 h 6154939"/>
              <a:gd name="connsiteX4914" fmla="*/ 2279912 w 5943457"/>
              <a:gd name="connsiteY4914" fmla="*/ 400831 h 6154939"/>
              <a:gd name="connsiteX4915" fmla="*/ 2290144 w 5943457"/>
              <a:gd name="connsiteY4915" fmla="*/ 398161 h 6154939"/>
              <a:gd name="connsiteX4916" fmla="*/ 3355272 w 5943457"/>
              <a:gd name="connsiteY4916" fmla="*/ 358921 h 6154939"/>
              <a:gd name="connsiteX4917" fmla="*/ 3375211 w 5943457"/>
              <a:gd name="connsiteY4917" fmla="*/ 363029 h 6154939"/>
              <a:gd name="connsiteX4918" fmla="*/ 3398482 w 5943457"/>
              <a:gd name="connsiteY4918" fmla="*/ 409027 h 6154939"/>
              <a:gd name="connsiteX4919" fmla="*/ 3355272 w 5943457"/>
              <a:gd name="connsiteY4919" fmla="*/ 358921 h 6154939"/>
              <a:gd name="connsiteX4920" fmla="*/ 3118367 w 5943457"/>
              <a:gd name="connsiteY4920" fmla="*/ 358519 h 6154939"/>
              <a:gd name="connsiteX4921" fmla="*/ 3150185 w 5943457"/>
              <a:gd name="connsiteY4921" fmla="*/ 402165 h 6154939"/>
              <a:gd name="connsiteX4922" fmla="*/ 3109896 w 5943457"/>
              <a:gd name="connsiteY4922" fmla="*/ 359672 h 6154939"/>
              <a:gd name="connsiteX4923" fmla="*/ 3118367 w 5943457"/>
              <a:gd name="connsiteY4923" fmla="*/ 358519 h 6154939"/>
              <a:gd name="connsiteX4924" fmla="*/ 3040060 w 5943457"/>
              <a:gd name="connsiteY4924" fmla="*/ 344409 h 6154939"/>
              <a:gd name="connsiteX4925" fmla="*/ 3069458 w 5943457"/>
              <a:gd name="connsiteY4925" fmla="*/ 349181 h 6154939"/>
              <a:gd name="connsiteX4926" fmla="*/ 3021081 w 5943457"/>
              <a:gd name="connsiteY4926" fmla="*/ 364173 h 6154939"/>
              <a:gd name="connsiteX4927" fmla="*/ 3040060 w 5943457"/>
              <a:gd name="connsiteY4927" fmla="*/ 344409 h 6154939"/>
              <a:gd name="connsiteX4928" fmla="*/ 2781705 w 5943457"/>
              <a:gd name="connsiteY4928" fmla="*/ 342321 h 6154939"/>
              <a:gd name="connsiteX4929" fmla="*/ 2799666 w 5943457"/>
              <a:gd name="connsiteY4929" fmla="*/ 357246 h 6154939"/>
              <a:gd name="connsiteX4930" fmla="*/ 2801226 w 5943457"/>
              <a:gd name="connsiteY4930" fmla="*/ 375150 h 6154939"/>
              <a:gd name="connsiteX4931" fmla="*/ 2765812 w 5943457"/>
              <a:gd name="connsiteY4931" fmla="*/ 354305 h 6154939"/>
              <a:gd name="connsiteX4932" fmla="*/ 2781705 w 5943457"/>
              <a:gd name="connsiteY4932" fmla="*/ 342321 h 6154939"/>
              <a:gd name="connsiteX4933" fmla="*/ 1433168 w 5943457"/>
              <a:gd name="connsiteY4933" fmla="*/ 329601 h 6154939"/>
              <a:gd name="connsiteX4934" fmla="*/ 1442028 w 5943457"/>
              <a:gd name="connsiteY4934" fmla="*/ 344050 h 6154939"/>
              <a:gd name="connsiteX4935" fmla="*/ 1415194 w 5943457"/>
              <a:gd name="connsiteY4935" fmla="*/ 330511 h 6154939"/>
              <a:gd name="connsiteX4936" fmla="*/ 1433168 w 5943457"/>
              <a:gd name="connsiteY4936" fmla="*/ 329601 h 6154939"/>
              <a:gd name="connsiteX4937" fmla="*/ 2115270 w 5943457"/>
              <a:gd name="connsiteY4937" fmla="*/ 324706 h 6154939"/>
              <a:gd name="connsiteX4938" fmla="*/ 2133140 w 5943457"/>
              <a:gd name="connsiteY4938" fmla="*/ 326849 h 6154939"/>
              <a:gd name="connsiteX4939" fmla="*/ 2139428 w 5943457"/>
              <a:gd name="connsiteY4939" fmla="*/ 342588 h 6154939"/>
              <a:gd name="connsiteX4940" fmla="*/ 2115270 w 5943457"/>
              <a:gd name="connsiteY4940" fmla="*/ 324706 h 6154939"/>
              <a:gd name="connsiteX4941" fmla="*/ 2212145 w 5943457"/>
              <a:gd name="connsiteY4941" fmla="*/ 302124 h 6154939"/>
              <a:gd name="connsiteX4942" fmla="*/ 2206526 w 5943457"/>
              <a:gd name="connsiteY4942" fmla="*/ 325587 h 6154939"/>
              <a:gd name="connsiteX4943" fmla="*/ 2196659 w 5943457"/>
              <a:gd name="connsiteY4943" fmla="*/ 317850 h 6154939"/>
              <a:gd name="connsiteX4944" fmla="*/ 2198626 w 5943457"/>
              <a:gd name="connsiteY4944" fmla="*/ 303965 h 6154939"/>
              <a:gd name="connsiteX4945" fmla="*/ 2212145 w 5943457"/>
              <a:gd name="connsiteY4945" fmla="*/ 302124 h 6154939"/>
              <a:gd name="connsiteX4946" fmla="*/ 3120743 w 5943457"/>
              <a:gd name="connsiteY4946" fmla="*/ 282769 h 6154939"/>
              <a:gd name="connsiteX4947" fmla="*/ 3133785 w 5943457"/>
              <a:gd name="connsiteY4947" fmla="*/ 286775 h 6154939"/>
              <a:gd name="connsiteX4948" fmla="*/ 3118836 w 5943457"/>
              <a:gd name="connsiteY4948" fmla="*/ 305711 h 6154939"/>
              <a:gd name="connsiteX4949" fmla="*/ 3113130 w 5943457"/>
              <a:gd name="connsiteY4949" fmla="*/ 294548 h 6154939"/>
              <a:gd name="connsiteX4950" fmla="*/ 3120743 w 5943457"/>
              <a:gd name="connsiteY4950" fmla="*/ 282769 h 6154939"/>
              <a:gd name="connsiteX4951" fmla="*/ 2463279 w 5943457"/>
              <a:gd name="connsiteY4951" fmla="*/ 269989 h 6154939"/>
              <a:gd name="connsiteX4952" fmla="*/ 2503710 w 5943457"/>
              <a:gd name="connsiteY4952" fmla="*/ 301969 h 6154939"/>
              <a:gd name="connsiteX4953" fmla="*/ 2443458 w 5943457"/>
              <a:gd name="connsiteY4953" fmla="*/ 274630 h 6154939"/>
              <a:gd name="connsiteX4954" fmla="*/ 2463279 w 5943457"/>
              <a:gd name="connsiteY4954" fmla="*/ 269989 h 6154939"/>
              <a:gd name="connsiteX4955" fmla="*/ 2853931 w 5943457"/>
              <a:gd name="connsiteY4955" fmla="*/ 267594 h 6154939"/>
              <a:gd name="connsiteX4956" fmla="*/ 2909871 w 5943457"/>
              <a:gd name="connsiteY4956" fmla="*/ 308706 h 6154939"/>
              <a:gd name="connsiteX4957" fmla="*/ 2853931 w 5943457"/>
              <a:gd name="connsiteY4957" fmla="*/ 267594 h 6154939"/>
              <a:gd name="connsiteX4958" fmla="*/ 1931425 w 5943457"/>
              <a:gd name="connsiteY4958" fmla="*/ 250181 h 6154939"/>
              <a:gd name="connsiteX4959" fmla="*/ 1949849 w 5943457"/>
              <a:gd name="connsiteY4959" fmla="*/ 267193 h 6154939"/>
              <a:gd name="connsiteX4960" fmla="*/ 1921646 w 5943457"/>
              <a:gd name="connsiteY4960" fmla="*/ 254207 h 6154939"/>
              <a:gd name="connsiteX4961" fmla="*/ 1931425 w 5943457"/>
              <a:gd name="connsiteY4961" fmla="*/ 250181 h 6154939"/>
              <a:gd name="connsiteX4962" fmla="*/ 3478076 w 5943457"/>
              <a:gd name="connsiteY4962" fmla="*/ 162487 h 6154939"/>
              <a:gd name="connsiteX4963" fmla="*/ 3519482 w 5943457"/>
              <a:gd name="connsiteY4963" fmla="*/ 218210 h 6154939"/>
              <a:gd name="connsiteX4964" fmla="*/ 3478076 w 5943457"/>
              <a:gd name="connsiteY4964" fmla="*/ 162487 h 6154939"/>
              <a:gd name="connsiteX4965" fmla="*/ 2155461 w 5943457"/>
              <a:gd name="connsiteY4965" fmla="*/ 145677 h 6154939"/>
              <a:gd name="connsiteX4966" fmla="*/ 2195639 w 5943457"/>
              <a:gd name="connsiteY4966" fmla="*/ 180336 h 6154939"/>
              <a:gd name="connsiteX4967" fmla="*/ 2133550 w 5943457"/>
              <a:gd name="connsiteY4967" fmla="*/ 149279 h 6154939"/>
              <a:gd name="connsiteX4968" fmla="*/ 2155461 w 5943457"/>
              <a:gd name="connsiteY4968" fmla="*/ 145677 h 6154939"/>
              <a:gd name="connsiteX4969" fmla="*/ 2890236 w 5943457"/>
              <a:gd name="connsiteY4969" fmla="*/ 121338 h 6154939"/>
              <a:gd name="connsiteX4970" fmla="*/ 2900801 w 5943457"/>
              <a:gd name="connsiteY4970" fmla="*/ 121790 h 6154939"/>
              <a:gd name="connsiteX4971" fmla="*/ 2910381 w 5943457"/>
              <a:gd name="connsiteY4971" fmla="*/ 144965 h 6154939"/>
              <a:gd name="connsiteX4972" fmla="*/ 2890236 w 5943457"/>
              <a:gd name="connsiteY4972" fmla="*/ 121338 h 6154939"/>
              <a:gd name="connsiteX4973" fmla="*/ 2755196 w 5943457"/>
              <a:gd name="connsiteY4973" fmla="*/ 233 h 6154939"/>
              <a:gd name="connsiteX4974" fmla="*/ 2771650 w 5943457"/>
              <a:gd name="connsiteY4974" fmla="*/ 7528 h 6154939"/>
              <a:gd name="connsiteX4975" fmla="*/ 2773040 w 5943457"/>
              <a:gd name="connsiteY4975" fmla="*/ 24419 h 6154939"/>
              <a:gd name="connsiteX4976" fmla="*/ 2755196 w 5943457"/>
              <a:gd name="connsiteY4976" fmla="*/ 233 h 615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</a:cxnLst>
            <a:rect l="l" t="t" r="r" b="b"/>
            <a:pathLst>
              <a:path w="5943457" h="6154939">
                <a:moveTo>
                  <a:pt x="3261319" y="6133127"/>
                </a:moveTo>
                <a:cubicBezTo>
                  <a:pt x="3266961" y="6136442"/>
                  <a:pt x="3270534" y="6143177"/>
                  <a:pt x="3267101" y="6153253"/>
                </a:cubicBezTo>
                <a:cubicBezTo>
                  <a:pt x="3263599" y="6154923"/>
                  <a:pt x="3259983" y="6155268"/>
                  <a:pt x="3256620" y="6154660"/>
                </a:cubicBezTo>
                <a:cubicBezTo>
                  <a:pt x="3246536" y="6152834"/>
                  <a:pt x="3238738" y="6142435"/>
                  <a:pt x="3243127" y="6133522"/>
                </a:cubicBezTo>
                <a:cubicBezTo>
                  <a:pt x="3247967" y="6129917"/>
                  <a:pt x="3255679" y="6129811"/>
                  <a:pt x="3261319" y="6133127"/>
                </a:cubicBezTo>
                <a:close/>
                <a:moveTo>
                  <a:pt x="3009730" y="6011790"/>
                </a:moveTo>
                <a:cubicBezTo>
                  <a:pt x="3009184" y="6016255"/>
                  <a:pt x="3013517" y="6016786"/>
                  <a:pt x="3017304" y="6021780"/>
                </a:cubicBezTo>
                <a:cubicBezTo>
                  <a:pt x="3016484" y="6028478"/>
                  <a:pt x="3014853" y="6032810"/>
                  <a:pt x="3011873" y="6034710"/>
                </a:cubicBezTo>
                <a:cubicBezTo>
                  <a:pt x="3008890" y="6036611"/>
                  <a:pt x="3004558" y="6036081"/>
                  <a:pt x="2998332" y="6033053"/>
                </a:cubicBezTo>
                <a:cubicBezTo>
                  <a:pt x="2999972" y="6019659"/>
                  <a:pt x="2999972" y="6019659"/>
                  <a:pt x="3009730" y="6011790"/>
                </a:cubicBezTo>
                <a:close/>
                <a:moveTo>
                  <a:pt x="2735228" y="5941366"/>
                </a:moveTo>
                <a:cubicBezTo>
                  <a:pt x="2741785" y="5940437"/>
                  <a:pt x="2748284" y="5943866"/>
                  <a:pt x="2753797" y="5949807"/>
                </a:cubicBezTo>
                <a:cubicBezTo>
                  <a:pt x="2764824" y="5961688"/>
                  <a:pt x="2771908" y="5983620"/>
                  <a:pt x="2767629" y="6000835"/>
                </a:cubicBezTo>
                <a:cubicBezTo>
                  <a:pt x="2759742" y="6003195"/>
                  <a:pt x="2753025" y="6002650"/>
                  <a:pt x="2747279" y="6000285"/>
                </a:cubicBezTo>
                <a:cubicBezTo>
                  <a:pt x="2730038" y="5993184"/>
                  <a:pt x="2721518" y="5969691"/>
                  <a:pt x="2716307" y="5959075"/>
                </a:cubicBezTo>
                <a:cubicBezTo>
                  <a:pt x="2722055" y="5947583"/>
                  <a:pt x="2728671" y="5942295"/>
                  <a:pt x="2735228" y="5941366"/>
                </a:cubicBezTo>
                <a:close/>
                <a:moveTo>
                  <a:pt x="1878460" y="5918951"/>
                </a:moveTo>
                <a:cubicBezTo>
                  <a:pt x="1884405" y="5917917"/>
                  <a:pt x="1891335" y="5921300"/>
                  <a:pt x="1894875" y="5926804"/>
                </a:cubicBezTo>
                <a:cubicBezTo>
                  <a:pt x="1898415" y="5932308"/>
                  <a:pt x="1898565" y="5939930"/>
                  <a:pt x="1890958" y="5947376"/>
                </a:cubicBezTo>
                <a:cubicBezTo>
                  <a:pt x="1887078" y="5947285"/>
                  <a:pt x="1883695" y="5945963"/>
                  <a:pt x="1880969" y="5943903"/>
                </a:cubicBezTo>
                <a:cubicBezTo>
                  <a:pt x="1872791" y="5937725"/>
                  <a:pt x="1870522" y="5924926"/>
                  <a:pt x="1878460" y="5918951"/>
                </a:cubicBezTo>
                <a:close/>
                <a:moveTo>
                  <a:pt x="3380965" y="5888634"/>
                </a:moveTo>
                <a:cubicBezTo>
                  <a:pt x="3395228" y="5913808"/>
                  <a:pt x="3349723" y="5919824"/>
                  <a:pt x="3340154" y="5918629"/>
                </a:cubicBezTo>
                <a:cubicBezTo>
                  <a:pt x="3337870" y="5891054"/>
                  <a:pt x="3358182" y="5899437"/>
                  <a:pt x="3380965" y="5888634"/>
                </a:cubicBezTo>
                <a:close/>
                <a:moveTo>
                  <a:pt x="2128054" y="5884203"/>
                </a:moveTo>
                <a:cubicBezTo>
                  <a:pt x="2133739" y="5882177"/>
                  <a:pt x="2141142" y="5884340"/>
                  <a:pt x="2145560" y="5889166"/>
                </a:cubicBezTo>
                <a:cubicBezTo>
                  <a:pt x="2149980" y="5893991"/>
                  <a:pt x="2151419" y="5901478"/>
                  <a:pt x="2145179" y="5910102"/>
                </a:cubicBezTo>
                <a:cubicBezTo>
                  <a:pt x="2141341" y="5910671"/>
                  <a:pt x="2137783" y="5909939"/>
                  <a:pt x="2134747" y="5908370"/>
                </a:cubicBezTo>
                <a:cubicBezTo>
                  <a:pt x="2125643" y="5903665"/>
                  <a:pt x="2121241" y="5891434"/>
                  <a:pt x="2128054" y="5884203"/>
                </a:cubicBezTo>
                <a:close/>
                <a:moveTo>
                  <a:pt x="3178874" y="5825509"/>
                </a:moveTo>
                <a:cubicBezTo>
                  <a:pt x="3185461" y="5823373"/>
                  <a:pt x="3192941" y="5825166"/>
                  <a:pt x="3199982" y="5829465"/>
                </a:cubicBezTo>
                <a:cubicBezTo>
                  <a:pt x="3214065" y="5838063"/>
                  <a:pt x="3226388" y="5856688"/>
                  <a:pt x="3226280" y="5873969"/>
                </a:cubicBezTo>
                <a:cubicBezTo>
                  <a:pt x="3193390" y="5889272"/>
                  <a:pt x="3177161" y="5862363"/>
                  <a:pt x="3163132" y="5845125"/>
                </a:cubicBezTo>
                <a:cubicBezTo>
                  <a:pt x="3166596" y="5833710"/>
                  <a:pt x="3172288" y="5827645"/>
                  <a:pt x="3178874" y="5825509"/>
                </a:cubicBezTo>
                <a:close/>
                <a:moveTo>
                  <a:pt x="3108465" y="5790327"/>
                </a:moveTo>
                <a:cubicBezTo>
                  <a:pt x="3112119" y="5792771"/>
                  <a:pt x="3116729" y="5799714"/>
                  <a:pt x="3119833" y="5806934"/>
                </a:cubicBezTo>
                <a:cubicBezTo>
                  <a:pt x="3122936" y="5814154"/>
                  <a:pt x="3124532" y="5821649"/>
                  <a:pt x="3122155" y="5825202"/>
                </a:cubicBezTo>
                <a:cubicBezTo>
                  <a:pt x="3114660" y="5830473"/>
                  <a:pt x="3107944" y="5831121"/>
                  <a:pt x="3102614" y="5829081"/>
                </a:cubicBezTo>
                <a:cubicBezTo>
                  <a:pt x="3086626" y="5822962"/>
                  <a:pt x="3083109" y="5792645"/>
                  <a:pt x="3108465" y="5790327"/>
                </a:cubicBezTo>
                <a:close/>
                <a:moveTo>
                  <a:pt x="3137080" y="5767145"/>
                </a:moveTo>
                <a:cubicBezTo>
                  <a:pt x="3143362" y="5767712"/>
                  <a:pt x="3150202" y="5771383"/>
                  <a:pt x="3155048" y="5776025"/>
                </a:cubicBezTo>
                <a:cubicBezTo>
                  <a:pt x="3158278" y="5779120"/>
                  <a:pt x="3160624" y="5782645"/>
                  <a:pt x="3161327" y="5785970"/>
                </a:cubicBezTo>
                <a:cubicBezTo>
                  <a:pt x="3156430" y="5789689"/>
                  <a:pt x="3151531" y="5793408"/>
                  <a:pt x="3150489" y="5801916"/>
                </a:cubicBezTo>
                <a:cubicBezTo>
                  <a:pt x="3133502" y="5795519"/>
                  <a:pt x="3120371" y="5793911"/>
                  <a:pt x="3122454" y="5776893"/>
                </a:cubicBezTo>
                <a:cubicBezTo>
                  <a:pt x="3125072" y="5769117"/>
                  <a:pt x="3130798" y="5766579"/>
                  <a:pt x="3137080" y="5767145"/>
                </a:cubicBezTo>
                <a:close/>
                <a:moveTo>
                  <a:pt x="4251754" y="5766508"/>
                </a:moveTo>
                <a:cubicBezTo>
                  <a:pt x="4267740" y="5770593"/>
                  <a:pt x="4284988" y="5784780"/>
                  <a:pt x="4289958" y="5801331"/>
                </a:cubicBezTo>
                <a:cubicBezTo>
                  <a:pt x="4263010" y="5825615"/>
                  <a:pt x="4239596" y="5804657"/>
                  <a:pt x="4221125" y="5792297"/>
                </a:cubicBezTo>
                <a:cubicBezTo>
                  <a:pt x="4221045" y="5768439"/>
                  <a:pt x="4235768" y="5762422"/>
                  <a:pt x="4251754" y="5766508"/>
                </a:cubicBezTo>
                <a:close/>
                <a:moveTo>
                  <a:pt x="3174692" y="5723856"/>
                </a:moveTo>
                <a:cubicBezTo>
                  <a:pt x="3189307" y="5733635"/>
                  <a:pt x="3199016" y="5750745"/>
                  <a:pt x="3212379" y="5770299"/>
                </a:cubicBezTo>
                <a:cubicBezTo>
                  <a:pt x="3206574" y="5773046"/>
                  <a:pt x="3201005" y="5772969"/>
                  <a:pt x="3195997" y="5770944"/>
                </a:cubicBezTo>
                <a:cubicBezTo>
                  <a:pt x="3180970" y="5764867"/>
                  <a:pt x="3170976" y="5741267"/>
                  <a:pt x="3174692" y="5723856"/>
                </a:cubicBezTo>
                <a:close/>
                <a:moveTo>
                  <a:pt x="1725057" y="5705035"/>
                </a:moveTo>
                <a:cubicBezTo>
                  <a:pt x="1722556" y="5708773"/>
                  <a:pt x="1726184" y="5711201"/>
                  <a:pt x="1727311" y="5717367"/>
                </a:cubicBezTo>
                <a:cubicBezTo>
                  <a:pt x="1723558" y="5722975"/>
                  <a:pt x="1720149" y="5726106"/>
                  <a:pt x="1716632" y="5726458"/>
                </a:cubicBezTo>
                <a:cubicBezTo>
                  <a:pt x="1713112" y="5726810"/>
                  <a:pt x="1709485" y="5724381"/>
                  <a:pt x="1705294" y="5718870"/>
                </a:cubicBezTo>
                <a:cubicBezTo>
                  <a:pt x="1712798" y="5707656"/>
                  <a:pt x="1712798" y="5707656"/>
                  <a:pt x="1725057" y="5705035"/>
                </a:cubicBezTo>
                <a:close/>
                <a:moveTo>
                  <a:pt x="1940678" y="5699316"/>
                </a:moveTo>
                <a:cubicBezTo>
                  <a:pt x="1938845" y="5703424"/>
                  <a:pt x="1942831" y="5705203"/>
                  <a:pt x="1944985" y="5711089"/>
                </a:cubicBezTo>
                <a:cubicBezTo>
                  <a:pt x="1942235" y="5717251"/>
                  <a:pt x="1939404" y="5720914"/>
                  <a:pt x="1935998" y="5721855"/>
                </a:cubicBezTo>
                <a:cubicBezTo>
                  <a:pt x="1932588" y="5722797"/>
                  <a:pt x="1928603" y="5721018"/>
                  <a:pt x="1923540" y="5716296"/>
                </a:cubicBezTo>
                <a:cubicBezTo>
                  <a:pt x="1929040" y="5703973"/>
                  <a:pt x="1929040" y="5703973"/>
                  <a:pt x="1940678" y="5699316"/>
                </a:cubicBezTo>
                <a:close/>
                <a:moveTo>
                  <a:pt x="3011681" y="5698818"/>
                </a:moveTo>
                <a:cubicBezTo>
                  <a:pt x="3019116" y="5719423"/>
                  <a:pt x="3009485" y="5733816"/>
                  <a:pt x="2988858" y="5740850"/>
                </a:cubicBezTo>
                <a:cubicBezTo>
                  <a:pt x="2976607" y="5727443"/>
                  <a:pt x="2990948" y="5690154"/>
                  <a:pt x="3011681" y="5698818"/>
                </a:cubicBezTo>
                <a:close/>
                <a:moveTo>
                  <a:pt x="2133084" y="5690790"/>
                </a:moveTo>
                <a:cubicBezTo>
                  <a:pt x="2149618" y="5695877"/>
                  <a:pt x="2162982" y="5731797"/>
                  <a:pt x="2144709" y="5749153"/>
                </a:cubicBezTo>
                <a:cubicBezTo>
                  <a:pt x="2140992" y="5744345"/>
                  <a:pt x="2140467" y="5748633"/>
                  <a:pt x="2136224" y="5748114"/>
                </a:cubicBezTo>
                <a:cubicBezTo>
                  <a:pt x="2115538" y="5741229"/>
                  <a:pt x="2113397" y="5723550"/>
                  <a:pt x="2116547" y="5697813"/>
                </a:cubicBezTo>
                <a:cubicBezTo>
                  <a:pt x="2121709" y="5690826"/>
                  <a:pt x="2127573" y="5689095"/>
                  <a:pt x="2133084" y="5690790"/>
                </a:cubicBezTo>
                <a:close/>
                <a:moveTo>
                  <a:pt x="2300662" y="5690145"/>
                </a:moveTo>
                <a:cubicBezTo>
                  <a:pt x="2308759" y="5689805"/>
                  <a:pt x="2319235" y="5692390"/>
                  <a:pt x="2331710" y="5690571"/>
                </a:cubicBezTo>
                <a:cubicBezTo>
                  <a:pt x="2337954" y="5718822"/>
                  <a:pt x="2292688" y="5711214"/>
                  <a:pt x="2283892" y="5707263"/>
                </a:cubicBezTo>
                <a:cubicBezTo>
                  <a:pt x="2286848" y="5693748"/>
                  <a:pt x="2292565" y="5690484"/>
                  <a:pt x="2300662" y="5690145"/>
                </a:cubicBezTo>
                <a:close/>
                <a:moveTo>
                  <a:pt x="2204790" y="5671142"/>
                </a:moveTo>
                <a:cubicBezTo>
                  <a:pt x="2213601" y="5671536"/>
                  <a:pt x="2235027" y="5685998"/>
                  <a:pt x="2216804" y="5698694"/>
                </a:cubicBezTo>
                <a:cubicBezTo>
                  <a:pt x="2210197" y="5698398"/>
                  <a:pt x="2204890" y="5693660"/>
                  <a:pt x="2202388" y="5687921"/>
                </a:cubicBezTo>
                <a:cubicBezTo>
                  <a:pt x="2199884" y="5682180"/>
                  <a:pt x="2200186" y="5675441"/>
                  <a:pt x="2204790" y="5671142"/>
                </a:cubicBezTo>
                <a:close/>
                <a:moveTo>
                  <a:pt x="3923492" y="5650722"/>
                </a:moveTo>
                <a:cubicBezTo>
                  <a:pt x="3928725" y="5650439"/>
                  <a:pt x="3933985" y="5651663"/>
                  <a:pt x="3936658" y="5655603"/>
                </a:cubicBezTo>
                <a:cubicBezTo>
                  <a:pt x="3938442" y="5658230"/>
                  <a:pt x="3939075" y="5662064"/>
                  <a:pt x="3937784" y="5667465"/>
                </a:cubicBezTo>
                <a:cubicBezTo>
                  <a:pt x="3932653" y="5671641"/>
                  <a:pt x="3925538" y="5671630"/>
                  <a:pt x="3919853" y="5669009"/>
                </a:cubicBezTo>
                <a:cubicBezTo>
                  <a:pt x="3914165" y="5666388"/>
                  <a:pt x="3909907" y="5661154"/>
                  <a:pt x="3910488" y="5654883"/>
                </a:cubicBezTo>
                <a:cubicBezTo>
                  <a:pt x="3913054" y="5652794"/>
                  <a:pt x="3918260" y="5651005"/>
                  <a:pt x="3923492" y="5650722"/>
                </a:cubicBezTo>
                <a:close/>
                <a:moveTo>
                  <a:pt x="2175331" y="5647278"/>
                </a:moveTo>
                <a:cubicBezTo>
                  <a:pt x="2178979" y="5648309"/>
                  <a:pt x="2182000" y="5650480"/>
                  <a:pt x="2183643" y="5653902"/>
                </a:cubicBezTo>
                <a:cubicBezTo>
                  <a:pt x="2185830" y="5658463"/>
                  <a:pt x="2185563" y="5665245"/>
                  <a:pt x="2181049" y="5674507"/>
                </a:cubicBezTo>
                <a:cubicBezTo>
                  <a:pt x="2178302" y="5678532"/>
                  <a:pt x="2171509" y="5678791"/>
                  <a:pt x="2164425" y="5676834"/>
                </a:cubicBezTo>
                <a:cubicBezTo>
                  <a:pt x="2157340" y="5674875"/>
                  <a:pt x="2149964" y="5670702"/>
                  <a:pt x="2146049" y="5665859"/>
                </a:cubicBezTo>
                <a:cubicBezTo>
                  <a:pt x="2147825" y="5651356"/>
                  <a:pt x="2164390" y="5644183"/>
                  <a:pt x="2175331" y="5647278"/>
                </a:cubicBezTo>
                <a:close/>
                <a:moveTo>
                  <a:pt x="3459778" y="5638622"/>
                </a:moveTo>
                <a:cubicBezTo>
                  <a:pt x="3463753" y="5638067"/>
                  <a:pt x="3468183" y="5638698"/>
                  <a:pt x="3473056" y="5640814"/>
                </a:cubicBezTo>
                <a:cubicBezTo>
                  <a:pt x="3482628" y="5673381"/>
                  <a:pt x="3472922" y="5703510"/>
                  <a:pt x="3458412" y="5725194"/>
                </a:cubicBezTo>
                <a:cubicBezTo>
                  <a:pt x="3453741" y="5725338"/>
                  <a:pt x="3449770" y="5723826"/>
                  <a:pt x="3446485" y="5721106"/>
                </a:cubicBezTo>
                <a:cubicBezTo>
                  <a:pt x="3426363" y="5704448"/>
                  <a:pt x="3431949" y="5642504"/>
                  <a:pt x="3459778" y="5638622"/>
                </a:cubicBezTo>
                <a:close/>
                <a:moveTo>
                  <a:pt x="3760950" y="5608498"/>
                </a:moveTo>
                <a:cubicBezTo>
                  <a:pt x="3765666" y="5609401"/>
                  <a:pt x="3770735" y="5611681"/>
                  <a:pt x="3775407" y="5614872"/>
                </a:cubicBezTo>
                <a:lnTo>
                  <a:pt x="3775927" y="5615381"/>
                </a:lnTo>
                <a:lnTo>
                  <a:pt x="3778133" y="5611734"/>
                </a:lnTo>
                <a:cubicBezTo>
                  <a:pt x="3794519" y="5606183"/>
                  <a:pt x="3826375" y="5627493"/>
                  <a:pt x="3821714" y="5652258"/>
                </a:cubicBezTo>
                <a:cubicBezTo>
                  <a:pt x="3815885" y="5650534"/>
                  <a:pt x="3817969" y="5654319"/>
                  <a:pt x="3814225" y="5656381"/>
                </a:cubicBezTo>
                <a:cubicBezTo>
                  <a:pt x="3803823" y="5659641"/>
                  <a:pt x="3795602" y="5658002"/>
                  <a:pt x="3788418" y="5652707"/>
                </a:cubicBezTo>
                <a:lnTo>
                  <a:pt x="3788042" y="5652216"/>
                </a:lnTo>
                <a:lnTo>
                  <a:pt x="3785057" y="5656676"/>
                </a:lnTo>
                <a:cubicBezTo>
                  <a:pt x="3774104" y="5656987"/>
                  <a:pt x="3765505" y="5653780"/>
                  <a:pt x="3758672" y="5647933"/>
                </a:cubicBezTo>
                <a:cubicBezTo>
                  <a:pt x="3751840" y="5642088"/>
                  <a:pt x="3746773" y="5633604"/>
                  <a:pt x="3742883" y="5623360"/>
                </a:cubicBezTo>
                <a:cubicBezTo>
                  <a:pt x="3743497" y="5610398"/>
                  <a:pt x="3751518" y="5606693"/>
                  <a:pt x="3760950" y="5608498"/>
                </a:cubicBezTo>
                <a:close/>
                <a:moveTo>
                  <a:pt x="3297026" y="5601520"/>
                </a:moveTo>
                <a:cubicBezTo>
                  <a:pt x="3307530" y="5599240"/>
                  <a:pt x="3318883" y="5609808"/>
                  <a:pt x="3315128" y="5623090"/>
                </a:cubicBezTo>
                <a:cubicBezTo>
                  <a:pt x="3301699" y="5625500"/>
                  <a:pt x="3295818" y="5623753"/>
                  <a:pt x="3287396" y="5608456"/>
                </a:cubicBezTo>
                <a:cubicBezTo>
                  <a:pt x="3290118" y="5604466"/>
                  <a:pt x="3293524" y="5602278"/>
                  <a:pt x="3297026" y="5601520"/>
                </a:cubicBezTo>
                <a:close/>
                <a:moveTo>
                  <a:pt x="3603781" y="5600176"/>
                </a:moveTo>
                <a:cubicBezTo>
                  <a:pt x="3622096" y="5622575"/>
                  <a:pt x="3578264" y="5636201"/>
                  <a:pt x="3568632" y="5636642"/>
                </a:cubicBezTo>
                <a:cubicBezTo>
                  <a:pt x="3561715" y="5609849"/>
                  <a:pt x="3583154" y="5614677"/>
                  <a:pt x="3603781" y="5600176"/>
                </a:cubicBezTo>
                <a:close/>
                <a:moveTo>
                  <a:pt x="4003207" y="5598815"/>
                </a:moveTo>
                <a:cubicBezTo>
                  <a:pt x="4009615" y="5600143"/>
                  <a:pt x="4015162" y="5605372"/>
                  <a:pt x="4015149" y="5616016"/>
                </a:cubicBezTo>
                <a:cubicBezTo>
                  <a:pt x="4012369" y="5618723"/>
                  <a:pt x="4009056" y="5620212"/>
                  <a:pt x="4005676" y="5620716"/>
                </a:cubicBezTo>
                <a:cubicBezTo>
                  <a:pt x="3995540" y="5622228"/>
                  <a:pt x="3984813" y="5614887"/>
                  <a:pt x="3986106" y="5605035"/>
                </a:cubicBezTo>
                <a:cubicBezTo>
                  <a:pt x="3989531" y="5600067"/>
                  <a:pt x="3996799" y="5597489"/>
                  <a:pt x="4003207" y="5598815"/>
                </a:cubicBezTo>
                <a:close/>
                <a:moveTo>
                  <a:pt x="3535959" y="5595040"/>
                </a:moveTo>
                <a:cubicBezTo>
                  <a:pt x="3537719" y="5600118"/>
                  <a:pt x="3539022" y="5606840"/>
                  <a:pt x="3539484" y="5614218"/>
                </a:cubicBezTo>
                <a:lnTo>
                  <a:pt x="3538293" y="5632268"/>
                </a:lnTo>
                <a:lnTo>
                  <a:pt x="3547130" y="5609528"/>
                </a:lnTo>
                <a:cubicBezTo>
                  <a:pt x="3557594" y="5628533"/>
                  <a:pt x="3563223" y="5674967"/>
                  <a:pt x="3532629" y="5691812"/>
                </a:cubicBezTo>
                <a:cubicBezTo>
                  <a:pt x="3530356" y="5683157"/>
                  <a:pt x="3529453" y="5675295"/>
                  <a:pt x="3529547" y="5667968"/>
                </a:cubicBezTo>
                <a:lnTo>
                  <a:pt x="3531785" y="5651993"/>
                </a:lnTo>
                <a:lnTo>
                  <a:pt x="3529072" y="5658437"/>
                </a:lnTo>
                <a:cubicBezTo>
                  <a:pt x="3524625" y="5664479"/>
                  <a:pt x="3518566" y="5669199"/>
                  <a:pt x="3510508" y="5671607"/>
                </a:cubicBezTo>
                <a:cubicBezTo>
                  <a:pt x="3504714" y="5641730"/>
                  <a:pt x="3519135" y="5620181"/>
                  <a:pt x="3535959" y="5595040"/>
                </a:cubicBezTo>
                <a:close/>
                <a:moveTo>
                  <a:pt x="3443397" y="5586272"/>
                </a:moveTo>
                <a:cubicBezTo>
                  <a:pt x="3449308" y="5583285"/>
                  <a:pt x="3456564" y="5584443"/>
                  <a:pt x="3463694" y="5588298"/>
                </a:cubicBezTo>
                <a:cubicBezTo>
                  <a:pt x="3477953" y="5596007"/>
                  <a:pt x="3491708" y="5614500"/>
                  <a:pt x="3493189" y="5632176"/>
                </a:cubicBezTo>
                <a:cubicBezTo>
                  <a:pt x="3486479" y="5636945"/>
                  <a:pt x="3479943" y="5638586"/>
                  <a:pt x="3473741" y="5638193"/>
                </a:cubicBezTo>
                <a:cubicBezTo>
                  <a:pt x="3455133" y="5637009"/>
                  <a:pt x="3439515" y="5617501"/>
                  <a:pt x="3431169" y="5609123"/>
                </a:cubicBezTo>
                <a:cubicBezTo>
                  <a:pt x="3432919" y="5596393"/>
                  <a:pt x="3437486" y="5589260"/>
                  <a:pt x="3443397" y="5586272"/>
                </a:cubicBezTo>
                <a:close/>
                <a:moveTo>
                  <a:pt x="3301946" y="5576028"/>
                </a:moveTo>
                <a:cubicBezTo>
                  <a:pt x="3307133" y="5577068"/>
                  <a:pt x="3311165" y="5580982"/>
                  <a:pt x="3312453" y="5586705"/>
                </a:cubicBezTo>
                <a:cubicBezTo>
                  <a:pt x="3313311" y="5590520"/>
                  <a:pt x="3312949" y="5595139"/>
                  <a:pt x="3310897" y="5600245"/>
                </a:cubicBezTo>
                <a:cubicBezTo>
                  <a:pt x="3304730" y="5601304"/>
                  <a:pt x="3299762" y="5600572"/>
                  <a:pt x="3295521" y="5597735"/>
                </a:cubicBezTo>
                <a:cubicBezTo>
                  <a:pt x="3291281" y="5594897"/>
                  <a:pt x="3287767" y="5589952"/>
                  <a:pt x="3284510" y="5582588"/>
                </a:cubicBezTo>
                <a:cubicBezTo>
                  <a:pt x="3290417" y="5576820"/>
                  <a:pt x="3296759" y="5574988"/>
                  <a:pt x="3301946" y="5576028"/>
                </a:cubicBezTo>
                <a:close/>
                <a:moveTo>
                  <a:pt x="2696766" y="5575237"/>
                </a:moveTo>
                <a:cubicBezTo>
                  <a:pt x="2707004" y="5583056"/>
                  <a:pt x="2713141" y="5596939"/>
                  <a:pt x="2714602" y="5612438"/>
                </a:cubicBezTo>
                <a:lnTo>
                  <a:pt x="2713919" y="5624218"/>
                </a:lnTo>
                <a:lnTo>
                  <a:pt x="2719323" y="5624782"/>
                </a:lnTo>
                <a:cubicBezTo>
                  <a:pt x="2726938" y="5629148"/>
                  <a:pt x="2733677" y="5636412"/>
                  <a:pt x="2738877" y="5644753"/>
                </a:cubicBezTo>
                <a:cubicBezTo>
                  <a:pt x="2749278" y="5661436"/>
                  <a:pt x="2753528" y="5682428"/>
                  <a:pt x="2746340" y="5693169"/>
                </a:cubicBezTo>
                <a:cubicBezTo>
                  <a:pt x="2733095" y="5681714"/>
                  <a:pt x="2725857" y="5669094"/>
                  <a:pt x="2719070" y="5656775"/>
                </a:cubicBezTo>
                <a:lnTo>
                  <a:pt x="2710810" y="5642608"/>
                </a:lnTo>
                <a:lnTo>
                  <a:pt x="2704383" y="5659336"/>
                </a:lnTo>
                <a:cubicBezTo>
                  <a:pt x="2693258" y="5640465"/>
                  <a:pt x="2679833" y="5603805"/>
                  <a:pt x="2696766" y="5575237"/>
                </a:cubicBezTo>
                <a:close/>
                <a:moveTo>
                  <a:pt x="3725971" y="5564756"/>
                </a:moveTo>
                <a:cubicBezTo>
                  <a:pt x="3726889" y="5569159"/>
                  <a:pt x="3731162" y="5568270"/>
                  <a:pt x="3736353" y="5571784"/>
                </a:cubicBezTo>
                <a:cubicBezTo>
                  <a:pt x="3737729" y="5578389"/>
                  <a:pt x="3737577" y="5583016"/>
                  <a:pt x="3735365" y="5585773"/>
                </a:cubicBezTo>
                <a:cubicBezTo>
                  <a:pt x="3733152" y="5588531"/>
                  <a:pt x="3728878" y="5589420"/>
                  <a:pt x="3722010" y="5588554"/>
                </a:cubicBezTo>
                <a:cubicBezTo>
                  <a:pt x="3719258" y="5575343"/>
                  <a:pt x="3719258" y="5575343"/>
                  <a:pt x="3725971" y="5564756"/>
                </a:cubicBezTo>
                <a:close/>
                <a:moveTo>
                  <a:pt x="3786931" y="5551727"/>
                </a:moveTo>
                <a:cubicBezTo>
                  <a:pt x="3790492" y="5550428"/>
                  <a:pt x="3794212" y="5550421"/>
                  <a:pt x="3797546" y="5552235"/>
                </a:cubicBezTo>
                <a:cubicBezTo>
                  <a:pt x="3801989" y="5554654"/>
                  <a:pt x="3805741" y="5560310"/>
                  <a:pt x="3807501" y="5570463"/>
                </a:cubicBezTo>
                <a:cubicBezTo>
                  <a:pt x="3807629" y="5575334"/>
                  <a:pt x="3802272" y="5579518"/>
                  <a:pt x="3795382" y="5582078"/>
                </a:cubicBezTo>
                <a:cubicBezTo>
                  <a:pt x="3788491" y="5584635"/>
                  <a:pt x="3780067" y="5585566"/>
                  <a:pt x="3774059" y="5583931"/>
                </a:cubicBezTo>
                <a:lnTo>
                  <a:pt x="3774038" y="5582004"/>
                </a:lnTo>
                <a:lnTo>
                  <a:pt x="3770953" y="5583843"/>
                </a:lnTo>
                <a:cubicBezTo>
                  <a:pt x="3764223" y="5585907"/>
                  <a:pt x="3757177" y="5586445"/>
                  <a:pt x="3753483" y="5583973"/>
                </a:cubicBezTo>
                <a:cubicBezTo>
                  <a:pt x="3745093" y="5566539"/>
                  <a:pt x="3763599" y="5549375"/>
                  <a:pt x="3776581" y="5557324"/>
                </a:cubicBezTo>
                <a:lnTo>
                  <a:pt x="3778242" y="5560203"/>
                </a:lnTo>
                <a:close/>
                <a:moveTo>
                  <a:pt x="1698946" y="5551409"/>
                </a:moveTo>
                <a:cubicBezTo>
                  <a:pt x="1705486" y="5552446"/>
                  <a:pt x="1710692" y="5557632"/>
                  <a:pt x="1714218" y="5564929"/>
                </a:cubicBezTo>
                <a:cubicBezTo>
                  <a:pt x="1721272" y="5579524"/>
                  <a:pt x="1721605" y="5602569"/>
                  <a:pt x="1712461" y="5617770"/>
                </a:cubicBezTo>
                <a:cubicBezTo>
                  <a:pt x="1704228" y="5617710"/>
                  <a:pt x="1697967" y="5615217"/>
                  <a:pt x="1693169" y="5611270"/>
                </a:cubicBezTo>
                <a:cubicBezTo>
                  <a:pt x="1678772" y="5599420"/>
                  <a:pt x="1677524" y="5574461"/>
                  <a:pt x="1675660" y="5562783"/>
                </a:cubicBezTo>
                <a:cubicBezTo>
                  <a:pt x="1684528" y="5553485"/>
                  <a:pt x="1692405" y="5550372"/>
                  <a:pt x="1698946" y="5551409"/>
                </a:cubicBezTo>
                <a:close/>
                <a:moveTo>
                  <a:pt x="1940522" y="5541767"/>
                </a:moveTo>
                <a:cubicBezTo>
                  <a:pt x="1949411" y="5541097"/>
                  <a:pt x="1957746" y="5550663"/>
                  <a:pt x="1961093" y="5560156"/>
                </a:cubicBezTo>
                <a:cubicBezTo>
                  <a:pt x="1962580" y="5564376"/>
                  <a:pt x="1963084" y="5568580"/>
                  <a:pt x="1962211" y="5571865"/>
                </a:cubicBezTo>
                <a:cubicBezTo>
                  <a:pt x="1956163" y="5572974"/>
                  <a:pt x="1950114" y="5574085"/>
                  <a:pt x="1945346" y="5581209"/>
                </a:cubicBezTo>
                <a:lnTo>
                  <a:pt x="1938170" y="5573024"/>
                </a:lnTo>
                <a:lnTo>
                  <a:pt x="1929108" y="5592610"/>
                </a:lnTo>
                <a:cubicBezTo>
                  <a:pt x="1918794" y="5605009"/>
                  <a:pt x="1904476" y="5614185"/>
                  <a:pt x="1887144" y="5612063"/>
                </a:cubicBezTo>
                <a:cubicBezTo>
                  <a:pt x="1893585" y="5595365"/>
                  <a:pt x="1902619" y="5584449"/>
                  <a:pt x="1913013" y="5575886"/>
                </a:cubicBezTo>
                <a:lnTo>
                  <a:pt x="1930654" y="5564452"/>
                </a:lnTo>
                <a:lnTo>
                  <a:pt x="1930300" y="5564049"/>
                </a:lnTo>
                <a:cubicBezTo>
                  <a:pt x="1927209" y="5558756"/>
                  <a:pt x="1926844" y="5553355"/>
                  <a:pt x="1931612" y="5546230"/>
                </a:cubicBezTo>
                <a:cubicBezTo>
                  <a:pt x="1934534" y="5543350"/>
                  <a:pt x="1937559" y="5541990"/>
                  <a:pt x="1940522" y="5541767"/>
                </a:cubicBezTo>
                <a:close/>
                <a:moveTo>
                  <a:pt x="2899739" y="5535528"/>
                </a:moveTo>
                <a:cubicBezTo>
                  <a:pt x="2910631" y="5549671"/>
                  <a:pt x="2902002" y="5581496"/>
                  <a:pt x="2880361" y="5580929"/>
                </a:cubicBezTo>
                <a:cubicBezTo>
                  <a:pt x="2870178" y="5572866"/>
                  <a:pt x="2875510" y="5549130"/>
                  <a:pt x="2886808" y="5539438"/>
                </a:cubicBezTo>
                <a:cubicBezTo>
                  <a:pt x="2890573" y="5536206"/>
                  <a:pt x="2895003" y="5534536"/>
                  <a:pt x="2899739" y="5535528"/>
                </a:cubicBezTo>
                <a:close/>
                <a:moveTo>
                  <a:pt x="3302712" y="5532551"/>
                </a:moveTo>
                <a:cubicBezTo>
                  <a:pt x="3314515" y="5532428"/>
                  <a:pt x="3329734" y="5531580"/>
                  <a:pt x="3337463" y="5543021"/>
                </a:cubicBezTo>
                <a:cubicBezTo>
                  <a:pt x="3340039" y="5546834"/>
                  <a:pt x="3341784" y="5552014"/>
                  <a:pt x="3342292" y="5559038"/>
                </a:cubicBezTo>
                <a:lnTo>
                  <a:pt x="3329756" y="5560900"/>
                </a:lnTo>
                <a:lnTo>
                  <a:pt x="3332075" y="5563292"/>
                </a:lnTo>
                <a:lnTo>
                  <a:pt x="3336272" y="5566404"/>
                </a:lnTo>
                <a:cubicBezTo>
                  <a:pt x="3339253" y="5570391"/>
                  <a:pt x="3341718" y="5576011"/>
                  <a:pt x="3343538" y="5583888"/>
                </a:cubicBezTo>
                <a:cubicBezTo>
                  <a:pt x="3338709" y="5586547"/>
                  <a:pt x="3333533" y="5586860"/>
                  <a:pt x="3328478" y="5585679"/>
                </a:cubicBezTo>
                <a:lnTo>
                  <a:pt x="3327793" y="5585335"/>
                </a:lnTo>
                <a:lnTo>
                  <a:pt x="3319368" y="5588564"/>
                </a:lnTo>
                <a:cubicBezTo>
                  <a:pt x="3310971" y="5586900"/>
                  <a:pt x="3304624" y="5578747"/>
                  <a:pt x="3303451" y="5570188"/>
                </a:cubicBezTo>
                <a:lnTo>
                  <a:pt x="3303890" y="5568024"/>
                </a:lnTo>
                <a:lnTo>
                  <a:pt x="3303357" y="5567479"/>
                </a:lnTo>
                <a:cubicBezTo>
                  <a:pt x="3300663" y="5563730"/>
                  <a:pt x="3299029" y="5560190"/>
                  <a:pt x="3298923" y="5557711"/>
                </a:cubicBezTo>
                <a:lnTo>
                  <a:pt x="3305930" y="5557971"/>
                </a:lnTo>
                <a:lnTo>
                  <a:pt x="3305963" y="5557806"/>
                </a:lnTo>
                <a:lnTo>
                  <a:pt x="3313630" y="5552684"/>
                </a:lnTo>
                <a:close/>
                <a:moveTo>
                  <a:pt x="2764839" y="5532518"/>
                </a:moveTo>
                <a:cubicBezTo>
                  <a:pt x="2768638" y="5531256"/>
                  <a:pt x="2772949" y="5532083"/>
                  <a:pt x="2777192" y="5534331"/>
                </a:cubicBezTo>
                <a:cubicBezTo>
                  <a:pt x="2781435" y="5536579"/>
                  <a:pt x="2785611" y="5540246"/>
                  <a:pt x="2789141" y="5544668"/>
                </a:cubicBezTo>
                <a:lnTo>
                  <a:pt x="2789488" y="5545307"/>
                </a:lnTo>
                <a:lnTo>
                  <a:pt x="2792668" y="5542469"/>
                </a:lnTo>
                <a:cubicBezTo>
                  <a:pt x="2801315" y="5542221"/>
                  <a:pt x="2811687" y="5549528"/>
                  <a:pt x="2818432" y="5559685"/>
                </a:cubicBezTo>
                <a:lnTo>
                  <a:pt x="2822540" y="5569933"/>
                </a:lnTo>
                <a:lnTo>
                  <a:pt x="2822375" y="5562418"/>
                </a:lnTo>
                <a:cubicBezTo>
                  <a:pt x="2823874" y="5557783"/>
                  <a:pt x="2826527" y="5552606"/>
                  <a:pt x="2828998" y="5545832"/>
                </a:cubicBezTo>
                <a:cubicBezTo>
                  <a:pt x="2846583" y="5551022"/>
                  <a:pt x="2842231" y="5571589"/>
                  <a:pt x="2832955" y="5576797"/>
                </a:cubicBezTo>
                <a:lnTo>
                  <a:pt x="2824965" y="5575982"/>
                </a:lnTo>
                <a:lnTo>
                  <a:pt x="2825160" y="5576469"/>
                </a:lnTo>
                <a:cubicBezTo>
                  <a:pt x="2826050" y="5582385"/>
                  <a:pt x="2825364" y="5588425"/>
                  <a:pt x="2822432" y="5594001"/>
                </a:cubicBezTo>
                <a:cubicBezTo>
                  <a:pt x="2817366" y="5590642"/>
                  <a:pt x="2818247" y="5594872"/>
                  <a:pt x="2814062" y="5595744"/>
                </a:cubicBezTo>
                <a:cubicBezTo>
                  <a:pt x="2803162" y="5595807"/>
                  <a:pt x="2795784" y="5591826"/>
                  <a:pt x="2790471" y="5584656"/>
                </a:cubicBezTo>
                <a:lnTo>
                  <a:pt x="2790256" y="5584076"/>
                </a:lnTo>
                <a:lnTo>
                  <a:pt x="2786093" y="5587463"/>
                </a:lnTo>
                <a:cubicBezTo>
                  <a:pt x="2775531" y="5584545"/>
                  <a:pt x="2768253" y="5578955"/>
                  <a:pt x="2763437" y="5571360"/>
                </a:cubicBezTo>
                <a:cubicBezTo>
                  <a:pt x="2758622" y="5563766"/>
                  <a:pt x="2756269" y="5554169"/>
                  <a:pt x="2755558" y="5543234"/>
                </a:cubicBezTo>
                <a:cubicBezTo>
                  <a:pt x="2757754" y="5537129"/>
                  <a:pt x="2761041" y="5533779"/>
                  <a:pt x="2764839" y="5532518"/>
                </a:cubicBezTo>
                <a:close/>
                <a:moveTo>
                  <a:pt x="2639487" y="5529841"/>
                </a:moveTo>
                <a:cubicBezTo>
                  <a:pt x="2660841" y="5536853"/>
                  <a:pt x="2647842" y="5570447"/>
                  <a:pt x="2633120" y="5581839"/>
                </a:cubicBezTo>
                <a:cubicBezTo>
                  <a:pt x="2616142" y="5575363"/>
                  <a:pt x="2629139" y="5541768"/>
                  <a:pt x="2639487" y="5529841"/>
                </a:cubicBezTo>
                <a:close/>
                <a:moveTo>
                  <a:pt x="3072641" y="5523688"/>
                </a:moveTo>
                <a:cubicBezTo>
                  <a:pt x="3077816" y="5523772"/>
                  <a:pt x="3082994" y="5526543"/>
                  <a:pt x="3086773" y="5533108"/>
                </a:cubicBezTo>
                <a:cubicBezTo>
                  <a:pt x="3088932" y="5536858"/>
                  <a:pt x="3090635" y="5541848"/>
                  <a:pt x="3091618" y="5548282"/>
                </a:cubicBezTo>
                <a:cubicBezTo>
                  <a:pt x="3087419" y="5550606"/>
                  <a:pt x="3085046" y="5554151"/>
                  <a:pt x="3081463" y="5557529"/>
                </a:cubicBezTo>
                <a:lnTo>
                  <a:pt x="3067787" y="5563999"/>
                </a:lnTo>
                <a:lnTo>
                  <a:pt x="3073374" y="5569391"/>
                </a:lnTo>
                <a:cubicBezTo>
                  <a:pt x="3075724" y="5573254"/>
                  <a:pt x="3077673" y="5578491"/>
                  <a:pt x="3078960" y="5585354"/>
                </a:cubicBezTo>
                <a:cubicBezTo>
                  <a:pt x="3071312" y="5589565"/>
                  <a:pt x="3071753" y="5599420"/>
                  <a:pt x="3054324" y="5603967"/>
                </a:cubicBezTo>
                <a:cubicBezTo>
                  <a:pt x="3032770" y="5590277"/>
                  <a:pt x="3040001" y="5568725"/>
                  <a:pt x="3052286" y="5562261"/>
                </a:cubicBezTo>
                <a:lnTo>
                  <a:pt x="3061750" y="5561838"/>
                </a:lnTo>
                <a:lnTo>
                  <a:pt x="3052862" y="5546637"/>
                </a:lnTo>
                <a:cubicBezTo>
                  <a:pt x="3051958" y="5534115"/>
                  <a:pt x="3062292" y="5523523"/>
                  <a:pt x="3072641" y="5523688"/>
                </a:cubicBezTo>
                <a:close/>
                <a:moveTo>
                  <a:pt x="1500904" y="5518334"/>
                </a:moveTo>
                <a:cubicBezTo>
                  <a:pt x="1513341" y="5514956"/>
                  <a:pt x="1521231" y="5522594"/>
                  <a:pt x="1524592" y="5534279"/>
                </a:cubicBezTo>
                <a:cubicBezTo>
                  <a:pt x="1529075" y="5549857"/>
                  <a:pt x="1525504" y="5572626"/>
                  <a:pt x="1513922" y="5586060"/>
                </a:cubicBezTo>
                <a:cubicBezTo>
                  <a:pt x="1505818" y="5584610"/>
                  <a:pt x="1500070" y="5581093"/>
                  <a:pt x="1496007" y="5576391"/>
                </a:cubicBezTo>
                <a:cubicBezTo>
                  <a:pt x="1483822" y="5562277"/>
                  <a:pt x="1486814" y="5537467"/>
                  <a:pt x="1486951" y="5525642"/>
                </a:cubicBezTo>
                <a:cubicBezTo>
                  <a:pt x="1492108" y="5521810"/>
                  <a:pt x="1496759" y="5519460"/>
                  <a:pt x="1500904" y="5518334"/>
                </a:cubicBezTo>
                <a:close/>
                <a:moveTo>
                  <a:pt x="2100078" y="5516597"/>
                </a:moveTo>
                <a:cubicBezTo>
                  <a:pt x="2102853" y="5520006"/>
                  <a:pt x="2105222" y="5527996"/>
                  <a:pt x="2106069" y="5535810"/>
                </a:cubicBezTo>
                <a:cubicBezTo>
                  <a:pt x="2106916" y="5543622"/>
                  <a:pt x="2106241" y="5551256"/>
                  <a:pt x="2102926" y="5553954"/>
                </a:cubicBezTo>
                <a:cubicBezTo>
                  <a:pt x="2094214" y="5556793"/>
                  <a:pt x="2087604" y="5555440"/>
                  <a:pt x="2083107" y="5551926"/>
                </a:cubicBezTo>
                <a:cubicBezTo>
                  <a:pt x="2069620" y="5541383"/>
                  <a:pt x="2075158" y="5511369"/>
                  <a:pt x="2100078" y="5516597"/>
                </a:cubicBezTo>
                <a:close/>
                <a:moveTo>
                  <a:pt x="2223672" y="5507915"/>
                </a:moveTo>
                <a:cubicBezTo>
                  <a:pt x="2226262" y="5507059"/>
                  <a:pt x="2228699" y="5507236"/>
                  <a:pt x="2230205" y="5509092"/>
                </a:cubicBezTo>
                <a:cubicBezTo>
                  <a:pt x="2232214" y="5511568"/>
                  <a:pt x="2232568" y="5517027"/>
                  <a:pt x="2229422" y="5527003"/>
                </a:cubicBezTo>
                <a:cubicBezTo>
                  <a:pt x="2223875" y="5527399"/>
                  <a:pt x="2219940" y="5526985"/>
                  <a:pt x="2217272" y="5526045"/>
                </a:cubicBezTo>
                <a:cubicBezTo>
                  <a:pt x="2206767" y="5522342"/>
                  <a:pt x="2215906" y="5510481"/>
                  <a:pt x="2223672" y="5507915"/>
                </a:cubicBezTo>
                <a:close/>
                <a:moveTo>
                  <a:pt x="2125420" y="5501956"/>
                </a:moveTo>
                <a:cubicBezTo>
                  <a:pt x="2128303" y="5501234"/>
                  <a:pt x="2131318" y="5501645"/>
                  <a:pt x="2134237" y="5502837"/>
                </a:cubicBezTo>
                <a:cubicBezTo>
                  <a:pt x="2140076" y="5505223"/>
                  <a:pt x="2145537" y="5510740"/>
                  <a:pt x="2148807" y="5516601"/>
                </a:cubicBezTo>
                <a:cubicBezTo>
                  <a:pt x="2150986" y="5520507"/>
                  <a:pt x="2152193" y="5524566"/>
                  <a:pt x="2151889" y="5527951"/>
                </a:cubicBezTo>
                <a:cubicBezTo>
                  <a:pt x="2146116" y="5530068"/>
                  <a:pt x="2140341" y="5532185"/>
                  <a:pt x="2136848" y="5540012"/>
                </a:cubicBezTo>
                <a:cubicBezTo>
                  <a:pt x="2122487" y="5528910"/>
                  <a:pt x="2110407" y="5523518"/>
                  <a:pt x="2117394" y="5507862"/>
                </a:cubicBezTo>
                <a:cubicBezTo>
                  <a:pt x="2119787" y="5504529"/>
                  <a:pt x="2122538" y="5502677"/>
                  <a:pt x="2125420" y="5501956"/>
                </a:cubicBezTo>
                <a:close/>
                <a:moveTo>
                  <a:pt x="3860919" y="5491714"/>
                </a:moveTo>
                <a:cubicBezTo>
                  <a:pt x="3869686" y="5492177"/>
                  <a:pt x="3878977" y="5495621"/>
                  <a:pt x="3887381" y="5500718"/>
                </a:cubicBezTo>
                <a:cubicBezTo>
                  <a:pt x="3904188" y="5510917"/>
                  <a:pt x="3917449" y="5527735"/>
                  <a:pt x="3915879" y="5540565"/>
                </a:cubicBezTo>
                <a:cubicBezTo>
                  <a:pt x="3881903" y="5532065"/>
                  <a:pt x="3867270" y="5508568"/>
                  <a:pt x="3837606" y="5500594"/>
                </a:cubicBezTo>
                <a:cubicBezTo>
                  <a:pt x="3843912" y="5493770"/>
                  <a:pt x="3852154" y="5491252"/>
                  <a:pt x="3860919" y="5491714"/>
                </a:cubicBezTo>
                <a:close/>
                <a:moveTo>
                  <a:pt x="2797826" y="5485418"/>
                </a:moveTo>
                <a:cubicBezTo>
                  <a:pt x="2801328" y="5485695"/>
                  <a:pt x="2804638" y="5487148"/>
                  <a:pt x="2807157" y="5490001"/>
                </a:cubicBezTo>
                <a:lnTo>
                  <a:pt x="2807900" y="5493240"/>
                </a:lnTo>
                <a:lnTo>
                  <a:pt x="2818694" y="5487689"/>
                </a:lnTo>
                <a:cubicBezTo>
                  <a:pt x="2822480" y="5487492"/>
                  <a:pt x="2826038" y="5488578"/>
                  <a:pt x="2828693" y="5491291"/>
                </a:cubicBezTo>
                <a:cubicBezTo>
                  <a:pt x="2832230" y="5494907"/>
                  <a:pt x="2834156" y="5501416"/>
                  <a:pt x="2832858" y="5511638"/>
                </a:cubicBezTo>
                <a:cubicBezTo>
                  <a:pt x="2831550" y="5516332"/>
                  <a:pt x="2825201" y="5518759"/>
                  <a:pt x="2817863" y="5519183"/>
                </a:cubicBezTo>
                <a:cubicBezTo>
                  <a:pt x="2810525" y="5519605"/>
                  <a:pt x="2802199" y="5518022"/>
                  <a:pt x="2796935" y="5514695"/>
                </a:cubicBezTo>
                <a:lnTo>
                  <a:pt x="2797481" y="5512847"/>
                </a:lnTo>
                <a:lnTo>
                  <a:pt x="2793992" y="5513699"/>
                </a:lnTo>
                <a:cubicBezTo>
                  <a:pt x="2786953" y="5513696"/>
                  <a:pt x="2780059" y="5512142"/>
                  <a:pt x="2777254" y="5508694"/>
                </a:cubicBezTo>
                <a:cubicBezTo>
                  <a:pt x="2775078" y="5494348"/>
                  <a:pt x="2787319" y="5484588"/>
                  <a:pt x="2797826" y="5485418"/>
                </a:cubicBezTo>
                <a:close/>
                <a:moveTo>
                  <a:pt x="3167748" y="5480959"/>
                </a:moveTo>
                <a:cubicBezTo>
                  <a:pt x="3172086" y="5482539"/>
                  <a:pt x="3174935" y="5484726"/>
                  <a:pt x="3176811" y="5487317"/>
                </a:cubicBezTo>
                <a:cubicBezTo>
                  <a:pt x="3179629" y="5491204"/>
                  <a:pt x="3180261" y="5496004"/>
                  <a:pt x="3180468" y="5501048"/>
                </a:cubicBezTo>
                <a:lnTo>
                  <a:pt x="3180536" y="5502008"/>
                </a:lnTo>
                <a:lnTo>
                  <a:pt x="3184189" y="5503581"/>
                </a:lnTo>
                <a:lnTo>
                  <a:pt x="3181487" y="5515279"/>
                </a:lnTo>
                <a:lnTo>
                  <a:pt x="3181555" y="5516236"/>
                </a:lnTo>
                <a:lnTo>
                  <a:pt x="3181328" y="5515958"/>
                </a:lnTo>
                <a:lnTo>
                  <a:pt x="3180247" y="5520644"/>
                </a:lnTo>
                <a:cubicBezTo>
                  <a:pt x="3178202" y="5526681"/>
                  <a:pt x="3174977" y="5532481"/>
                  <a:pt x="3169231" y="5536285"/>
                </a:cubicBezTo>
                <a:cubicBezTo>
                  <a:pt x="3152429" y="5522981"/>
                  <a:pt x="3148418" y="5514237"/>
                  <a:pt x="3152536" y="5495225"/>
                </a:cubicBezTo>
                <a:lnTo>
                  <a:pt x="3166445" y="5496098"/>
                </a:lnTo>
                <a:lnTo>
                  <a:pt x="3164656" y="5492913"/>
                </a:lnTo>
                <a:cubicBezTo>
                  <a:pt x="3164129" y="5489700"/>
                  <a:pt x="3164882" y="5485857"/>
                  <a:pt x="3167748" y="5480959"/>
                </a:cubicBezTo>
                <a:close/>
                <a:moveTo>
                  <a:pt x="3125802" y="5479053"/>
                </a:moveTo>
                <a:cubicBezTo>
                  <a:pt x="3132000" y="5485608"/>
                  <a:pt x="3128145" y="5492713"/>
                  <a:pt x="3122682" y="5495721"/>
                </a:cubicBezTo>
                <a:cubicBezTo>
                  <a:pt x="3117218" y="5498729"/>
                  <a:pt x="3110146" y="5497640"/>
                  <a:pt x="3109908" y="5487803"/>
                </a:cubicBezTo>
                <a:cubicBezTo>
                  <a:pt x="3117855" y="5483428"/>
                  <a:pt x="3121828" y="5481240"/>
                  <a:pt x="3125802" y="5479053"/>
                </a:cubicBezTo>
                <a:close/>
                <a:moveTo>
                  <a:pt x="3207711" y="5475560"/>
                </a:moveTo>
                <a:cubicBezTo>
                  <a:pt x="3218524" y="5494609"/>
                  <a:pt x="3211466" y="5510424"/>
                  <a:pt x="3192326" y="5520845"/>
                </a:cubicBezTo>
                <a:cubicBezTo>
                  <a:pt x="3177984" y="5509704"/>
                  <a:pt x="3185811" y="5470527"/>
                  <a:pt x="3207711" y="5475560"/>
                </a:cubicBezTo>
                <a:close/>
                <a:moveTo>
                  <a:pt x="2480447" y="5474712"/>
                </a:moveTo>
                <a:cubicBezTo>
                  <a:pt x="2484410" y="5475348"/>
                  <a:pt x="2488459" y="5477252"/>
                  <a:pt x="2492496" y="5480705"/>
                </a:cubicBezTo>
                <a:cubicBezTo>
                  <a:pt x="2492086" y="5514648"/>
                  <a:pt x="2473962" y="5540600"/>
                  <a:pt x="2453726" y="5557068"/>
                </a:cubicBezTo>
                <a:cubicBezTo>
                  <a:pt x="2449219" y="5555835"/>
                  <a:pt x="2445866" y="5553224"/>
                  <a:pt x="2443525" y="5549659"/>
                </a:cubicBezTo>
                <a:cubicBezTo>
                  <a:pt x="2429180" y="5527828"/>
                  <a:pt x="2452704" y="5470253"/>
                  <a:pt x="2480447" y="5474712"/>
                </a:cubicBezTo>
                <a:close/>
                <a:moveTo>
                  <a:pt x="3372608" y="5472663"/>
                </a:moveTo>
                <a:cubicBezTo>
                  <a:pt x="3388666" y="5479830"/>
                  <a:pt x="3401129" y="5495050"/>
                  <a:pt x="3417608" y="5512062"/>
                </a:cubicBezTo>
                <a:cubicBezTo>
                  <a:pt x="3412350" y="5515752"/>
                  <a:pt x="3406850" y="5516617"/>
                  <a:pt x="3401570" y="5515469"/>
                </a:cubicBezTo>
                <a:cubicBezTo>
                  <a:pt x="3385731" y="5512022"/>
                  <a:pt x="3371890" y="5490452"/>
                  <a:pt x="3372608" y="5472663"/>
                </a:cubicBezTo>
                <a:close/>
                <a:moveTo>
                  <a:pt x="2182900" y="5472497"/>
                </a:moveTo>
                <a:cubicBezTo>
                  <a:pt x="2194001" y="5486136"/>
                  <a:pt x="2198259" y="5505342"/>
                  <a:pt x="2205292" y="5527958"/>
                </a:cubicBezTo>
                <a:cubicBezTo>
                  <a:pt x="2198937" y="5528879"/>
                  <a:pt x="2193636" y="5527171"/>
                  <a:pt x="2189443" y="5523765"/>
                </a:cubicBezTo>
                <a:cubicBezTo>
                  <a:pt x="2176862" y="5513544"/>
                  <a:pt x="2174237" y="5488050"/>
                  <a:pt x="2182900" y="5472497"/>
                </a:cubicBezTo>
                <a:close/>
                <a:moveTo>
                  <a:pt x="2670236" y="5470551"/>
                </a:moveTo>
                <a:cubicBezTo>
                  <a:pt x="2675079" y="5470358"/>
                  <a:pt x="2680699" y="5471323"/>
                  <a:pt x="2687117" y="5473767"/>
                </a:cubicBezTo>
                <a:cubicBezTo>
                  <a:pt x="2694341" y="5487916"/>
                  <a:pt x="2694487" y="5523308"/>
                  <a:pt x="2675238" y="5534217"/>
                </a:cubicBezTo>
                <a:cubicBezTo>
                  <a:pt x="2640493" y="5529962"/>
                  <a:pt x="2636336" y="5471902"/>
                  <a:pt x="2670236" y="5470551"/>
                </a:cubicBezTo>
                <a:close/>
                <a:moveTo>
                  <a:pt x="4282899" y="5463946"/>
                </a:moveTo>
                <a:cubicBezTo>
                  <a:pt x="4287262" y="5464480"/>
                  <a:pt x="4294509" y="5468597"/>
                  <a:pt x="4300535" y="5473641"/>
                </a:cubicBezTo>
                <a:cubicBezTo>
                  <a:pt x="4306561" y="5478685"/>
                  <a:pt x="4311367" y="5484655"/>
                  <a:pt x="4310847" y="5488898"/>
                </a:cubicBezTo>
                <a:cubicBezTo>
                  <a:pt x="4306535" y="5496983"/>
                  <a:pt x="4300834" y="5500591"/>
                  <a:pt x="4295157" y="5501174"/>
                </a:cubicBezTo>
                <a:cubicBezTo>
                  <a:pt x="4278127" y="5502923"/>
                  <a:pt x="4261314" y="5477452"/>
                  <a:pt x="4282899" y="5463946"/>
                </a:cubicBezTo>
                <a:close/>
                <a:moveTo>
                  <a:pt x="4433046" y="5458550"/>
                </a:moveTo>
                <a:cubicBezTo>
                  <a:pt x="4448940" y="5461733"/>
                  <a:pt x="4467518" y="5475373"/>
                  <a:pt x="4474123" y="5491835"/>
                </a:cubicBezTo>
                <a:cubicBezTo>
                  <a:pt x="4469108" y="5498364"/>
                  <a:pt x="4463342" y="5501852"/>
                  <a:pt x="4457298" y="5503297"/>
                </a:cubicBezTo>
                <a:cubicBezTo>
                  <a:pt x="4439162" y="5507628"/>
                  <a:pt x="4418506" y="5493564"/>
                  <a:pt x="4408068" y="5488005"/>
                </a:cubicBezTo>
                <a:cubicBezTo>
                  <a:pt x="4403940" y="5462640"/>
                  <a:pt x="4417151" y="5455367"/>
                  <a:pt x="4433046" y="5458550"/>
                </a:cubicBezTo>
                <a:close/>
                <a:moveTo>
                  <a:pt x="2566066" y="5455415"/>
                </a:moveTo>
                <a:cubicBezTo>
                  <a:pt x="2566257" y="5460786"/>
                  <a:pt x="2565529" y="5467594"/>
                  <a:pt x="2563805" y="5474783"/>
                </a:cubicBezTo>
                <a:lnTo>
                  <a:pt x="2557368" y="5491688"/>
                </a:lnTo>
                <a:lnTo>
                  <a:pt x="2572491" y="5472544"/>
                </a:lnTo>
                <a:cubicBezTo>
                  <a:pt x="2576915" y="5493784"/>
                  <a:pt x="2568664" y="5539824"/>
                  <a:pt x="2534473" y="5546945"/>
                </a:cubicBezTo>
                <a:cubicBezTo>
                  <a:pt x="2534841" y="5538004"/>
                  <a:pt x="2536286" y="5530224"/>
                  <a:pt x="2538527" y="5523247"/>
                </a:cubicBezTo>
                <a:lnTo>
                  <a:pt x="2545356" y="5508633"/>
                </a:lnTo>
                <a:lnTo>
                  <a:pt x="2540870" y="5513997"/>
                </a:lnTo>
                <a:cubicBezTo>
                  <a:pt x="2534846" y="5518467"/>
                  <a:pt x="2527668" y="5521200"/>
                  <a:pt x="2519258" y="5521136"/>
                </a:cubicBezTo>
                <a:cubicBezTo>
                  <a:pt x="2522490" y="5490875"/>
                  <a:pt x="2542602" y="5474509"/>
                  <a:pt x="2566066" y="5455415"/>
                </a:cubicBezTo>
                <a:close/>
                <a:moveTo>
                  <a:pt x="3144696" y="5453551"/>
                </a:moveTo>
                <a:cubicBezTo>
                  <a:pt x="3151210" y="5461800"/>
                  <a:pt x="3138516" y="5471776"/>
                  <a:pt x="3132689" y="5468120"/>
                </a:cubicBezTo>
                <a:cubicBezTo>
                  <a:pt x="3130748" y="5466901"/>
                  <a:pt x="3129568" y="5464167"/>
                  <a:pt x="3130118" y="5459351"/>
                </a:cubicBezTo>
                <a:cubicBezTo>
                  <a:pt x="3132515" y="5455770"/>
                  <a:pt x="3138605" y="5454660"/>
                  <a:pt x="3144696" y="5453551"/>
                </a:cubicBezTo>
                <a:close/>
                <a:moveTo>
                  <a:pt x="2907040" y="5452041"/>
                </a:moveTo>
                <a:cubicBezTo>
                  <a:pt x="2915285" y="5455057"/>
                  <a:pt x="2923156" y="5461077"/>
                  <a:pt x="2929693" y="5468417"/>
                </a:cubicBezTo>
                <a:cubicBezTo>
                  <a:pt x="2942765" y="5483100"/>
                  <a:pt x="2950505" y="5503070"/>
                  <a:pt x="2945238" y="5514874"/>
                </a:cubicBezTo>
                <a:cubicBezTo>
                  <a:pt x="2915254" y="5496774"/>
                  <a:pt x="2908164" y="5470017"/>
                  <a:pt x="2882148" y="5453685"/>
                </a:cubicBezTo>
                <a:cubicBezTo>
                  <a:pt x="2890179" y="5449013"/>
                  <a:pt x="2898797" y="5449026"/>
                  <a:pt x="2907040" y="5452041"/>
                </a:cubicBezTo>
                <a:close/>
                <a:moveTo>
                  <a:pt x="2513302" y="5439332"/>
                </a:moveTo>
                <a:cubicBezTo>
                  <a:pt x="2519271" y="5441031"/>
                  <a:pt x="2521724" y="5454631"/>
                  <a:pt x="2528041" y="5466104"/>
                </a:cubicBezTo>
                <a:cubicBezTo>
                  <a:pt x="2524178" y="5468230"/>
                  <a:pt x="2518909" y="5472376"/>
                  <a:pt x="2513115" y="5475567"/>
                </a:cubicBezTo>
                <a:cubicBezTo>
                  <a:pt x="2507320" y="5478756"/>
                  <a:pt x="2501000" y="5480991"/>
                  <a:pt x="2495031" y="5479293"/>
                </a:cubicBezTo>
                <a:cubicBezTo>
                  <a:pt x="2490472" y="5461868"/>
                  <a:pt x="2493987" y="5449966"/>
                  <a:pt x="2513302" y="5439332"/>
                </a:cubicBezTo>
                <a:close/>
                <a:moveTo>
                  <a:pt x="2633844" y="5432788"/>
                </a:moveTo>
                <a:cubicBezTo>
                  <a:pt x="2638208" y="5433323"/>
                  <a:pt x="2641487" y="5435923"/>
                  <a:pt x="2643658" y="5439694"/>
                </a:cubicBezTo>
                <a:cubicBezTo>
                  <a:pt x="2650160" y="5451004"/>
                  <a:pt x="2646657" y="5472842"/>
                  <a:pt x="2632371" y="5480988"/>
                </a:cubicBezTo>
                <a:cubicBezTo>
                  <a:pt x="2593630" y="5471846"/>
                  <a:pt x="2612557" y="5425784"/>
                  <a:pt x="2633844" y="5432788"/>
                </a:cubicBezTo>
                <a:close/>
                <a:moveTo>
                  <a:pt x="3359495" y="5429266"/>
                </a:moveTo>
                <a:cubicBezTo>
                  <a:pt x="3372732" y="5430886"/>
                  <a:pt x="3371189" y="5443491"/>
                  <a:pt x="3365233" y="5455558"/>
                </a:cubicBezTo>
                <a:cubicBezTo>
                  <a:pt x="3347585" y="5453396"/>
                  <a:pt x="3349643" y="5436589"/>
                  <a:pt x="3359495" y="5429266"/>
                </a:cubicBezTo>
                <a:close/>
                <a:moveTo>
                  <a:pt x="4570447" y="5428779"/>
                </a:moveTo>
                <a:cubicBezTo>
                  <a:pt x="4594531" y="5444814"/>
                  <a:pt x="4556631" y="5470707"/>
                  <a:pt x="4547553" y="5473957"/>
                </a:cubicBezTo>
                <a:cubicBezTo>
                  <a:pt x="4533075" y="5450375"/>
                  <a:pt x="4554986" y="5448696"/>
                  <a:pt x="4570447" y="5428779"/>
                </a:cubicBezTo>
                <a:close/>
                <a:moveTo>
                  <a:pt x="4155246" y="5425928"/>
                </a:moveTo>
                <a:cubicBezTo>
                  <a:pt x="4171174" y="5440964"/>
                  <a:pt x="4169070" y="5458154"/>
                  <a:pt x="4153833" y="5473735"/>
                </a:cubicBezTo>
                <a:cubicBezTo>
                  <a:pt x="4136852" y="5467295"/>
                  <a:pt x="4132833" y="5427547"/>
                  <a:pt x="4155246" y="5425928"/>
                </a:cubicBezTo>
                <a:close/>
                <a:moveTo>
                  <a:pt x="2827345" y="5411410"/>
                </a:moveTo>
                <a:cubicBezTo>
                  <a:pt x="2831556" y="5419058"/>
                  <a:pt x="2830045" y="5424873"/>
                  <a:pt x="2832151" y="5428698"/>
                </a:cubicBezTo>
                <a:cubicBezTo>
                  <a:pt x="2821303" y="5434671"/>
                  <a:pt x="2813477" y="5429013"/>
                  <a:pt x="2812881" y="5419372"/>
                </a:cubicBezTo>
                <a:cubicBezTo>
                  <a:pt x="2816497" y="5417382"/>
                  <a:pt x="2823729" y="5413400"/>
                  <a:pt x="2827345" y="5411410"/>
                </a:cubicBezTo>
                <a:close/>
                <a:moveTo>
                  <a:pt x="2991116" y="5408001"/>
                </a:moveTo>
                <a:cubicBezTo>
                  <a:pt x="3022237" y="5396147"/>
                  <a:pt x="3058932" y="5455169"/>
                  <a:pt x="3044865" y="5476611"/>
                </a:cubicBezTo>
                <a:cubicBezTo>
                  <a:pt x="3015319" y="5453222"/>
                  <a:pt x="3011941" y="5431000"/>
                  <a:pt x="2991116" y="5408001"/>
                </a:cubicBezTo>
                <a:close/>
                <a:moveTo>
                  <a:pt x="3750566" y="5407561"/>
                </a:moveTo>
                <a:cubicBezTo>
                  <a:pt x="3753644" y="5408393"/>
                  <a:pt x="3757125" y="5412613"/>
                  <a:pt x="3760412" y="5422543"/>
                </a:cubicBezTo>
                <a:cubicBezTo>
                  <a:pt x="3756146" y="5426112"/>
                  <a:pt x="3752713" y="5428077"/>
                  <a:pt x="3749999" y="5428877"/>
                </a:cubicBezTo>
                <a:cubicBezTo>
                  <a:pt x="3735751" y="5433068"/>
                  <a:pt x="3741337" y="5405066"/>
                  <a:pt x="3750566" y="5407561"/>
                </a:cubicBezTo>
                <a:close/>
                <a:moveTo>
                  <a:pt x="1737058" y="5400966"/>
                </a:moveTo>
                <a:cubicBezTo>
                  <a:pt x="1741599" y="5399323"/>
                  <a:pt x="1745642" y="5399542"/>
                  <a:pt x="1748926" y="5400977"/>
                </a:cubicBezTo>
                <a:cubicBezTo>
                  <a:pt x="1758778" y="5405274"/>
                  <a:pt x="1761800" y="5420488"/>
                  <a:pt x="1750983" y="5429061"/>
                </a:cubicBezTo>
                <a:cubicBezTo>
                  <a:pt x="1738683" y="5423157"/>
                  <a:pt x="1734936" y="5418299"/>
                  <a:pt x="1737058" y="5400966"/>
                </a:cubicBezTo>
                <a:close/>
                <a:moveTo>
                  <a:pt x="2020704" y="5397569"/>
                </a:moveTo>
                <a:cubicBezTo>
                  <a:pt x="2025324" y="5396386"/>
                  <a:pt x="2030104" y="5397115"/>
                  <a:pt x="2034423" y="5400707"/>
                </a:cubicBezTo>
                <a:cubicBezTo>
                  <a:pt x="2035481" y="5422587"/>
                  <a:pt x="2022049" y="5433519"/>
                  <a:pt x="2000266" y="5434187"/>
                </a:cubicBezTo>
                <a:cubicBezTo>
                  <a:pt x="1994435" y="5421877"/>
                  <a:pt x="2006846" y="5401117"/>
                  <a:pt x="2020704" y="5397569"/>
                </a:cubicBezTo>
                <a:close/>
                <a:moveTo>
                  <a:pt x="3250200" y="5396067"/>
                </a:moveTo>
                <a:cubicBezTo>
                  <a:pt x="3257617" y="5391984"/>
                  <a:pt x="3273795" y="5412590"/>
                  <a:pt x="3268456" y="5420448"/>
                </a:cubicBezTo>
                <a:cubicBezTo>
                  <a:pt x="3253622" y="5428615"/>
                  <a:pt x="3246491" y="5398109"/>
                  <a:pt x="3250200" y="5396067"/>
                </a:cubicBezTo>
                <a:close/>
                <a:moveTo>
                  <a:pt x="2335758" y="5391466"/>
                </a:moveTo>
                <a:cubicBezTo>
                  <a:pt x="2346469" y="5392370"/>
                  <a:pt x="2354219" y="5405805"/>
                  <a:pt x="2346730" y="5417400"/>
                </a:cubicBezTo>
                <a:cubicBezTo>
                  <a:pt x="2333186" y="5415761"/>
                  <a:pt x="2328077" y="5412364"/>
                  <a:pt x="2324516" y="5395269"/>
                </a:cubicBezTo>
                <a:cubicBezTo>
                  <a:pt x="2328290" y="5392254"/>
                  <a:pt x="2332188" y="5391162"/>
                  <a:pt x="2335758" y="5391466"/>
                </a:cubicBezTo>
                <a:close/>
                <a:moveTo>
                  <a:pt x="2234493" y="5388829"/>
                </a:moveTo>
                <a:cubicBezTo>
                  <a:pt x="2243878" y="5390861"/>
                  <a:pt x="2258144" y="5407553"/>
                  <a:pt x="2243502" y="5412160"/>
                </a:cubicBezTo>
                <a:cubicBezTo>
                  <a:pt x="2231490" y="5413448"/>
                  <a:pt x="2226610" y="5398787"/>
                  <a:pt x="2234493" y="5388829"/>
                </a:cubicBezTo>
                <a:close/>
                <a:moveTo>
                  <a:pt x="2563059" y="5383322"/>
                </a:moveTo>
                <a:cubicBezTo>
                  <a:pt x="2566686" y="5385749"/>
                  <a:pt x="2569123" y="5389959"/>
                  <a:pt x="2571261" y="5394613"/>
                </a:cubicBezTo>
                <a:cubicBezTo>
                  <a:pt x="2573399" y="5399269"/>
                  <a:pt x="2575240" y="5404368"/>
                  <a:pt x="2577676" y="5408577"/>
                </a:cubicBezTo>
                <a:cubicBezTo>
                  <a:pt x="2566896" y="5416836"/>
                  <a:pt x="2556116" y="5425094"/>
                  <a:pt x="2542849" y="5421373"/>
                </a:cubicBezTo>
                <a:cubicBezTo>
                  <a:pt x="2539116" y="5403402"/>
                  <a:pt x="2546267" y="5392715"/>
                  <a:pt x="2563059" y="5383322"/>
                </a:cubicBezTo>
                <a:close/>
                <a:moveTo>
                  <a:pt x="4890910" y="5383240"/>
                </a:moveTo>
                <a:cubicBezTo>
                  <a:pt x="4895829" y="5381433"/>
                  <a:pt x="4901217" y="5381059"/>
                  <a:pt x="4904929" y="5384040"/>
                </a:cubicBezTo>
                <a:cubicBezTo>
                  <a:pt x="4907405" y="5386028"/>
                  <a:pt x="4909136" y="5389507"/>
                  <a:pt x="4909487" y="5395049"/>
                </a:cubicBezTo>
                <a:cubicBezTo>
                  <a:pt x="4905808" y="5400547"/>
                  <a:pt x="4899004" y="5402626"/>
                  <a:pt x="4892800" y="5401789"/>
                </a:cubicBezTo>
                <a:cubicBezTo>
                  <a:pt x="4886593" y="5400953"/>
                  <a:pt x="4880986" y="5397200"/>
                  <a:pt x="4879700" y="5391035"/>
                </a:cubicBezTo>
                <a:cubicBezTo>
                  <a:pt x="4881540" y="5388285"/>
                  <a:pt x="4885991" y="5385046"/>
                  <a:pt x="4890910" y="5383240"/>
                </a:cubicBezTo>
                <a:close/>
                <a:moveTo>
                  <a:pt x="3121537" y="5381226"/>
                </a:moveTo>
                <a:cubicBezTo>
                  <a:pt x="3128367" y="5379965"/>
                  <a:pt x="3135009" y="5382464"/>
                  <a:pt x="3139923" y="5387049"/>
                </a:cubicBezTo>
                <a:cubicBezTo>
                  <a:pt x="3149751" y="5396218"/>
                  <a:pt x="3152669" y="5413726"/>
                  <a:pt x="3136372" y="5426151"/>
                </a:cubicBezTo>
                <a:cubicBezTo>
                  <a:pt x="3132417" y="5426097"/>
                  <a:pt x="3129440" y="5425078"/>
                  <a:pt x="3126914" y="5423386"/>
                </a:cubicBezTo>
                <a:cubicBezTo>
                  <a:pt x="3119333" y="5418314"/>
                  <a:pt x="3115797" y="5407198"/>
                  <a:pt x="3102015" y="5397974"/>
                </a:cubicBezTo>
                <a:cubicBezTo>
                  <a:pt x="3107686" y="5387511"/>
                  <a:pt x="3114706" y="5382487"/>
                  <a:pt x="3121537" y="5381226"/>
                </a:cubicBezTo>
                <a:close/>
                <a:moveTo>
                  <a:pt x="2442415" y="5377765"/>
                </a:moveTo>
                <a:cubicBezTo>
                  <a:pt x="2449498" y="5391756"/>
                  <a:pt x="2446332" y="5417618"/>
                  <a:pt x="2436083" y="5429487"/>
                </a:cubicBezTo>
                <a:cubicBezTo>
                  <a:pt x="2444749" y="5430548"/>
                  <a:pt x="2449082" y="5431078"/>
                  <a:pt x="2457749" y="5432139"/>
                </a:cubicBezTo>
                <a:lnTo>
                  <a:pt x="2456870" y="5433806"/>
                </a:lnTo>
                <a:lnTo>
                  <a:pt x="2457212" y="5433547"/>
                </a:lnTo>
                <a:cubicBezTo>
                  <a:pt x="2461714" y="5432387"/>
                  <a:pt x="2466554" y="5433519"/>
                  <a:pt x="2471846" y="5437708"/>
                </a:cubicBezTo>
                <a:cubicBezTo>
                  <a:pt x="2469218" y="5441027"/>
                  <a:pt x="2476270" y="5446612"/>
                  <a:pt x="2471014" y="5453249"/>
                </a:cubicBezTo>
                <a:cubicBezTo>
                  <a:pt x="2466624" y="5455173"/>
                  <a:pt x="2461125" y="5454869"/>
                  <a:pt x="2456174" y="5452974"/>
                </a:cubicBezTo>
                <a:lnTo>
                  <a:pt x="2449673" y="5447449"/>
                </a:lnTo>
                <a:lnTo>
                  <a:pt x="2447725" y="5451143"/>
                </a:lnTo>
                <a:cubicBezTo>
                  <a:pt x="2442930" y="5454385"/>
                  <a:pt x="2437249" y="5455878"/>
                  <a:pt x="2432390" y="5459657"/>
                </a:cubicBezTo>
                <a:cubicBezTo>
                  <a:pt x="2424889" y="5484988"/>
                  <a:pt x="2434723" y="5512440"/>
                  <a:pt x="2411474" y="5522718"/>
                </a:cubicBezTo>
                <a:cubicBezTo>
                  <a:pt x="2390336" y="5515755"/>
                  <a:pt x="2402168" y="5490955"/>
                  <a:pt x="2409668" y="5465624"/>
                </a:cubicBezTo>
                <a:cubicBezTo>
                  <a:pt x="2387472" y="5467283"/>
                  <a:pt x="2363695" y="5481870"/>
                  <a:pt x="2348473" y="5462508"/>
                </a:cubicBezTo>
                <a:cubicBezTo>
                  <a:pt x="2368445" y="5443079"/>
                  <a:pt x="2391693" y="5432801"/>
                  <a:pt x="2418222" y="5431674"/>
                </a:cubicBezTo>
                <a:cubicBezTo>
                  <a:pt x="2415471" y="5418214"/>
                  <a:pt x="2437026" y="5385855"/>
                  <a:pt x="2442415" y="5377765"/>
                </a:cubicBezTo>
                <a:close/>
                <a:moveTo>
                  <a:pt x="3270625" y="5374981"/>
                </a:moveTo>
                <a:cubicBezTo>
                  <a:pt x="3273723" y="5374428"/>
                  <a:pt x="3279713" y="5379749"/>
                  <a:pt x="3283547" y="5386254"/>
                </a:cubicBezTo>
                <a:cubicBezTo>
                  <a:pt x="3287379" y="5392759"/>
                  <a:pt x="3289057" y="5400448"/>
                  <a:pt x="3283530" y="5404628"/>
                </a:cubicBezTo>
                <a:cubicBezTo>
                  <a:pt x="3279824" y="5406089"/>
                  <a:pt x="3277013" y="5405192"/>
                  <a:pt x="3274919" y="5402970"/>
                </a:cubicBezTo>
                <a:cubicBezTo>
                  <a:pt x="3268636" y="5396302"/>
                  <a:pt x="3268804" y="5377702"/>
                  <a:pt x="3270625" y="5374981"/>
                </a:cubicBezTo>
                <a:close/>
                <a:moveTo>
                  <a:pt x="4312026" y="5374750"/>
                </a:moveTo>
                <a:cubicBezTo>
                  <a:pt x="4329481" y="5376887"/>
                  <a:pt x="4345863" y="5387778"/>
                  <a:pt x="4366610" y="5399202"/>
                </a:cubicBezTo>
                <a:cubicBezTo>
                  <a:pt x="4362667" y="5404273"/>
                  <a:pt x="4357663" y="5406715"/>
                  <a:pt x="4352279" y="5407168"/>
                </a:cubicBezTo>
                <a:cubicBezTo>
                  <a:pt x="4336126" y="5408522"/>
                  <a:pt x="4316562" y="5391966"/>
                  <a:pt x="4312026" y="5374750"/>
                </a:cubicBezTo>
                <a:close/>
                <a:moveTo>
                  <a:pt x="2347945" y="5368541"/>
                </a:moveTo>
                <a:cubicBezTo>
                  <a:pt x="2352598" y="5371058"/>
                  <a:pt x="2355304" y="5375983"/>
                  <a:pt x="2354855" y="5381832"/>
                </a:cubicBezTo>
                <a:cubicBezTo>
                  <a:pt x="2354555" y="5385731"/>
                  <a:pt x="2352853" y="5390040"/>
                  <a:pt x="2349392" y="5394319"/>
                </a:cubicBezTo>
                <a:cubicBezTo>
                  <a:pt x="2343186" y="5393521"/>
                  <a:pt x="2338652" y="5391363"/>
                  <a:pt x="2335431" y="5387406"/>
                </a:cubicBezTo>
                <a:cubicBezTo>
                  <a:pt x="2332211" y="5383448"/>
                  <a:pt x="2330303" y="5377689"/>
                  <a:pt x="2329352" y="5369694"/>
                </a:cubicBezTo>
                <a:cubicBezTo>
                  <a:pt x="2336692" y="5365914"/>
                  <a:pt x="2343292" y="5366024"/>
                  <a:pt x="2347945" y="5368541"/>
                </a:cubicBezTo>
                <a:close/>
                <a:moveTo>
                  <a:pt x="1776100" y="5366561"/>
                </a:moveTo>
                <a:cubicBezTo>
                  <a:pt x="1792527" y="5377529"/>
                  <a:pt x="1809496" y="5384084"/>
                  <a:pt x="1796960" y="5413896"/>
                </a:cubicBezTo>
                <a:cubicBezTo>
                  <a:pt x="1775075" y="5411217"/>
                  <a:pt x="1770642" y="5374850"/>
                  <a:pt x="1776100" y="5366561"/>
                </a:cubicBezTo>
                <a:close/>
                <a:moveTo>
                  <a:pt x="4676855" y="5359048"/>
                </a:moveTo>
                <a:cubicBezTo>
                  <a:pt x="4679025" y="5362988"/>
                  <a:pt x="4682849" y="5360883"/>
                  <a:pt x="4688843" y="5362718"/>
                </a:cubicBezTo>
                <a:cubicBezTo>
                  <a:pt x="4692097" y="5368628"/>
                  <a:pt x="4693310" y="5373096"/>
                  <a:pt x="4692005" y="5376381"/>
                </a:cubicBezTo>
                <a:cubicBezTo>
                  <a:pt x="4690699" y="5379667"/>
                  <a:pt x="4686875" y="5381772"/>
                  <a:pt x="4680055" y="5382960"/>
                </a:cubicBezTo>
                <a:cubicBezTo>
                  <a:pt x="4673546" y="5371139"/>
                  <a:pt x="4673546" y="5371139"/>
                  <a:pt x="4676855" y="5359048"/>
                </a:cubicBezTo>
                <a:close/>
                <a:moveTo>
                  <a:pt x="3735997" y="5349808"/>
                </a:moveTo>
                <a:cubicBezTo>
                  <a:pt x="3745405" y="5350805"/>
                  <a:pt x="3755207" y="5355807"/>
                  <a:pt x="3757719" y="5362415"/>
                </a:cubicBezTo>
                <a:cubicBezTo>
                  <a:pt x="3754270" y="5365220"/>
                  <a:pt x="3750199" y="5374302"/>
                  <a:pt x="3749576" y="5380577"/>
                </a:cubicBezTo>
                <a:cubicBezTo>
                  <a:pt x="3740167" y="5379582"/>
                  <a:pt x="3732329" y="5378751"/>
                  <a:pt x="3726643" y="5376166"/>
                </a:cubicBezTo>
                <a:cubicBezTo>
                  <a:pt x="3720958" y="5373582"/>
                  <a:pt x="3717430" y="5369245"/>
                  <a:pt x="3716642" y="5361234"/>
                </a:cubicBezTo>
                <a:cubicBezTo>
                  <a:pt x="3717577" y="5351820"/>
                  <a:pt x="3726590" y="5348812"/>
                  <a:pt x="3735997" y="5349808"/>
                </a:cubicBezTo>
                <a:close/>
                <a:moveTo>
                  <a:pt x="2299965" y="5342885"/>
                </a:moveTo>
                <a:cubicBezTo>
                  <a:pt x="2311048" y="5350301"/>
                  <a:pt x="2303985" y="5360856"/>
                  <a:pt x="2293227" y="5368938"/>
                </a:cubicBezTo>
                <a:cubicBezTo>
                  <a:pt x="2278451" y="5359050"/>
                  <a:pt x="2287868" y="5344977"/>
                  <a:pt x="2299965" y="5342885"/>
                </a:cubicBezTo>
                <a:close/>
                <a:moveTo>
                  <a:pt x="3652627" y="5340349"/>
                </a:moveTo>
                <a:cubicBezTo>
                  <a:pt x="3667569" y="5370828"/>
                  <a:pt x="3663101" y="5402166"/>
                  <a:pt x="3652466" y="5425991"/>
                </a:cubicBezTo>
                <a:cubicBezTo>
                  <a:pt x="3647887" y="5426924"/>
                  <a:pt x="3643717" y="5426104"/>
                  <a:pt x="3640019" y="5423980"/>
                </a:cubicBezTo>
                <a:cubicBezTo>
                  <a:pt x="3633548" y="5420262"/>
                  <a:pt x="3628520" y="5412544"/>
                  <a:pt x="3625262" y="5403218"/>
                </a:cubicBezTo>
                <a:lnTo>
                  <a:pt x="3622492" y="5382811"/>
                </a:lnTo>
                <a:lnTo>
                  <a:pt x="3611672" y="5389767"/>
                </a:lnTo>
                <a:cubicBezTo>
                  <a:pt x="3600234" y="5375412"/>
                  <a:pt x="3601797" y="5362648"/>
                  <a:pt x="3612547" y="5346691"/>
                </a:cubicBezTo>
                <a:cubicBezTo>
                  <a:pt x="3616879" y="5347222"/>
                  <a:pt x="3620953" y="5349880"/>
                  <a:pt x="3624960" y="5353068"/>
                </a:cubicBezTo>
                <a:lnTo>
                  <a:pt x="3627071" y="5354749"/>
                </a:lnTo>
                <a:lnTo>
                  <a:pt x="3629598" y="5347067"/>
                </a:lnTo>
                <a:cubicBezTo>
                  <a:pt x="3634738" y="5340861"/>
                  <a:pt x="3642305" y="5337826"/>
                  <a:pt x="3652627" y="5340349"/>
                </a:cubicBezTo>
                <a:close/>
                <a:moveTo>
                  <a:pt x="4441364" y="5332517"/>
                </a:moveTo>
                <a:cubicBezTo>
                  <a:pt x="4457810" y="5333840"/>
                  <a:pt x="4477211" y="5344906"/>
                  <a:pt x="4484908" y="5360376"/>
                </a:cubicBezTo>
                <a:cubicBezTo>
                  <a:pt x="4462456" y="5388868"/>
                  <a:pt x="4435834" y="5372173"/>
                  <a:pt x="4415538" y="5363115"/>
                </a:cubicBezTo>
                <a:cubicBezTo>
                  <a:pt x="4411424" y="5339614"/>
                  <a:pt x="4424918" y="5331195"/>
                  <a:pt x="4441364" y="5332517"/>
                </a:cubicBezTo>
                <a:close/>
                <a:moveTo>
                  <a:pt x="2361441" y="5327205"/>
                </a:moveTo>
                <a:cubicBezTo>
                  <a:pt x="2372760" y="5330552"/>
                  <a:pt x="2387558" y="5334210"/>
                  <a:pt x="2391587" y="5347416"/>
                </a:cubicBezTo>
                <a:cubicBezTo>
                  <a:pt x="2392930" y="5351817"/>
                  <a:pt x="2393078" y="5357281"/>
                  <a:pt x="2391501" y="5364144"/>
                </a:cubicBezTo>
                <a:lnTo>
                  <a:pt x="2378217" y="5362130"/>
                </a:lnTo>
                <a:lnTo>
                  <a:pt x="2383584" y="5369419"/>
                </a:lnTo>
                <a:cubicBezTo>
                  <a:pt x="2385263" y="5374105"/>
                  <a:pt x="2385970" y="5380201"/>
                  <a:pt x="2385397" y="5388265"/>
                </a:cubicBezTo>
                <a:cubicBezTo>
                  <a:pt x="2363812" y="5392762"/>
                  <a:pt x="2347928" y="5359746"/>
                  <a:pt x="2350433" y="5350144"/>
                </a:cubicBezTo>
                <a:lnTo>
                  <a:pt x="2371948" y="5357635"/>
                </a:lnTo>
                <a:lnTo>
                  <a:pt x="2366396" y="5351782"/>
                </a:lnTo>
                <a:cubicBezTo>
                  <a:pt x="2361882" y="5343591"/>
                  <a:pt x="2360725" y="5333368"/>
                  <a:pt x="2361441" y="5327205"/>
                </a:cubicBezTo>
                <a:close/>
                <a:moveTo>
                  <a:pt x="2266604" y="5320077"/>
                </a:moveTo>
                <a:cubicBezTo>
                  <a:pt x="2278150" y="5323111"/>
                  <a:pt x="2289020" y="5341230"/>
                  <a:pt x="2285242" y="5351138"/>
                </a:cubicBezTo>
                <a:cubicBezTo>
                  <a:pt x="2280801" y="5350938"/>
                  <a:pt x="2271720" y="5355012"/>
                  <a:pt x="2267080" y="5359285"/>
                </a:cubicBezTo>
                <a:cubicBezTo>
                  <a:pt x="2260718" y="5352282"/>
                  <a:pt x="2255418" y="5346449"/>
                  <a:pt x="2252891" y="5340736"/>
                </a:cubicBezTo>
                <a:cubicBezTo>
                  <a:pt x="2250364" y="5335027"/>
                  <a:pt x="2250614" y="5329440"/>
                  <a:pt x="2255354" y="5322933"/>
                </a:cubicBezTo>
                <a:cubicBezTo>
                  <a:pt x="2258833" y="5319730"/>
                  <a:pt x="2262756" y="5319066"/>
                  <a:pt x="2266604" y="5320077"/>
                </a:cubicBezTo>
                <a:close/>
                <a:moveTo>
                  <a:pt x="1534024" y="5310649"/>
                </a:moveTo>
                <a:cubicBezTo>
                  <a:pt x="1562975" y="5306344"/>
                  <a:pt x="1568407" y="5357199"/>
                  <a:pt x="1548153" y="5379654"/>
                </a:cubicBezTo>
                <a:cubicBezTo>
                  <a:pt x="1513415" y="5369208"/>
                  <a:pt x="1519193" y="5338318"/>
                  <a:pt x="1520184" y="5316115"/>
                </a:cubicBezTo>
                <a:cubicBezTo>
                  <a:pt x="1525273" y="5313006"/>
                  <a:pt x="1529888" y="5311265"/>
                  <a:pt x="1534024" y="5310649"/>
                </a:cubicBezTo>
                <a:close/>
                <a:moveTo>
                  <a:pt x="4951874" y="5310218"/>
                </a:moveTo>
                <a:cubicBezTo>
                  <a:pt x="4958389" y="5309606"/>
                  <a:pt x="4965227" y="5312976"/>
                  <a:pt x="4968340" y="5323155"/>
                </a:cubicBezTo>
                <a:cubicBezTo>
                  <a:pt x="4966477" y="5326559"/>
                  <a:pt x="4963747" y="5328955"/>
                  <a:pt x="4960664" y="5330429"/>
                </a:cubicBezTo>
                <a:cubicBezTo>
                  <a:pt x="4951418" y="5334850"/>
                  <a:pt x="4939009" y="5330981"/>
                  <a:pt x="4937353" y="5321184"/>
                </a:cubicBezTo>
                <a:cubicBezTo>
                  <a:pt x="4939168" y="5315429"/>
                  <a:pt x="4945359" y="5310831"/>
                  <a:pt x="4951874" y="5310218"/>
                </a:cubicBezTo>
                <a:close/>
                <a:moveTo>
                  <a:pt x="886510" y="5278459"/>
                </a:moveTo>
                <a:cubicBezTo>
                  <a:pt x="892496" y="5279216"/>
                  <a:pt x="898128" y="5284484"/>
                  <a:pt x="899896" y="5290785"/>
                </a:cubicBezTo>
                <a:cubicBezTo>
                  <a:pt x="901664" y="5297086"/>
                  <a:pt x="899570" y="5304416"/>
                  <a:pt x="890112" y="5309301"/>
                </a:cubicBezTo>
                <a:cubicBezTo>
                  <a:pt x="886430" y="5308075"/>
                  <a:pt x="883584" y="5305818"/>
                  <a:pt x="881583" y="5303048"/>
                </a:cubicBezTo>
                <a:cubicBezTo>
                  <a:pt x="875579" y="5294742"/>
                  <a:pt x="877167" y="5281841"/>
                  <a:pt x="886510" y="5278459"/>
                </a:cubicBezTo>
                <a:close/>
                <a:moveTo>
                  <a:pt x="3930906" y="5259803"/>
                </a:moveTo>
                <a:cubicBezTo>
                  <a:pt x="3940508" y="5259986"/>
                  <a:pt x="3952432" y="5265364"/>
                  <a:pt x="3960140" y="5273258"/>
                </a:cubicBezTo>
                <a:cubicBezTo>
                  <a:pt x="3965276" y="5278520"/>
                  <a:pt x="3968539" y="5284902"/>
                  <a:pt x="3967991" y="5291611"/>
                </a:cubicBezTo>
                <a:cubicBezTo>
                  <a:pt x="3962189" y="5293657"/>
                  <a:pt x="3960462" y="5297523"/>
                  <a:pt x="3962814" y="5303209"/>
                </a:cubicBezTo>
                <a:cubicBezTo>
                  <a:pt x="3952072" y="5305368"/>
                  <a:pt x="3943054" y="5303662"/>
                  <a:pt x="3935331" y="5299054"/>
                </a:cubicBezTo>
                <a:cubicBezTo>
                  <a:pt x="3927609" y="5294450"/>
                  <a:pt x="3921179" y="5286945"/>
                  <a:pt x="3915613" y="5277507"/>
                </a:cubicBezTo>
                <a:cubicBezTo>
                  <a:pt x="3914026" y="5264628"/>
                  <a:pt x="3921305" y="5259618"/>
                  <a:pt x="3930906" y="5259803"/>
                </a:cubicBezTo>
                <a:close/>
                <a:moveTo>
                  <a:pt x="4130662" y="5242129"/>
                </a:moveTo>
                <a:cubicBezTo>
                  <a:pt x="4135317" y="5239868"/>
                  <a:pt x="4141189" y="5240006"/>
                  <a:pt x="4147523" y="5244161"/>
                </a:cubicBezTo>
                <a:cubicBezTo>
                  <a:pt x="4151142" y="5246534"/>
                  <a:pt x="4154912" y="5250219"/>
                  <a:pt x="4158692" y="5255519"/>
                </a:cubicBezTo>
                <a:cubicBezTo>
                  <a:pt x="4153292" y="5263454"/>
                  <a:pt x="4156618" y="5272458"/>
                  <a:pt x="4141972" y="5283560"/>
                </a:cubicBezTo>
                <a:cubicBezTo>
                  <a:pt x="4113676" y="5277276"/>
                  <a:pt x="4116695" y="5248908"/>
                  <a:pt x="4130662" y="5242129"/>
                </a:cubicBezTo>
                <a:close/>
                <a:moveTo>
                  <a:pt x="4161080" y="5228927"/>
                </a:moveTo>
                <a:cubicBezTo>
                  <a:pt x="4178219" y="5232754"/>
                  <a:pt x="4196180" y="5248594"/>
                  <a:pt x="4202723" y="5268254"/>
                </a:cubicBezTo>
                <a:cubicBezTo>
                  <a:pt x="4204904" y="5274807"/>
                  <a:pt x="4205816" y="5281785"/>
                  <a:pt x="4205006" y="5288884"/>
                </a:cubicBezTo>
                <a:cubicBezTo>
                  <a:pt x="4188138" y="5282690"/>
                  <a:pt x="4161467" y="5259749"/>
                  <a:pt x="4161080" y="5228927"/>
                </a:cubicBezTo>
                <a:close/>
                <a:moveTo>
                  <a:pt x="2058474" y="5226407"/>
                </a:moveTo>
                <a:cubicBezTo>
                  <a:pt x="2063633" y="5225729"/>
                  <a:pt x="2069684" y="5226197"/>
                  <a:pt x="2076665" y="5228140"/>
                </a:cubicBezTo>
                <a:cubicBezTo>
                  <a:pt x="2083321" y="5246371"/>
                  <a:pt x="2092249" y="5282294"/>
                  <a:pt x="2068262" y="5296773"/>
                </a:cubicBezTo>
                <a:cubicBezTo>
                  <a:pt x="2029964" y="5292084"/>
                  <a:pt x="2022361" y="5231152"/>
                  <a:pt x="2058474" y="5226407"/>
                </a:cubicBezTo>
                <a:close/>
                <a:moveTo>
                  <a:pt x="1573438" y="5225927"/>
                </a:moveTo>
                <a:cubicBezTo>
                  <a:pt x="1578020" y="5226576"/>
                  <a:pt x="1582076" y="5228912"/>
                  <a:pt x="1584397" y="5233112"/>
                </a:cubicBezTo>
                <a:cubicBezTo>
                  <a:pt x="1587492" y="5238712"/>
                  <a:pt x="1587499" y="5247624"/>
                  <a:pt x="1581555" y="5260262"/>
                </a:cubicBezTo>
                <a:cubicBezTo>
                  <a:pt x="1572888" y="5259201"/>
                  <a:pt x="1567479" y="5267450"/>
                  <a:pt x="1550684" y="5260939"/>
                </a:cubicBezTo>
                <a:cubicBezTo>
                  <a:pt x="1541217" y="5237225"/>
                  <a:pt x="1559692" y="5223979"/>
                  <a:pt x="1573438" y="5225927"/>
                </a:cubicBezTo>
                <a:close/>
                <a:moveTo>
                  <a:pt x="1961841" y="5211691"/>
                </a:moveTo>
                <a:cubicBezTo>
                  <a:pt x="1966389" y="5209707"/>
                  <a:pt x="1971114" y="5209411"/>
                  <a:pt x="1975350" y="5211749"/>
                </a:cubicBezTo>
                <a:cubicBezTo>
                  <a:pt x="1981610" y="5228467"/>
                  <a:pt x="1964019" y="5256356"/>
                  <a:pt x="1943498" y="5249461"/>
                </a:cubicBezTo>
                <a:cubicBezTo>
                  <a:pt x="1936130" y="5238764"/>
                  <a:pt x="1948196" y="5217639"/>
                  <a:pt x="1961841" y="5211691"/>
                </a:cubicBezTo>
                <a:close/>
                <a:moveTo>
                  <a:pt x="1831179" y="5206972"/>
                </a:moveTo>
                <a:cubicBezTo>
                  <a:pt x="1835381" y="5207487"/>
                  <a:pt x="1837747" y="5214288"/>
                  <a:pt x="1837948" y="5221367"/>
                </a:cubicBezTo>
                <a:lnTo>
                  <a:pt x="1836845" y="5229502"/>
                </a:lnTo>
                <a:lnTo>
                  <a:pt x="1841702" y="5230357"/>
                </a:lnTo>
                <a:cubicBezTo>
                  <a:pt x="1845043" y="5247894"/>
                  <a:pt x="1822988" y="5272405"/>
                  <a:pt x="1803929" y="5262138"/>
                </a:cubicBezTo>
                <a:cubicBezTo>
                  <a:pt x="1801203" y="5256244"/>
                  <a:pt x="1803706" y="5248601"/>
                  <a:pt x="1808698" y="5241988"/>
                </a:cubicBezTo>
                <a:lnTo>
                  <a:pt x="1823931" y="5231183"/>
                </a:lnTo>
                <a:lnTo>
                  <a:pt x="1823570" y="5221234"/>
                </a:lnTo>
                <a:cubicBezTo>
                  <a:pt x="1825010" y="5213814"/>
                  <a:pt x="1829078" y="5206714"/>
                  <a:pt x="1831179" y="5206972"/>
                </a:cubicBezTo>
                <a:close/>
                <a:moveTo>
                  <a:pt x="3937655" y="5206722"/>
                </a:moveTo>
                <a:cubicBezTo>
                  <a:pt x="3942369" y="5208601"/>
                  <a:pt x="3946949" y="5213335"/>
                  <a:pt x="3950369" y="5222033"/>
                </a:cubicBezTo>
                <a:cubicBezTo>
                  <a:pt x="3946811" y="5230006"/>
                  <a:pt x="3927516" y="5240516"/>
                  <a:pt x="3919397" y="5236894"/>
                </a:cubicBezTo>
                <a:cubicBezTo>
                  <a:pt x="3908178" y="5221130"/>
                  <a:pt x="3923515" y="5201083"/>
                  <a:pt x="3937655" y="5206722"/>
                </a:cubicBezTo>
                <a:close/>
                <a:moveTo>
                  <a:pt x="1904701" y="5200832"/>
                </a:moveTo>
                <a:cubicBezTo>
                  <a:pt x="1925084" y="5214330"/>
                  <a:pt x="1900159" y="5242512"/>
                  <a:pt x="1889868" y="5227571"/>
                </a:cubicBezTo>
                <a:cubicBezTo>
                  <a:pt x="1888481" y="5217513"/>
                  <a:pt x="1895999" y="5212332"/>
                  <a:pt x="1904701" y="5200832"/>
                </a:cubicBezTo>
                <a:close/>
                <a:moveTo>
                  <a:pt x="1663734" y="5199267"/>
                </a:moveTo>
                <a:cubicBezTo>
                  <a:pt x="1672738" y="5200369"/>
                  <a:pt x="1677240" y="5200920"/>
                  <a:pt x="1681743" y="5201472"/>
                </a:cubicBezTo>
                <a:cubicBezTo>
                  <a:pt x="1682933" y="5210414"/>
                  <a:pt x="1675649" y="5213920"/>
                  <a:pt x="1669460" y="5213162"/>
                </a:cubicBezTo>
                <a:cubicBezTo>
                  <a:pt x="1663268" y="5212404"/>
                  <a:pt x="1658170" y="5207383"/>
                  <a:pt x="1663734" y="5199267"/>
                </a:cubicBezTo>
                <a:close/>
                <a:moveTo>
                  <a:pt x="1769663" y="5190122"/>
                </a:moveTo>
                <a:cubicBezTo>
                  <a:pt x="1773409" y="5195362"/>
                  <a:pt x="1775730" y="5201750"/>
                  <a:pt x="1776720" y="5208734"/>
                </a:cubicBezTo>
                <a:lnTo>
                  <a:pt x="1776511" y="5213727"/>
                </a:lnTo>
                <a:lnTo>
                  <a:pt x="1779509" y="5220756"/>
                </a:lnTo>
                <a:lnTo>
                  <a:pt x="1775916" y="5227947"/>
                </a:lnTo>
                <a:lnTo>
                  <a:pt x="1775792" y="5230920"/>
                </a:lnTo>
                <a:lnTo>
                  <a:pt x="1771681" y="5241980"/>
                </a:lnTo>
                <a:lnTo>
                  <a:pt x="1776682" y="5244106"/>
                </a:lnTo>
                <a:cubicBezTo>
                  <a:pt x="1782679" y="5250515"/>
                  <a:pt x="1786989" y="5259437"/>
                  <a:pt x="1789511" y="5268937"/>
                </a:cubicBezTo>
                <a:cubicBezTo>
                  <a:pt x="1794556" y="5287938"/>
                  <a:pt x="1792456" y="5309253"/>
                  <a:pt x="1782432" y="5317411"/>
                </a:cubicBezTo>
                <a:cubicBezTo>
                  <a:pt x="1773133" y="5302572"/>
                  <a:pt x="1769919" y="5288383"/>
                  <a:pt x="1767047" y="5274615"/>
                </a:cubicBezTo>
                <a:lnTo>
                  <a:pt x="1763310" y="5258647"/>
                </a:lnTo>
                <a:lnTo>
                  <a:pt x="1752256" y="5272751"/>
                </a:lnTo>
                <a:cubicBezTo>
                  <a:pt x="1747161" y="5251446"/>
                  <a:pt x="1745090" y="5212460"/>
                  <a:pt x="1769663" y="5190122"/>
                </a:cubicBezTo>
                <a:close/>
                <a:moveTo>
                  <a:pt x="4167611" y="5188180"/>
                </a:moveTo>
                <a:cubicBezTo>
                  <a:pt x="4193366" y="5188879"/>
                  <a:pt x="4220013" y="5218846"/>
                  <a:pt x="4223000" y="5251921"/>
                </a:cubicBezTo>
                <a:cubicBezTo>
                  <a:pt x="4202936" y="5243127"/>
                  <a:pt x="4170597" y="5221255"/>
                  <a:pt x="4167611" y="5188180"/>
                </a:cubicBezTo>
                <a:close/>
                <a:moveTo>
                  <a:pt x="4358925" y="5185417"/>
                </a:moveTo>
                <a:cubicBezTo>
                  <a:pt x="4364024" y="5184005"/>
                  <a:pt x="4369387" y="5185680"/>
                  <a:pt x="4373118" y="5190206"/>
                </a:cubicBezTo>
                <a:cubicBezTo>
                  <a:pt x="4375605" y="5193225"/>
                  <a:pt x="4377366" y="5197510"/>
                  <a:pt x="4377836" y="5202994"/>
                </a:cubicBezTo>
                <a:cubicBezTo>
                  <a:pt x="4372810" y="5206720"/>
                  <a:pt x="4368046" y="5208308"/>
                  <a:pt x="4362982" y="5207688"/>
                </a:cubicBezTo>
                <a:cubicBezTo>
                  <a:pt x="4357917" y="5207068"/>
                  <a:pt x="4352550" y="5204239"/>
                  <a:pt x="4346322" y="5199136"/>
                </a:cubicBezTo>
                <a:cubicBezTo>
                  <a:pt x="4348993" y="5191323"/>
                  <a:pt x="4353826" y="5186828"/>
                  <a:pt x="4358925" y="5185417"/>
                </a:cubicBezTo>
                <a:close/>
                <a:moveTo>
                  <a:pt x="1642637" y="5174250"/>
                </a:moveTo>
                <a:cubicBezTo>
                  <a:pt x="1653858" y="5197442"/>
                  <a:pt x="1639500" y="5234885"/>
                  <a:pt x="1611503" y="5252745"/>
                </a:cubicBezTo>
                <a:cubicBezTo>
                  <a:pt x="1610086" y="5230884"/>
                  <a:pt x="1614639" y="5192109"/>
                  <a:pt x="1642637" y="5174250"/>
                </a:cubicBezTo>
                <a:close/>
                <a:moveTo>
                  <a:pt x="4540863" y="5166061"/>
                </a:moveTo>
                <a:cubicBezTo>
                  <a:pt x="4564095" y="5190810"/>
                  <a:pt x="4569023" y="5222079"/>
                  <a:pt x="4565851" y="5247976"/>
                </a:cubicBezTo>
                <a:cubicBezTo>
                  <a:pt x="4561748" y="5250212"/>
                  <a:pt x="4557521" y="5250653"/>
                  <a:pt x="4553362" y="5249708"/>
                </a:cubicBezTo>
                <a:cubicBezTo>
                  <a:pt x="4524251" y="5243088"/>
                  <a:pt x="4498430" y="5168533"/>
                  <a:pt x="4540863" y="5166061"/>
                </a:cubicBezTo>
                <a:close/>
                <a:moveTo>
                  <a:pt x="4623337" y="5150628"/>
                </a:moveTo>
                <a:cubicBezTo>
                  <a:pt x="4632623" y="5148819"/>
                  <a:pt x="4643461" y="5150723"/>
                  <a:pt x="4647802" y="5156302"/>
                </a:cubicBezTo>
                <a:cubicBezTo>
                  <a:pt x="4645329" y="5159996"/>
                  <a:pt x="4644104" y="5169873"/>
                  <a:pt x="4645350" y="5176055"/>
                </a:cubicBezTo>
                <a:cubicBezTo>
                  <a:pt x="4636064" y="5177865"/>
                  <a:pt x="4628327" y="5179372"/>
                  <a:pt x="4622133" y="5178570"/>
                </a:cubicBezTo>
                <a:cubicBezTo>
                  <a:pt x="4615940" y="5177769"/>
                  <a:pt x="4611294" y="5174659"/>
                  <a:pt x="4608189" y="5167232"/>
                </a:cubicBezTo>
                <a:cubicBezTo>
                  <a:pt x="4606319" y="5157959"/>
                  <a:pt x="4614052" y="5152437"/>
                  <a:pt x="4623337" y="5150628"/>
                </a:cubicBezTo>
                <a:close/>
                <a:moveTo>
                  <a:pt x="4163337" y="5147031"/>
                </a:moveTo>
                <a:cubicBezTo>
                  <a:pt x="4172872" y="5151454"/>
                  <a:pt x="4166041" y="5166084"/>
                  <a:pt x="4159192" y="5165449"/>
                </a:cubicBezTo>
                <a:cubicBezTo>
                  <a:pt x="4156909" y="5165237"/>
                  <a:pt x="4154624" y="5163329"/>
                  <a:pt x="4152942" y="5158782"/>
                </a:cubicBezTo>
                <a:cubicBezTo>
                  <a:pt x="4153466" y="5154505"/>
                  <a:pt x="4158401" y="5150768"/>
                  <a:pt x="4163337" y="5147031"/>
                </a:cubicBezTo>
                <a:close/>
                <a:moveTo>
                  <a:pt x="4357276" y="5138544"/>
                </a:moveTo>
                <a:cubicBezTo>
                  <a:pt x="4363393" y="5136800"/>
                  <a:pt x="4369708" y="5136576"/>
                  <a:pt x="4375737" y="5139938"/>
                </a:cubicBezTo>
                <a:cubicBezTo>
                  <a:pt x="4379756" y="5142180"/>
                  <a:pt x="4383650" y="5146015"/>
                  <a:pt x="4387271" y="5152055"/>
                </a:cubicBezTo>
                <a:cubicBezTo>
                  <a:pt x="4379473" y="5162297"/>
                  <a:pt x="4369535" y="5163319"/>
                  <a:pt x="4360606" y="5160547"/>
                </a:cubicBezTo>
                <a:cubicBezTo>
                  <a:pt x="4351675" y="5157773"/>
                  <a:pt x="4343756" y="5151206"/>
                  <a:pt x="4339999" y="5146268"/>
                </a:cubicBezTo>
                <a:cubicBezTo>
                  <a:pt x="4345239" y="5143551"/>
                  <a:pt x="4351159" y="5140287"/>
                  <a:pt x="4357276" y="5138544"/>
                </a:cubicBezTo>
                <a:close/>
                <a:moveTo>
                  <a:pt x="1271210" y="5137371"/>
                </a:moveTo>
                <a:cubicBezTo>
                  <a:pt x="1279517" y="5140334"/>
                  <a:pt x="1295754" y="5160449"/>
                  <a:pt x="1274607" y="5167236"/>
                </a:cubicBezTo>
                <a:cubicBezTo>
                  <a:pt x="1268378" y="5165013"/>
                  <a:pt x="1264695" y="5158926"/>
                  <a:pt x="1263988" y="5152705"/>
                </a:cubicBezTo>
                <a:cubicBezTo>
                  <a:pt x="1263280" y="5146482"/>
                  <a:pt x="1265547" y="5140129"/>
                  <a:pt x="1271210" y="5137371"/>
                </a:cubicBezTo>
                <a:close/>
                <a:moveTo>
                  <a:pt x="1188791" y="5132881"/>
                </a:moveTo>
                <a:cubicBezTo>
                  <a:pt x="1191789" y="5132657"/>
                  <a:pt x="1194511" y="5133483"/>
                  <a:pt x="1196896" y="5135102"/>
                </a:cubicBezTo>
                <a:cubicBezTo>
                  <a:pt x="1211208" y="5144819"/>
                  <a:pt x="1213438" y="5183079"/>
                  <a:pt x="1190875" y="5194306"/>
                </a:cubicBezTo>
                <a:cubicBezTo>
                  <a:pt x="1188733" y="5188619"/>
                  <a:pt x="1186972" y="5192564"/>
                  <a:pt x="1183069" y="5190822"/>
                </a:cubicBezTo>
                <a:cubicBezTo>
                  <a:pt x="1165316" y="5178167"/>
                  <a:pt x="1168459" y="5160639"/>
                  <a:pt x="1179026" y="5136961"/>
                </a:cubicBezTo>
                <a:cubicBezTo>
                  <a:pt x="1182519" y="5134379"/>
                  <a:pt x="1185793" y="5133105"/>
                  <a:pt x="1188791" y="5132881"/>
                </a:cubicBezTo>
                <a:close/>
                <a:moveTo>
                  <a:pt x="1728235" y="5129910"/>
                </a:moveTo>
                <a:cubicBezTo>
                  <a:pt x="1746590" y="5142882"/>
                  <a:pt x="1724301" y="5171180"/>
                  <a:pt x="1706884" y="5177748"/>
                </a:cubicBezTo>
                <a:cubicBezTo>
                  <a:pt x="1692555" y="5166573"/>
                  <a:pt x="1714842" y="5138274"/>
                  <a:pt x="1728235" y="5129910"/>
                </a:cubicBezTo>
                <a:close/>
                <a:moveTo>
                  <a:pt x="4045229" y="5109345"/>
                </a:moveTo>
                <a:cubicBezTo>
                  <a:pt x="4057121" y="5114711"/>
                  <a:pt x="4067058" y="5134469"/>
                  <a:pt x="4060242" y="5149436"/>
                </a:cubicBezTo>
                <a:cubicBezTo>
                  <a:pt x="4023476" y="5164692"/>
                  <a:pt x="4011869" y="5116264"/>
                  <a:pt x="4033230" y="5109487"/>
                </a:cubicBezTo>
                <a:cubicBezTo>
                  <a:pt x="4037081" y="5107367"/>
                  <a:pt x="4041262" y="5107556"/>
                  <a:pt x="4045229" y="5109345"/>
                </a:cubicBezTo>
                <a:close/>
                <a:moveTo>
                  <a:pt x="1231984" y="5103175"/>
                </a:moveTo>
                <a:cubicBezTo>
                  <a:pt x="1238407" y="5101780"/>
                  <a:pt x="1245280" y="5102825"/>
                  <a:pt x="1250055" y="5105910"/>
                </a:cubicBezTo>
                <a:cubicBezTo>
                  <a:pt x="1253240" y="5107966"/>
                  <a:pt x="1255490" y="5110929"/>
                  <a:pt x="1256056" y="5114682"/>
                </a:cubicBezTo>
                <a:cubicBezTo>
                  <a:pt x="1256808" y="5119684"/>
                  <a:pt x="1254562" y="5126089"/>
                  <a:pt x="1247528" y="5133618"/>
                </a:cubicBezTo>
                <a:cubicBezTo>
                  <a:pt x="1243720" y="5136659"/>
                  <a:pt x="1237150" y="5134912"/>
                  <a:pt x="1230953" y="5130962"/>
                </a:cubicBezTo>
                <a:cubicBezTo>
                  <a:pt x="1224755" y="5127009"/>
                  <a:pt x="1218929" y="5120855"/>
                  <a:pt x="1216609" y="5115076"/>
                </a:cubicBezTo>
                <a:cubicBezTo>
                  <a:pt x="1219587" y="5108404"/>
                  <a:pt x="1225561" y="5104570"/>
                  <a:pt x="1231984" y="5103175"/>
                </a:cubicBezTo>
                <a:close/>
                <a:moveTo>
                  <a:pt x="4576358" y="5096836"/>
                </a:moveTo>
                <a:cubicBezTo>
                  <a:pt x="4591800" y="5111789"/>
                  <a:pt x="4612602" y="5153520"/>
                  <a:pt x="4588177" y="5176653"/>
                </a:cubicBezTo>
                <a:cubicBezTo>
                  <a:pt x="4569531" y="5152600"/>
                  <a:pt x="4572682" y="5126863"/>
                  <a:pt x="4576358" y="5096836"/>
                </a:cubicBezTo>
                <a:close/>
                <a:moveTo>
                  <a:pt x="1698584" y="5089850"/>
                </a:moveTo>
                <a:cubicBezTo>
                  <a:pt x="1708095" y="5091649"/>
                  <a:pt x="1714690" y="5107882"/>
                  <a:pt x="1725543" y="5091842"/>
                </a:cubicBezTo>
                <a:cubicBezTo>
                  <a:pt x="1735154" y="5102090"/>
                  <a:pt x="1737020" y="5106124"/>
                  <a:pt x="1738886" y="5110158"/>
                </a:cubicBezTo>
                <a:cubicBezTo>
                  <a:pt x="1718817" y="5119441"/>
                  <a:pt x="1700896" y="5122831"/>
                  <a:pt x="1680827" y="5132114"/>
                </a:cubicBezTo>
                <a:cubicBezTo>
                  <a:pt x="1675229" y="5120010"/>
                  <a:pt x="1683539" y="5106373"/>
                  <a:pt x="1687835" y="5094592"/>
                </a:cubicBezTo>
                <a:cubicBezTo>
                  <a:pt x="1691919" y="5090254"/>
                  <a:pt x="1695413" y="5089250"/>
                  <a:pt x="1698584" y="5089850"/>
                </a:cubicBezTo>
                <a:close/>
                <a:moveTo>
                  <a:pt x="4257632" y="5086956"/>
                </a:moveTo>
                <a:cubicBezTo>
                  <a:pt x="4280694" y="5078849"/>
                  <a:pt x="4288130" y="5115730"/>
                  <a:pt x="4270005" y="5114921"/>
                </a:cubicBezTo>
                <a:cubicBezTo>
                  <a:pt x="4261147" y="5109957"/>
                  <a:pt x="4261552" y="5100836"/>
                  <a:pt x="4257632" y="5086956"/>
                </a:cubicBezTo>
                <a:close/>
                <a:moveTo>
                  <a:pt x="4656731" y="5082827"/>
                </a:moveTo>
                <a:cubicBezTo>
                  <a:pt x="4661162" y="5083448"/>
                  <a:pt x="4665127" y="5084934"/>
                  <a:pt x="4667643" y="5087219"/>
                </a:cubicBezTo>
                <a:cubicBezTo>
                  <a:pt x="4665847" y="5093099"/>
                  <a:pt x="4664052" y="5098982"/>
                  <a:pt x="4668186" y="5106491"/>
                </a:cubicBezTo>
                <a:cubicBezTo>
                  <a:pt x="4650667" y="5111244"/>
                  <a:pt x="4639078" y="5117624"/>
                  <a:pt x="4630809" y="5102604"/>
                </a:cubicBezTo>
                <a:cubicBezTo>
                  <a:pt x="4625955" y="5086929"/>
                  <a:pt x="4643439" y="5080971"/>
                  <a:pt x="4656731" y="5082827"/>
                </a:cubicBezTo>
                <a:close/>
                <a:moveTo>
                  <a:pt x="4154952" y="5073240"/>
                </a:moveTo>
                <a:cubicBezTo>
                  <a:pt x="4153968" y="5095330"/>
                  <a:pt x="4148738" y="5112802"/>
                  <a:pt x="4147753" y="5134893"/>
                </a:cubicBezTo>
                <a:lnTo>
                  <a:pt x="4134206" y="5128065"/>
                </a:lnTo>
                <a:lnTo>
                  <a:pt x="4133861" y="5128129"/>
                </a:lnTo>
                <a:cubicBezTo>
                  <a:pt x="4129334" y="5127575"/>
                  <a:pt x="4125028" y="5125216"/>
                  <a:pt x="4119797" y="5122744"/>
                </a:cubicBezTo>
                <a:lnTo>
                  <a:pt x="4111118" y="5120061"/>
                </a:lnTo>
                <a:lnTo>
                  <a:pt x="4111693" y="5120519"/>
                </a:lnTo>
                <a:cubicBezTo>
                  <a:pt x="4123083" y="5132566"/>
                  <a:pt x="4133068" y="5152432"/>
                  <a:pt x="4126150" y="5167514"/>
                </a:cubicBezTo>
                <a:lnTo>
                  <a:pt x="4119075" y="5169485"/>
                </a:lnTo>
                <a:lnTo>
                  <a:pt x="4121686" y="5173693"/>
                </a:lnTo>
                <a:cubicBezTo>
                  <a:pt x="4126021" y="5183817"/>
                  <a:pt x="4127485" y="5195302"/>
                  <a:pt x="4124434" y="5203765"/>
                </a:cubicBezTo>
                <a:lnTo>
                  <a:pt x="4117670" y="5203866"/>
                </a:lnTo>
                <a:lnTo>
                  <a:pt x="4119863" y="5230778"/>
                </a:lnTo>
                <a:cubicBezTo>
                  <a:pt x="4111085" y="5233120"/>
                  <a:pt x="4104416" y="5225578"/>
                  <a:pt x="4100117" y="5215486"/>
                </a:cubicBezTo>
                <a:lnTo>
                  <a:pt x="4098039" y="5203963"/>
                </a:lnTo>
                <a:lnTo>
                  <a:pt x="4084024" y="5192791"/>
                </a:lnTo>
                <a:cubicBezTo>
                  <a:pt x="4076851" y="5183175"/>
                  <a:pt x="4075025" y="5170581"/>
                  <a:pt x="4082657" y="5161637"/>
                </a:cubicBezTo>
                <a:lnTo>
                  <a:pt x="4088102" y="5158822"/>
                </a:lnTo>
                <a:lnTo>
                  <a:pt x="4080234" y="5152086"/>
                </a:lnTo>
                <a:cubicBezTo>
                  <a:pt x="4071545" y="5137454"/>
                  <a:pt x="4073871" y="5118639"/>
                  <a:pt x="4100409" y="5111543"/>
                </a:cubicBezTo>
                <a:lnTo>
                  <a:pt x="4101838" y="5112680"/>
                </a:lnTo>
                <a:lnTo>
                  <a:pt x="4110046" y="5092926"/>
                </a:lnTo>
                <a:cubicBezTo>
                  <a:pt x="4115573" y="5088719"/>
                  <a:pt x="4122628" y="5087955"/>
                  <a:pt x="4129082" y="5089831"/>
                </a:cubicBezTo>
                <a:lnTo>
                  <a:pt x="4130717" y="5091181"/>
                </a:lnTo>
                <a:lnTo>
                  <a:pt x="4134319" y="5088504"/>
                </a:lnTo>
                <a:cubicBezTo>
                  <a:pt x="4135754" y="5085939"/>
                  <a:pt x="4135637" y="5082337"/>
                  <a:pt x="4132552" y="5076666"/>
                </a:cubicBezTo>
                <a:cubicBezTo>
                  <a:pt x="4146072" y="5072843"/>
                  <a:pt x="4150512" y="5073041"/>
                  <a:pt x="4154952" y="5073240"/>
                </a:cubicBezTo>
                <a:close/>
                <a:moveTo>
                  <a:pt x="1614102" y="5065041"/>
                </a:moveTo>
                <a:cubicBezTo>
                  <a:pt x="1622145" y="5067191"/>
                  <a:pt x="1627879" y="5073136"/>
                  <a:pt x="1631581" y="5080988"/>
                </a:cubicBezTo>
                <a:lnTo>
                  <a:pt x="1632578" y="5086153"/>
                </a:lnTo>
                <a:lnTo>
                  <a:pt x="1638283" y="5075049"/>
                </a:lnTo>
                <a:cubicBezTo>
                  <a:pt x="1642433" y="5070482"/>
                  <a:pt x="1647676" y="5067353"/>
                  <a:pt x="1653588" y="5066667"/>
                </a:cubicBezTo>
                <a:cubicBezTo>
                  <a:pt x="1661470" y="5065754"/>
                  <a:pt x="1670540" y="5069183"/>
                  <a:pt x="1679792" y="5079335"/>
                </a:cubicBezTo>
                <a:cubicBezTo>
                  <a:pt x="1679857" y="5095222"/>
                  <a:pt x="1664024" y="5126875"/>
                  <a:pt x="1641925" y="5127930"/>
                </a:cubicBezTo>
                <a:lnTo>
                  <a:pt x="1634940" y="5118503"/>
                </a:lnTo>
                <a:lnTo>
                  <a:pt x="1631633" y="5135868"/>
                </a:lnTo>
                <a:cubicBezTo>
                  <a:pt x="1628319" y="5143790"/>
                  <a:pt x="1623529" y="5149840"/>
                  <a:pt x="1617540" y="5152129"/>
                </a:cubicBezTo>
                <a:lnTo>
                  <a:pt x="1613244" y="5128084"/>
                </a:lnTo>
                <a:lnTo>
                  <a:pt x="1610237" y="5134304"/>
                </a:lnTo>
                <a:cubicBezTo>
                  <a:pt x="1603251" y="5142761"/>
                  <a:pt x="1591993" y="5149672"/>
                  <a:pt x="1582854" y="5151436"/>
                </a:cubicBezTo>
                <a:cubicBezTo>
                  <a:pt x="1570623" y="5137998"/>
                  <a:pt x="1597375" y="5113877"/>
                  <a:pt x="1611990" y="5107898"/>
                </a:cubicBezTo>
                <a:lnTo>
                  <a:pt x="1613231" y="5111318"/>
                </a:lnTo>
                <a:lnTo>
                  <a:pt x="1613254" y="5106553"/>
                </a:lnTo>
                <a:cubicBezTo>
                  <a:pt x="1614108" y="5093167"/>
                  <a:pt x="1615817" y="5080459"/>
                  <a:pt x="1614102" y="5065041"/>
                </a:cubicBezTo>
                <a:close/>
                <a:moveTo>
                  <a:pt x="4308967" y="5037205"/>
                </a:moveTo>
                <a:cubicBezTo>
                  <a:pt x="4326076" y="5042301"/>
                  <a:pt x="4337701" y="5073157"/>
                  <a:pt x="4319821" y="5085361"/>
                </a:cubicBezTo>
                <a:cubicBezTo>
                  <a:pt x="4306846" y="5084782"/>
                  <a:pt x="4297279" y="5062414"/>
                  <a:pt x="4300769" y="5047943"/>
                </a:cubicBezTo>
                <a:cubicBezTo>
                  <a:pt x="4301931" y="5043119"/>
                  <a:pt x="4304546" y="5039173"/>
                  <a:pt x="4308967" y="5037205"/>
                </a:cubicBezTo>
                <a:close/>
                <a:moveTo>
                  <a:pt x="802666" y="5028934"/>
                </a:moveTo>
                <a:cubicBezTo>
                  <a:pt x="799178" y="5031773"/>
                  <a:pt x="801933" y="5035159"/>
                  <a:pt x="801200" y="5041385"/>
                </a:cubicBezTo>
                <a:cubicBezTo>
                  <a:pt x="795966" y="5045644"/>
                  <a:pt x="791788" y="5047636"/>
                  <a:pt x="788323" y="5046940"/>
                </a:cubicBezTo>
                <a:cubicBezTo>
                  <a:pt x="784855" y="5046243"/>
                  <a:pt x="782100" y="5042856"/>
                  <a:pt x="779712" y="5036358"/>
                </a:cubicBezTo>
                <a:cubicBezTo>
                  <a:pt x="790177" y="5027841"/>
                  <a:pt x="790177" y="5027841"/>
                  <a:pt x="802666" y="5028934"/>
                </a:cubicBezTo>
                <a:close/>
                <a:moveTo>
                  <a:pt x="4247161" y="5019987"/>
                </a:moveTo>
                <a:cubicBezTo>
                  <a:pt x="4250206" y="5020771"/>
                  <a:pt x="4253731" y="5022303"/>
                  <a:pt x="4256909" y="5024341"/>
                </a:cubicBezTo>
                <a:cubicBezTo>
                  <a:pt x="4263263" y="5028418"/>
                  <a:pt x="4268228" y="5034524"/>
                  <a:pt x="4265182" y="5040748"/>
                </a:cubicBezTo>
                <a:cubicBezTo>
                  <a:pt x="4262533" y="5043723"/>
                  <a:pt x="4259619" y="5044190"/>
                  <a:pt x="4256748" y="5043151"/>
                </a:cubicBezTo>
                <a:cubicBezTo>
                  <a:pt x="4248133" y="5040035"/>
                  <a:pt x="4239893" y="5023358"/>
                  <a:pt x="4240291" y="5020108"/>
                </a:cubicBezTo>
                <a:cubicBezTo>
                  <a:pt x="4241549" y="5019162"/>
                  <a:pt x="4244115" y="5019201"/>
                  <a:pt x="4247161" y="5019987"/>
                </a:cubicBezTo>
                <a:close/>
                <a:moveTo>
                  <a:pt x="1079817" y="5019581"/>
                </a:moveTo>
                <a:cubicBezTo>
                  <a:pt x="1082810" y="5019867"/>
                  <a:pt x="1085352" y="5021140"/>
                  <a:pt x="1087428" y="5023140"/>
                </a:cubicBezTo>
                <a:cubicBezTo>
                  <a:pt x="1099891" y="5035137"/>
                  <a:pt x="1095617" y="5073225"/>
                  <a:pt x="1071480" y="5080473"/>
                </a:cubicBezTo>
                <a:cubicBezTo>
                  <a:pt x="1070332" y="5074505"/>
                  <a:pt x="1067929" y="5078096"/>
                  <a:pt x="1064376" y="5075719"/>
                </a:cubicBezTo>
                <a:cubicBezTo>
                  <a:pt x="1049019" y="5060243"/>
                  <a:pt x="1055082" y="5043500"/>
                  <a:pt x="1069502" y="5021950"/>
                </a:cubicBezTo>
                <a:cubicBezTo>
                  <a:pt x="1073381" y="5019997"/>
                  <a:pt x="1076824" y="5019294"/>
                  <a:pt x="1079817" y="5019581"/>
                </a:cubicBezTo>
                <a:close/>
                <a:moveTo>
                  <a:pt x="1636770" y="5013613"/>
                </a:moveTo>
                <a:lnTo>
                  <a:pt x="1637396" y="5015371"/>
                </a:lnTo>
                <a:lnTo>
                  <a:pt x="1642276" y="5016602"/>
                </a:lnTo>
                <a:close/>
                <a:moveTo>
                  <a:pt x="4783234" y="5007369"/>
                </a:moveTo>
                <a:cubicBezTo>
                  <a:pt x="4792467" y="5004725"/>
                  <a:pt x="4805444" y="5006365"/>
                  <a:pt x="4815130" y="5011649"/>
                </a:cubicBezTo>
                <a:cubicBezTo>
                  <a:pt x="4821585" y="5015171"/>
                  <a:pt x="4826578" y="5020314"/>
                  <a:pt x="4828023" y="5026888"/>
                </a:cubicBezTo>
                <a:cubicBezTo>
                  <a:pt x="4823077" y="5030547"/>
                  <a:pt x="4822562" y="5034750"/>
                  <a:pt x="4826479" y="5039495"/>
                </a:cubicBezTo>
                <a:cubicBezTo>
                  <a:pt x="4816844" y="5044712"/>
                  <a:pt x="4807723" y="5045729"/>
                  <a:pt x="4798987" y="5043591"/>
                </a:cubicBezTo>
                <a:cubicBezTo>
                  <a:pt x="4790254" y="5041457"/>
                  <a:pt x="4781904" y="5036170"/>
                  <a:pt x="4773813" y="5028782"/>
                </a:cubicBezTo>
                <a:cubicBezTo>
                  <a:pt x="4768515" y="5016937"/>
                  <a:pt x="4774002" y="5010011"/>
                  <a:pt x="4783234" y="5007369"/>
                </a:cubicBezTo>
                <a:close/>
                <a:moveTo>
                  <a:pt x="1127412" y="4997609"/>
                </a:moveTo>
                <a:cubicBezTo>
                  <a:pt x="1133979" y="4997320"/>
                  <a:pt x="1140576" y="4999512"/>
                  <a:pt x="1144760" y="5003360"/>
                </a:cubicBezTo>
                <a:cubicBezTo>
                  <a:pt x="1147552" y="5005926"/>
                  <a:pt x="1149268" y="5009226"/>
                  <a:pt x="1149191" y="5013021"/>
                </a:cubicBezTo>
                <a:cubicBezTo>
                  <a:pt x="1149085" y="5018078"/>
                  <a:pt x="1145788" y="5024011"/>
                  <a:pt x="1137582" y="5030242"/>
                </a:cubicBezTo>
                <a:cubicBezTo>
                  <a:pt x="1133314" y="5032596"/>
                  <a:pt x="1127136" y="5029762"/>
                  <a:pt x="1121695" y="5024821"/>
                </a:cubicBezTo>
                <a:cubicBezTo>
                  <a:pt x="1116256" y="5019877"/>
                  <a:pt x="1111555" y="5012825"/>
                  <a:pt x="1110244" y="5006738"/>
                </a:cubicBezTo>
                <a:cubicBezTo>
                  <a:pt x="1114308" y="5000665"/>
                  <a:pt x="1120846" y="4997897"/>
                  <a:pt x="1127412" y="4997609"/>
                </a:cubicBezTo>
                <a:close/>
                <a:moveTo>
                  <a:pt x="1337179" y="4986879"/>
                </a:moveTo>
                <a:cubicBezTo>
                  <a:pt x="1339906" y="4986821"/>
                  <a:pt x="1342184" y="4987706"/>
                  <a:pt x="1343079" y="4989922"/>
                </a:cubicBezTo>
                <a:cubicBezTo>
                  <a:pt x="1344272" y="4992879"/>
                  <a:pt x="1343008" y="4998201"/>
                  <a:pt x="1337072" y="5006814"/>
                </a:cubicBezTo>
                <a:cubicBezTo>
                  <a:pt x="1331653" y="5005564"/>
                  <a:pt x="1328013" y="5004013"/>
                  <a:pt x="1325739" y="5002331"/>
                </a:cubicBezTo>
                <a:cubicBezTo>
                  <a:pt x="1316784" y="4995708"/>
                  <a:pt x="1329002" y="4987052"/>
                  <a:pt x="1337179" y="4986879"/>
                </a:cubicBezTo>
                <a:close/>
                <a:moveTo>
                  <a:pt x="4774103" y="4954645"/>
                </a:moveTo>
                <a:cubicBezTo>
                  <a:pt x="4779161" y="4955058"/>
                  <a:pt x="4784929" y="4958238"/>
                  <a:pt x="4790752" y="4965549"/>
                </a:cubicBezTo>
                <a:cubicBezTo>
                  <a:pt x="4789691" y="4974215"/>
                  <a:pt x="4774332" y="4989927"/>
                  <a:pt x="4765507" y="4988848"/>
                </a:cubicBezTo>
                <a:cubicBezTo>
                  <a:pt x="4750155" y="4977072"/>
                  <a:pt x="4758931" y="4953406"/>
                  <a:pt x="4774103" y="4954645"/>
                </a:cubicBezTo>
                <a:close/>
                <a:moveTo>
                  <a:pt x="1056568" y="4936115"/>
                </a:moveTo>
                <a:cubicBezTo>
                  <a:pt x="1065262" y="4938084"/>
                  <a:pt x="1070421" y="4949675"/>
                  <a:pt x="1070834" y="4959732"/>
                </a:cubicBezTo>
                <a:cubicBezTo>
                  <a:pt x="1071016" y="4964203"/>
                  <a:pt x="1070264" y="4968370"/>
                  <a:pt x="1068465" y="4971254"/>
                </a:cubicBezTo>
                <a:cubicBezTo>
                  <a:pt x="1062358" y="4970538"/>
                  <a:pt x="1056249" y="4969825"/>
                  <a:pt x="1049600" y="4975235"/>
                </a:cubicBezTo>
                <a:lnTo>
                  <a:pt x="1045143" y="4965304"/>
                </a:lnTo>
                <a:lnTo>
                  <a:pt x="1030730" y="4981367"/>
                </a:lnTo>
                <a:cubicBezTo>
                  <a:pt x="1017231" y="4990191"/>
                  <a:pt x="1000850" y="4994760"/>
                  <a:pt x="984905" y="4987643"/>
                </a:cubicBezTo>
                <a:cubicBezTo>
                  <a:pt x="995964" y="4973572"/>
                  <a:pt x="1007804" y="4965789"/>
                  <a:pt x="1020254" y="4960654"/>
                </a:cubicBezTo>
                <a:lnTo>
                  <a:pt x="1040475" y="4954903"/>
                </a:lnTo>
                <a:lnTo>
                  <a:pt x="1040255" y="4954414"/>
                </a:lnTo>
                <a:cubicBezTo>
                  <a:pt x="1038854" y="4948447"/>
                  <a:pt x="1040090" y="4943177"/>
                  <a:pt x="1046740" y="4937765"/>
                </a:cubicBezTo>
                <a:cubicBezTo>
                  <a:pt x="1050379" y="4935870"/>
                  <a:pt x="1053670" y="4935458"/>
                  <a:pt x="1056568" y="4936115"/>
                </a:cubicBezTo>
                <a:close/>
                <a:moveTo>
                  <a:pt x="5292547" y="4927023"/>
                </a:moveTo>
                <a:cubicBezTo>
                  <a:pt x="5308657" y="4923459"/>
                  <a:pt x="5330451" y="4928342"/>
                  <a:pt x="5342351" y="4940871"/>
                </a:cubicBezTo>
                <a:cubicBezTo>
                  <a:pt x="5329253" y="4974699"/>
                  <a:pt x="5298903" y="4966555"/>
                  <a:pt x="5276842" y="4963854"/>
                </a:cubicBezTo>
                <a:cubicBezTo>
                  <a:pt x="5266010" y="4942597"/>
                  <a:pt x="5276437" y="4930587"/>
                  <a:pt x="5292547" y="4927023"/>
                </a:cubicBezTo>
                <a:close/>
                <a:moveTo>
                  <a:pt x="4372347" y="4904975"/>
                </a:moveTo>
                <a:cubicBezTo>
                  <a:pt x="4377531" y="4907142"/>
                  <a:pt x="4379375" y="4910330"/>
                  <a:pt x="4379039" y="4913930"/>
                </a:cubicBezTo>
                <a:lnTo>
                  <a:pt x="4372073" y="4923474"/>
                </a:lnTo>
                <a:lnTo>
                  <a:pt x="4395580" y="4933586"/>
                </a:lnTo>
                <a:cubicBezTo>
                  <a:pt x="4402597" y="4938535"/>
                  <a:pt x="4407468" y="4944520"/>
                  <a:pt x="4408408" y="4950862"/>
                </a:cubicBezTo>
                <a:cubicBezTo>
                  <a:pt x="4370789" y="4953050"/>
                  <a:pt x="4353485" y="4938704"/>
                  <a:pt x="4322638" y="4935380"/>
                </a:cubicBezTo>
                <a:cubicBezTo>
                  <a:pt x="4326476" y="4927992"/>
                  <a:pt x="4333521" y="4923680"/>
                  <a:pt x="4341988" y="4921765"/>
                </a:cubicBezTo>
                <a:lnTo>
                  <a:pt x="4351222" y="4922017"/>
                </a:lnTo>
                <a:close/>
                <a:moveTo>
                  <a:pt x="1250763" y="4900782"/>
                </a:moveTo>
                <a:cubicBezTo>
                  <a:pt x="1253460" y="4901187"/>
                  <a:pt x="1255555" y="4902444"/>
                  <a:pt x="1256062" y="4904779"/>
                </a:cubicBezTo>
                <a:cubicBezTo>
                  <a:pt x="1256738" y="4907895"/>
                  <a:pt x="1254592" y="4912926"/>
                  <a:pt x="1247285" y="4920412"/>
                </a:cubicBezTo>
                <a:cubicBezTo>
                  <a:pt x="1242155" y="4918264"/>
                  <a:pt x="1238831" y="4916119"/>
                  <a:pt x="1236873" y="4914077"/>
                </a:cubicBezTo>
                <a:cubicBezTo>
                  <a:pt x="1229168" y="4906034"/>
                  <a:pt x="1242673" y="4899570"/>
                  <a:pt x="1250763" y="4900782"/>
                </a:cubicBezTo>
                <a:close/>
                <a:moveTo>
                  <a:pt x="1382484" y="4876217"/>
                </a:moveTo>
                <a:cubicBezTo>
                  <a:pt x="1390859" y="4880915"/>
                  <a:pt x="1399596" y="4901059"/>
                  <a:pt x="1384246" y="4901165"/>
                </a:cubicBezTo>
                <a:cubicBezTo>
                  <a:pt x="1372386" y="4898870"/>
                  <a:pt x="1372025" y="4883422"/>
                  <a:pt x="1382484" y="4876217"/>
                </a:cubicBezTo>
                <a:close/>
                <a:moveTo>
                  <a:pt x="5020434" y="4845078"/>
                </a:moveTo>
                <a:cubicBezTo>
                  <a:pt x="5023210" y="4846617"/>
                  <a:pt x="5025505" y="4849755"/>
                  <a:pt x="5026788" y="4855156"/>
                </a:cubicBezTo>
                <a:cubicBezTo>
                  <a:pt x="5024092" y="4861197"/>
                  <a:pt x="5017738" y="4864396"/>
                  <a:pt x="5011481" y="4864621"/>
                </a:cubicBezTo>
                <a:cubicBezTo>
                  <a:pt x="5005223" y="4864848"/>
                  <a:pt x="4999062" y="4862097"/>
                  <a:pt x="4996751" y="4856238"/>
                </a:cubicBezTo>
                <a:cubicBezTo>
                  <a:pt x="4999448" y="4850196"/>
                  <a:pt x="5012108" y="4840456"/>
                  <a:pt x="5020434" y="4845078"/>
                </a:cubicBezTo>
                <a:close/>
                <a:moveTo>
                  <a:pt x="4505436" y="4835976"/>
                </a:moveTo>
                <a:cubicBezTo>
                  <a:pt x="4509995" y="4837479"/>
                  <a:pt x="4513317" y="4841003"/>
                  <a:pt x="4516436" y="4844972"/>
                </a:cubicBezTo>
                <a:lnTo>
                  <a:pt x="4517053" y="4845711"/>
                </a:lnTo>
                <a:lnTo>
                  <a:pt x="4520936" y="4844848"/>
                </a:lnTo>
                <a:lnTo>
                  <a:pt x="4525590" y="4855915"/>
                </a:lnTo>
                <a:lnTo>
                  <a:pt x="4526206" y="4856651"/>
                </a:lnTo>
                <a:lnTo>
                  <a:pt x="4525860" y="4856558"/>
                </a:lnTo>
                <a:lnTo>
                  <a:pt x="4527724" y="4860991"/>
                </a:lnTo>
                <a:cubicBezTo>
                  <a:pt x="4529599" y="4867083"/>
                  <a:pt x="4530378" y="4873673"/>
                  <a:pt x="4527944" y="4880120"/>
                </a:cubicBezTo>
                <a:cubicBezTo>
                  <a:pt x="4506534" y="4879165"/>
                  <a:pt x="4498164" y="4874421"/>
                  <a:pt x="4490378" y="4856594"/>
                </a:cubicBezTo>
                <a:lnTo>
                  <a:pt x="4502168" y="4849162"/>
                </a:lnTo>
                <a:lnTo>
                  <a:pt x="4498854" y="4847627"/>
                </a:lnTo>
                <a:cubicBezTo>
                  <a:pt x="4496546" y="4845331"/>
                  <a:pt x="4494908" y="4841772"/>
                  <a:pt x="4494365" y="4836124"/>
                </a:cubicBezTo>
                <a:cubicBezTo>
                  <a:pt x="4498809" y="4834867"/>
                  <a:pt x="4502398" y="4834973"/>
                  <a:pt x="4505436" y="4835976"/>
                </a:cubicBezTo>
                <a:close/>
                <a:moveTo>
                  <a:pt x="4383308" y="4831701"/>
                </a:moveTo>
                <a:cubicBezTo>
                  <a:pt x="4389809" y="4832496"/>
                  <a:pt x="4402543" y="4836253"/>
                  <a:pt x="4413256" y="4843064"/>
                </a:cubicBezTo>
                <a:cubicBezTo>
                  <a:pt x="4423968" y="4849873"/>
                  <a:pt x="4432657" y="4859733"/>
                  <a:pt x="4431064" y="4872732"/>
                </a:cubicBezTo>
                <a:cubicBezTo>
                  <a:pt x="4425670" y="4880868"/>
                  <a:pt x="4417490" y="4884816"/>
                  <a:pt x="4408879" y="4885548"/>
                </a:cubicBezTo>
                <a:cubicBezTo>
                  <a:pt x="4383043" y="4887746"/>
                  <a:pt x="4353330" y="4861017"/>
                  <a:pt x="4383308" y="4831701"/>
                </a:cubicBezTo>
                <a:close/>
                <a:moveTo>
                  <a:pt x="822480" y="4818289"/>
                </a:moveTo>
                <a:cubicBezTo>
                  <a:pt x="829394" y="4823764"/>
                  <a:pt x="838306" y="4848030"/>
                  <a:pt x="816101" y="4847661"/>
                </a:cubicBezTo>
                <a:cubicBezTo>
                  <a:pt x="810915" y="4843555"/>
                  <a:pt x="809384" y="4836607"/>
                  <a:pt x="810715" y="4830489"/>
                </a:cubicBezTo>
                <a:cubicBezTo>
                  <a:pt x="812043" y="4824369"/>
                  <a:pt x="816232" y="4819080"/>
                  <a:pt x="822480" y="4818289"/>
                </a:cubicBezTo>
                <a:close/>
                <a:moveTo>
                  <a:pt x="983171" y="4816990"/>
                </a:moveTo>
                <a:cubicBezTo>
                  <a:pt x="971106" y="4835021"/>
                  <a:pt x="932459" y="4861371"/>
                  <a:pt x="903434" y="4841948"/>
                </a:cubicBezTo>
                <a:cubicBezTo>
                  <a:pt x="929995" y="4817953"/>
                  <a:pt x="955377" y="4819275"/>
                  <a:pt x="983171" y="4816990"/>
                </a:cubicBezTo>
                <a:close/>
                <a:moveTo>
                  <a:pt x="1208304" y="4810845"/>
                </a:moveTo>
                <a:cubicBezTo>
                  <a:pt x="1212151" y="4815714"/>
                  <a:pt x="1206182" y="4828177"/>
                  <a:pt x="1204589" y="4841178"/>
                </a:cubicBezTo>
                <a:cubicBezTo>
                  <a:pt x="1200213" y="4840642"/>
                  <a:pt x="1193514" y="4840920"/>
                  <a:pt x="1186949" y="4840117"/>
                </a:cubicBezTo>
                <a:cubicBezTo>
                  <a:pt x="1180383" y="4839313"/>
                  <a:pt x="1173951" y="4837426"/>
                  <a:pt x="1170104" y="4832557"/>
                </a:cubicBezTo>
                <a:cubicBezTo>
                  <a:pt x="1176604" y="4815759"/>
                  <a:pt x="1186419" y="4808165"/>
                  <a:pt x="1208304" y="4810845"/>
                </a:cubicBezTo>
                <a:close/>
                <a:moveTo>
                  <a:pt x="1314132" y="4799379"/>
                </a:moveTo>
                <a:lnTo>
                  <a:pt x="1316502" y="4804501"/>
                </a:lnTo>
                <a:lnTo>
                  <a:pt x="1323682" y="4802569"/>
                </a:lnTo>
                <a:cubicBezTo>
                  <a:pt x="1327809" y="4811459"/>
                  <a:pt x="1323683" y="4811459"/>
                  <a:pt x="1323682" y="4820348"/>
                </a:cubicBezTo>
                <a:lnTo>
                  <a:pt x="1320100" y="4819886"/>
                </a:lnTo>
                <a:lnTo>
                  <a:pt x="1319476" y="4822277"/>
                </a:lnTo>
                <a:cubicBezTo>
                  <a:pt x="1317951" y="4824021"/>
                  <a:pt x="1315436" y="4824887"/>
                  <a:pt x="1311650" y="4824264"/>
                </a:cubicBezTo>
                <a:cubicBezTo>
                  <a:pt x="1306000" y="4822131"/>
                  <a:pt x="1303738" y="4817241"/>
                  <a:pt x="1304330" y="4812219"/>
                </a:cubicBezTo>
                <a:lnTo>
                  <a:pt x="1307499" y="4808069"/>
                </a:lnTo>
                <a:lnTo>
                  <a:pt x="1307172" y="4807014"/>
                </a:lnTo>
                <a:lnTo>
                  <a:pt x="1308597" y="4806629"/>
                </a:lnTo>
                <a:close/>
                <a:moveTo>
                  <a:pt x="643200" y="4784655"/>
                </a:moveTo>
                <a:cubicBezTo>
                  <a:pt x="656080" y="4785077"/>
                  <a:pt x="661380" y="4794695"/>
                  <a:pt x="661163" y="4806851"/>
                </a:cubicBezTo>
                <a:cubicBezTo>
                  <a:pt x="660875" y="4823059"/>
                  <a:pt x="650777" y="4843776"/>
                  <a:pt x="635762" y="4853218"/>
                </a:cubicBezTo>
                <a:cubicBezTo>
                  <a:pt x="628440" y="4849453"/>
                  <a:pt x="623978" y="4844404"/>
                  <a:pt x="621475" y="4838716"/>
                </a:cubicBezTo>
                <a:cubicBezTo>
                  <a:pt x="613970" y="4821647"/>
                  <a:pt x="624114" y="4798808"/>
                  <a:pt x="627716" y="4787545"/>
                </a:cubicBezTo>
                <a:cubicBezTo>
                  <a:pt x="633771" y="4785395"/>
                  <a:pt x="638907" y="4784514"/>
                  <a:pt x="643200" y="4784655"/>
                </a:cubicBezTo>
                <a:close/>
                <a:moveTo>
                  <a:pt x="1021024" y="4772406"/>
                </a:moveTo>
                <a:cubicBezTo>
                  <a:pt x="1029757" y="4776694"/>
                  <a:pt x="1029756" y="4789551"/>
                  <a:pt x="1034121" y="4802410"/>
                </a:cubicBezTo>
                <a:cubicBezTo>
                  <a:pt x="1025390" y="4806698"/>
                  <a:pt x="1012294" y="4815269"/>
                  <a:pt x="999197" y="4810983"/>
                </a:cubicBezTo>
                <a:cubicBezTo>
                  <a:pt x="999196" y="4789552"/>
                  <a:pt x="1003562" y="4780979"/>
                  <a:pt x="1021024" y="4772406"/>
                </a:cubicBezTo>
                <a:close/>
                <a:moveTo>
                  <a:pt x="4641661" y="4769334"/>
                </a:moveTo>
                <a:cubicBezTo>
                  <a:pt x="4643475" y="4769496"/>
                  <a:pt x="4644901" y="4770611"/>
                  <a:pt x="4646068" y="4772365"/>
                </a:cubicBezTo>
                <a:cubicBezTo>
                  <a:pt x="4648402" y="4775871"/>
                  <a:pt x="4649699" y="4781924"/>
                  <a:pt x="4650997" y="4787977"/>
                </a:cubicBezTo>
                <a:cubicBezTo>
                  <a:pt x="4645554" y="4792113"/>
                  <a:pt x="4639739" y="4790813"/>
                  <a:pt x="4636182" y="4787137"/>
                </a:cubicBezTo>
                <a:cubicBezTo>
                  <a:pt x="4632625" y="4783461"/>
                  <a:pt x="4631327" y="4777408"/>
                  <a:pt x="4634923" y="4772035"/>
                </a:cubicBezTo>
                <a:cubicBezTo>
                  <a:pt x="4637644" y="4769968"/>
                  <a:pt x="4639847" y="4769173"/>
                  <a:pt x="4641661" y="4769334"/>
                </a:cubicBezTo>
                <a:close/>
                <a:moveTo>
                  <a:pt x="1263667" y="4755599"/>
                </a:moveTo>
                <a:lnTo>
                  <a:pt x="1273088" y="4765870"/>
                </a:lnTo>
                <a:lnTo>
                  <a:pt x="1274005" y="4762335"/>
                </a:lnTo>
                <a:cubicBezTo>
                  <a:pt x="1275853" y="4759654"/>
                  <a:pt x="1279060" y="4757406"/>
                  <a:pt x="1284520" y="4755862"/>
                </a:cubicBezTo>
                <a:cubicBezTo>
                  <a:pt x="1286552" y="4760009"/>
                  <a:pt x="1287089" y="4763559"/>
                  <a:pt x="1286646" y="4766727"/>
                </a:cubicBezTo>
                <a:cubicBezTo>
                  <a:pt x="1285983" y="4771482"/>
                  <a:pt x="1283111" y="4775380"/>
                  <a:pt x="1279763" y="4779159"/>
                </a:cubicBezTo>
                <a:lnTo>
                  <a:pt x="1279147" y="4779898"/>
                </a:lnTo>
                <a:lnTo>
                  <a:pt x="1280690" y="4783564"/>
                </a:lnTo>
                <a:lnTo>
                  <a:pt x="1270633" y="4790122"/>
                </a:lnTo>
                <a:lnTo>
                  <a:pt x="1270018" y="4790860"/>
                </a:lnTo>
                <a:lnTo>
                  <a:pt x="1270048" y="4790504"/>
                </a:lnTo>
                <a:lnTo>
                  <a:pt x="1266020" y="4793130"/>
                </a:lnTo>
                <a:cubicBezTo>
                  <a:pt x="1260362" y="4796064"/>
                  <a:pt x="1254017" y="4798008"/>
                  <a:pt x="1247240" y="4796767"/>
                </a:cubicBezTo>
                <a:cubicBezTo>
                  <a:pt x="1244350" y="4775532"/>
                  <a:pt x="1247520" y="4766449"/>
                  <a:pt x="1263667" y="4755599"/>
                </a:cubicBezTo>
                <a:close/>
                <a:moveTo>
                  <a:pt x="903404" y="4741787"/>
                </a:moveTo>
                <a:cubicBezTo>
                  <a:pt x="908227" y="4741549"/>
                  <a:pt x="912028" y="4742945"/>
                  <a:pt x="914746" y="4745281"/>
                </a:cubicBezTo>
                <a:cubicBezTo>
                  <a:pt x="922902" y="4752281"/>
                  <a:pt x="921325" y="4767712"/>
                  <a:pt x="908468" y="4772732"/>
                </a:cubicBezTo>
                <a:cubicBezTo>
                  <a:pt x="898443" y="4763477"/>
                  <a:pt x="896287" y="4757733"/>
                  <a:pt x="903404" y="4741787"/>
                </a:cubicBezTo>
                <a:close/>
                <a:moveTo>
                  <a:pt x="950826" y="4720359"/>
                </a:moveTo>
                <a:cubicBezTo>
                  <a:pt x="963309" y="4735666"/>
                  <a:pt x="977606" y="4746914"/>
                  <a:pt x="956871" y="4771732"/>
                </a:cubicBezTo>
                <a:cubicBezTo>
                  <a:pt x="936736" y="4762747"/>
                  <a:pt x="943175" y="4726681"/>
                  <a:pt x="950826" y="4720359"/>
                </a:cubicBezTo>
                <a:close/>
                <a:moveTo>
                  <a:pt x="4622483" y="4641879"/>
                </a:moveTo>
                <a:cubicBezTo>
                  <a:pt x="4642400" y="4650999"/>
                  <a:pt x="4645931" y="4667953"/>
                  <a:pt x="4636509" y="4687603"/>
                </a:cubicBezTo>
                <a:lnTo>
                  <a:pt x="4634339" y="4686551"/>
                </a:lnTo>
                <a:lnTo>
                  <a:pt x="4639644" y="4699963"/>
                </a:lnTo>
                <a:cubicBezTo>
                  <a:pt x="4624069" y="4708538"/>
                  <a:pt x="4615903" y="4693704"/>
                  <a:pt x="4619606" y="4682001"/>
                </a:cubicBezTo>
                <a:lnTo>
                  <a:pt x="4626664" y="4682830"/>
                </a:lnTo>
                <a:lnTo>
                  <a:pt x="4623749" y="4681417"/>
                </a:lnTo>
                <a:cubicBezTo>
                  <a:pt x="4612399" y="4670514"/>
                  <a:pt x="4606956" y="4648429"/>
                  <a:pt x="4622483" y="4641879"/>
                </a:cubicBezTo>
                <a:close/>
                <a:moveTo>
                  <a:pt x="969126" y="4622576"/>
                </a:moveTo>
                <a:cubicBezTo>
                  <a:pt x="980506" y="4622479"/>
                  <a:pt x="986347" y="4637295"/>
                  <a:pt x="1002133" y="4647704"/>
                </a:cubicBezTo>
                <a:cubicBezTo>
                  <a:pt x="988005" y="4672954"/>
                  <a:pt x="959264" y="4637165"/>
                  <a:pt x="955323" y="4628363"/>
                </a:cubicBezTo>
                <a:cubicBezTo>
                  <a:pt x="960922" y="4624300"/>
                  <a:pt x="965331" y="4622610"/>
                  <a:pt x="969126" y="4622576"/>
                </a:cubicBezTo>
                <a:close/>
                <a:moveTo>
                  <a:pt x="4731879" y="4616879"/>
                </a:moveTo>
                <a:cubicBezTo>
                  <a:pt x="4752484" y="4628199"/>
                  <a:pt x="4742226" y="4640137"/>
                  <a:pt x="4741165" y="4648804"/>
                </a:cubicBezTo>
                <a:lnTo>
                  <a:pt x="4753957" y="4659190"/>
                </a:lnTo>
                <a:lnTo>
                  <a:pt x="4750286" y="4651078"/>
                </a:lnTo>
                <a:cubicBezTo>
                  <a:pt x="4750047" y="4646661"/>
                  <a:pt x="4751559" y="4641793"/>
                  <a:pt x="4755584" y="4636862"/>
                </a:cubicBezTo>
                <a:cubicBezTo>
                  <a:pt x="4759888" y="4635965"/>
                  <a:pt x="4768073" y="4637535"/>
                  <a:pt x="4775401" y="4640375"/>
                </a:cubicBezTo>
                <a:cubicBezTo>
                  <a:pt x="4782728" y="4643215"/>
                  <a:pt x="4789196" y="4647325"/>
                  <a:pt x="4790068" y="4651511"/>
                </a:cubicBezTo>
                <a:cubicBezTo>
                  <a:pt x="4788583" y="4660551"/>
                  <a:pt x="4784343" y="4665800"/>
                  <a:pt x="4779155" y="4668176"/>
                </a:cubicBezTo>
                <a:cubicBezTo>
                  <a:pt x="4775264" y="4669958"/>
                  <a:pt x="4770839" y="4670125"/>
                  <a:pt x="4766641" y="4669064"/>
                </a:cubicBezTo>
                <a:lnTo>
                  <a:pt x="4764804" y="4667997"/>
                </a:lnTo>
                <a:lnTo>
                  <a:pt x="4770669" y="4672758"/>
                </a:lnTo>
                <a:cubicBezTo>
                  <a:pt x="4779147" y="4679844"/>
                  <a:pt x="4784852" y="4687140"/>
                  <a:pt x="4783526" y="4697973"/>
                </a:cubicBezTo>
                <a:cubicBezTo>
                  <a:pt x="4768404" y="4713713"/>
                  <a:pt x="4753723" y="4689925"/>
                  <a:pt x="4737982" y="4674804"/>
                </a:cubicBezTo>
                <a:cubicBezTo>
                  <a:pt x="4731526" y="4691607"/>
                  <a:pt x="4727813" y="4721940"/>
                  <a:pt x="4706146" y="4719287"/>
                </a:cubicBezTo>
                <a:lnTo>
                  <a:pt x="4705954" y="4689836"/>
                </a:lnTo>
                <a:lnTo>
                  <a:pt x="4691297" y="4681586"/>
                </a:lnTo>
                <a:cubicBezTo>
                  <a:pt x="4688738" y="4674968"/>
                  <a:pt x="4691860" y="4669517"/>
                  <a:pt x="4697313" y="4665790"/>
                </a:cubicBezTo>
                <a:lnTo>
                  <a:pt x="4708555" y="4662728"/>
                </a:lnTo>
                <a:close/>
                <a:moveTo>
                  <a:pt x="735831" y="4595844"/>
                </a:moveTo>
                <a:cubicBezTo>
                  <a:pt x="764770" y="4600228"/>
                  <a:pt x="755033" y="4650437"/>
                  <a:pt x="729079" y="4665956"/>
                </a:cubicBezTo>
                <a:cubicBezTo>
                  <a:pt x="698939" y="4645773"/>
                  <a:pt x="713530" y="4617940"/>
                  <a:pt x="720996" y="4597006"/>
                </a:cubicBezTo>
                <a:cubicBezTo>
                  <a:pt x="726773" y="4595528"/>
                  <a:pt x="731696" y="4595219"/>
                  <a:pt x="735831" y="4595844"/>
                </a:cubicBezTo>
                <a:close/>
                <a:moveTo>
                  <a:pt x="821415" y="4591512"/>
                </a:moveTo>
                <a:cubicBezTo>
                  <a:pt x="826287" y="4592459"/>
                  <a:pt x="830345" y="4594896"/>
                  <a:pt x="832509" y="4599226"/>
                </a:cubicBezTo>
                <a:cubicBezTo>
                  <a:pt x="828180" y="4616544"/>
                  <a:pt x="797873" y="4629531"/>
                  <a:pt x="784885" y="4612213"/>
                </a:cubicBezTo>
                <a:cubicBezTo>
                  <a:pt x="784884" y="4599224"/>
                  <a:pt x="806803" y="4588672"/>
                  <a:pt x="821415" y="4591512"/>
                </a:cubicBezTo>
                <a:close/>
                <a:moveTo>
                  <a:pt x="864694" y="4585849"/>
                </a:moveTo>
                <a:cubicBezTo>
                  <a:pt x="869489" y="4586430"/>
                  <a:pt x="872998" y="4588450"/>
                  <a:pt x="875282" y="4591211"/>
                </a:cubicBezTo>
                <a:cubicBezTo>
                  <a:pt x="882137" y="4599490"/>
                  <a:pt x="877972" y="4614432"/>
                  <a:pt x="864451" y="4617204"/>
                </a:cubicBezTo>
                <a:cubicBezTo>
                  <a:pt x="856135" y="4606387"/>
                  <a:pt x="854983" y="4600361"/>
                  <a:pt x="864694" y="4585849"/>
                </a:cubicBezTo>
                <a:close/>
                <a:moveTo>
                  <a:pt x="1050329" y="4583972"/>
                </a:moveTo>
                <a:cubicBezTo>
                  <a:pt x="1054195" y="4585698"/>
                  <a:pt x="1054460" y="4592894"/>
                  <a:pt x="1052574" y="4599720"/>
                </a:cubicBezTo>
                <a:lnTo>
                  <a:pt x="1049131" y="4607172"/>
                </a:lnTo>
                <a:lnTo>
                  <a:pt x="1053523" y="4609416"/>
                </a:lnTo>
                <a:cubicBezTo>
                  <a:pt x="1051568" y="4627161"/>
                  <a:pt x="1023289" y="4644117"/>
                  <a:pt x="1008084" y="4628707"/>
                </a:cubicBezTo>
                <a:cubicBezTo>
                  <a:pt x="1007209" y="4622273"/>
                  <a:pt x="1011845" y="4615701"/>
                  <a:pt x="1018559" y="4610845"/>
                </a:cubicBezTo>
                <a:lnTo>
                  <a:pt x="1036293" y="4604988"/>
                </a:lnTo>
                <a:lnTo>
                  <a:pt x="1038868" y="4595371"/>
                </a:lnTo>
                <a:cubicBezTo>
                  <a:pt x="1042423" y="4588701"/>
                  <a:pt x="1048396" y="4583108"/>
                  <a:pt x="1050329" y="4583972"/>
                </a:cubicBezTo>
                <a:close/>
                <a:moveTo>
                  <a:pt x="915058" y="4572752"/>
                </a:moveTo>
                <a:cubicBezTo>
                  <a:pt x="924773" y="4589950"/>
                  <a:pt x="936960" y="4603454"/>
                  <a:pt x="912326" y="4624407"/>
                </a:cubicBezTo>
                <a:cubicBezTo>
                  <a:pt x="894001" y="4612145"/>
                  <a:pt x="906448" y="4577687"/>
                  <a:pt x="915058" y="4572752"/>
                </a:cubicBezTo>
                <a:close/>
                <a:moveTo>
                  <a:pt x="995393" y="4567807"/>
                </a:moveTo>
                <a:cubicBezTo>
                  <a:pt x="1007495" y="4589046"/>
                  <a:pt x="972538" y="4602958"/>
                  <a:pt x="970093" y="4584981"/>
                </a:cubicBezTo>
                <a:cubicBezTo>
                  <a:pt x="973391" y="4575378"/>
                  <a:pt x="982438" y="4574146"/>
                  <a:pt x="995393" y="4567807"/>
                </a:cubicBezTo>
                <a:close/>
                <a:moveTo>
                  <a:pt x="1067245" y="4565511"/>
                </a:moveTo>
                <a:cubicBezTo>
                  <a:pt x="1071939" y="4564950"/>
                  <a:pt x="1075510" y="4566707"/>
                  <a:pt x="1078039" y="4569779"/>
                </a:cubicBezTo>
                <a:cubicBezTo>
                  <a:pt x="1085626" y="4578995"/>
                  <a:pt x="1083838" y="4600049"/>
                  <a:pt x="1074977" y="4605872"/>
                </a:cubicBezTo>
                <a:cubicBezTo>
                  <a:pt x="1071492" y="4603112"/>
                  <a:pt x="1061743" y="4601101"/>
                  <a:pt x="1055482" y="4601850"/>
                </a:cubicBezTo>
                <a:cubicBezTo>
                  <a:pt x="1054420" y="4592450"/>
                  <a:pt x="1053536" y="4584617"/>
                  <a:pt x="1054830" y="4578507"/>
                </a:cubicBezTo>
                <a:cubicBezTo>
                  <a:pt x="1056122" y="4572398"/>
                  <a:pt x="1059593" y="4568015"/>
                  <a:pt x="1067245" y="4565511"/>
                </a:cubicBezTo>
                <a:close/>
                <a:moveTo>
                  <a:pt x="5103842" y="4556086"/>
                </a:moveTo>
                <a:cubicBezTo>
                  <a:pt x="5123346" y="4554692"/>
                  <a:pt x="5143480" y="4560287"/>
                  <a:pt x="5149000" y="4571860"/>
                </a:cubicBezTo>
                <a:cubicBezTo>
                  <a:pt x="5113681" y="4584995"/>
                  <a:pt x="5092928" y="4576361"/>
                  <a:pt x="5062464" y="4582239"/>
                </a:cubicBezTo>
                <a:cubicBezTo>
                  <a:pt x="5065465" y="4565861"/>
                  <a:pt x="5084339" y="4557480"/>
                  <a:pt x="5103842" y="4556086"/>
                </a:cubicBezTo>
                <a:close/>
                <a:moveTo>
                  <a:pt x="4781990" y="4542943"/>
                </a:moveTo>
                <a:cubicBezTo>
                  <a:pt x="4791810" y="4544276"/>
                  <a:pt x="4802393" y="4546577"/>
                  <a:pt x="4814052" y="4548652"/>
                </a:cubicBezTo>
                <a:cubicBezTo>
                  <a:pt x="4811949" y="4554721"/>
                  <a:pt x="4807993" y="4558642"/>
                  <a:pt x="4803040" y="4560801"/>
                </a:cubicBezTo>
                <a:cubicBezTo>
                  <a:pt x="4788180" y="4567273"/>
                  <a:pt x="4764333" y="4557882"/>
                  <a:pt x="4754506" y="4543037"/>
                </a:cubicBezTo>
                <a:cubicBezTo>
                  <a:pt x="4763114" y="4541244"/>
                  <a:pt x="4772171" y="4541610"/>
                  <a:pt x="4781990" y="4542943"/>
                </a:cubicBezTo>
                <a:close/>
                <a:moveTo>
                  <a:pt x="1070561" y="4536962"/>
                </a:moveTo>
                <a:cubicBezTo>
                  <a:pt x="1079114" y="4536343"/>
                  <a:pt x="1088207" y="4538290"/>
                  <a:pt x="1094405" y="4542381"/>
                </a:cubicBezTo>
                <a:cubicBezTo>
                  <a:pt x="1098538" y="4545109"/>
                  <a:pt x="1101386" y="4548789"/>
                  <a:pt x="1101935" y="4553299"/>
                </a:cubicBezTo>
                <a:cubicBezTo>
                  <a:pt x="1096529" y="4561522"/>
                  <a:pt x="1085026" y="4565668"/>
                  <a:pt x="1074126" y="4564888"/>
                </a:cubicBezTo>
                <a:cubicBezTo>
                  <a:pt x="1063226" y="4564108"/>
                  <a:pt x="1052928" y="4558407"/>
                  <a:pt x="1049935" y="4546932"/>
                </a:cubicBezTo>
                <a:cubicBezTo>
                  <a:pt x="1053989" y="4540765"/>
                  <a:pt x="1062007" y="4537581"/>
                  <a:pt x="1070561" y="4536962"/>
                </a:cubicBezTo>
                <a:close/>
                <a:moveTo>
                  <a:pt x="892524" y="4527449"/>
                </a:moveTo>
                <a:cubicBezTo>
                  <a:pt x="900808" y="4531146"/>
                  <a:pt x="904950" y="4532994"/>
                  <a:pt x="909092" y="4534844"/>
                </a:cubicBezTo>
                <a:cubicBezTo>
                  <a:pt x="907605" y="4543741"/>
                  <a:pt x="899612" y="4544954"/>
                  <a:pt x="893918" y="4542413"/>
                </a:cubicBezTo>
                <a:cubicBezTo>
                  <a:pt x="888222" y="4539870"/>
                  <a:pt x="884822" y="4533574"/>
                  <a:pt x="892524" y="4527449"/>
                </a:cubicBezTo>
                <a:close/>
                <a:moveTo>
                  <a:pt x="798380" y="4526426"/>
                </a:moveTo>
                <a:cubicBezTo>
                  <a:pt x="802570" y="4528392"/>
                  <a:pt x="805761" y="4531815"/>
                  <a:pt x="806747" y="4536512"/>
                </a:cubicBezTo>
                <a:cubicBezTo>
                  <a:pt x="808061" y="4542774"/>
                  <a:pt x="805452" y="4551295"/>
                  <a:pt x="796060" y="4561631"/>
                </a:cubicBezTo>
                <a:cubicBezTo>
                  <a:pt x="792073" y="4559852"/>
                  <a:pt x="788182" y="4560536"/>
                  <a:pt x="783519" y="4560272"/>
                </a:cubicBezTo>
                <a:lnTo>
                  <a:pt x="780255" y="4558930"/>
                </a:lnTo>
                <a:lnTo>
                  <a:pt x="780091" y="4564402"/>
                </a:lnTo>
                <a:cubicBezTo>
                  <a:pt x="773672" y="4575670"/>
                  <a:pt x="753134" y="4577371"/>
                  <a:pt x="753135" y="4563762"/>
                </a:cubicBezTo>
                <a:cubicBezTo>
                  <a:pt x="755417" y="4559227"/>
                  <a:pt x="758840" y="4556960"/>
                  <a:pt x="763404" y="4555259"/>
                </a:cubicBezTo>
                <a:lnTo>
                  <a:pt x="767994" y="4553891"/>
                </a:lnTo>
                <a:lnTo>
                  <a:pt x="766350" y="4553215"/>
                </a:lnTo>
                <a:cubicBezTo>
                  <a:pt x="764262" y="4527767"/>
                  <a:pt x="785812" y="4520528"/>
                  <a:pt x="798380" y="4526426"/>
                </a:cubicBezTo>
                <a:close/>
                <a:moveTo>
                  <a:pt x="879701" y="4497341"/>
                </a:moveTo>
                <a:cubicBezTo>
                  <a:pt x="883619" y="4522805"/>
                  <a:pt x="858901" y="4554383"/>
                  <a:pt x="826895" y="4563237"/>
                </a:cubicBezTo>
                <a:cubicBezTo>
                  <a:pt x="831958" y="4541923"/>
                  <a:pt x="847694" y="4506194"/>
                  <a:pt x="879701" y="4497341"/>
                </a:cubicBezTo>
                <a:close/>
                <a:moveTo>
                  <a:pt x="4995297" y="4468645"/>
                </a:moveTo>
                <a:cubicBezTo>
                  <a:pt x="5008841" y="4465890"/>
                  <a:pt x="5026849" y="4470061"/>
                  <a:pt x="5035196" y="4480900"/>
                </a:cubicBezTo>
                <a:cubicBezTo>
                  <a:pt x="5033350" y="4487544"/>
                  <a:pt x="5030315" y="4492079"/>
                  <a:pt x="5026500" y="4495108"/>
                </a:cubicBezTo>
                <a:lnTo>
                  <a:pt x="5015319" y="4499430"/>
                </a:lnTo>
                <a:lnTo>
                  <a:pt x="5024056" y="4504442"/>
                </a:lnTo>
                <a:cubicBezTo>
                  <a:pt x="5028958" y="4509308"/>
                  <a:pt x="5032921" y="4515125"/>
                  <a:pt x="5035398" y="4521826"/>
                </a:cubicBezTo>
                <a:lnTo>
                  <a:pt x="5027367" y="4520470"/>
                </a:lnTo>
                <a:lnTo>
                  <a:pt x="5028321" y="4521294"/>
                </a:lnTo>
                <a:cubicBezTo>
                  <a:pt x="5032008" y="4535038"/>
                  <a:pt x="5015085" y="4556805"/>
                  <a:pt x="5009419" y="4561301"/>
                </a:cubicBezTo>
                <a:cubicBezTo>
                  <a:pt x="4998776" y="4552462"/>
                  <a:pt x="4998506" y="4545884"/>
                  <a:pt x="5001928" y="4538538"/>
                </a:cubicBezTo>
                <a:lnTo>
                  <a:pt x="5012907" y="4518029"/>
                </a:lnTo>
                <a:lnTo>
                  <a:pt x="5000924" y="4516006"/>
                </a:lnTo>
                <a:cubicBezTo>
                  <a:pt x="4988374" y="4510738"/>
                  <a:pt x="4976275" y="4501793"/>
                  <a:pt x="4969152" y="4488125"/>
                </a:cubicBezTo>
                <a:lnTo>
                  <a:pt x="4981202" y="4488580"/>
                </a:lnTo>
                <a:lnTo>
                  <a:pt x="4980095" y="4478007"/>
                </a:lnTo>
                <a:cubicBezTo>
                  <a:pt x="4982869" y="4473134"/>
                  <a:pt x="4988525" y="4470023"/>
                  <a:pt x="4995297" y="4468645"/>
                </a:cubicBezTo>
                <a:close/>
                <a:moveTo>
                  <a:pt x="4881372" y="4446059"/>
                </a:moveTo>
                <a:cubicBezTo>
                  <a:pt x="4890262" y="4444947"/>
                  <a:pt x="4900646" y="4449516"/>
                  <a:pt x="4909080" y="4456598"/>
                </a:cubicBezTo>
                <a:cubicBezTo>
                  <a:pt x="4917515" y="4463678"/>
                  <a:pt x="4924002" y="4473268"/>
                  <a:pt x="4925096" y="4482198"/>
                </a:cubicBezTo>
                <a:cubicBezTo>
                  <a:pt x="4918644" y="4490204"/>
                  <a:pt x="4910264" y="4493852"/>
                  <a:pt x="4901929" y="4494342"/>
                </a:cubicBezTo>
                <a:cubicBezTo>
                  <a:pt x="4876921" y="4495816"/>
                  <a:pt x="4852315" y="4468889"/>
                  <a:pt x="4881372" y="4446059"/>
                </a:cubicBezTo>
                <a:close/>
                <a:moveTo>
                  <a:pt x="957960" y="4433084"/>
                </a:moveTo>
                <a:cubicBezTo>
                  <a:pt x="966524" y="4437596"/>
                  <a:pt x="968063" y="4455050"/>
                  <a:pt x="983146" y="4442903"/>
                </a:cubicBezTo>
                <a:cubicBezTo>
                  <a:pt x="989325" y="4455521"/>
                  <a:pt x="989925" y="4459925"/>
                  <a:pt x="990524" y="4464329"/>
                </a:cubicBezTo>
                <a:cubicBezTo>
                  <a:pt x="968614" y="4467311"/>
                  <a:pt x="950488" y="4465291"/>
                  <a:pt x="928578" y="4468273"/>
                </a:cubicBezTo>
                <a:cubicBezTo>
                  <a:pt x="926780" y="4455059"/>
                  <a:pt x="938727" y="4444462"/>
                  <a:pt x="946293" y="4434462"/>
                </a:cubicBezTo>
                <a:cubicBezTo>
                  <a:pt x="951470" y="4431514"/>
                  <a:pt x="955105" y="4431580"/>
                  <a:pt x="957960" y="4433084"/>
                </a:cubicBezTo>
                <a:close/>
                <a:moveTo>
                  <a:pt x="5089486" y="4431039"/>
                </a:moveTo>
                <a:cubicBezTo>
                  <a:pt x="5109083" y="4429474"/>
                  <a:pt x="5129678" y="4435352"/>
                  <a:pt x="5135912" y="4446674"/>
                </a:cubicBezTo>
                <a:cubicBezTo>
                  <a:pt x="5103386" y="4459663"/>
                  <a:pt x="5077771" y="4449173"/>
                  <a:pt x="5049051" y="4460065"/>
                </a:cubicBezTo>
                <a:cubicBezTo>
                  <a:pt x="5051291" y="4441615"/>
                  <a:pt x="5069889" y="4432607"/>
                  <a:pt x="5089486" y="4431039"/>
                </a:cubicBezTo>
                <a:close/>
                <a:moveTo>
                  <a:pt x="749846" y="4411408"/>
                </a:moveTo>
                <a:cubicBezTo>
                  <a:pt x="771959" y="4402519"/>
                  <a:pt x="763113" y="4438078"/>
                  <a:pt x="785226" y="4424743"/>
                </a:cubicBezTo>
                <a:cubicBezTo>
                  <a:pt x="789647" y="4438079"/>
                  <a:pt x="789647" y="4442523"/>
                  <a:pt x="789648" y="4446968"/>
                </a:cubicBezTo>
                <a:cubicBezTo>
                  <a:pt x="767535" y="4446968"/>
                  <a:pt x="749846" y="4442523"/>
                  <a:pt x="727734" y="4442523"/>
                </a:cubicBezTo>
                <a:cubicBezTo>
                  <a:pt x="727733" y="4429188"/>
                  <a:pt x="741001" y="4420299"/>
                  <a:pt x="749846" y="4411408"/>
                </a:cubicBezTo>
                <a:close/>
                <a:moveTo>
                  <a:pt x="979547" y="4403690"/>
                </a:moveTo>
                <a:cubicBezTo>
                  <a:pt x="985415" y="4400931"/>
                  <a:pt x="992103" y="4401526"/>
                  <a:pt x="999835" y="4404976"/>
                </a:cubicBezTo>
                <a:cubicBezTo>
                  <a:pt x="990631" y="4415211"/>
                  <a:pt x="981734" y="4435142"/>
                  <a:pt x="964185" y="4422531"/>
                </a:cubicBezTo>
                <a:cubicBezTo>
                  <a:pt x="968634" y="4412563"/>
                  <a:pt x="973680" y="4406450"/>
                  <a:pt x="979547" y="4403690"/>
                </a:cubicBezTo>
                <a:close/>
                <a:moveTo>
                  <a:pt x="884484" y="4384567"/>
                </a:moveTo>
                <a:cubicBezTo>
                  <a:pt x="891541" y="4388983"/>
                  <a:pt x="895277" y="4396350"/>
                  <a:pt x="896511" y="4404943"/>
                </a:cubicBezTo>
                <a:lnTo>
                  <a:pt x="895948" y="4410173"/>
                </a:lnTo>
                <a:lnTo>
                  <a:pt x="904661" y="4401233"/>
                </a:lnTo>
                <a:cubicBezTo>
                  <a:pt x="909969" y="4398085"/>
                  <a:pt x="915900" y="4396633"/>
                  <a:pt x="921753" y="4397713"/>
                </a:cubicBezTo>
                <a:cubicBezTo>
                  <a:pt x="929555" y="4399154"/>
                  <a:pt x="937219" y="4405095"/>
                  <a:pt x="943083" y="4417516"/>
                </a:cubicBezTo>
                <a:cubicBezTo>
                  <a:pt x="938481" y="4432722"/>
                  <a:pt x="914053" y="4458332"/>
                  <a:pt x="892618" y="4452853"/>
                </a:cubicBezTo>
                <a:lnTo>
                  <a:pt x="888709" y="4441791"/>
                </a:lnTo>
                <a:lnTo>
                  <a:pt x="880450" y="4457420"/>
                </a:lnTo>
                <a:cubicBezTo>
                  <a:pt x="874956" y="4464020"/>
                  <a:pt x="868601" y="4468397"/>
                  <a:pt x="862204" y="4468827"/>
                </a:cubicBezTo>
                <a:lnTo>
                  <a:pt x="865156" y="4444580"/>
                </a:lnTo>
                <a:lnTo>
                  <a:pt x="860455" y="4449643"/>
                </a:lnTo>
                <a:cubicBezTo>
                  <a:pt x="851295" y="4455677"/>
                  <a:pt x="838504" y="4458978"/>
                  <a:pt x="829250" y="4457982"/>
                </a:cubicBezTo>
                <a:cubicBezTo>
                  <a:pt x="821502" y="4441545"/>
                  <a:pt x="854157" y="4426341"/>
                  <a:pt x="869883" y="4424916"/>
                </a:cubicBezTo>
                <a:lnTo>
                  <a:pt x="870066" y="4428549"/>
                </a:lnTo>
                <a:lnTo>
                  <a:pt x="871486" y="4424001"/>
                </a:lnTo>
                <a:cubicBezTo>
                  <a:pt x="876233" y="4411455"/>
                  <a:pt x="881597" y="4399809"/>
                  <a:pt x="884484" y="4384567"/>
                </a:cubicBezTo>
                <a:close/>
                <a:moveTo>
                  <a:pt x="783690" y="4352087"/>
                </a:moveTo>
                <a:cubicBezTo>
                  <a:pt x="793887" y="4351521"/>
                  <a:pt x="803797" y="4357593"/>
                  <a:pt x="804152" y="4367183"/>
                </a:cubicBezTo>
                <a:cubicBezTo>
                  <a:pt x="804387" y="4373576"/>
                  <a:pt x="800375" y="4381534"/>
                  <a:pt x="789369" y="4390131"/>
                </a:cubicBezTo>
                <a:cubicBezTo>
                  <a:pt x="782113" y="4385276"/>
                  <a:pt x="773565" y="4390199"/>
                  <a:pt x="761512" y="4376812"/>
                </a:cubicBezTo>
                <a:cubicBezTo>
                  <a:pt x="763010" y="4359856"/>
                  <a:pt x="773493" y="4352653"/>
                  <a:pt x="783690" y="4352087"/>
                </a:cubicBezTo>
                <a:close/>
                <a:moveTo>
                  <a:pt x="920244" y="4343263"/>
                </a:moveTo>
                <a:cubicBezTo>
                  <a:pt x="925654" y="4343643"/>
                  <a:pt x="930468" y="4346102"/>
                  <a:pt x="933090" y="4351053"/>
                </a:cubicBezTo>
                <a:lnTo>
                  <a:pt x="934097" y="4356243"/>
                </a:lnTo>
                <a:lnTo>
                  <a:pt x="944882" y="4363726"/>
                </a:lnTo>
                <a:cubicBezTo>
                  <a:pt x="944490" y="4372510"/>
                  <a:pt x="930702" y="4393898"/>
                  <a:pt x="922162" y="4393516"/>
                </a:cubicBezTo>
                <a:lnTo>
                  <a:pt x="911721" y="4382109"/>
                </a:lnTo>
                <a:lnTo>
                  <a:pt x="904554" y="4383566"/>
                </a:lnTo>
                <a:lnTo>
                  <a:pt x="898016" y="4389792"/>
                </a:lnTo>
                <a:cubicBezTo>
                  <a:pt x="894976" y="4390384"/>
                  <a:pt x="891660" y="4389477"/>
                  <a:pt x="889068" y="4387743"/>
                </a:cubicBezTo>
                <a:cubicBezTo>
                  <a:pt x="883885" y="4384274"/>
                  <a:pt x="881600" y="4377493"/>
                  <a:pt x="890226" y="4372759"/>
                </a:cubicBezTo>
                <a:lnTo>
                  <a:pt x="895879" y="4376542"/>
                </a:lnTo>
                <a:lnTo>
                  <a:pt x="892884" y="4367545"/>
                </a:lnTo>
                <a:cubicBezTo>
                  <a:pt x="892886" y="4352076"/>
                  <a:pt x="908072" y="4342408"/>
                  <a:pt x="920244" y="4343263"/>
                </a:cubicBezTo>
                <a:close/>
                <a:moveTo>
                  <a:pt x="5703003" y="4291063"/>
                </a:moveTo>
                <a:cubicBezTo>
                  <a:pt x="5706109" y="4291720"/>
                  <a:pt x="5709224" y="4294045"/>
                  <a:pt x="5712036" y="4298832"/>
                </a:cubicBezTo>
                <a:cubicBezTo>
                  <a:pt x="5711232" y="4305398"/>
                  <a:pt x="5706097" y="4310322"/>
                  <a:pt x="5700182" y="4312374"/>
                </a:cubicBezTo>
                <a:cubicBezTo>
                  <a:pt x="5694266" y="4314428"/>
                  <a:pt x="5687569" y="4313607"/>
                  <a:pt x="5683640" y="4308684"/>
                </a:cubicBezTo>
                <a:cubicBezTo>
                  <a:pt x="5684445" y="4302117"/>
                  <a:pt x="5693687" y="4289089"/>
                  <a:pt x="5703003" y="4291063"/>
                </a:cubicBezTo>
                <a:close/>
                <a:moveTo>
                  <a:pt x="767871" y="4249295"/>
                </a:moveTo>
                <a:cubicBezTo>
                  <a:pt x="771641" y="4250977"/>
                  <a:pt x="779179" y="4254342"/>
                  <a:pt x="782948" y="4256024"/>
                </a:cubicBezTo>
                <a:cubicBezTo>
                  <a:pt x="779390" y="4263998"/>
                  <a:pt x="773841" y="4266301"/>
                  <a:pt x="772061" y="4270288"/>
                </a:cubicBezTo>
                <a:cubicBezTo>
                  <a:pt x="760753" y="4265241"/>
                  <a:pt x="760543" y="4255587"/>
                  <a:pt x="767871" y="4249295"/>
                </a:cubicBezTo>
                <a:close/>
                <a:moveTo>
                  <a:pt x="5262934" y="4213645"/>
                </a:moveTo>
                <a:cubicBezTo>
                  <a:pt x="5284650" y="4216516"/>
                  <a:pt x="5293003" y="4231686"/>
                  <a:pt x="5289765" y="4253237"/>
                </a:cubicBezTo>
                <a:cubicBezTo>
                  <a:pt x="5272226" y="4257953"/>
                  <a:pt x="5245707" y="4228071"/>
                  <a:pt x="5262934" y="4213645"/>
                </a:cubicBezTo>
                <a:close/>
                <a:moveTo>
                  <a:pt x="5359005" y="4203455"/>
                </a:moveTo>
                <a:cubicBezTo>
                  <a:pt x="5363372" y="4202310"/>
                  <a:pt x="5367602" y="4202268"/>
                  <a:pt x="5370797" y="4203778"/>
                </a:cubicBezTo>
                <a:cubicBezTo>
                  <a:pt x="5370257" y="4208191"/>
                  <a:pt x="5373617" y="4217559"/>
                  <a:pt x="5377518" y="4222514"/>
                </a:cubicBezTo>
                <a:cubicBezTo>
                  <a:pt x="5370046" y="4228318"/>
                  <a:pt x="5363821" y="4233152"/>
                  <a:pt x="5357931" y="4235230"/>
                </a:cubicBezTo>
                <a:cubicBezTo>
                  <a:pt x="5352042" y="4237309"/>
                  <a:pt x="5346494" y="4236629"/>
                  <a:pt x="5340372" y="4231401"/>
                </a:cubicBezTo>
                <a:cubicBezTo>
                  <a:pt x="5331595" y="4220250"/>
                  <a:pt x="5345909" y="4206890"/>
                  <a:pt x="5359005" y="4203455"/>
                </a:cubicBezTo>
                <a:close/>
                <a:moveTo>
                  <a:pt x="4906289" y="4192535"/>
                </a:moveTo>
                <a:cubicBezTo>
                  <a:pt x="4911134" y="4192283"/>
                  <a:pt x="4914068" y="4193084"/>
                  <a:pt x="4916045" y="4194411"/>
                </a:cubicBezTo>
                <a:lnTo>
                  <a:pt x="4917547" y="4196293"/>
                </a:lnTo>
                <a:lnTo>
                  <a:pt x="4931678" y="4205837"/>
                </a:lnTo>
                <a:cubicBezTo>
                  <a:pt x="4948450" y="4220346"/>
                  <a:pt x="4964130" y="4244394"/>
                  <a:pt x="4952359" y="4266710"/>
                </a:cubicBezTo>
                <a:cubicBezTo>
                  <a:pt x="4939665" y="4258318"/>
                  <a:pt x="4931997" y="4247775"/>
                  <a:pt x="4926731" y="4235628"/>
                </a:cubicBezTo>
                <a:lnTo>
                  <a:pt x="4918236" y="4204788"/>
                </a:lnTo>
                <a:lnTo>
                  <a:pt x="4916243" y="4210613"/>
                </a:lnTo>
                <a:cubicBezTo>
                  <a:pt x="4913119" y="4211728"/>
                  <a:pt x="4908720" y="4210525"/>
                  <a:pt x="4904765" y="4207871"/>
                </a:cubicBezTo>
                <a:cubicBezTo>
                  <a:pt x="4902724" y="4204162"/>
                  <a:pt x="4904507" y="4198347"/>
                  <a:pt x="4906289" y="4192535"/>
                </a:cubicBezTo>
                <a:close/>
                <a:moveTo>
                  <a:pt x="622429" y="4185031"/>
                </a:moveTo>
                <a:cubicBezTo>
                  <a:pt x="635129" y="4185031"/>
                  <a:pt x="643597" y="4189530"/>
                  <a:pt x="643597" y="4203024"/>
                </a:cubicBezTo>
                <a:cubicBezTo>
                  <a:pt x="639363" y="4203025"/>
                  <a:pt x="639364" y="4212019"/>
                  <a:pt x="630896" y="4212020"/>
                </a:cubicBezTo>
                <a:cubicBezTo>
                  <a:pt x="622429" y="4207521"/>
                  <a:pt x="618197" y="4194027"/>
                  <a:pt x="622429" y="4185031"/>
                </a:cubicBezTo>
                <a:close/>
                <a:moveTo>
                  <a:pt x="376531" y="4183496"/>
                </a:moveTo>
                <a:cubicBezTo>
                  <a:pt x="380812" y="4182767"/>
                  <a:pt x="384310" y="4183106"/>
                  <a:pt x="387087" y="4184259"/>
                </a:cubicBezTo>
                <a:cubicBezTo>
                  <a:pt x="389864" y="4185411"/>
                  <a:pt x="391920" y="4187374"/>
                  <a:pt x="393318" y="4189896"/>
                </a:cubicBezTo>
                <a:cubicBezTo>
                  <a:pt x="401709" y="4205023"/>
                  <a:pt x="386442" y="4240178"/>
                  <a:pt x="361241" y="4240021"/>
                </a:cubicBezTo>
                <a:cubicBezTo>
                  <a:pt x="361896" y="4233979"/>
                  <a:pt x="358544" y="4236706"/>
                  <a:pt x="355846" y="4233391"/>
                </a:cubicBezTo>
                <a:cubicBezTo>
                  <a:pt x="345709" y="4214088"/>
                  <a:pt x="356420" y="4199863"/>
                  <a:pt x="376531" y="4183496"/>
                </a:cubicBezTo>
                <a:close/>
                <a:moveTo>
                  <a:pt x="439035" y="4177228"/>
                </a:moveTo>
                <a:cubicBezTo>
                  <a:pt x="445397" y="4178880"/>
                  <a:pt x="451060" y="4182912"/>
                  <a:pt x="453930" y="4187818"/>
                </a:cubicBezTo>
                <a:cubicBezTo>
                  <a:pt x="455846" y="4191091"/>
                  <a:pt x="456517" y="4194749"/>
                  <a:pt x="455330" y="4198354"/>
                </a:cubicBezTo>
                <a:cubicBezTo>
                  <a:pt x="453744" y="4203158"/>
                  <a:pt x="448850" y="4207861"/>
                  <a:pt x="439177" y="4211409"/>
                </a:cubicBezTo>
                <a:cubicBezTo>
                  <a:pt x="434406" y="4212406"/>
                  <a:pt x="429332" y="4207883"/>
                  <a:pt x="425581" y="4201562"/>
                </a:cubicBezTo>
                <a:cubicBezTo>
                  <a:pt x="421833" y="4195240"/>
                  <a:pt x="419410" y="4187118"/>
                  <a:pt x="419943" y="4180915"/>
                </a:cubicBezTo>
                <a:cubicBezTo>
                  <a:pt x="425611" y="4176302"/>
                  <a:pt x="432674" y="4175576"/>
                  <a:pt x="439035" y="4177228"/>
                </a:cubicBezTo>
                <a:close/>
                <a:moveTo>
                  <a:pt x="5408672" y="4167315"/>
                </a:moveTo>
                <a:cubicBezTo>
                  <a:pt x="5416510" y="4167879"/>
                  <a:pt x="5423900" y="4169909"/>
                  <a:pt x="5425962" y="4173654"/>
                </a:cubicBezTo>
                <a:cubicBezTo>
                  <a:pt x="5427196" y="4182732"/>
                  <a:pt x="5424684" y="4188994"/>
                  <a:pt x="5420422" y="4192789"/>
                </a:cubicBezTo>
                <a:cubicBezTo>
                  <a:pt x="5407636" y="4204173"/>
                  <a:pt x="5379097" y="4193356"/>
                  <a:pt x="5388697" y="4169774"/>
                </a:cubicBezTo>
                <a:cubicBezTo>
                  <a:pt x="5392548" y="4167653"/>
                  <a:pt x="5400833" y="4166751"/>
                  <a:pt x="5408672" y="4167315"/>
                </a:cubicBezTo>
                <a:close/>
                <a:moveTo>
                  <a:pt x="475078" y="4129782"/>
                </a:moveTo>
                <a:cubicBezTo>
                  <a:pt x="481024" y="4130238"/>
                  <a:pt x="485786" y="4131527"/>
                  <a:pt x="489499" y="4133449"/>
                </a:cubicBezTo>
                <a:cubicBezTo>
                  <a:pt x="515495" y="4146899"/>
                  <a:pt x="490141" y="4191317"/>
                  <a:pt x="460577" y="4197674"/>
                </a:cubicBezTo>
                <a:cubicBezTo>
                  <a:pt x="438521" y="4168874"/>
                  <a:pt x="461282" y="4147207"/>
                  <a:pt x="475078" y="4129782"/>
                </a:cubicBezTo>
                <a:close/>
                <a:moveTo>
                  <a:pt x="572143" y="4120139"/>
                </a:moveTo>
                <a:cubicBezTo>
                  <a:pt x="576141" y="4118783"/>
                  <a:pt x="581688" y="4119113"/>
                  <a:pt x="585376" y="4120880"/>
                </a:cubicBezTo>
                <a:cubicBezTo>
                  <a:pt x="587836" y="4122059"/>
                  <a:pt x="589469" y="4123875"/>
                  <a:pt x="589268" y="4126256"/>
                </a:cubicBezTo>
                <a:cubicBezTo>
                  <a:pt x="589000" y="4129433"/>
                  <a:pt x="585471" y="4133613"/>
                  <a:pt x="576289" y="4138624"/>
                </a:cubicBezTo>
                <a:cubicBezTo>
                  <a:pt x="572015" y="4135064"/>
                  <a:pt x="569468" y="4132038"/>
                  <a:pt x="568195" y="4129511"/>
                </a:cubicBezTo>
                <a:cubicBezTo>
                  <a:pt x="565693" y="4124536"/>
                  <a:pt x="568144" y="4121495"/>
                  <a:pt x="572143" y="4120139"/>
                </a:cubicBezTo>
                <a:close/>
                <a:moveTo>
                  <a:pt x="5107666" y="4103986"/>
                </a:moveTo>
                <a:cubicBezTo>
                  <a:pt x="5120610" y="4100248"/>
                  <a:pt x="5136546" y="4105691"/>
                  <a:pt x="5137116" y="4124346"/>
                </a:cubicBezTo>
                <a:cubicBezTo>
                  <a:pt x="5123857" y="4136358"/>
                  <a:pt x="5113038" y="4129119"/>
                  <a:pt x="5096173" y="4138717"/>
                </a:cubicBezTo>
                <a:cubicBezTo>
                  <a:pt x="5084773" y="4120645"/>
                  <a:pt x="5094723" y="4107725"/>
                  <a:pt x="5107666" y="4103986"/>
                </a:cubicBezTo>
                <a:close/>
                <a:moveTo>
                  <a:pt x="5011594" y="4103709"/>
                </a:moveTo>
                <a:cubicBezTo>
                  <a:pt x="5017198" y="4103305"/>
                  <a:pt x="5020282" y="4105318"/>
                  <a:pt x="5021606" y="4108682"/>
                </a:cubicBezTo>
                <a:cubicBezTo>
                  <a:pt x="5025576" y="4118777"/>
                  <a:pt x="5013687" y="4141041"/>
                  <a:pt x="5006333" y="4146683"/>
                </a:cubicBezTo>
                <a:cubicBezTo>
                  <a:pt x="4989877" y="4135945"/>
                  <a:pt x="5004587" y="4124661"/>
                  <a:pt x="5011594" y="4103709"/>
                </a:cubicBezTo>
                <a:close/>
                <a:moveTo>
                  <a:pt x="767769" y="4091966"/>
                </a:moveTo>
                <a:cubicBezTo>
                  <a:pt x="801681" y="4085097"/>
                  <a:pt x="784674" y="4145396"/>
                  <a:pt x="757749" y="4145277"/>
                </a:cubicBezTo>
                <a:cubicBezTo>
                  <a:pt x="755261" y="4139647"/>
                  <a:pt x="751273" y="4138226"/>
                  <a:pt x="745788" y="4141009"/>
                </a:cubicBezTo>
                <a:cubicBezTo>
                  <a:pt x="742806" y="4130466"/>
                  <a:pt x="743811" y="4121343"/>
                  <a:pt x="747807" y="4113288"/>
                </a:cubicBezTo>
                <a:cubicBezTo>
                  <a:pt x="751803" y="4105233"/>
                  <a:pt x="758789" y="4098243"/>
                  <a:pt x="767769" y="4091966"/>
                </a:cubicBezTo>
                <a:close/>
                <a:moveTo>
                  <a:pt x="5150308" y="4070766"/>
                </a:moveTo>
                <a:cubicBezTo>
                  <a:pt x="5154631" y="4070574"/>
                  <a:pt x="5159845" y="4071355"/>
                  <a:pt x="5166011" y="4073440"/>
                </a:cubicBezTo>
                <a:cubicBezTo>
                  <a:pt x="5166276" y="4083036"/>
                  <a:pt x="5174242" y="4088390"/>
                  <a:pt x="5168861" y="4105964"/>
                </a:cubicBezTo>
                <a:cubicBezTo>
                  <a:pt x="5133364" y="4121246"/>
                  <a:pt x="5120039" y="4072116"/>
                  <a:pt x="5150308" y="4070766"/>
                </a:cubicBezTo>
                <a:close/>
                <a:moveTo>
                  <a:pt x="5418693" y="4068287"/>
                </a:moveTo>
                <a:cubicBezTo>
                  <a:pt x="5418464" y="4074706"/>
                  <a:pt x="5415834" y="4079615"/>
                  <a:pt x="5411733" y="4083133"/>
                </a:cubicBezTo>
                <a:cubicBezTo>
                  <a:pt x="5399427" y="4093682"/>
                  <a:pt x="5373874" y="4091706"/>
                  <a:pt x="5360122" y="4080400"/>
                </a:cubicBezTo>
                <a:cubicBezTo>
                  <a:pt x="5375526" y="4071918"/>
                  <a:pt x="5395184" y="4071164"/>
                  <a:pt x="5418693" y="4068287"/>
                </a:cubicBezTo>
                <a:close/>
                <a:moveTo>
                  <a:pt x="675722" y="4042548"/>
                </a:moveTo>
                <a:lnTo>
                  <a:pt x="676484" y="4048140"/>
                </a:lnTo>
                <a:lnTo>
                  <a:pt x="683915" y="4048401"/>
                </a:lnTo>
                <a:cubicBezTo>
                  <a:pt x="685250" y="4058111"/>
                  <a:pt x="681306" y="4056900"/>
                  <a:pt x="678695" y="4065397"/>
                </a:cubicBezTo>
                <a:lnTo>
                  <a:pt x="675407" y="4063904"/>
                </a:lnTo>
                <a:lnTo>
                  <a:pt x="674108" y="4066006"/>
                </a:lnTo>
                <a:cubicBezTo>
                  <a:pt x="672139" y="4067225"/>
                  <a:pt x="669480" y="4067315"/>
                  <a:pt x="666044" y="4065608"/>
                </a:cubicBezTo>
                <a:cubicBezTo>
                  <a:pt x="661269" y="4061910"/>
                  <a:pt x="660542" y="4056572"/>
                  <a:pt x="662583" y="4051945"/>
                </a:cubicBezTo>
                <a:lnTo>
                  <a:pt x="666830" y="4048908"/>
                </a:lnTo>
                <a:lnTo>
                  <a:pt x="666827" y="4047803"/>
                </a:lnTo>
                <a:lnTo>
                  <a:pt x="668303" y="4047854"/>
                </a:lnTo>
                <a:close/>
                <a:moveTo>
                  <a:pt x="5114254" y="4037532"/>
                </a:moveTo>
                <a:cubicBezTo>
                  <a:pt x="5121500" y="4038792"/>
                  <a:pt x="5127880" y="4042058"/>
                  <a:pt x="5131361" y="4047818"/>
                </a:cubicBezTo>
                <a:cubicBezTo>
                  <a:pt x="5127854" y="4052873"/>
                  <a:pt x="5128715" y="4057018"/>
                  <a:pt x="5133950" y="4060252"/>
                </a:cubicBezTo>
                <a:cubicBezTo>
                  <a:pt x="5126502" y="4068290"/>
                  <a:pt x="5118191" y="4072183"/>
                  <a:pt x="5109232" y="4072967"/>
                </a:cubicBezTo>
                <a:cubicBezTo>
                  <a:pt x="5100276" y="4073750"/>
                  <a:pt x="5090670" y="4071427"/>
                  <a:pt x="5080634" y="4067031"/>
                </a:cubicBezTo>
                <a:cubicBezTo>
                  <a:pt x="5062988" y="4048002"/>
                  <a:pt x="5092516" y="4033746"/>
                  <a:pt x="5114254" y="4037532"/>
                </a:cubicBezTo>
                <a:close/>
                <a:moveTo>
                  <a:pt x="546375" y="4018535"/>
                </a:moveTo>
                <a:cubicBezTo>
                  <a:pt x="553188" y="4016795"/>
                  <a:pt x="561124" y="4017947"/>
                  <a:pt x="571191" y="4022441"/>
                </a:cubicBezTo>
                <a:cubicBezTo>
                  <a:pt x="573439" y="4028225"/>
                  <a:pt x="564074" y="4038386"/>
                  <a:pt x="558735" y="4050347"/>
                </a:cubicBezTo>
                <a:cubicBezTo>
                  <a:pt x="554709" y="4048550"/>
                  <a:pt x="548224" y="4046849"/>
                  <a:pt x="542184" y="4044154"/>
                </a:cubicBezTo>
                <a:cubicBezTo>
                  <a:pt x="536143" y="4041458"/>
                  <a:pt x="530548" y="4037766"/>
                  <a:pt x="528300" y="4031982"/>
                </a:cubicBezTo>
                <a:cubicBezTo>
                  <a:pt x="533873" y="4024907"/>
                  <a:pt x="539562" y="4020275"/>
                  <a:pt x="546375" y="4018535"/>
                </a:cubicBezTo>
                <a:close/>
                <a:moveTo>
                  <a:pt x="534588" y="3986594"/>
                </a:moveTo>
                <a:cubicBezTo>
                  <a:pt x="538821" y="3995211"/>
                  <a:pt x="534588" y="4016756"/>
                  <a:pt x="521889" y="4008138"/>
                </a:cubicBezTo>
                <a:cubicBezTo>
                  <a:pt x="513421" y="3999520"/>
                  <a:pt x="521888" y="3986593"/>
                  <a:pt x="534588" y="3986594"/>
                </a:cubicBezTo>
                <a:close/>
                <a:moveTo>
                  <a:pt x="5129414" y="3978859"/>
                </a:moveTo>
                <a:cubicBezTo>
                  <a:pt x="5139157" y="3980286"/>
                  <a:pt x="5135463" y="3977814"/>
                  <a:pt x="5146545" y="3985230"/>
                </a:cubicBezTo>
                <a:cubicBezTo>
                  <a:pt x="5143176" y="3998257"/>
                  <a:pt x="5140823" y="4001775"/>
                  <a:pt x="5132420" y="4006340"/>
                </a:cubicBezTo>
                <a:cubicBezTo>
                  <a:pt x="5128725" y="4003868"/>
                  <a:pt x="5125031" y="4001396"/>
                  <a:pt x="5121336" y="3998923"/>
                </a:cubicBezTo>
                <a:cubicBezTo>
                  <a:pt x="5119997" y="3992933"/>
                  <a:pt x="5124706" y="3985896"/>
                  <a:pt x="5129414" y="3978859"/>
                </a:cubicBezTo>
                <a:close/>
                <a:moveTo>
                  <a:pt x="5601294" y="3972991"/>
                </a:moveTo>
                <a:cubicBezTo>
                  <a:pt x="5630207" y="3971901"/>
                  <a:pt x="5614626" y="4015076"/>
                  <a:pt x="5609165" y="4023024"/>
                </a:cubicBezTo>
                <a:cubicBezTo>
                  <a:pt x="5583626" y="4012373"/>
                  <a:pt x="5600411" y="3998190"/>
                  <a:pt x="5601294" y="3972991"/>
                </a:cubicBezTo>
                <a:close/>
                <a:moveTo>
                  <a:pt x="314347" y="3954529"/>
                </a:moveTo>
                <a:cubicBezTo>
                  <a:pt x="327775" y="3955562"/>
                  <a:pt x="340554" y="3959235"/>
                  <a:pt x="354174" y="3962222"/>
                </a:cubicBezTo>
                <a:cubicBezTo>
                  <a:pt x="337347" y="3975917"/>
                  <a:pt x="292668" y="3989760"/>
                  <a:pt x="270624" y="3962672"/>
                </a:cubicBezTo>
                <a:cubicBezTo>
                  <a:pt x="286842" y="3955102"/>
                  <a:pt x="300919" y="3953496"/>
                  <a:pt x="314347" y="3954529"/>
                </a:cubicBezTo>
                <a:close/>
                <a:moveTo>
                  <a:pt x="694892" y="3938846"/>
                </a:moveTo>
                <a:cubicBezTo>
                  <a:pt x="699064" y="3940127"/>
                  <a:pt x="703237" y="3941409"/>
                  <a:pt x="707411" y="3942690"/>
                </a:cubicBezTo>
                <a:cubicBezTo>
                  <a:pt x="719019" y="3964371"/>
                  <a:pt x="693069" y="3974519"/>
                  <a:pt x="676737" y="3983090"/>
                </a:cubicBezTo>
                <a:cubicBezTo>
                  <a:pt x="681820" y="3966535"/>
                  <a:pt x="692709" y="3960822"/>
                  <a:pt x="694892" y="3938846"/>
                </a:cubicBezTo>
                <a:close/>
                <a:moveTo>
                  <a:pt x="403448" y="3930715"/>
                </a:moveTo>
                <a:cubicBezTo>
                  <a:pt x="410537" y="3937378"/>
                  <a:pt x="406762" y="3949668"/>
                  <a:pt x="407159" y="3963242"/>
                </a:cubicBezTo>
                <a:cubicBezTo>
                  <a:pt x="397554" y="3964778"/>
                  <a:pt x="382519" y="3969127"/>
                  <a:pt x="371257" y="3961185"/>
                </a:cubicBezTo>
                <a:cubicBezTo>
                  <a:pt x="377548" y="3940698"/>
                  <a:pt x="384238" y="3933784"/>
                  <a:pt x="403448" y="3930715"/>
                </a:cubicBezTo>
                <a:close/>
                <a:moveTo>
                  <a:pt x="5352454" y="3921492"/>
                </a:moveTo>
                <a:cubicBezTo>
                  <a:pt x="5354737" y="3921885"/>
                  <a:pt x="5356786" y="3923581"/>
                  <a:pt x="5358227" y="3927137"/>
                </a:cubicBezTo>
                <a:cubicBezTo>
                  <a:pt x="5360471" y="3939008"/>
                  <a:pt x="5346244" y="3945043"/>
                  <a:pt x="5335690" y="3937980"/>
                </a:cubicBezTo>
                <a:cubicBezTo>
                  <a:pt x="5336646" y="3930842"/>
                  <a:pt x="5345604" y="3920310"/>
                  <a:pt x="5352454" y="3921492"/>
                </a:cubicBezTo>
                <a:close/>
                <a:moveTo>
                  <a:pt x="200182" y="3916290"/>
                </a:moveTo>
                <a:cubicBezTo>
                  <a:pt x="205184" y="3923553"/>
                  <a:pt x="206580" y="3949366"/>
                  <a:pt x="185462" y="3942495"/>
                </a:cubicBezTo>
                <a:cubicBezTo>
                  <a:pt x="181710" y="3937047"/>
                  <a:pt x="182286" y="3929956"/>
                  <a:pt x="185354" y="3924498"/>
                </a:cubicBezTo>
                <a:cubicBezTo>
                  <a:pt x="188420" y="3919038"/>
                  <a:pt x="193977" y="3915212"/>
                  <a:pt x="200182" y="3916290"/>
                </a:cubicBezTo>
                <a:close/>
                <a:moveTo>
                  <a:pt x="5301672" y="3895003"/>
                </a:moveTo>
                <a:cubicBezTo>
                  <a:pt x="5305455" y="3895994"/>
                  <a:pt x="5309391" y="3898439"/>
                  <a:pt x="5312982" y="3902610"/>
                </a:cubicBezTo>
                <a:cubicBezTo>
                  <a:pt x="5311086" y="3908574"/>
                  <a:pt x="5308151" y="3912648"/>
                  <a:pt x="5303682" y="3915109"/>
                </a:cubicBezTo>
                <a:cubicBezTo>
                  <a:pt x="5299213" y="3917571"/>
                  <a:pt x="5293205" y="3918418"/>
                  <a:pt x="5285168" y="3917923"/>
                </a:cubicBezTo>
                <a:cubicBezTo>
                  <a:pt x="5280355" y="3902127"/>
                  <a:pt x="5290325" y="3892027"/>
                  <a:pt x="5301672" y="3895003"/>
                </a:cubicBezTo>
                <a:close/>
                <a:moveTo>
                  <a:pt x="5033069" y="3887662"/>
                </a:moveTo>
                <a:cubicBezTo>
                  <a:pt x="5044975" y="3890206"/>
                  <a:pt x="5055262" y="3896890"/>
                  <a:pt x="5063445" y="3906032"/>
                </a:cubicBezTo>
                <a:cubicBezTo>
                  <a:pt x="5081857" y="3926602"/>
                  <a:pt x="5089610" y="3959601"/>
                  <a:pt x="5081150" y="3985807"/>
                </a:cubicBezTo>
                <a:lnTo>
                  <a:pt x="5074896" y="3996133"/>
                </a:lnTo>
                <a:lnTo>
                  <a:pt x="5076435" y="3995407"/>
                </a:lnTo>
                <a:cubicBezTo>
                  <a:pt x="5085928" y="3993071"/>
                  <a:pt x="5095872" y="3992430"/>
                  <a:pt x="5104367" y="3993681"/>
                </a:cubicBezTo>
                <a:lnTo>
                  <a:pt x="5105167" y="3994081"/>
                </a:lnTo>
                <a:lnTo>
                  <a:pt x="5106295" y="3982748"/>
                </a:lnTo>
                <a:cubicBezTo>
                  <a:pt x="5111455" y="3981752"/>
                  <a:pt x="5114790" y="3985219"/>
                  <a:pt x="5116094" y="3989372"/>
                </a:cubicBezTo>
                <a:lnTo>
                  <a:pt x="5114059" y="3998534"/>
                </a:lnTo>
                <a:lnTo>
                  <a:pt x="5123609" y="4003315"/>
                </a:lnTo>
                <a:cubicBezTo>
                  <a:pt x="5107314" y="4012776"/>
                  <a:pt x="5093689" y="4016255"/>
                  <a:pt x="5080508" y="4018739"/>
                </a:cubicBezTo>
                <a:lnTo>
                  <a:pt x="5070348" y="4021113"/>
                </a:lnTo>
                <a:lnTo>
                  <a:pt x="5059937" y="4031884"/>
                </a:lnTo>
                <a:lnTo>
                  <a:pt x="5052636" y="4025248"/>
                </a:lnTo>
                <a:lnTo>
                  <a:pt x="5040074" y="4028183"/>
                </a:lnTo>
                <a:lnTo>
                  <a:pt x="5047513" y="4014228"/>
                </a:lnTo>
                <a:lnTo>
                  <a:pt x="5047192" y="4006110"/>
                </a:lnTo>
                <a:lnTo>
                  <a:pt x="5047874" y="4005463"/>
                </a:lnTo>
                <a:lnTo>
                  <a:pt x="5026091" y="3990588"/>
                </a:lnTo>
                <a:cubicBezTo>
                  <a:pt x="5001387" y="3962738"/>
                  <a:pt x="4999204" y="3919330"/>
                  <a:pt x="5033069" y="3887662"/>
                </a:cubicBezTo>
                <a:close/>
                <a:moveTo>
                  <a:pt x="5190780" y="3861178"/>
                </a:moveTo>
                <a:cubicBezTo>
                  <a:pt x="5192472" y="3860503"/>
                  <a:pt x="5194248" y="3860856"/>
                  <a:pt x="5196081" y="3861895"/>
                </a:cubicBezTo>
                <a:cubicBezTo>
                  <a:pt x="5199743" y="3863971"/>
                  <a:pt x="5203632" y="3868789"/>
                  <a:pt x="5207521" y="3873606"/>
                </a:cubicBezTo>
                <a:cubicBezTo>
                  <a:pt x="5204528" y="3879752"/>
                  <a:pt x="5198752" y="3881214"/>
                  <a:pt x="5193919" y="3879538"/>
                </a:cubicBezTo>
                <a:cubicBezTo>
                  <a:pt x="5189087" y="3877862"/>
                  <a:pt x="5185198" y="3873044"/>
                  <a:pt x="5185984" y="3866627"/>
                </a:cubicBezTo>
                <a:cubicBezTo>
                  <a:pt x="5187480" y="3863555"/>
                  <a:pt x="5189088" y="3861852"/>
                  <a:pt x="5190780" y="3861178"/>
                </a:cubicBezTo>
                <a:close/>
                <a:moveTo>
                  <a:pt x="595590" y="3857977"/>
                </a:moveTo>
                <a:cubicBezTo>
                  <a:pt x="599839" y="3859282"/>
                  <a:pt x="605332" y="3856540"/>
                  <a:pt x="613829" y="3859150"/>
                </a:cubicBezTo>
                <a:cubicBezTo>
                  <a:pt x="614350" y="3872595"/>
                  <a:pt x="610622" y="3884735"/>
                  <a:pt x="593626" y="3879516"/>
                </a:cubicBezTo>
                <a:cubicBezTo>
                  <a:pt x="596111" y="3871421"/>
                  <a:pt x="593106" y="3866070"/>
                  <a:pt x="595590" y="3857977"/>
                </a:cubicBezTo>
                <a:close/>
                <a:moveTo>
                  <a:pt x="5274380" y="3852706"/>
                </a:moveTo>
                <a:cubicBezTo>
                  <a:pt x="5278951" y="3852173"/>
                  <a:pt x="5284353" y="3853004"/>
                  <a:pt x="5290824" y="3855784"/>
                </a:cubicBezTo>
                <a:cubicBezTo>
                  <a:pt x="5290494" y="3868652"/>
                  <a:pt x="5283033" y="3875295"/>
                  <a:pt x="5274170" y="3878273"/>
                </a:cubicBezTo>
                <a:cubicBezTo>
                  <a:pt x="5265305" y="3881249"/>
                  <a:pt x="5255041" y="3880559"/>
                  <a:pt x="5249104" y="3878752"/>
                </a:cubicBezTo>
                <a:cubicBezTo>
                  <a:pt x="5254423" y="3868214"/>
                  <a:pt x="5260667" y="3854309"/>
                  <a:pt x="5274380" y="3852706"/>
                </a:cubicBezTo>
                <a:close/>
                <a:moveTo>
                  <a:pt x="5072564" y="3844835"/>
                </a:moveTo>
                <a:cubicBezTo>
                  <a:pt x="5078842" y="3846276"/>
                  <a:pt x="5084396" y="3850997"/>
                  <a:pt x="5085935" y="3856087"/>
                </a:cubicBezTo>
                <a:cubicBezTo>
                  <a:pt x="5086962" y="3859482"/>
                  <a:pt x="5086203" y="3863041"/>
                  <a:pt x="5082685" y="3865904"/>
                </a:cubicBezTo>
                <a:lnTo>
                  <a:pt x="5070340" y="3863452"/>
                </a:lnTo>
                <a:lnTo>
                  <a:pt x="5072077" y="3867586"/>
                </a:lnTo>
                <a:cubicBezTo>
                  <a:pt x="5058700" y="3879646"/>
                  <a:pt x="5050179" y="3884450"/>
                  <a:pt x="5039184" y="3877093"/>
                </a:cubicBezTo>
                <a:cubicBezTo>
                  <a:pt x="5030012" y="3867015"/>
                  <a:pt x="5043462" y="3854348"/>
                  <a:pt x="5055399" y="3851747"/>
                </a:cubicBezTo>
                <a:lnTo>
                  <a:pt x="5056319" y="3851854"/>
                </a:lnTo>
                <a:lnTo>
                  <a:pt x="5063014" y="3845495"/>
                </a:lnTo>
                <a:cubicBezTo>
                  <a:pt x="5066104" y="3844213"/>
                  <a:pt x="5069425" y="3844114"/>
                  <a:pt x="5072564" y="3844835"/>
                </a:cubicBezTo>
                <a:close/>
                <a:moveTo>
                  <a:pt x="5110377" y="3828503"/>
                </a:moveTo>
                <a:cubicBezTo>
                  <a:pt x="5117916" y="3828090"/>
                  <a:pt x="5125515" y="3830136"/>
                  <a:pt x="5126686" y="3836966"/>
                </a:cubicBezTo>
                <a:cubicBezTo>
                  <a:pt x="5126279" y="3840928"/>
                  <a:pt x="5124190" y="3843012"/>
                  <a:pt x="5121254" y="3843850"/>
                </a:cubicBezTo>
                <a:cubicBezTo>
                  <a:pt x="5112444" y="3846365"/>
                  <a:pt x="5096004" y="3837662"/>
                  <a:pt x="5094425" y="3834794"/>
                </a:cubicBezTo>
                <a:cubicBezTo>
                  <a:pt x="5095358" y="3831788"/>
                  <a:pt x="5102838" y="3828916"/>
                  <a:pt x="5110377" y="3828503"/>
                </a:cubicBezTo>
                <a:close/>
                <a:moveTo>
                  <a:pt x="5564522" y="3796319"/>
                </a:moveTo>
                <a:cubicBezTo>
                  <a:pt x="5573750" y="3795660"/>
                  <a:pt x="5583125" y="3797076"/>
                  <a:pt x="5590773" y="3801096"/>
                </a:cubicBezTo>
                <a:cubicBezTo>
                  <a:pt x="5589240" y="3837338"/>
                  <a:pt x="5557882" y="3839378"/>
                  <a:pt x="5536124" y="3843910"/>
                </a:cubicBezTo>
                <a:cubicBezTo>
                  <a:pt x="5510491" y="3818937"/>
                  <a:pt x="5536840" y="3798294"/>
                  <a:pt x="5564522" y="3796319"/>
                </a:cubicBezTo>
                <a:close/>
                <a:moveTo>
                  <a:pt x="757404" y="3791565"/>
                </a:moveTo>
                <a:lnTo>
                  <a:pt x="750873" y="3792742"/>
                </a:lnTo>
                <a:lnTo>
                  <a:pt x="751488" y="3794438"/>
                </a:lnTo>
                <a:close/>
                <a:moveTo>
                  <a:pt x="5060089" y="3781957"/>
                </a:moveTo>
                <a:cubicBezTo>
                  <a:pt x="5066150" y="3779116"/>
                  <a:pt x="5074046" y="3779494"/>
                  <a:pt x="5081271" y="3782183"/>
                </a:cubicBezTo>
                <a:cubicBezTo>
                  <a:pt x="5088497" y="3784873"/>
                  <a:pt x="5095052" y="3789873"/>
                  <a:pt x="5098434" y="3796280"/>
                </a:cubicBezTo>
                <a:cubicBezTo>
                  <a:pt x="5100690" y="3800551"/>
                  <a:pt x="5101532" y="3805447"/>
                  <a:pt x="5100224" y="3810697"/>
                </a:cubicBezTo>
                <a:cubicBezTo>
                  <a:pt x="5090149" y="3818897"/>
                  <a:pt x="5068129" y="3808555"/>
                  <a:pt x="5061110" y="3795428"/>
                </a:cubicBezTo>
                <a:cubicBezTo>
                  <a:pt x="5058770" y="3791054"/>
                  <a:pt x="5058097" y="3786367"/>
                  <a:pt x="5060089" y="3781957"/>
                </a:cubicBezTo>
                <a:close/>
                <a:moveTo>
                  <a:pt x="5423569" y="3777264"/>
                </a:moveTo>
                <a:cubicBezTo>
                  <a:pt x="5456890" y="3783738"/>
                  <a:pt x="5479183" y="3806211"/>
                  <a:pt x="5491766" y="3829066"/>
                </a:cubicBezTo>
                <a:cubicBezTo>
                  <a:pt x="5489748" y="3833280"/>
                  <a:pt x="5486578" y="3836111"/>
                  <a:pt x="5482652" y="3837778"/>
                </a:cubicBezTo>
                <a:cubicBezTo>
                  <a:pt x="5455172" y="3849447"/>
                  <a:pt x="5390606" y="3804098"/>
                  <a:pt x="5423569" y="3777264"/>
                </a:cubicBezTo>
                <a:close/>
                <a:moveTo>
                  <a:pt x="397822" y="3772252"/>
                </a:moveTo>
                <a:cubicBezTo>
                  <a:pt x="408729" y="3775500"/>
                  <a:pt x="409964" y="3791378"/>
                  <a:pt x="421998" y="3805962"/>
                </a:cubicBezTo>
                <a:cubicBezTo>
                  <a:pt x="401080" y="3825952"/>
                  <a:pt x="384112" y="3783303"/>
                  <a:pt x="382929" y="3773731"/>
                </a:cubicBezTo>
                <a:cubicBezTo>
                  <a:pt x="389474" y="3771491"/>
                  <a:pt x="394185" y="3771170"/>
                  <a:pt x="397822" y="3772252"/>
                </a:cubicBezTo>
                <a:close/>
                <a:moveTo>
                  <a:pt x="508371" y="3746506"/>
                </a:moveTo>
                <a:cubicBezTo>
                  <a:pt x="513023" y="3747348"/>
                  <a:pt x="515920" y="3750076"/>
                  <a:pt x="517436" y="3753755"/>
                </a:cubicBezTo>
                <a:cubicBezTo>
                  <a:pt x="521983" y="3764792"/>
                  <a:pt x="514093" y="3784393"/>
                  <a:pt x="503913" y="3787359"/>
                </a:cubicBezTo>
                <a:cubicBezTo>
                  <a:pt x="501392" y="3783697"/>
                  <a:pt x="492663" y="3778913"/>
                  <a:pt x="486458" y="3777791"/>
                </a:cubicBezTo>
                <a:cubicBezTo>
                  <a:pt x="488202" y="3768493"/>
                  <a:pt x="489657" y="3760746"/>
                  <a:pt x="492687" y="3755285"/>
                </a:cubicBezTo>
                <a:cubicBezTo>
                  <a:pt x="495716" y="3749824"/>
                  <a:pt x="500321" y="3746653"/>
                  <a:pt x="508371" y="3746506"/>
                </a:cubicBezTo>
                <a:close/>
                <a:moveTo>
                  <a:pt x="519922" y="3720188"/>
                </a:moveTo>
                <a:cubicBezTo>
                  <a:pt x="528280" y="3722108"/>
                  <a:pt x="536400" y="3726638"/>
                  <a:pt x="541124" y="3732369"/>
                </a:cubicBezTo>
                <a:cubicBezTo>
                  <a:pt x="544274" y="3736190"/>
                  <a:pt x="545916" y="3740544"/>
                  <a:pt x="545117" y="3745016"/>
                </a:cubicBezTo>
                <a:cubicBezTo>
                  <a:pt x="537535" y="3751290"/>
                  <a:pt x="525322" y="3751876"/>
                  <a:pt x="515131" y="3747931"/>
                </a:cubicBezTo>
                <a:cubicBezTo>
                  <a:pt x="504941" y="3743985"/>
                  <a:pt x="496770" y="3735512"/>
                  <a:pt x="497278" y="3723664"/>
                </a:cubicBezTo>
                <a:cubicBezTo>
                  <a:pt x="502963" y="3718959"/>
                  <a:pt x="511563" y="3718269"/>
                  <a:pt x="519922" y="3720188"/>
                </a:cubicBezTo>
                <a:close/>
                <a:moveTo>
                  <a:pt x="5118675" y="3710944"/>
                </a:moveTo>
                <a:cubicBezTo>
                  <a:pt x="5125618" y="3712287"/>
                  <a:pt x="5132676" y="3715542"/>
                  <a:pt x="5137221" y="3720051"/>
                </a:cubicBezTo>
                <a:cubicBezTo>
                  <a:pt x="5140250" y="3723058"/>
                  <a:pt x="5142164" y="3726622"/>
                  <a:pt x="5142180" y="3730549"/>
                </a:cubicBezTo>
                <a:cubicBezTo>
                  <a:pt x="5139956" y="3742766"/>
                  <a:pt x="5133272" y="3750530"/>
                  <a:pt x="5125334" y="3754059"/>
                </a:cubicBezTo>
                <a:lnTo>
                  <a:pt x="5114633" y="3753222"/>
                </a:lnTo>
                <a:lnTo>
                  <a:pt x="5115694" y="3754992"/>
                </a:lnTo>
                <a:cubicBezTo>
                  <a:pt x="5118735" y="3760865"/>
                  <a:pt x="5120807" y="3767242"/>
                  <a:pt x="5118959" y="3773164"/>
                </a:cubicBezTo>
                <a:cubicBezTo>
                  <a:pt x="5101424" y="3777277"/>
                  <a:pt x="5089616" y="3773460"/>
                  <a:pt x="5079478" y="3753881"/>
                </a:cubicBezTo>
                <a:cubicBezTo>
                  <a:pt x="5080401" y="3750920"/>
                  <a:pt x="5084278" y="3748911"/>
                  <a:pt x="5089377" y="3746892"/>
                </a:cubicBezTo>
                <a:lnTo>
                  <a:pt x="5095255" y="3744483"/>
                </a:lnTo>
                <a:lnTo>
                  <a:pt x="5089993" y="3737395"/>
                </a:lnTo>
                <a:cubicBezTo>
                  <a:pt x="5094819" y="3730182"/>
                  <a:pt x="5095991" y="3720525"/>
                  <a:pt x="5100818" y="3713313"/>
                </a:cubicBezTo>
                <a:cubicBezTo>
                  <a:pt x="5104904" y="3710172"/>
                  <a:pt x="5111732" y="3709602"/>
                  <a:pt x="5118675" y="3710944"/>
                </a:cubicBezTo>
                <a:close/>
                <a:moveTo>
                  <a:pt x="360764" y="3708750"/>
                </a:moveTo>
                <a:cubicBezTo>
                  <a:pt x="365002" y="3728042"/>
                  <a:pt x="372687" y="3744529"/>
                  <a:pt x="342988" y="3757327"/>
                </a:cubicBezTo>
                <a:cubicBezTo>
                  <a:pt x="329070" y="3740226"/>
                  <a:pt x="351084" y="3710940"/>
                  <a:pt x="360764" y="3708750"/>
                </a:cubicBezTo>
                <a:close/>
                <a:moveTo>
                  <a:pt x="308774" y="3706485"/>
                </a:moveTo>
                <a:cubicBezTo>
                  <a:pt x="313187" y="3708448"/>
                  <a:pt x="315949" y="3711409"/>
                  <a:pt x="317321" y="3714719"/>
                </a:cubicBezTo>
                <a:cubicBezTo>
                  <a:pt x="321444" y="3724645"/>
                  <a:pt x="313076" y="3737706"/>
                  <a:pt x="299337" y="3736387"/>
                </a:cubicBezTo>
                <a:cubicBezTo>
                  <a:pt x="294563" y="3723605"/>
                  <a:pt x="295231" y="3717506"/>
                  <a:pt x="308774" y="3706485"/>
                </a:cubicBezTo>
                <a:close/>
                <a:moveTo>
                  <a:pt x="5411844" y="3700357"/>
                </a:moveTo>
                <a:cubicBezTo>
                  <a:pt x="5433116" y="3703446"/>
                  <a:pt x="5474403" y="3725114"/>
                  <a:pt x="5468135" y="3758165"/>
                </a:cubicBezTo>
                <a:cubicBezTo>
                  <a:pt x="5438939" y="3749572"/>
                  <a:pt x="5426433" y="3726857"/>
                  <a:pt x="5411844" y="3700357"/>
                </a:cubicBezTo>
                <a:close/>
                <a:moveTo>
                  <a:pt x="241745" y="3696442"/>
                </a:moveTo>
                <a:cubicBezTo>
                  <a:pt x="249876" y="3694852"/>
                  <a:pt x="259172" y="3695690"/>
                  <a:pt x="265739" y="3699193"/>
                </a:cubicBezTo>
                <a:cubicBezTo>
                  <a:pt x="270119" y="3701528"/>
                  <a:pt x="273283" y="3705049"/>
                  <a:pt x="274080" y="3709824"/>
                </a:cubicBezTo>
                <a:cubicBezTo>
                  <a:pt x="264858" y="3725108"/>
                  <a:pt x="232074" y="3728625"/>
                  <a:pt x="224742" y="3708257"/>
                </a:cubicBezTo>
                <a:cubicBezTo>
                  <a:pt x="226648" y="3702049"/>
                  <a:pt x="233614" y="3698032"/>
                  <a:pt x="241745" y="3696442"/>
                </a:cubicBezTo>
                <a:close/>
                <a:moveTo>
                  <a:pt x="5371922" y="3696394"/>
                </a:moveTo>
                <a:cubicBezTo>
                  <a:pt x="5374493" y="3695408"/>
                  <a:pt x="5377504" y="3694716"/>
                  <a:pt x="5381021" y="3697071"/>
                </a:cubicBezTo>
                <a:cubicBezTo>
                  <a:pt x="5385556" y="3705517"/>
                  <a:pt x="5381570" y="3719087"/>
                  <a:pt x="5373048" y="3724208"/>
                </a:cubicBezTo>
                <a:cubicBezTo>
                  <a:pt x="5362494" y="3717146"/>
                  <a:pt x="5357958" y="3708698"/>
                  <a:pt x="5365463" y="3697484"/>
                </a:cubicBezTo>
                <a:cubicBezTo>
                  <a:pt x="5367222" y="3698661"/>
                  <a:pt x="5369352" y="3697381"/>
                  <a:pt x="5371922" y="3696394"/>
                </a:cubicBezTo>
                <a:close/>
                <a:moveTo>
                  <a:pt x="311238" y="3653298"/>
                </a:moveTo>
                <a:cubicBezTo>
                  <a:pt x="314939" y="3661303"/>
                  <a:pt x="311948" y="3686980"/>
                  <a:pt x="292296" y="3676635"/>
                </a:cubicBezTo>
                <a:cubicBezTo>
                  <a:pt x="289520" y="3670632"/>
                  <a:pt x="291287" y="3663741"/>
                  <a:pt x="295234" y="3658880"/>
                </a:cubicBezTo>
                <a:cubicBezTo>
                  <a:pt x="299180" y="3654017"/>
                  <a:pt x="305304" y="3651186"/>
                  <a:pt x="311238" y="3653298"/>
                </a:cubicBezTo>
                <a:close/>
                <a:moveTo>
                  <a:pt x="220928" y="3647507"/>
                </a:moveTo>
                <a:cubicBezTo>
                  <a:pt x="225790" y="3647221"/>
                  <a:pt x="231577" y="3647812"/>
                  <a:pt x="238786" y="3647653"/>
                </a:cubicBezTo>
                <a:cubicBezTo>
                  <a:pt x="240853" y="3672012"/>
                  <a:pt x="203287" y="3669966"/>
                  <a:pt x="208615" y="3652620"/>
                </a:cubicBezTo>
                <a:cubicBezTo>
                  <a:pt x="212128" y="3648955"/>
                  <a:pt x="216066" y="3647792"/>
                  <a:pt x="220928" y="3647507"/>
                </a:cubicBezTo>
                <a:close/>
                <a:moveTo>
                  <a:pt x="529405" y="3642244"/>
                </a:moveTo>
                <a:cubicBezTo>
                  <a:pt x="533019" y="3649063"/>
                  <a:pt x="533023" y="3656486"/>
                  <a:pt x="530672" y="3663684"/>
                </a:cubicBezTo>
                <a:lnTo>
                  <a:pt x="526658" y="3669944"/>
                </a:lnTo>
                <a:lnTo>
                  <a:pt x="534071" y="3673252"/>
                </a:lnTo>
                <a:cubicBezTo>
                  <a:pt x="532921" y="3678534"/>
                  <a:pt x="529793" y="3681484"/>
                  <a:pt x="526010" y="3682693"/>
                </a:cubicBezTo>
                <a:lnTo>
                  <a:pt x="518871" y="3682093"/>
                </a:lnTo>
                <a:lnTo>
                  <a:pt x="517792" y="3683775"/>
                </a:lnTo>
                <a:cubicBezTo>
                  <a:pt x="506164" y="3695618"/>
                  <a:pt x="490120" y="3703249"/>
                  <a:pt x="479685" y="3700046"/>
                </a:cubicBezTo>
                <a:cubicBezTo>
                  <a:pt x="492830" y="3672114"/>
                  <a:pt x="513370" y="3664720"/>
                  <a:pt x="529405" y="3642244"/>
                </a:cubicBezTo>
                <a:close/>
                <a:moveTo>
                  <a:pt x="511087" y="3631903"/>
                </a:moveTo>
                <a:cubicBezTo>
                  <a:pt x="516430" y="3638470"/>
                  <a:pt x="499050" y="3658072"/>
                  <a:pt x="490363" y="3654224"/>
                </a:cubicBezTo>
                <a:cubicBezTo>
                  <a:pt x="479675" y="3641091"/>
                  <a:pt x="508414" y="3628618"/>
                  <a:pt x="511087" y="3631903"/>
                </a:cubicBezTo>
                <a:close/>
                <a:moveTo>
                  <a:pt x="550714" y="3603949"/>
                </a:moveTo>
                <a:cubicBezTo>
                  <a:pt x="575429" y="3611540"/>
                  <a:pt x="597657" y="3627224"/>
                  <a:pt x="597196" y="3658083"/>
                </a:cubicBezTo>
                <a:cubicBezTo>
                  <a:pt x="572481" y="3650493"/>
                  <a:pt x="543256" y="3628231"/>
                  <a:pt x="550714" y="3603949"/>
                </a:cubicBezTo>
                <a:close/>
                <a:moveTo>
                  <a:pt x="5131082" y="3590013"/>
                </a:moveTo>
                <a:cubicBezTo>
                  <a:pt x="5143753" y="3589266"/>
                  <a:pt x="5156569" y="3592177"/>
                  <a:pt x="5162884" y="3603651"/>
                </a:cubicBezTo>
                <a:cubicBezTo>
                  <a:pt x="5163271" y="3613406"/>
                  <a:pt x="5158947" y="3621393"/>
                  <a:pt x="5152393" y="3627026"/>
                </a:cubicBezTo>
                <a:cubicBezTo>
                  <a:pt x="5147477" y="3631250"/>
                  <a:pt x="5141307" y="3634151"/>
                  <a:pt x="5134928" y="3635480"/>
                </a:cubicBezTo>
                <a:lnTo>
                  <a:pt x="5126188" y="3635025"/>
                </a:lnTo>
                <a:lnTo>
                  <a:pt x="5133007" y="3638095"/>
                </a:lnTo>
                <a:cubicBezTo>
                  <a:pt x="5146781" y="3645379"/>
                  <a:pt x="5159664" y="3653999"/>
                  <a:pt x="5168864" y="3660156"/>
                </a:cubicBezTo>
                <a:cubicBezTo>
                  <a:pt x="5153431" y="3665301"/>
                  <a:pt x="5114616" y="3660601"/>
                  <a:pt x="5098554" y="3644293"/>
                </a:cubicBezTo>
                <a:cubicBezTo>
                  <a:pt x="5093200" y="3638857"/>
                  <a:pt x="5090375" y="3632131"/>
                  <a:pt x="5091787" y="3624050"/>
                </a:cubicBezTo>
                <a:lnTo>
                  <a:pt x="5108567" y="3627862"/>
                </a:lnTo>
                <a:lnTo>
                  <a:pt x="5102528" y="3622614"/>
                </a:lnTo>
                <a:cubicBezTo>
                  <a:pt x="5099502" y="3616667"/>
                  <a:pt x="5098359" y="3608651"/>
                  <a:pt x="5100148" y="3598323"/>
                </a:cubicBezTo>
                <a:cubicBezTo>
                  <a:pt x="5105885" y="3595165"/>
                  <a:pt x="5118410" y="3590759"/>
                  <a:pt x="5131082" y="3590013"/>
                </a:cubicBezTo>
                <a:close/>
                <a:moveTo>
                  <a:pt x="531293" y="3565639"/>
                </a:moveTo>
                <a:cubicBezTo>
                  <a:pt x="525387" y="3582203"/>
                  <a:pt x="511174" y="3595803"/>
                  <a:pt x="495483" y="3613545"/>
                </a:cubicBezTo>
                <a:cubicBezTo>
                  <a:pt x="491399" y="3608589"/>
                  <a:pt x="490111" y="3603171"/>
                  <a:pt x="490851" y="3597817"/>
                </a:cubicBezTo>
                <a:cubicBezTo>
                  <a:pt x="493066" y="3581762"/>
                  <a:pt x="513503" y="3566296"/>
                  <a:pt x="531293" y="3565639"/>
                </a:cubicBezTo>
                <a:close/>
                <a:moveTo>
                  <a:pt x="395738" y="3510280"/>
                </a:moveTo>
                <a:cubicBezTo>
                  <a:pt x="401464" y="3517315"/>
                  <a:pt x="404327" y="3520833"/>
                  <a:pt x="407190" y="3524353"/>
                </a:cubicBezTo>
                <a:cubicBezTo>
                  <a:pt x="401850" y="3531623"/>
                  <a:pt x="394169" y="3529100"/>
                  <a:pt x="390232" y="3524263"/>
                </a:cubicBezTo>
                <a:cubicBezTo>
                  <a:pt x="386296" y="3519426"/>
                  <a:pt x="386102" y="3512273"/>
                  <a:pt x="395738" y="3510280"/>
                </a:cubicBezTo>
                <a:close/>
                <a:moveTo>
                  <a:pt x="250197" y="3506014"/>
                </a:moveTo>
                <a:cubicBezTo>
                  <a:pt x="273946" y="3504008"/>
                  <a:pt x="255050" y="3535404"/>
                  <a:pt x="280104" y="3529148"/>
                </a:cubicBezTo>
                <a:cubicBezTo>
                  <a:pt x="280415" y="3543194"/>
                  <a:pt x="279110" y="3547442"/>
                  <a:pt x="277806" y="3551692"/>
                </a:cubicBezTo>
                <a:cubicBezTo>
                  <a:pt x="256668" y="3545200"/>
                  <a:pt x="241063" y="3535758"/>
                  <a:pt x="219925" y="3529266"/>
                </a:cubicBezTo>
                <a:cubicBezTo>
                  <a:pt x="223839" y="3516519"/>
                  <a:pt x="239132" y="3511917"/>
                  <a:pt x="250197" y="3506014"/>
                </a:cubicBezTo>
                <a:close/>
                <a:moveTo>
                  <a:pt x="441262" y="3505764"/>
                </a:moveTo>
                <a:cubicBezTo>
                  <a:pt x="445157" y="3507860"/>
                  <a:pt x="448524" y="3511687"/>
                  <a:pt x="450638" y="3517690"/>
                </a:cubicBezTo>
                <a:cubicBezTo>
                  <a:pt x="447684" y="3525972"/>
                  <a:pt x="428225" y="3542370"/>
                  <a:pt x="420173" y="3539497"/>
                </a:cubicBezTo>
                <a:cubicBezTo>
                  <a:pt x="413228" y="3533521"/>
                  <a:pt x="410956" y="3527167"/>
                  <a:pt x="411630" y="3521501"/>
                </a:cubicBezTo>
                <a:cubicBezTo>
                  <a:pt x="413146" y="3508752"/>
                  <a:pt x="429575" y="3499473"/>
                  <a:pt x="441262" y="3505764"/>
                </a:cubicBezTo>
                <a:close/>
                <a:moveTo>
                  <a:pt x="5555617" y="3491557"/>
                </a:moveTo>
                <a:cubicBezTo>
                  <a:pt x="5562913" y="3490635"/>
                  <a:pt x="5569971" y="3491884"/>
                  <a:pt x="5574990" y="3496368"/>
                </a:cubicBezTo>
                <a:cubicBezTo>
                  <a:pt x="5573121" y="3502230"/>
                  <a:pt x="5575161" y="3505939"/>
                  <a:pt x="5581115" y="3507494"/>
                </a:cubicBezTo>
                <a:cubicBezTo>
                  <a:pt x="5576355" y="3517364"/>
                  <a:pt x="5569553" y="3523526"/>
                  <a:pt x="5561219" y="3526905"/>
                </a:cubicBezTo>
                <a:cubicBezTo>
                  <a:pt x="5552887" y="3530283"/>
                  <a:pt x="5543022" y="3530882"/>
                  <a:pt x="5532138" y="3529626"/>
                </a:cubicBezTo>
                <a:cubicBezTo>
                  <a:pt x="5509683" y="3516616"/>
                  <a:pt x="5533725" y="3494320"/>
                  <a:pt x="5555617" y="3491557"/>
                </a:cubicBezTo>
                <a:close/>
                <a:moveTo>
                  <a:pt x="299965" y="3459242"/>
                </a:moveTo>
                <a:cubicBezTo>
                  <a:pt x="309879" y="3461695"/>
                  <a:pt x="317570" y="3470409"/>
                  <a:pt x="315094" y="3479680"/>
                </a:cubicBezTo>
                <a:cubicBezTo>
                  <a:pt x="313442" y="3485861"/>
                  <a:pt x="307270" y="3492290"/>
                  <a:pt x="294225" y="3497277"/>
                </a:cubicBezTo>
                <a:cubicBezTo>
                  <a:pt x="288714" y="3490506"/>
                  <a:pt x="279098" y="3492703"/>
                  <a:pt x="271506" y="3476367"/>
                </a:cubicBezTo>
                <a:cubicBezTo>
                  <a:pt x="277916" y="3460598"/>
                  <a:pt x="290051" y="3456790"/>
                  <a:pt x="299965" y="3459242"/>
                </a:cubicBezTo>
                <a:close/>
                <a:moveTo>
                  <a:pt x="5533292" y="3452541"/>
                </a:moveTo>
                <a:cubicBezTo>
                  <a:pt x="5541781" y="3451244"/>
                  <a:pt x="5549441" y="3452182"/>
                  <a:pt x="5554514" y="3456102"/>
                </a:cubicBezTo>
                <a:cubicBezTo>
                  <a:pt x="5541715" y="3469929"/>
                  <a:pt x="5529712" y="3477255"/>
                  <a:pt x="5517840" y="3483499"/>
                </a:cubicBezTo>
                <a:lnTo>
                  <a:pt x="5508825" y="3488751"/>
                </a:lnTo>
                <a:lnTo>
                  <a:pt x="5502035" y="3502104"/>
                </a:lnTo>
                <a:lnTo>
                  <a:pt x="5493108" y="3497904"/>
                </a:lnTo>
                <a:lnTo>
                  <a:pt x="5481961" y="3504397"/>
                </a:lnTo>
                <a:lnTo>
                  <a:pt x="5484975" y="3488873"/>
                </a:lnTo>
                <a:lnTo>
                  <a:pt x="5482285" y="3481207"/>
                </a:lnTo>
                <a:cubicBezTo>
                  <a:pt x="5482501" y="3476415"/>
                  <a:pt x="5484648" y="3471963"/>
                  <a:pt x="5488991" y="3469339"/>
                </a:cubicBezTo>
                <a:lnTo>
                  <a:pt x="5500015" y="3468840"/>
                </a:lnTo>
                <a:lnTo>
                  <a:pt x="5507097" y="3462391"/>
                </a:lnTo>
                <a:cubicBezTo>
                  <a:pt x="5515486" y="3457371"/>
                  <a:pt x="5524804" y="3453839"/>
                  <a:pt x="5533292" y="3452541"/>
                </a:cubicBezTo>
                <a:close/>
                <a:moveTo>
                  <a:pt x="529227" y="3439075"/>
                </a:moveTo>
                <a:cubicBezTo>
                  <a:pt x="535708" y="3439259"/>
                  <a:pt x="541410" y="3442807"/>
                  <a:pt x="546754" y="3449374"/>
                </a:cubicBezTo>
                <a:cubicBezTo>
                  <a:pt x="533922" y="3454356"/>
                  <a:pt x="516993" y="3468133"/>
                  <a:pt x="507018" y="3448961"/>
                </a:cubicBezTo>
                <a:cubicBezTo>
                  <a:pt x="515484" y="3442072"/>
                  <a:pt x="522746" y="3438893"/>
                  <a:pt x="529227" y="3439075"/>
                </a:cubicBezTo>
                <a:close/>
                <a:moveTo>
                  <a:pt x="5379753" y="3413519"/>
                </a:moveTo>
                <a:lnTo>
                  <a:pt x="5394044" y="3424643"/>
                </a:lnTo>
                <a:lnTo>
                  <a:pt x="5411917" y="3426249"/>
                </a:lnTo>
                <a:lnTo>
                  <a:pt x="5410974" y="3437821"/>
                </a:lnTo>
                <a:lnTo>
                  <a:pt x="5428736" y="3451646"/>
                </a:lnTo>
                <a:cubicBezTo>
                  <a:pt x="5421320" y="3462729"/>
                  <a:pt x="5405350" y="3462738"/>
                  <a:pt x="5393054" y="3465208"/>
                </a:cubicBezTo>
                <a:lnTo>
                  <a:pt x="5385455" y="3459926"/>
                </a:lnTo>
                <a:lnTo>
                  <a:pt x="5372295" y="3465381"/>
                </a:lnTo>
                <a:cubicBezTo>
                  <a:pt x="5356199" y="3454614"/>
                  <a:pt x="5359935" y="3441877"/>
                  <a:pt x="5370780" y="3433309"/>
                </a:cubicBezTo>
                <a:lnTo>
                  <a:pt x="5371578" y="3432951"/>
                </a:lnTo>
                <a:lnTo>
                  <a:pt x="5375887" y="3420291"/>
                </a:lnTo>
                <a:cubicBezTo>
                  <a:pt x="5377281" y="3417214"/>
                  <a:pt x="5378517" y="3415366"/>
                  <a:pt x="5379753" y="3413519"/>
                </a:cubicBezTo>
                <a:close/>
                <a:moveTo>
                  <a:pt x="388467" y="3396789"/>
                </a:moveTo>
                <a:cubicBezTo>
                  <a:pt x="393040" y="3405376"/>
                  <a:pt x="385516" y="3415801"/>
                  <a:pt x="381531" y="3428783"/>
                </a:cubicBezTo>
                <a:cubicBezTo>
                  <a:pt x="371941" y="3427151"/>
                  <a:pt x="356306" y="3426438"/>
                  <a:pt x="348193" y="3415299"/>
                </a:cubicBezTo>
                <a:cubicBezTo>
                  <a:pt x="360734" y="3397918"/>
                  <a:pt x="369290" y="3393523"/>
                  <a:pt x="388467" y="3396789"/>
                </a:cubicBezTo>
                <a:close/>
                <a:moveTo>
                  <a:pt x="635473" y="3392060"/>
                </a:moveTo>
                <a:lnTo>
                  <a:pt x="636219" y="3395074"/>
                </a:lnTo>
                <a:lnTo>
                  <a:pt x="639177" y="3394013"/>
                </a:lnTo>
                <a:close/>
                <a:moveTo>
                  <a:pt x="497509" y="3381518"/>
                </a:moveTo>
                <a:cubicBezTo>
                  <a:pt x="508261" y="3383595"/>
                  <a:pt x="517345" y="3390345"/>
                  <a:pt x="515680" y="3401457"/>
                </a:cubicBezTo>
                <a:cubicBezTo>
                  <a:pt x="497522" y="3413708"/>
                  <a:pt x="481210" y="3407892"/>
                  <a:pt x="469341" y="3389614"/>
                </a:cubicBezTo>
                <a:cubicBezTo>
                  <a:pt x="474343" y="3382035"/>
                  <a:pt x="486759" y="3379438"/>
                  <a:pt x="497509" y="3381518"/>
                </a:cubicBezTo>
                <a:close/>
                <a:moveTo>
                  <a:pt x="453007" y="3379130"/>
                </a:moveTo>
                <a:cubicBezTo>
                  <a:pt x="470237" y="3407629"/>
                  <a:pt x="418729" y="3454289"/>
                  <a:pt x="395117" y="3444283"/>
                </a:cubicBezTo>
                <a:cubicBezTo>
                  <a:pt x="412844" y="3411031"/>
                  <a:pt x="434104" y="3403733"/>
                  <a:pt x="453007" y="3379130"/>
                </a:cubicBezTo>
                <a:close/>
                <a:moveTo>
                  <a:pt x="197065" y="3378725"/>
                </a:moveTo>
                <a:cubicBezTo>
                  <a:pt x="205002" y="3387821"/>
                  <a:pt x="199864" y="3409441"/>
                  <a:pt x="179244" y="3404151"/>
                </a:cubicBezTo>
                <a:cubicBezTo>
                  <a:pt x="177308" y="3400786"/>
                  <a:pt x="176685" y="3397208"/>
                  <a:pt x="177032" y="3393809"/>
                </a:cubicBezTo>
                <a:cubicBezTo>
                  <a:pt x="178074" y="3383613"/>
                  <a:pt x="187841" y="3375037"/>
                  <a:pt x="197065" y="3378725"/>
                </a:cubicBezTo>
                <a:close/>
                <a:moveTo>
                  <a:pt x="5214123" y="3327905"/>
                </a:moveTo>
                <a:cubicBezTo>
                  <a:pt x="5216440" y="3327906"/>
                  <a:pt x="5218745" y="3329230"/>
                  <a:pt x="5220766" y="3332492"/>
                </a:cubicBezTo>
                <a:cubicBezTo>
                  <a:pt x="5224986" y="3343812"/>
                  <a:pt x="5211985" y="3352167"/>
                  <a:pt x="5200388" y="3346991"/>
                </a:cubicBezTo>
                <a:cubicBezTo>
                  <a:pt x="5200124" y="3339794"/>
                  <a:pt x="5207171" y="3327899"/>
                  <a:pt x="5214123" y="3327905"/>
                </a:cubicBezTo>
                <a:close/>
                <a:moveTo>
                  <a:pt x="516950" y="3324605"/>
                </a:moveTo>
                <a:cubicBezTo>
                  <a:pt x="551522" y="3342068"/>
                  <a:pt x="508307" y="3376994"/>
                  <a:pt x="482376" y="3368262"/>
                </a:cubicBezTo>
                <a:cubicBezTo>
                  <a:pt x="473733" y="3342068"/>
                  <a:pt x="499662" y="3333337"/>
                  <a:pt x="516950" y="3324605"/>
                </a:cubicBezTo>
                <a:close/>
                <a:moveTo>
                  <a:pt x="5459193" y="3319590"/>
                </a:moveTo>
                <a:cubicBezTo>
                  <a:pt x="5465618" y="3319124"/>
                  <a:pt x="5472313" y="3322007"/>
                  <a:pt x="5475279" y="3326421"/>
                </a:cubicBezTo>
                <a:cubicBezTo>
                  <a:pt x="5477257" y="3329365"/>
                  <a:pt x="5477576" y="3332990"/>
                  <a:pt x="5475054" y="3336759"/>
                </a:cubicBezTo>
                <a:cubicBezTo>
                  <a:pt x="5466216" y="3341760"/>
                  <a:pt x="5458629" y="3336683"/>
                  <a:pt x="5444727" y="3332839"/>
                </a:cubicBezTo>
                <a:cubicBezTo>
                  <a:pt x="5446613" y="3323867"/>
                  <a:pt x="5452768" y="3320055"/>
                  <a:pt x="5459193" y="3319590"/>
                </a:cubicBezTo>
                <a:close/>
                <a:moveTo>
                  <a:pt x="403356" y="3299206"/>
                </a:moveTo>
                <a:cubicBezTo>
                  <a:pt x="416584" y="3329766"/>
                  <a:pt x="359257" y="3369057"/>
                  <a:pt x="337209" y="3355960"/>
                </a:cubicBezTo>
                <a:cubicBezTo>
                  <a:pt x="359257" y="3325400"/>
                  <a:pt x="381306" y="3321035"/>
                  <a:pt x="403356" y="3299206"/>
                </a:cubicBezTo>
                <a:close/>
                <a:moveTo>
                  <a:pt x="5449124" y="3257143"/>
                </a:moveTo>
                <a:cubicBezTo>
                  <a:pt x="5456821" y="3257593"/>
                  <a:pt x="5464555" y="3260448"/>
                  <a:pt x="5469669" y="3265580"/>
                </a:cubicBezTo>
                <a:cubicBezTo>
                  <a:pt x="5473079" y="3269000"/>
                  <a:pt x="5475322" y="3273433"/>
                  <a:pt x="5475613" y="3278836"/>
                </a:cubicBezTo>
                <a:cubicBezTo>
                  <a:pt x="5468389" y="3289632"/>
                  <a:pt x="5444303" y="3286211"/>
                  <a:pt x="5433740" y="3275723"/>
                </a:cubicBezTo>
                <a:cubicBezTo>
                  <a:pt x="5430218" y="3272228"/>
                  <a:pt x="5428199" y="3267946"/>
                  <a:pt x="5428809" y="3263145"/>
                </a:cubicBezTo>
                <a:cubicBezTo>
                  <a:pt x="5433769" y="3258650"/>
                  <a:pt x="5441428" y="3256693"/>
                  <a:pt x="5449124" y="3257143"/>
                </a:cubicBezTo>
                <a:close/>
                <a:moveTo>
                  <a:pt x="194853" y="3252206"/>
                </a:moveTo>
                <a:cubicBezTo>
                  <a:pt x="206993" y="3255934"/>
                  <a:pt x="213767" y="3262721"/>
                  <a:pt x="209806" y="3275620"/>
                </a:cubicBezTo>
                <a:cubicBezTo>
                  <a:pt x="205758" y="3274378"/>
                  <a:pt x="203119" y="3282976"/>
                  <a:pt x="195023" y="3280491"/>
                </a:cubicBezTo>
                <a:cubicBezTo>
                  <a:pt x="188250" y="3273705"/>
                  <a:pt x="188166" y="3259563"/>
                  <a:pt x="194853" y="3252206"/>
                </a:cubicBezTo>
                <a:close/>
                <a:moveTo>
                  <a:pt x="419480" y="3241537"/>
                </a:moveTo>
                <a:cubicBezTo>
                  <a:pt x="426399" y="3241520"/>
                  <a:pt x="430962" y="3242727"/>
                  <a:pt x="434059" y="3244921"/>
                </a:cubicBezTo>
                <a:lnTo>
                  <a:pt x="434621" y="3246182"/>
                </a:lnTo>
                <a:lnTo>
                  <a:pt x="442242" y="3244661"/>
                </a:lnTo>
                <a:cubicBezTo>
                  <a:pt x="456045" y="3243199"/>
                  <a:pt x="470696" y="3244283"/>
                  <a:pt x="480733" y="3249782"/>
                </a:cubicBezTo>
                <a:cubicBezTo>
                  <a:pt x="487424" y="3253448"/>
                  <a:pt x="492066" y="3259077"/>
                  <a:pt x="493038" y="3267222"/>
                </a:cubicBezTo>
                <a:cubicBezTo>
                  <a:pt x="480568" y="3270119"/>
                  <a:pt x="464808" y="3268642"/>
                  <a:pt x="449520" y="3265629"/>
                </a:cubicBezTo>
                <a:lnTo>
                  <a:pt x="441676" y="3263544"/>
                </a:lnTo>
                <a:lnTo>
                  <a:pt x="446120" y="3284612"/>
                </a:lnTo>
                <a:cubicBezTo>
                  <a:pt x="433005" y="3290717"/>
                  <a:pt x="425856" y="3282309"/>
                  <a:pt x="422230" y="3271195"/>
                </a:cubicBezTo>
                <a:lnTo>
                  <a:pt x="419806" y="3257731"/>
                </a:lnTo>
                <a:lnTo>
                  <a:pt x="408833" y="3254814"/>
                </a:lnTo>
                <a:lnTo>
                  <a:pt x="419237" y="3250151"/>
                </a:lnTo>
                <a:close/>
                <a:moveTo>
                  <a:pt x="543319" y="3230892"/>
                </a:moveTo>
                <a:cubicBezTo>
                  <a:pt x="564533" y="3236252"/>
                  <a:pt x="550312" y="3266518"/>
                  <a:pt x="537269" y="3270349"/>
                </a:cubicBezTo>
                <a:cubicBezTo>
                  <a:pt x="533184" y="3265754"/>
                  <a:pt x="529098" y="3261156"/>
                  <a:pt x="520535" y="3260774"/>
                </a:cubicBezTo>
                <a:cubicBezTo>
                  <a:pt x="525602" y="3243345"/>
                  <a:pt x="526191" y="3230127"/>
                  <a:pt x="543319" y="3230892"/>
                </a:cubicBezTo>
                <a:close/>
                <a:moveTo>
                  <a:pt x="676011" y="3223062"/>
                </a:moveTo>
                <a:lnTo>
                  <a:pt x="680550" y="3236289"/>
                </a:lnTo>
                <a:lnTo>
                  <a:pt x="682923" y="3223717"/>
                </a:lnTo>
                <a:lnTo>
                  <a:pt x="682345" y="3223318"/>
                </a:lnTo>
                <a:close/>
                <a:moveTo>
                  <a:pt x="5257100" y="3220149"/>
                </a:moveTo>
                <a:cubicBezTo>
                  <a:pt x="5280432" y="3217270"/>
                  <a:pt x="5279101" y="3232955"/>
                  <a:pt x="5283312" y="3240603"/>
                </a:cubicBezTo>
                <a:cubicBezTo>
                  <a:pt x="5310855" y="3245374"/>
                  <a:pt x="5335907" y="3236564"/>
                  <a:pt x="5346435" y="3255687"/>
                </a:cubicBezTo>
                <a:cubicBezTo>
                  <a:pt x="5343383" y="3277299"/>
                  <a:pt x="5317558" y="3266601"/>
                  <a:pt x="5295945" y="3263549"/>
                </a:cubicBezTo>
                <a:cubicBezTo>
                  <a:pt x="5300541" y="3280952"/>
                  <a:pt x="5315281" y="3307723"/>
                  <a:pt x="5296159" y="3318250"/>
                </a:cubicBezTo>
                <a:cubicBezTo>
                  <a:pt x="5269948" y="3297797"/>
                  <a:pt x="5254822" y="3261273"/>
                  <a:pt x="5257100" y="3220149"/>
                </a:cubicBezTo>
                <a:close/>
                <a:moveTo>
                  <a:pt x="409943" y="3205802"/>
                </a:moveTo>
                <a:cubicBezTo>
                  <a:pt x="412548" y="3209004"/>
                  <a:pt x="417758" y="3215408"/>
                  <a:pt x="420364" y="3218609"/>
                </a:cubicBezTo>
                <a:cubicBezTo>
                  <a:pt x="413592" y="3224121"/>
                  <a:pt x="407600" y="3223674"/>
                  <a:pt x="404214" y="3226430"/>
                </a:cubicBezTo>
                <a:cubicBezTo>
                  <a:pt x="396397" y="3216825"/>
                  <a:pt x="400564" y="3208113"/>
                  <a:pt x="409943" y="3205802"/>
                </a:cubicBezTo>
                <a:close/>
                <a:moveTo>
                  <a:pt x="5239870" y="3192129"/>
                </a:moveTo>
                <a:cubicBezTo>
                  <a:pt x="5243885" y="3199881"/>
                  <a:pt x="5253746" y="3199692"/>
                  <a:pt x="5257849" y="3217231"/>
                </a:cubicBezTo>
                <a:cubicBezTo>
                  <a:pt x="5245195" y="3236074"/>
                  <a:pt x="5226912" y="3232021"/>
                  <a:pt x="5218685" y="3222146"/>
                </a:cubicBezTo>
                <a:lnTo>
                  <a:pt x="5218493" y="3220985"/>
                </a:lnTo>
                <a:lnTo>
                  <a:pt x="5197409" y="3236160"/>
                </a:lnTo>
                <a:cubicBezTo>
                  <a:pt x="5186654" y="3241440"/>
                  <a:pt x="5175749" y="3245961"/>
                  <a:pt x="5164837" y="3254418"/>
                </a:cubicBezTo>
                <a:cubicBezTo>
                  <a:pt x="5160336" y="3231708"/>
                  <a:pt x="5188520" y="3213140"/>
                  <a:pt x="5210546" y="3210398"/>
                </a:cubicBezTo>
                <a:lnTo>
                  <a:pt x="5216901" y="3211415"/>
                </a:lnTo>
                <a:lnTo>
                  <a:pt x="5215852" y="3205101"/>
                </a:lnTo>
                <a:cubicBezTo>
                  <a:pt x="5218728" y="3199388"/>
                  <a:pt x="5226080" y="3194351"/>
                  <a:pt x="5239870" y="3192129"/>
                </a:cubicBezTo>
                <a:close/>
                <a:moveTo>
                  <a:pt x="598958" y="3169475"/>
                </a:moveTo>
                <a:lnTo>
                  <a:pt x="594748" y="3184798"/>
                </a:lnTo>
                <a:lnTo>
                  <a:pt x="576810" y="3199117"/>
                </a:lnTo>
                <a:lnTo>
                  <a:pt x="577855" y="3203450"/>
                </a:lnTo>
                <a:cubicBezTo>
                  <a:pt x="582345" y="3214755"/>
                  <a:pt x="588330" y="3217339"/>
                  <a:pt x="588330" y="3243180"/>
                </a:cubicBezTo>
                <a:cubicBezTo>
                  <a:pt x="591877" y="3243180"/>
                  <a:pt x="588330" y="3225953"/>
                  <a:pt x="588330" y="3225953"/>
                </a:cubicBezTo>
                <a:cubicBezTo>
                  <a:pt x="588330" y="3225953"/>
                  <a:pt x="588330" y="3225953"/>
                  <a:pt x="591877" y="3225953"/>
                </a:cubicBezTo>
                <a:cubicBezTo>
                  <a:pt x="591877" y="3219062"/>
                  <a:pt x="591877" y="3215616"/>
                  <a:pt x="591877" y="3215616"/>
                </a:cubicBezTo>
                <a:cubicBezTo>
                  <a:pt x="591877" y="3215616"/>
                  <a:pt x="591877" y="3215616"/>
                  <a:pt x="595423" y="3212171"/>
                </a:cubicBezTo>
                <a:cubicBezTo>
                  <a:pt x="595423" y="3196667"/>
                  <a:pt x="597197" y="3186331"/>
                  <a:pt x="598527" y="3175134"/>
                </a:cubicBezTo>
                <a:close/>
                <a:moveTo>
                  <a:pt x="517702" y="3157135"/>
                </a:moveTo>
                <a:cubicBezTo>
                  <a:pt x="520374" y="3160418"/>
                  <a:pt x="523047" y="3163703"/>
                  <a:pt x="525718" y="3166985"/>
                </a:cubicBezTo>
                <a:cubicBezTo>
                  <a:pt x="510377" y="3190387"/>
                  <a:pt x="484001" y="3179102"/>
                  <a:pt x="472537" y="3172058"/>
                </a:cubicBezTo>
                <a:cubicBezTo>
                  <a:pt x="485552" y="3166924"/>
                  <a:pt x="497792" y="3167880"/>
                  <a:pt x="517702" y="3157135"/>
                </a:cubicBezTo>
                <a:close/>
                <a:moveTo>
                  <a:pt x="70214" y="3156133"/>
                </a:moveTo>
                <a:cubicBezTo>
                  <a:pt x="75764" y="3158315"/>
                  <a:pt x="79938" y="3160945"/>
                  <a:pt x="82923" y="3163872"/>
                </a:cubicBezTo>
                <a:cubicBezTo>
                  <a:pt x="103825" y="3184361"/>
                  <a:pt x="66548" y="3219379"/>
                  <a:pt x="36421" y="3216777"/>
                </a:cubicBezTo>
                <a:cubicBezTo>
                  <a:pt x="23791" y="3182771"/>
                  <a:pt x="51910" y="3168740"/>
                  <a:pt x="70214" y="3156133"/>
                </a:cubicBezTo>
                <a:close/>
                <a:moveTo>
                  <a:pt x="447415" y="3147173"/>
                </a:moveTo>
                <a:cubicBezTo>
                  <a:pt x="452951" y="3148802"/>
                  <a:pt x="458173" y="3152392"/>
                  <a:pt x="462152" y="3158152"/>
                </a:cubicBezTo>
                <a:cubicBezTo>
                  <a:pt x="459605" y="3166448"/>
                  <a:pt x="461259" y="3176035"/>
                  <a:pt x="458710" y="3184330"/>
                </a:cubicBezTo>
                <a:cubicBezTo>
                  <a:pt x="450687" y="3195484"/>
                  <a:pt x="418722" y="3194745"/>
                  <a:pt x="414137" y="3179722"/>
                </a:cubicBezTo>
                <a:cubicBezTo>
                  <a:pt x="411370" y="3155040"/>
                  <a:pt x="430808" y="3142286"/>
                  <a:pt x="447415" y="3147173"/>
                </a:cubicBezTo>
                <a:close/>
                <a:moveTo>
                  <a:pt x="5144530" y="3140026"/>
                </a:moveTo>
                <a:cubicBezTo>
                  <a:pt x="5147479" y="3140973"/>
                  <a:pt x="5149947" y="3143367"/>
                  <a:pt x="5151380" y="3146136"/>
                </a:cubicBezTo>
                <a:cubicBezTo>
                  <a:pt x="5154249" y="3151675"/>
                  <a:pt x="5152978" y="3158717"/>
                  <a:pt x="5143138" y="3158704"/>
                </a:cubicBezTo>
                <a:cubicBezTo>
                  <a:pt x="5138967" y="3150648"/>
                  <a:pt x="5136882" y="3146621"/>
                  <a:pt x="5134796" y="3142592"/>
                </a:cubicBezTo>
                <a:cubicBezTo>
                  <a:pt x="5138152" y="3139579"/>
                  <a:pt x="5141581" y="3139080"/>
                  <a:pt x="5144530" y="3140026"/>
                </a:cubicBezTo>
                <a:close/>
                <a:moveTo>
                  <a:pt x="632922" y="3134673"/>
                </a:moveTo>
                <a:cubicBezTo>
                  <a:pt x="653887" y="3149802"/>
                  <a:pt x="669897" y="3171797"/>
                  <a:pt x="659544" y="3200869"/>
                </a:cubicBezTo>
                <a:cubicBezTo>
                  <a:pt x="638580" y="3185741"/>
                  <a:pt x="618058" y="3155270"/>
                  <a:pt x="632922" y="3134673"/>
                </a:cubicBezTo>
                <a:close/>
                <a:moveTo>
                  <a:pt x="5941728" y="3125647"/>
                </a:moveTo>
                <a:cubicBezTo>
                  <a:pt x="5950902" y="3160742"/>
                  <a:pt x="5921525" y="3171898"/>
                  <a:pt x="5902056" y="3182618"/>
                </a:cubicBezTo>
                <a:cubicBezTo>
                  <a:pt x="5859610" y="3160821"/>
                  <a:pt x="5907764" y="3119254"/>
                  <a:pt x="5941728" y="3125647"/>
                </a:cubicBezTo>
                <a:close/>
                <a:moveTo>
                  <a:pt x="310618" y="3122980"/>
                </a:moveTo>
                <a:cubicBezTo>
                  <a:pt x="318830" y="3124087"/>
                  <a:pt x="327364" y="3127868"/>
                  <a:pt x="332456" y="3133295"/>
                </a:cubicBezTo>
                <a:cubicBezTo>
                  <a:pt x="335853" y="3136914"/>
                  <a:pt x="337718" y="3141265"/>
                  <a:pt x="336940" y="3146042"/>
                </a:cubicBezTo>
                <a:cubicBezTo>
                  <a:pt x="326706" y="3154674"/>
                  <a:pt x="306048" y="3152781"/>
                  <a:pt x="296191" y="3142164"/>
                </a:cubicBezTo>
                <a:lnTo>
                  <a:pt x="295661" y="3140859"/>
                </a:lnTo>
                <a:lnTo>
                  <a:pt x="291047" y="3144954"/>
                </a:lnTo>
                <a:cubicBezTo>
                  <a:pt x="284307" y="3144652"/>
                  <a:pt x="279861" y="3143362"/>
                  <a:pt x="277737" y="3140535"/>
                </a:cubicBezTo>
                <a:cubicBezTo>
                  <a:pt x="275613" y="3137708"/>
                  <a:pt x="275806" y="3133347"/>
                  <a:pt x="278345" y="3126905"/>
                </a:cubicBezTo>
                <a:lnTo>
                  <a:pt x="291193" y="3128569"/>
                </a:lnTo>
                <a:close/>
                <a:moveTo>
                  <a:pt x="5204317" y="3101885"/>
                </a:moveTo>
                <a:cubicBezTo>
                  <a:pt x="5210215" y="3109443"/>
                  <a:pt x="5208582" y="3123490"/>
                  <a:pt x="5201050" y="3129980"/>
                </a:cubicBezTo>
                <a:cubicBezTo>
                  <a:pt x="5189453" y="3124804"/>
                  <a:pt x="5183553" y="3117247"/>
                  <a:pt x="5189053" y="3104923"/>
                </a:cubicBezTo>
                <a:cubicBezTo>
                  <a:pt x="5192918" y="3106649"/>
                  <a:pt x="5196585" y="3098435"/>
                  <a:pt x="5204317" y="3101885"/>
                </a:cubicBezTo>
                <a:close/>
                <a:moveTo>
                  <a:pt x="5380864" y="3093952"/>
                </a:moveTo>
                <a:cubicBezTo>
                  <a:pt x="5381770" y="3098304"/>
                  <a:pt x="5387962" y="3106095"/>
                  <a:pt x="5393248" y="3109534"/>
                </a:cubicBezTo>
                <a:cubicBezTo>
                  <a:pt x="5388038" y="3117430"/>
                  <a:pt x="5383697" y="3124010"/>
                  <a:pt x="5378786" y="3127870"/>
                </a:cubicBezTo>
                <a:cubicBezTo>
                  <a:pt x="5373878" y="3131730"/>
                  <a:pt x="5368404" y="3132869"/>
                  <a:pt x="5360929" y="3129886"/>
                </a:cubicBezTo>
                <a:cubicBezTo>
                  <a:pt x="5345069" y="3119567"/>
                  <a:pt x="5366819" y="3092336"/>
                  <a:pt x="5380864" y="3093952"/>
                </a:cubicBezTo>
                <a:close/>
                <a:moveTo>
                  <a:pt x="512366" y="3075177"/>
                </a:moveTo>
                <a:cubicBezTo>
                  <a:pt x="533479" y="3105769"/>
                  <a:pt x="480581" y="3151484"/>
                  <a:pt x="456229" y="3142800"/>
                </a:cubicBezTo>
                <a:cubicBezTo>
                  <a:pt x="471961" y="3111508"/>
                  <a:pt x="498091" y="3102376"/>
                  <a:pt x="512366" y="3075177"/>
                </a:cubicBezTo>
                <a:close/>
                <a:moveTo>
                  <a:pt x="306629" y="3069951"/>
                </a:moveTo>
                <a:cubicBezTo>
                  <a:pt x="311326" y="3071242"/>
                  <a:pt x="316617" y="3073661"/>
                  <a:pt x="323495" y="3075828"/>
                </a:cubicBezTo>
                <a:cubicBezTo>
                  <a:pt x="317625" y="3099560"/>
                  <a:pt x="282708" y="3085549"/>
                  <a:pt x="293326" y="3070837"/>
                </a:cubicBezTo>
                <a:cubicBezTo>
                  <a:pt x="297830" y="3068495"/>
                  <a:pt x="301933" y="3068659"/>
                  <a:pt x="306629" y="3069951"/>
                </a:cubicBezTo>
                <a:close/>
                <a:moveTo>
                  <a:pt x="5723498" y="3069860"/>
                </a:moveTo>
                <a:cubicBezTo>
                  <a:pt x="5726652" y="3069484"/>
                  <a:pt x="5730347" y="3070684"/>
                  <a:pt x="5734549" y="3074315"/>
                </a:cubicBezTo>
                <a:cubicBezTo>
                  <a:pt x="5735898" y="3080791"/>
                  <a:pt x="5732618" y="3087104"/>
                  <a:pt x="5727676" y="3090948"/>
                </a:cubicBezTo>
                <a:cubicBezTo>
                  <a:pt x="5722733" y="3094793"/>
                  <a:pt x="5716127" y="3096168"/>
                  <a:pt x="5710825" y="3092769"/>
                </a:cubicBezTo>
                <a:cubicBezTo>
                  <a:pt x="5709476" y="3086290"/>
                  <a:pt x="5714042" y="3070985"/>
                  <a:pt x="5723498" y="3069860"/>
                </a:cubicBezTo>
                <a:close/>
                <a:moveTo>
                  <a:pt x="5324683" y="3050022"/>
                </a:moveTo>
                <a:cubicBezTo>
                  <a:pt x="5331201" y="3050342"/>
                  <a:pt x="5337602" y="3053857"/>
                  <a:pt x="5342062" y="3062054"/>
                </a:cubicBezTo>
                <a:cubicBezTo>
                  <a:pt x="5335646" y="3078754"/>
                  <a:pt x="5322725" y="3077174"/>
                  <a:pt x="5312003" y="3093347"/>
                </a:cubicBezTo>
                <a:cubicBezTo>
                  <a:pt x="5284512" y="3076867"/>
                  <a:pt x="5305128" y="3049062"/>
                  <a:pt x="5324683" y="3050022"/>
                </a:cubicBezTo>
                <a:close/>
                <a:moveTo>
                  <a:pt x="560207" y="3039433"/>
                </a:moveTo>
                <a:cubicBezTo>
                  <a:pt x="559373" y="3045639"/>
                  <a:pt x="549836" y="3069578"/>
                  <a:pt x="540955" y="3065149"/>
                </a:cubicBezTo>
                <a:cubicBezTo>
                  <a:pt x="525876" y="3059838"/>
                  <a:pt x="554008" y="3038550"/>
                  <a:pt x="560207" y="3039433"/>
                </a:cubicBezTo>
                <a:close/>
                <a:moveTo>
                  <a:pt x="670215" y="3037153"/>
                </a:moveTo>
                <a:lnTo>
                  <a:pt x="644761" y="3038250"/>
                </a:lnTo>
                <a:lnTo>
                  <a:pt x="636328" y="3049513"/>
                </a:lnTo>
                <a:lnTo>
                  <a:pt x="617219" y="3059397"/>
                </a:lnTo>
                <a:lnTo>
                  <a:pt x="613158" y="3088138"/>
                </a:lnTo>
                <a:lnTo>
                  <a:pt x="613315" y="3092827"/>
                </a:lnTo>
                <a:lnTo>
                  <a:pt x="626842" y="3092153"/>
                </a:lnTo>
                <a:lnTo>
                  <a:pt x="613664" y="3103236"/>
                </a:lnTo>
                <a:lnTo>
                  <a:pt x="614932" y="3141111"/>
                </a:lnTo>
                <a:cubicBezTo>
                  <a:pt x="615818" y="3158769"/>
                  <a:pt x="616705" y="3175995"/>
                  <a:pt x="616705" y="3191499"/>
                </a:cubicBezTo>
                <a:cubicBezTo>
                  <a:pt x="613158" y="3191499"/>
                  <a:pt x="609612" y="3181163"/>
                  <a:pt x="606064" y="3170827"/>
                </a:cubicBezTo>
                <a:cubicBezTo>
                  <a:pt x="602518" y="3181163"/>
                  <a:pt x="606064" y="3205281"/>
                  <a:pt x="602518" y="3219062"/>
                </a:cubicBezTo>
                <a:cubicBezTo>
                  <a:pt x="606065" y="3234566"/>
                  <a:pt x="609612" y="3248348"/>
                  <a:pt x="613159" y="3261699"/>
                </a:cubicBezTo>
                <a:lnTo>
                  <a:pt x="618435" y="3281558"/>
                </a:lnTo>
                <a:lnTo>
                  <a:pt x="619710" y="3274736"/>
                </a:lnTo>
                <a:cubicBezTo>
                  <a:pt x="635898" y="3279708"/>
                  <a:pt x="643991" y="3282194"/>
                  <a:pt x="649599" y="3292773"/>
                </a:cubicBezTo>
                <a:cubicBezTo>
                  <a:pt x="645870" y="3304913"/>
                  <a:pt x="640581" y="3307718"/>
                  <a:pt x="630001" y="3313325"/>
                </a:cubicBezTo>
                <a:lnTo>
                  <a:pt x="625733" y="3311250"/>
                </a:lnTo>
                <a:lnTo>
                  <a:pt x="628471" y="3324696"/>
                </a:lnTo>
                <a:lnTo>
                  <a:pt x="637651" y="3315305"/>
                </a:lnTo>
                <a:cubicBezTo>
                  <a:pt x="648749" y="3307955"/>
                  <a:pt x="662363" y="3305296"/>
                  <a:pt x="674468" y="3306975"/>
                </a:cubicBezTo>
                <a:lnTo>
                  <a:pt x="676942" y="3308040"/>
                </a:lnTo>
                <a:lnTo>
                  <a:pt x="676059" y="3299379"/>
                </a:lnTo>
                <a:lnTo>
                  <a:pt x="673345" y="3307095"/>
                </a:lnTo>
                <a:cubicBezTo>
                  <a:pt x="667370" y="3299710"/>
                  <a:pt x="663859" y="3307580"/>
                  <a:pt x="657882" y="3300194"/>
                </a:cubicBezTo>
                <a:lnTo>
                  <a:pt x="660711" y="3287416"/>
                </a:lnTo>
                <a:lnTo>
                  <a:pt x="652897" y="3283403"/>
                </a:lnTo>
                <a:cubicBezTo>
                  <a:pt x="652415" y="3273133"/>
                  <a:pt x="656272" y="3264845"/>
                  <a:pt x="662184" y="3258951"/>
                </a:cubicBezTo>
                <a:lnTo>
                  <a:pt x="671889" y="3254902"/>
                </a:lnTo>
                <a:lnTo>
                  <a:pt x="670621" y="3223119"/>
                </a:lnTo>
                <a:lnTo>
                  <a:pt x="654263" y="3224466"/>
                </a:lnTo>
                <a:lnTo>
                  <a:pt x="670110" y="3210308"/>
                </a:lnTo>
                <a:lnTo>
                  <a:pt x="669909" y="3205281"/>
                </a:lnTo>
                <a:lnTo>
                  <a:pt x="671277" y="3209266"/>
                </a:lnTo>
                <a:lnTo>
                  <a:pt x="684567" y="3197391"/>
                </a:lnTo>
                <a:lnTo>
                  <a:pt x="686815" y="3200742"/>
                </a:lnTo>
                <a:lnTo>
                  <a:pt x="687644" y="3194944"/>
                </a:lnTo>
                <a:cubicBezTo>
                  <a:pt x="684097" y="3163936"/>
                  <a:pt x="673456" y="3146709"/>
                  <a:pt x="669909" y="3136373"/>
                </a:cubicBezTo>
                <a:lnTo>
                  <a:pt x="668174" y="3131317"/>
                </a:lnTo>
                <a:lnTo>
                  <a:pt x="667767" y="3130996"/>
                </a:lnTo>
                <a:cubicBezTo>
                  <a:pt x="665671" y="3128102"/>
                  <a:pt x="664282" y="3124902"/>
                  <a:pt x="663910" y="3121274"/>
                </a:cubicBezTo>
                <a:lnTo>
                  <a:pt x="664194" y="3119719"/>
                </a:lnTo>
                <a:lnTo>
                  <a:pt x="663258" y="3116993"/>
                </a:lnTo>
                <a:lnTo>
                  <a:pt x="667463" y="3103108"/>
                </a:lnTo>
                <a:lnTo>
                  <a:pt x="665546" y="3097668"/>
                </a:lnTo>
                <a:lnTo>
                  <a:pt x="658748" y="3104238"/>
                </a:lnTo>
                <a:cubicBezTo>
                  <a:pt x="646471" y="3099860"/>
                  <a:pt x="620770" y="3081383"/>
                  <a:pt x="618478" y="3061937"/>
                </a:cubicBezTo>
                <a:cubicBezTo>
                  <a:pt x="633130" y="3053190"/>
                  <a:pt x="648558" y="3055200"/>
                  <a:pt x="663005" y="3055111"/>
                </a:cubicBezTo>
                <a:lnTo>
                  <a:pt x="669909" y="3054007"/>
                </a:lnTo>
                <a:lnTo>
                  <a:pt x="669909" y="3050239"/>
                </a:lnTo>
                <a:close/>
                <a:moveTo>
                  <a:pt x="169138" y="3036725"/>
                </a:moveTo>
                <a:cubicBezTo>
                  <a:pt x="170654" y="3046205"/>
                  <a:pt x="160283" y="3065558"/>
                  <a:pt x="150673" y="3053592"/>
                </a:cubicBezTo>
                <a:cubicBezTo>
                  <a:pt x="145109" y="3042867"/>
                  <a:pt x="156998" y="3032996"/>
                  <a:pt x="169138" y="3036725"/>
                </a:cubicBezTo>
                <a:close/>
                <a:moveTo>
                  <a:pt x="517392" y="3020940"/>
                </a:moveTo>
                <a:cubicBezTo>
                  <a:pt x="522903" y="3027711"/>
                  <a:pt x="525659" y="3031098"/>
                  <a:pt x="528414" y="3034484"/>
                </a:cubicBezTo>
                <a:cubicBezTo>
                  <a:pt x="515280" y="3045173"/>
                  <a:pt x="505958" y="3047130"/>
                  <a:pt x="500974" y="3034300"/>
                </a:cubicBezTo>
                <a:cubicBezTo>
                  <a:pt x="507541" y="3028956"/>
                  <a:pt x="514109" y="3023611"/>
                  <a:pt x="517392" y="3020940"/>
                </a:cubicBezTo>
                <a:close/>
                <a:moveTo>
                  <a:pt x="470626" y="3009743"/>
                </a:moveTo>
                <a:cubicBezTo>
                  <a:pt x="486204" y="3019095"/>
                  <a:pt x="464588" y="3044424"/>
                  <a:pt x="451942" y="3040540"/>
                </a:cubicBezTo>
                <a:cubicBezTo>
                  <a:pt x="449007" y="3035073"/>
                  <a:pt x="446074" y="3029606"/>
                  <a:pt x="441859" y="3028311"/>
                </a:cubicBezTo>
                <a:cubicBezTo>
                  <a:pt x="451200" y="3012912"/>
                  <a:pt x="457979" y="3005859"/>
                  <a:pt x="470626" y="3009743"/>
                </a:cubicBezTo>
                <a:close/>
                <a:moveTo>
                  <a:pt x="5307002" y="2986482"/>
                </a:moveTo>
                <a:cubicBezTo>
                  <a:pt x="5317986" y="2987287"/>
                  <a:pt x="5328857" y="2991268"/>
                  <a:pt x="5334970" y="2997870"/>
                </a:cubicBezTo>
                <a:cubicBezTo>
                  <a:pt x="5334423" y="3008137"/>
                  <a:pt x="5329762" y="3015999"/>
                  <a:pt x="5323290" y="3021274"/>
                </a:cubicBezTo>
                <a:cubicBezTo>
                  <a:pt x="5303874" y="3037103"/>
                  <a:pt x="5268162" y="3029667"/>
                  <a:pt x="5278366" y="2994149"/>
                </a:cubicBezTo>
                <a:cubicBezTo>
                  <a:pt x="5284926" y="2988047"/>
                  <a:pt x="5296019" y="2985675"/>
                  <a:pt x="5307002" y="2986482"/>
                </a:cubicBezTo>
                <a:close/>
                <a:moveTo>
                  <a:pt x="5374255" y="2982153"/>
                </a:moveTo>
                <a:cubicBezTo>
                  <a:pt x="5383895" y="2983446"/>
                  <a:pt x="5399547" y="2983606"/>
                  <a:pt x="5408048" y="2994452"/>
                </a:cubicBezTo>
                <a:cubicBezTo>
                  <a:pt x="5396129" y="3012264"/>
                  <a:pt x="5387733" y="3016959"/>
                  <a:pt x="5368453" y="3014373"/>
                </a:cubicBezTo>
                <a:cubicBezTo>
                  <a:pt x="5363580" y="3005954"/>
                  <a:pt x="5370731" y="2995268"/>
                  <a:pt x="5374255" y="2982153"/>
                </a:cubicBezTo>
                <a:close/>
                <a:moveTo>
                  <a:pt x="5176493" y="2973697"/>
                </a:moveTo>
                <a:cubicBezTo>
                  <a:pt x="5184244" y="2971406"/>
                  <a:pt x="5192503" y="2971533"/>
                  <a:pt x="5199836" y="2975631"/>
                </a:cubicBezTo>
                <a:cubicBezTo>
                  <a:pt x="5196350" y="2980609"/>
                  <a:pt x="5200601" y="2979835"/>
                  <a:pt x="5201366" y="2984039"/>
                </a:cubicBezTo>
                <a:cubicBezTo>
                  <a:pt x="5201151" y="2994939"/>
                  <a:pt x="5196982" y="3002213"/>
                  <a:pt x="5189679" y="3007342"/>
                </a:cubicBezTo>
                <a:lnTo>
                  <a:pt x="5169331" y="3014301"/>
                </a:lnTo>
                <a:lnTo>
                  <a:pt x="5167547" y="3018734"/>
                </a:lnTo>
                <a:cubicBezTo>
                  <a:pt x="5166705" y="3021991"/>
                  <a:pt x="5165862" y="3025247"/>
                  <a:pt x="5163508" y="3028765"/>
                </a:cubicBezTo>
                <a:cubicBezTo>
                  <a:pt x="5159814" y="3026293"/>
                  <a:pt x="5153765" y="3027339"/>
                  <a:pt x="5146376" y="3022395"/>
                </a:cubicBezTo>
                <a:cubicBezTo>
                  <a:pt x="5147640" y="3017510"/>
                  <a:pt x="5149423" y="3012973"/>
                  <a:pt x="5151937" y="3009731"/>
                </a:cubicBezTo>
                <a:lnTo>
                  <a:pt x="5152237" y="3009583"/>
                </a:lnTo>
                <a:lnTo>
                  <a:pt x="5147562" y="3004070"/>
                </a:lnTo>
                <a:cubicBezTo>
                  <a:pt x="5147525" y="2992537"/>
                  <a:pt x="5160992" y="2978279"/>
                  <a:pt x="5176493" y="2973697"/>
                </a:cubicBezTo>
                <a:close/>
                <a:moveTo>
                  <a:pt x="647493" y="2963365"/>
                </a:moveTo>
                <a:lnTo>
                  <a:pt x="640386" y="2973193"/>
                </a:lnTo>
                <a:lnTo>
                  <a:pt x="638635" y="2972446"/>
                </a:lnTo>
                <a:lnTo>
                  <a:pt x="637876" y="2972826"/>
                </a:lnTo>
                <a:cubicBezTo>
                  <a:pt x="636435" y="2974226"/>
                  <a:pt x="634883" y="2976594"/>
                  <a:pt x="633553" y="2980471"/>
                </a:cubicBezTo>
                <a:lnTo>
                  <a:pt x="631241" y="2993364"/>
                </a:lnTo>
                <a:lnTo>
                  <a:pt x="633491" y="2994253"/>
                </a:lnTo>
                <a:lnTo>
                  <a:pt x="647754" y="3014042"/>
                </a:lnTo>
                <a:lnTo>
                  <a:pt x="665231" y="3015156"/>
                </a:lnTo>
                <a:cubicBezTo>
                  <a:pt x="662076" y="3006728"/>
                  <a:pt x="656164" y="2996221"/>
                  <a:pt x="653289" y="2986274"/>
                </a:cubicBezTo>
                <a:lnTo>
                  <a:pt x="652832" y="2981343"/>
                </a:lnTo>
                <a:lnTo>
                  <a:pt x="651741" y="2980559"/>
                </a:lnTo>
                <a:cubicBezTo>
                  <a:pt x="649288" y="2977118"/>
                  <a:pt x="647446" y="2973361"/>
                  <a:pt x="646667" y="2969736"/>
                </a:cubicBezTo>
                <a:close/>
                <a:moveTo>
                  <a:pt x="418528" y="2959622"/>
                </a:moveTo>
                <a:cubicBezTo>
                  <a:pt x="421266" y="2963238"/>
                  <a:pt x="427588" y="2964140"/>
                  <a:pt x="433063" y="2971375"/>
                </a:cubicBezTo>
                <a:cubicBezTo>
                  <a:pt x="427775" y="2986750"/>
                  <a:pt x="397857" y="2969574"/>
                  <a:pt x="418528" y="2959622"/>
                </a:cubicBezTo>
                <a:close/>
                <a:moveTo>
                  <a:pt x="5428235" y="2957999"/>
                </a:moveTo>
                <a:cubicBezTo>
                  <a:pt x="5435057" y="2959077"/>
                  <a:pt x="5441673" y="2961474"/>
                  <a:pt x="5447604" y="2965458"/>
                </a:cubicBezTo>
                <a:cubicBezTo>
                  <a:pt x="5434348" y="2977589"/>
                  <a:pt x="5401712" y="2990725"/>
                  <a:pt x="5374164" y="2976897"/>
                </a:cubicBezTo>
                <a:cubicBezTo>
                  <a:pt x="5385443" y="2963436"/>
                  <a:pt x="5407768" y="2954770"/>
                  <a:pt x="5428235" y="2957999"/>
                </a:cubicBezTo>
                <a:close/>
                <a:moveTo>
                  <a:pt x="379813" y="2945367"/>
                </a:moveTo>
                <a:cubicBezTo>
                  <a:pt x="402945" y="2951098"/>
                  <a:pt x="374964" y="2974757"/>
                  <a:pt x="400699" y="2976883"/>
                </a:cubicBezTo>
                <a:cubicBezTo>
                  <a:pt x="396481" y="2990284"/>
                  <a:pt x="393879" y="2993888"/>
                  <a:pt x="391279" y="2997494"/>
                </a:cubicBezTo>
                <a:cubicBezTo>
                  <a:pt x="373348" y="2984554"/>
                  <a:pt x="361604" y="2970598"/>
                  <a:pt x="343674" y="2957659"/>
                </a:cubicBezTo>
                <a:cubicBezTo>
                  <a:pt x="351476" y="2946845"/>
                  <a:pt x="367437" y="2947399"/>
                  <a:pt x="379813" y="2945367"/>
                </a:cubicBezTo>
                <a:close/>
                <a:moveTo>
                  <a:pt x="5277189" y="2932881"/>
                </a:moveTo>
                <a:cubicBezTo>
                  <a:pt x="5278908" y="2932559"/>
                  <a:pt x="5281113" y="2932829"/>
                  <a:pt x="5287731" y="2933639"/>
                </a:cubicBezTo>
                <a:cubicBezTo>
                  <a:pt x="5290600" y="2946785"/>
                  <a:pt x="5290086" y="2950987"/>
                  <a:pt x="5284646" y="2958851"/>
                </a:cubicBezTo>
                <a:lnTo>
                  <a:pt x="5283495" y="2958710"/>
                </a:lnTo>
                <a:lnTo>
                  <a:pt x="5282536" y="2972721"/>
                </a:lnTo>
                <a:cubicBezTo>
                  <a:pt x="5280382" y="2976869"/>
                  <a:pt x="5276030" y="2980334"/>
                  <a:pt x="5268276" y="2984349"/>
                </a:cubicBezTo>
                <a:cubicBezTo>
                  <a:pt x="5256517" y="2975882"/>
                  <a:pt x="5261138" y="2961660"/>
                  <a:pt x="5271597" y="2957383"/>
                </a:cubicBezTo>
                <a:lnTo>
                  <a:pt x="5272435" y="2957356"/>
                </a:lnTo>
                <a:lnTo>
                  <a:pt x="5271410" y="2957230"/>
                </a:lnTo>
                <a:cubicBezTo>
                  <a:pt x="5267511" y="2952488"/>
                  <a:pt x="5268540" y="2944084"/>
                  <a:pt x="5269569" y="2935679"/>
                </a:cubicBezTo>
                <a:cubicBezTo>
                  <a:pt x="5274237" y="2934119"/>
                  <a:pt x="5275470" y="2933204"/>
                  <a:pt x="5277189" y="2932881"/>
                </a:cubicBezTo>
                <a:close/>
                <a:moveTo>
                  <a:pt x="5245149" y="2927598"/>
                </a:moveTo>
                <a:cubicBezTo>
                  <a:pt x="5255286" y="2947179"/>
                  <a:pt x="5227763" y="2971361"/>
                  <a:pt x="5217841" y="2971533"/>
                </a:cubicBezTo>
                <a:cubicBezTo>
                  <a:pt x="5217625" y="2951781"/>
                  <a:pt x="5213462" y="2934073"/>
                  <a:pt x="5245149" y="2927598"/>
                </a:cubicBezTo>
                <a:close/>
                <a:moveTo>
                  <a:pt x="634243" y="2921125"/>
                </a:moveTo>
                <a:lnTo>
                  <a:pt x="634440" y="2929651"/>
                </a:lnTo>
                <a:lnTo>
                  <a:pt x="635752" y="2923597"/>
                </a:lnTo>
                <a:close/>
                <a:moveTo>
                  <a:pt x="344153" y="2912781"/>
                </a:moveTo>
                <a:cubicBezTo>
                  <a:pt x="348400" y="2914085"/>
                  <a:pt x="352650" y="2915390"/>
                  <a:pt x="356900" y="2916695"/>
                </a:cubicBezTo>
                <a:cubicBezTo>
                  <a:pt x="359905" y="2922047"/>
                  <a:pt x="357420" y="2930140"/>
                  <a:pt x="354934" y="2938233"/>
                </a:cubicBezTo>
                <a:cubicBezTo>
                  <a:pt x="345193" y="2939671"/>
                  <a:pt x="349441" y="2940976"/>
                  <a:pt x="336695" y="2937062"/>
                </a:cubicBezTo>
                <a:cubicBezTo>
                  <a:pt x="336174" y="2923615"/>
                  <a:pt x="337418" y="2919570"/>
                  <a:pt x="344153" y="2912781"/>
                </a:cubicBezTo>
                <a:close/>
                <a:moveTo>
                  <a:pt x="700304" y="2902053"/>
                </a:moveTo>
                <a:lnTo>
                  <a:pt x="696196" y="2905360"/>
                </a:lnTo>
                <a:lnTo>
                  <a:pt x="702205" y="2905265"/>
                </a:lnTo>
                <a:close/>
                <a:moveTo>
                  <a:pt x="633793" y="2901702"/>
                </a:moveTo>
                <a:lnTo>
                  <a:pt x="633830" y="2903289"/>
                </a:lnTo>
                <a:lnTo>
                  <a:pt x="635313" y="2902919"/>
                </a:lnTo>
                <a:close/>
                <a:moveTo>
                  <a:pt x="5117087" y="2892261"/>
                </a:moveTo>
                <a:lnTo>
                  <a:pt x="5116070" y="2893146"/>
                </a:lnTo>
                <a:lnTo>
                  <a:pt x="5114655" y="2893093"/>
                </a:lnTo>
                <a:lnTo>
                  <a:pt x="5106268" y="2901914"/>
                </a:lnTo>
                <a:lnTo>
                  <a:pt x="5103361" y="2906063"/>
                </a:lnTo>
                <a:lnTo>
                  <a:pt x="5103578" y="2933096"/>
                </a:lnTo>
                <a:cubicBezTo>
                  <a:pt x="5096485" y="2922761"/>
                  <a:pt x="5100032" y="2950323"/>
                  <a:pt x="5092938" y="2926206"/>
                </a:cubicBezTo>
                <a:cubicBezTo>
                  <a:pt x="5092938" y="2936542"/>
                  <a:pt x="5100032" y="2946878"/>
                  <a:pt x="5092938" y="2946878"/>
                </a:cubicBezTo>
                <a:cubicBezTo>
                  <a:pt x="5092938" y="2946878"/>
                  <a:pt x="5092938" y="2946878"/>
                  <a:pt x="5100032" y="2964105"/>
                </a:cubicBezTo>
                <a:cubicBezTo>
                  <a:pt x="5100032" y="2960660"/>
                  <a:pt x="5100032" y="2957214"/>
                  <a:pt x="5100032" y="2957214"/>
                </a:cubicBezTo>
                <a:cubicBezTo>
                  <a:pt x="5100032" y="2953769"/>
                  <a:pt x="5100032" y="2950323"/>
                  <a:pt x="5100032" y="2950323"/>
                </a:cubicBezTo>
                <a:cubicBezTo>
                  <a:pt x="5100032" y="2950323"/>
                  <a:pt x="5103578" y="2950323"/>
                  <a:pt x="5103578" y="2957214"/>
                </a:cubicBezTo>
                <a:lnTo>
                  <a:pt x="5103578" y="2965637"/>
                </a:lnTo>
                <a:lnTo>
                  <a:pt x="5117764" y="2963108"/>
                </a:lnTo>
                <a:lnTo>
                  <a:pt x="5124860" y="2978149"/>
                </a:lnTo>
                <a:lnTo>
                  <a:pt x="5124860" y="2960660"/>
                </a:lnTo>
                <a:cubicBezTo>
                  <a:pt x="5124860" y="2946878"/>
                  <a:pt x="5124860" y="2933096"/>
                  <a:pt x="5121314" y="2915870"/>
                </a:cubicBezTo>
                <a:close/>
                <a:moveTo>
                  <a:pt x="696703" y="2877473"/>
                </a:moveTo>
                <a:lnTo>
                  <a:pt x="695867" y="2878426"/>
                </a:lnTo>
                <a:lnTo>
                  <a:pt x="696823" y="2879077"/>
                </a:lnTo>
                <a:close/>
                <a:moveTo>
                  <a:pt x="522606" y="2859630"/>
                </a:moveTo>
                <a:cubicBezTo>
                  <a:pt x="528871" y="2858415"/>
                  <a:pt x="535587" y="2860383"/>
                  <a:pt x="542677" y="2866299"/>
                </a:cubicBezTo>
                <a:cubicBezTo>
                  <a:pt x="529385" y="2876358"/>
                  <a:pt x="518806" y="2890002"/>
                  <a:pt x="505236" y="2872067"/>
                </a:cubicBezTo>
                <a:cubicBezTo>
                  <a:pt x="510525" y="2865245"/>
                  <a:pt x="516340" y="2860845"/>
                  <a:pt x="522606" y="2859630"/>
                </a:cubicBezTo>
                <a:close/>
                <a:moveTo>
                  <a:pt x="609612" y="2853853"/>
                </a:moveTo>
                <a:cubicBezTo>
                  <a:pt x="609612" y="2853853"/>
                  <a:pt x="609612" y="2853853"/>
                  <a:pt x="606064" y="2857298"/>
                </a:cubicBezTo>
                <a:cubicBezTo>
                  <a:pt x="602518" y="2877971"/>
                  <a:pt x="602518" y="2888307"/>
                  <a:pt x="598971" y="2898643"/>
                </a:cubicBezTo>
                <a:cubicBezTo>
                  <a:pt x="598971" y="2908979"/>
                  <a:pt x="595423" y="2919315"/>
                  <a:pt x="598971" y="2936542"/>
                </a:cubicBezTo>
                <a:cubicBezTo>
                  <a:pt x="593651" y="2933097"/>
                  <a:pt x="590990" y="2941710"/>
                  <a:pt x="589217" y="2953769"/>
                </a:cubicBezTo>
                <a:lnTo>
                  <a:pt x="585281" y="2987406"/>
                </a:lnTo>
                <a:lnTo>
                  <a:pt x="605411" y="2983155"/>
                </a:lnTo>
                <a:lnTo>
                  <a:pt x="605177" y="2972719"/>
                </a:lnTo>
                <a:cubicBezTo>
                  <a:pt x="604291" y="2961521"/>
                  <a:pt x="602518" y="2953769"/>
                  <a:pt x="598971" y="2953769"/>
                </a:cubicBezTo>
                <a:cubicBezTo>
                  <a:pt x="609612" y="2926206"/>
                  <a:pt x="616705" y="2891752"/>
                  <a:pt x="609612" y="2853853"/>
                </a:cubicBezTo>
                <a:close/>
                <a:moveTo>
                  <a:pt x="5110672" y="2843517"/>
                </a:moveTo>
                <a:cubicBezTo>
                  <a:pt x="5108899" y="2846101"/>
                  <a:pt x="5107347" y="2850623"/>
                  <a:pt x="5106072" y="2856545"/>
                </a:cubicBezTo>
                <a:lnTo>
                  <a:pt x="5103960" y="2871955"/>
                </a:lnTo>
                <a:lnTo>
                  <a:pt x="5109795" y="2868285"/>
                </a:lnTo>
                <a:lnTo>
                  <a:pt x="5113682" y="2867636"/>
                </a:lnTo>
                <a:close/>
                <a:moveTo>
                  <a:pt x="330339" y="2840015"/>
                </a:moveTo>
                <a:cubicBezTo>
                  <a:pt x="354140" y="2849701"/>
                  <a:pt x="353468" y="2864767"/>
                  <a:pt x="342473" y="2876678"/>
                </a:cubicBezTo>
                <a:lnTo>
                  <a:pt x="321180" y="2890354"/>
                </a:lnTo>
                <a:lnTo>
                  <a:pt x="322939" y="2891888"/>
                </a:lnTo>
                <a:lnTo>
                  <a:pt x="325167" y="2906303"/>
                </a:lnTo>
                <a:lnTo>
                  <a:pt x="336724" y="2914623"/>
                </a:lnTo>
                <a:cubicBezTo>
                  <a:pt x="336121" y="2920801"/>
                  <a:pt x="323180" y="2925646"/>
                  <a:pt x="313021" y="2933913"/>
                </a:cubicBezTo>
                <a:lnTo>
                  <a:pt x="307766" y="2928213"/>
                </a:lnTo>
                <a:lnTo>
                  <a:pt x="291468" y="2935815"/>
                </a:lnTo>
                <a:cubicBezTo>
                  <a:pt x="283623" y="2937753"/>
                  <a:pt x="275471" y="2938080"/>
                  <a:pt x="268158" y="2936164"/>
                </a:cubicBezTo>
                <a:cubicBezTo>
                  <a:pt x="264811" y="2918339"/>
                  <a:pt x="270657" y="2907157"/>
                  <a:pt x="279864" y="2899267"/>
                </a:cubicBezTo>
                <a:lnTo>
                  <a:pt x="292565" y="2892428"/>
                </a:lnTo>
                <a:lnTo>
                  <a:pt x="291643" y="2874073"/>
                </a:lnTo>
                <a:cubicBezTo>
                  <a:pt x="297390" y="2856335"/>
                  <a:pt x="320157" y="2846029"/>
                  <a:pt x="330339" y="2840015"/>
                </a:cubicBezTo>
                <a:close/>
                <a:moveTo>
                  <a:pt x="688420" y="2807198"/>
                </a:moveTo>
                <a:lnTo>
                  <a:pt x="675812" y="2811565"/>
                </a:lnTo>
                <a:lnTo>
                  <a:pt x="661086" y="2811850"/>
                </a:lnTo>
                <a:lnTo>
                  <a:pt x="678620" y="2817738"/>
                </a:lnTo>
                <a:cubicBezTo>
                  <a:pt x="681871" y="2820792"/>
                  <a:pt x="684254" y="2824844"/>
                  <a:pt x="685165" y="2829667"/>
                </a:cubicBezTo>
                <a:cubicBezTo>
                  <a:pt x="681851" y="2854226"/>
                  <a:pt x="647700" y="2852504"/>
                  <a:pt x="642229" y="2823567"/>
                </a:cubicBezTo>
                <a:lnTo>
                  <a:pt x="659670" y="2811877"/>
                </a:lnTo>
                <a:lnTo>
                  <a:pt x="651871" y="2812027"/>
                </a:lnTo>
                <a:lnTo>
                  <a:pt x="642355" y="2809192"/>
                </a:lnTo>
                <a:lnTo>
                  <a:pt x="642420" y="2811648"/>
                </a:lnTo>
                <a:cubicBezTo>
                  <a:pt x="641534" y="2823706"/>
                  <a:pt x="639760" y="2836627"/>
                  <a:pt x="637987" y="2850408"/>
                </a:cubicBezTo>
                <a:cubicBezTo>
                  <a:pt x="636214" y="2864190"/>
                  <a:pt x="634440" y="2877971"/>
                  <a:pt x="633553" y="2891322"/>
                </a:cubicBezTo>
                <a:lnTo>
                  <a:pt x="633701" y="2897728"/>
                </a:lnTo>
                <a:lnTo>
                  <a:pt x="643676" y="2891841"/>
                </a:lnTo>
                <a:lnTo>
                  <a:pt x="643880" y="2892097"/>
                </a:lnTo>
                <a:lnTo>
                  <a:pt x="645081" y="2888307"/>
                </a:lnTo>
                <a:lnTo>
                  <a:pt x="645206" y="2893761"/>
                </a:lnTo>
                <a:lnTo>
                  <a:pt x="653121" y="2903691"/>
                </a:lnTo>
                <a:lnTo>
                  <a:pt x="651445" y="2906144"/>
                </a:lnTo>
                <a:lnTo>
                  <a:pt x="654013" y="2906940"/>
                </a:lnTo>
                <a:cubicBezTo>
                  <a:pt x="663527" y="2912363"/>
                  <a:pt x="669959" y="2921674"/>
                  <a:pt x="664813" y="2931662"/>
                </a:cubicBezTo>
                <a:lnTo>
                  <a:pt x="645724" y="2929478"/>
                </a:lnTo>
                <a:lnTo>
                  <a:pt x="644189" y="2944688"/>
                </a:lnTo>
                <a:lnTo>
                  <a:pt x="648135" y="2945432"/>
                </a:lnTo>
                <a:cubicBezTo>
                  <a:pt x="651198" y="2948091"/>
                  <a:pt x="652829" y="2952330"/>
                  <a:pt x="651910" y="2957256"/>
                </a:cubicBezTo>
                <a:lnTo>
                  <a:pt x="651031" y="2958473"/>
                </a:lnTo>
                <a:lnTo>
                  <a:pt x="673785" y="2949300"/>
                </a:lnTo>
                <a:lnTo>
                  <a:pt x="677003" y="2950775"/>
                </a:lnTo>
                <a:lnTo>
                  <a:pt x="677003" y="2950323"/>
                </a:lnTo>
                <a:lnTo>
                  <a:pt x="677003" y="2946878"/>
                </a:lnTo>
                <a:lnTo>
                  <a:pt x="678140" y="2951296"/>
                </a:lnTo>
                <a:lnTo>
                  <a:pt x="691092" y="2957233"/>
                </a:lnTo>
                <a:cubicBezTo>
                  <a:pt x="693731" y="2960796"/>
                  <a:pt x="694868" y="2965273"/>
                  <a:pt x="693976" y="2970063"/>
                </a:cubicBezTo>
                <a:lnTo>
                  <a:pt x="685475" y="2983524"/>
                </a:lnTo>
                <a:lnTo>
                  <a:pt x="686916" y="2991223"/>
                </a:lnTo>
                <a:lnTo>
                  <a:pt x="689162" y="2993726"/>
                </a:lnTo>
                <a:lnTo>
                  <a:pt x="695181" y="2988222"/>
                </a:lnTo>
                <a:cubicBezTo>
                  <a:pt x="698285" y="2986500"/>
                  <a:pt x="701832" y="2984777"/>
                  <a:pt x="705378" y="2981332"/>
                </a:cubicBezTo>
                <a:cubicBezTo>
                  <a:pt x="707152" y="2979610"/>
                  <a:pt x="709812" y="2976164"/>
                  <a:pt x="712029" y="2970135"/>
                </a:cubicBezTo>
                <a:lnTo>
                  <a:pt x="713335" y="2961396"/>
                </a:lnTo>
                <a:lnTo>
                  <a:pt x="703214" y="2956690"/>
                </a:lnTo>
                <a:cubicBezTo>
                  <a:pt x="698719" y="2953554"/>
                  <a:pt x="693740" y="2949061"/>
                  <a:pt x="688261" y="2942942"/>
                </a:cubicBezTo>
                <a:lnTo>
                  <a:pt x="696900" y="2929535"/>
                </a:lnTo>
                <a:lnTo>
                  <a:pt x="693468" y="2923512"/>
                </a:lnTo>
                <a:cubicBezTo>
                  <a:pt x="685300" y="2915767"/>
                  <a:pt x="673832" y="2918703"/>
                  <a:pt x="665004" y="2913096"/>
                </a:cubicBezTo>
                <a:lnTo>
                  <a:pt x="686435" y="2905552"/>
                </a:lnTo>
                <a:lnTo>
                  <a:pt x="676305" y="2896311"/>
                </a:lnTo>
                <a:cubicBezTo>
                  <a:pt x="672358" y="2891427"/>
                  <a:pt x="669788" y="2885875"/>
                  <a:pt x="669968" y="2878987"/>
                </a:cubicBezTo>
                <a:lnTo>
                  <a:pt x="683974" y="2877023"/>
                </a:lnTo>
                <a:lnTo>
                  <a:pt x="680674" y="2846028"/>
                </a:lnTo>
                <a:cubicBezTo>
                  <a:pt x="681840" y="2838703"/>
                  <a:pt x="684128" y="2831881"/>
                  <a:pt x="687758" y="2826270"/>
                </a:cubicBezTo>
                <a:lnTo>
                  <a:pt x="690958" y="2823629"/>
                </a:lnTo>
                <a:close/>
                <a:moveTo>
                  <a:pt x="436377" y="2798345"/>
                </a:moveTo>
                <a:cubicBezTo>
                  <a:pt x="442810" y="2797889"/>
                  <a:pt x="448113" y="2800202"/>
                  <a:pt x="451872" y="2803823"/>
                </a:cubicBezTo>
                <a:cubicBezTo>
                  <a:pt x="463153" y="2814691"/>
                  <a:pt x="460549" y="2837356"/>
                  <a:pt x="432932" y="2832525"/>
                </a:cubicBezTo>
                <a:cubicBezTo>
                  <a:pt x="427980" y="2825333"/>
                  <a:pt x="429055" y="2803388"/>
                  <a:pt x="436377" y="2798345"/>
                </a:cubicBezTo>
                <a:close/>
                <a:moveTo>
                  <a:pt x="5442759" y="2783880"/>
                </a:moveTo>
                <a:cubicBezTo>
                  <a:pt x="5444974" y="2783201"/>
                  <a:pt x="5447566" y="2783790"/>
                  <a:pt x="5450456" y="2786314"/>
                </a:cubicBezTo>
                <a:cubicBezTo>
                  <a:pt x="5457813" y="2795897"/>
                  <a:pt x="5447838" y="2807700"/>
                  <a:pt x="5435232" y="2806157"/>
                </a:cubicBezTo>
                <a:cubicBezTo>
                  <a:pt x="5432867" y="2799355"/>
                  <a:pt x="5436111" y="2785915"/>
                  <a:pt x="5442759" y="2783880"/>
                </a:cubicBezTo>
                <a:close/>
                <a:moveTo>
                  <a:pt x="641557" y="2778950"/>
                </a:moveTo>
                <a:lnTo>
                  <a:pt x="642054" y="2797761"/>
                </a:lnTo>
                <a:lnTo>
                  <a:pt x="654645" y="2791155"/>
                </a:lnTo>
                <a:lnTo>
                  <a:pt x="662123" y="2789829"/>
                </a:lnTo>
                <a:lnTo>
                  <a:pt x="645807" y="2781776"/>
                </a:lnTo>
                <a:close/>
                <a:moveTo>
                  <a:pt x="715889" y="2775743"/>
                </a:moveTo>
                <a:lnTo>
                  <a:pt x="712472" y="2805618"/>
                </a:lnTo>
                <a:cubicBezTo>
                  <a:pt x="716019" y="2809064"/>
                  <a:pt x="716019" y="2809064"/>
                  <a:pt x="716019" y="2812509"/>
                </a:cubicBezTo>
                <a:lnTo>
                  <a:pt x="722658" y="2800961"/>
                </a:lnTo>
                <a:lnTo>
                  <a:pt x="724661" y="2791636"/>
                </a:lnTo>
                <a:lnTo>
                  <a:pt x="720022" y="2778054"/>
                </a:lnTo>
                <a:close/>
                <a:moveTo>
                  <a:pt x="340786" y="2775571"/>
                </a:moveTo>
                <a:cubicBezTo>
                  <a:pt x="373023" y="2803628"/>
                  <a:pt x="317529" y="2836518"/>
                  <a:pt x="305708" y="2801111"/>
                </a:cubicBezTo>
                <a:cubicBezTo>
                  <a:pt x="314951" y="2785794"/>
                  <a:pt x="327395" y="2789615"/>
                  <a:pt x="340786" y="2775571"/>
                </a:cubicBezTo>
                <a:close/>
                <a:moveTo>
                  <a:pt x="403679" y="2773961"/>
                </a:moveTo>
                <a:cubicBezTo>
                  <a:pt x="435197" y="2788235"/>
                  <a:pt x="386120" y="2827181"/>
                  <a:pt x="364358" y="2811327"/>
                </a:cubicBezTo>
                <a:cubicBezTo>
                  <a:pt x="365633" y="2805308"/>
                  <a:pt x="363231" y="2801821"/>
                  <a:pt x="357155" y="2800869"/>
                </a:cubicBezTo>
                <a:cubicBezTo>
                  <a:pt x="360907" y="2790574"/>
                  <a:pt x="367059" y="2783765"/>
                  <a:pt x="375014" y="2779570"/>
                </a:cubicBezTo>
                <a:cubicBezTo>
                  <a:pt x="382968" y="2775378"/>
                  <a:pt x="392724" y="2773796"/>
                  <a:pt x="403679" y="2773961"/>
                </a:cubicBezTo>
                <a:close/>
                <a:moveTo>
                  <a:pt x="612211" y="2759433"/>
                </a:moveTo>
                <a:lnTo>
                  <a:pt x="609612" y="2771165"/>
                </a:lnTo>
                <a:cubicBezTo>
                  <a:pt x="606064" y="2791837"/>
                  <a:pt x="602518" y="2815954"/>
                  <a:pt x="602518" y="2843517"/>
                </a:cubicBezTo>
                <a:lnTo>
                  <a:pt x="605108" y="2846034"/>
                </a:lnTo>
                <a:lnTo>
                  <a:pt x="612132" y="2835313"/>
                </a:lnTo>
                <a:lnTo>
                  <a:pt x="614072" y="2836301"/>
                </a:lnTo>
                <a:lnTo>
                  <a:pt x="616705" y="2825430"/>
                </a:lnTo>
                <a:cubicBezTo>
                  <a:pt x="617592" y="2820261"/>
                  <a:pt x="618479" y="2815954"/>
                  <a:pt x="620252" y="2815954"/>
                </a:cubicBezTo>
                <a:cubicBezTo>
                  <a:pt x="620252" y="2797005"/>
                  <a:pt x="622912" y="2782362"/>
                  <a:pt x="626016" y="2769442"/>
                </a:cubicBezTo>
                <a:lnTo>
                  <a:pt x="626183" y="2768725"/>
                </a:lnTo>
                <a:close/>
                <a:moveTo>
                  <a:pt x="5126738" y="2738585"/>
                </a:moveTo>
                <a:lnTo>
                  <a:pt x="5128090" y="2748816"/>
                </a:lnTo>
                <a:lnTo>
                  <a:pt x="5129210" y="2746705"/>
                </a:lnTo>
                <a:lnTo>
                  <a:pt x="5133369" y="2741905"/>
                </a:lnTo>
                <a:close/>
                <a:moveTo>
                  <a:pt x="705682" y="2732084"/>
                </a:moveTo>
                <a:lnTo>
                  <a:pt x="706157" y="2746375"/>
                </a:lnTo>
                <a:lnTo>
                  <a:pt x="712634" y="2737152"/>
                </a:lnTo>
                <a:close/>
                <a:moveTo>
                  <a:pt x="5318114" y="2717653"/>
                </a:moveTo>
                <a:cubicBezTo>
                  <a:pt x="5334170" y="2719171"/>
                  <a:pt x="5349826" y="2725813"/>
                  <a:pt x="5357855" y="2741320"/>
                </a:cubicBezTo>
                <a:cubicBezTo>
                  <a:pt x="5323016" y="2749529"/>
                  <a:pt x="5301418" y="2736131"/>
                  <a:pt x="5275968" y="2724726"/>
                </a:cubicBezTo>
                <a:cubicBezTo>
                  <a:pt x="5285602" y="2719739"/>
                  <a:pt x="5302058" y="2716134"/>
                  <a:pt x="5318114" y="2717653"/>
                </a:cubicBezTo>
                <a:close/>
                <a:moveTo>
                  <a:pt x="5217512" y="2716621"/>
                </a:moveTo>
                <a:cubicBezTo>
                  <a:pt x="5223766" y="2715075"/>
                  <a:pt x="5230852" y="2716783"/>
                  <a:pt x="5234522" y="2720633"/>
                </a:cubicBezTo>
                <a:cubicBezTo>
                  <a:pt x="5236969" y="2723199"/>
                  <a:pt x="5237896" y="2726717"/>
                  <a:pt x="5236050" y="2730860"/>
                </a:cubicBezTo>
                <a:cubicBezTo>
                  <a:pt x="5228184" y="2737284"/>
                  <a:pt x="5219848" y="2733564"/>
                  <a:pt x="5205496" y="2732126"/>
                </a:cubicBezTo>
                <a:cubicBezTo>
                  <a:pt x="5205836" y="2722964"/>
                  <a:pt x="5211258" y="2718166"/>
                  <a:pt x="5217512" y="2716621"/>
                </a:cubicBezTo>
                <a:close/>
                <a:moveTo>
                  <a:pt x="663532" y="2707425"/>
                </a:moveTo>
                <a:lnTo>
                  <a:pt x="660432" y="2722661"/>
                </a:lnTo>
                <a:cubicBezTo>
                  <a:pt x="659047" y="2729605"/>
                  <a:pt x="657495" y="2737573"/>
                  <a:pt x="655722" y="2747047"/>
                </a:cubicBezTo>
                <a:cubicBezTo>
                  <a:pt x="653948" y="2738434"/>
                  <a:pt x="651288" y="2744463"/>
                  <a:pt x="648628" y="2753507"/>
                </a:cubicBezTo>
                <a:lnTo>
                  <a:pt x="646675" y="2760742"/>
                </a:lnTo>
                <a:lnTo>
                  <a:pt x="655716" y="2762375"/>
                </a:lnTo>
                <a:cubicBezTo>
                  <a:pt x="665595" y="2765670"/>
                  <a:pt x="674654" y="2770476"/>
                  <a:pt x="680457" y="2776800"/>
                </a:cubicBezTo>
                <a:lnTo>
                  <a:pt x="683202" y="2786090"/>
                </a:lnTo>
                <a:lnTo>
                  <a:pt x="688475" y="2785156"/>
                </a:lnTo>
                <a:lnTo>
                  <a:pt x="689613" y="2785440"/>
                </a:lnTo>
                <a:lnTo>
                  <a:pt x="691191" y="2772026"/>
                </a:lnTo>
                <a:lnTo>
                  <a:pt x="691373" y="2765702"/>
                </a:lnTo>
                <a:lnTo>
                  <a:pt x="683224" y="2762084"/>
                </a:lnTo>
                <a:cubicBezTo>
                  <a:pt x="678359" y="2757580"/>
                  <a:pt x="677228" y="2750504"/>
                  <a:pt x="688256" y="2747348"/>
                </a:cubicBezTo>
                <a:lnTo>
                  <a:pt x="692417" y="2751605"/>
                </a:lnTo>
                <a:lnTo>
                  <a:pt x="694738" y="2736711"/>
                </a:lnTo>
                <a:lnTo>
                  <a:pt x="700965" y="2728645"/>
                </a:lnTo>
                <a:lnTo>
                  <a:pt x="700031" y="2727964"/>
                </a:lnTo>
                <a:lnTo>
                  <a:pt x="701715" y="2726331"/>
                </a:lnTo>
                <a:lnTo>
                  <a:pt x="689426" y="2715240"/>
                </a:lnTo>
                <a:lnTo>
                  <a:pt x="688096" y="2711679"/>
                </a:lnTo>
                <a:lnTo>
                  <a:pt x="682588" y="2712466"/>
                </a:lnTo>
                <a:lnTo>
                  <a:pt x="668574" y="2707519"/>
                </a:lnTo>
                <a:close/>
                <a:moveTo>
                  <a:pt x="408957" y="2687234"/>
                </a:moveTo>
                <a:cubicBezTo>
                  <a:pt x="419257" y="2694666"/>
                  <a:pt x="423490" y="2703268"/>
                  <a:pt x="415595" y="2714211"/>
                </a:cubicBezTo>
                <a:cubicBezTo>
                  <a:pt x="412161" y="2711735"/>
                  <a:pt x="406898" y="2719028"/>
                  <a:pt x="400030" y="2714075"/>
                </a:cubicBezTo>
                <a:cubicBezTo>
                  <a:pt x="395799" y="2705472"/>
                  <a:pt x="400262" y="2692053"/>
                  <a:pt x="408957" y="2687234"/>
                </a:cubicBezTo>
                <a:close/>
                <a:moveTo>
                  <a:pt x="347666" y="2679081"/>
                </a:moveTo>
                <a:cubicBezTo>
                  <a:pt x="353701" y="2679691"/>
                  <a:pt x="358683" y="2686273"/>
                  <a:pt x="361174" y="2689564"/>
                </a:cubicBezTo>
                <a:cubicBezTo>
                  <a:pt x="356574" y="2698219"/>
                  <a:pt x="354084" y="2694929"/>
                  <a:pt x="346995" y="2700292"/>
                </a:cubicBezTo>
                <a:cubicBezTo>
                  <a:pt x="335978" y="2693101"/>
                  <a:pt x="340576" y="2684445"/>
                  <a:pt x="347666" y="2679081"/>
                </a:cubicBezTo>
                <a:close/>
                <a:moveTo>
                  <a:pt x="53475" y="2652546"/>
                </a:moveTo>
                <a:cubicBezTo>
                  <a:pt x="54663" y="2661284"/>
                  <a:pt x="44266" y="2684952"/>
                  <a:pt x="28517" y="2669294"/>
                </a:cubicBezTo>
                <a:cubicBezTo>
                  <a:pt x="27625" y="2662740"/>
                  <a:pt x="31338" y="2656671"/>
                  <a:pt x="36538" y="2653183"/>
                </a:cubicBezTo>
                <a:cubicBezTo>
                  <a:pt x="41738" y="2649693"/>
                  <a:pt x="48423" y="2648785"/>
                  <a:pt x="53475" y="2652546"/>
                </a:cubicBezTo>
                <a:close/>
                <a:moveTo>
                  <a:pt x="497419" y="2647752"/>
                </a:moveTo>
                <a:cubicBezTo>
                  <a:pt x="521694" y="2672819"/>
                  <a:pt x="473347" y="2693112"/>
                  <a:pt x="465188" y="2661282"/>
                </a:cubicBezTo>
                <a:cubicBezTo>
                  <a:pt x="472703" y="2650165"/>
                  <a:pt x="481304" y="2654517"/>
                  <a:pt x="497419" y="2647752"/>
                </a:cubicBezTo>
                <a:close/>
                <a:moveTo>
                  <a:pt x="405112" y="2640017"/>
                </a:moveTo>
                <a:cubicBezTo>
                  <a:pt x="408886" y="2642867"/>
                  <a:pt x="410241" y="2646608"/>
                  <a:pt x="409934" y="2650575"/>
                </a:cubicBezTo>
                <a:cubicBezTo>
                  <a:pt x="409015" y="2662478"/>
                  <a:pt x="393132" y="2676413"/>
                  <a:pt x="382709" y="2674467"/>
                </a:cubicBezTo>
                <a:cubicBezTo>
                  <a:pt x="382110" y="2670062"/>
                  <a:pt x="376478" y="2661856"/>
                  <a:pt x="371445" y="2658055"/>
                </a:cubicBezTo>
                <a:cubicBezTo>
                  <a:pt x="377196" y="2650544"/>
                  <a:pt x="381988" y="2644286"/>
                  <a:pt x="387156" y="2640777"/>
                </a:cubicBezTo>
                <a:cubicBezTo>
                  <a:pt x="392322" y="2637270"/>
                  <a:pt x="397864" y="2636517"/>
                  <a:pt x="405112" y="2640017"/>
                </a:cubicBezTo>
                <a:close/>
                <a:moveTo>
                  <a:pt x="694968" y="2639513"/>
                </a:moveTo>
                <a:lnTo>
                  <a:pt x="695065" y="2640312"/>
                </a:lnTo>
                <a:cubicBezTo>
                  <a:pt x="695886" y="2645108"/>
                  <a:pt x="695660" y="2649584"/>
                  <a:pt x="685361" y="2653238"/>
                </a:cubicBezTo>
                <a:lnTo>
                  <a:pt x="669288" y="2640368"/>
                </a:lnTo>
                <a:lnTo>
                  <a:pt x="664660" y="2666964"/>
                </a:lnTo>
                <a:lnTo>
                  <a:pt x="681877" y="2668926"/>
                </a:lnTo>
                <a:lnTo>
                  <a:pt x="684921" y="2673344"/>
                </a:lnTo>
                <a:lnTo>
                  <a:pt x="688047" y="2670214"/>
                </a:lnTo>
                <a:cubicBezTo>
                  <a:pt x="692150" y="2665735"/>
                  <a:pt x="696685" y="2660928"/>
                  <a:pt x="701882" y="2656995"/>
                </a:cubicBezTo>
                <a:close/>
                <a:moveTo>
                  <a:pt x="5194660" y="2638507"/>
                </a:moveTo>
                <a:cubicBezTo>
                  <a:pt x="5199224" y="2641439"/>
                  <a:pt x="5202352" y="2649157"/>
                  <a:pt x="5204007" y="2657253"/>
                </a:cubicBezTo>
                <a:lnTo>
                  <a:pt x="5204033" y="2658341"/>
                </a:lnTo>
                <a:lnTo>
                  <a:pt x="5218702" y="2661617"/>
                </a:lnTo>
                <a:cubicBezTo>
                  <a:pt x="5222641" y="2664410"/>
                  <a:pt x="5225602" y="2668400"/>
                  <a:pt x="5226802" y="2673677"/>
                </a:cubicBezTo>
                <a:cubicBezTo>
                  <a:pt x="5221509" y="2685538"/>
                  <a:pt x="5197191" y="2686242"/>
                  <a:pt x="5185006" y="2677691"/>
                </a:cubicBezTo>
                <a:cubicBezTo>
                  <a:pt x="5180944" y="2674842"/>
                  <a:pt x="5178230" y="2670963"/>
                  <a:pt x="5178019" y="2666128"/>
                </a:cubicBezTo>
                <a:lnTo>
                  <a:pt x="5187898" y="2661268"/>
                </a:lnTo>
                <a:lnTo>
                  <a:pt x="5183631" y="2640332"/>
                </a:lnTo>
                <a:cubicBezTo>
                  <a:pt x="5187939" y="2636725"/>
                  <a:pt x="5191618" y="2636553"/>
                  <a:pt x="5194660" y="2638507"/>
                </a:cubicBezTo>
                <a:close/>
                <a:moveTo>
                  <a:pt x="654038" y="2634534"/>
                </a:moveTo>
                <a:lnTo>
                  <a:pt x="644702" y="2636206"/>
                </a:lnTo>
                <a:cubicBezTo>
                  <a:pt x="627021" y="2648957"/>
                  <a:pt x="649630" y="2664989"/>
                  <a:pt x="629030" y="2672299"/>
                </a:cubicBezTo>
                <a:lnTo>
                  <a:pt x="625325" y="2667763"/>
                </a:lnTo>
                <a:lnTo>
                  <a:pt x="623356" y="2681155"/>
                </a:lnTo>
                <a:cubicBezTo>
                  <a:pt x="621139" y="2688476"/>
                  <a:pt x="618479" y="2695366"/>
                  <a:pt x="616705" y="2705702"/>
                </a:cubicBezTo>
                <a:cubicBezTo>
                  <a:pt x="618479" y="2716038"/>
                  <a:pt x="618479" y="2726375"/>
                  <a:pt x="617149" y="2737142"/>
                </a:cubicBezTo>
                <a:lnTo>
                  <a:pt x="612461" y="2758302"/>
                </a:lnTo>
                <a:lnTo>
                  <a:pt x="626050" y="2757017"/>
                </a:lnTo>
                <a:lnTo>
                  <a:pt x="628794" y="2757513"/>
                </a:lnTo>
                <a:lnTo>
                  <a:pt x="634440" y="2733266"/>
                </a:lnTo>
                <a:cubicBezTo>
                  <a:pt x="636214" y="2728098"/>
                  <a:pt x="637100" y="2719484"/>
                  <a:pt x="637987" y="2710009"/>
                </a:cubicBezTo>
                <a:lnTo>
                  <a:pt x="640444" y="2690312"/>
                </a:lnTo>
                <a:lnTo>
                  <a:pt x="639905" y="2689057"/>
                </a:lnTo>
                <a:lnTo>
                  <a:pt x="640735" y="2687982"/>
                </a:lnTo>
                <a:lnTo>
                  <a:pt x="641533" y="2681585"/>
                </a:lnTo>
                <a:cubicBezTo>
                  <a:pt x="643307" y="2676417"/>
                  <a:pt x="645967" y="2669527"/>
                  <a:pt x="648628" y="2660483"/>
                </a:cubicBezTo>
                <a:close/>
                <a:moveTo>
                  <a:pt x="434183" y="2607149"/>
                </a:moveTo>
                <a:cubicBezTo>
                  <a:pt x="436816" y="2610629"/>
                  <a:pt x="439450" y="2614111"/>
                  <a:pt x="442084" y="2617592"/>
                </a:cubicBezTo>
                <a:cubicBezTo>
                  <a:pt x="441266" y="2623685"/>
                  <a:pt x="438966" y="2627821"/>
                  <a:pt x="435691" y="2630555"/>
                </a:cubicBezTo>
                <a:lnTo>
                  <a:pt x="433599" y="2631336"/>
                </a:lnTo>
                <a:lnTo>
                  <a:pt x="440722" y="2642172"/>
                </a:lnTo>
                <a:cubicBezTo>
                  <a:pt x="441811" y="2647003"/>
                  <a:pt x="441312" y="2651630"/>
                  <a:pt x="438582" y="2655261"/>
                </a:cubicBezTo>
                <a:cubicBezTo>
                  <a:pt x="428985" y="2657441"/>
                  <a:pt x="417820" y="2652455"/>
                  <a:pt x="410505" y="2644338"/>
                </a:cubicBezTo>
                <a:lnTo>
                  <a:pt x="404731" y="2633417"/>
                </a:lnTo>
                <a:lnTo>
                  <a:pt x="393570" y="2632403"/>
                </a:lnTo>
                <a:lnTo>
                  <a:pt x="403570" y="2627233"/>
                </a:lnTo>
                <a:lnTo>
                  <a:pt x="405515" y="2614627"/>
                </a:lnTo>
                <a:lnTo>
                  <a:pt x="418146" y="2618751"/>
                </a:lnTo>
                <a:close/>
                <a:moveTo>
                  <a:pt x="5367032" y="2570698"/>
                </a:moveTo>
                <a:cubicBezTo>
                  <a:pt x="5374889" y="2576191"/>
                  <a:pt x="5377452" y="2590099"/>
                  <a:pt x="5372157" y="2598514"/>
                </a:cubicBezTo>
                <a:cubicBezTo>
                  <a:pt x="5359551" y="2596971"/>
                  <a:pt x="5351693" y="2591478"/>
                  <a:pt x="5353332" y="2578083"/>
                </a:cubicBezTo>
                <a:cubicBezTo>
                  <a:pt x="5357534" y="2578598"/>
                  <a:pt x="5358628" y="2569669"/>
                  <a:pt x="5367032" y="2570698"/>
                </a:cubicBezTo>
                <a:close/>
                <a:moveTo>
                  <a:pt x="444571" y="2540179"/>
                </a:moveTo>
                <a:cubicBezTo>
                  <a:pt x="474479" y="2545819"/>
                  <a:pt x="489186" y="2567172"/>
                  <a:pt x="506348" y="2592084"/>
                </a:cubicBezTo>
                <a:cubicBezTo>
                  <a:pt x="495610" y="2591609"/>
                  <a:pt x="479431" y="2587011"/>
                  <a:pt x="466303" y="2578342"/>
                </a:cubicBezTo>
                <a:lnTo>
                  <a:pt x="458725" y="2570899"/>
                </a:lnTo>
                <a:lnTo>
                  <a:pt x="458905" y="2571496"/>
                </a:lnTo>
                <a:lnTo>
                  <a:pt x="455871" y="2576521"/>
                </a:lnTo>
                <a:lnTo>
                  <a:pt x="461092" y="2586229"/>
                </a:lnTo>
                <a:cubicBezTo>
                  <a:pt x="457683" y="2590425"/>
                  <a:pt x="453560" y="2591647"/>
                  <a:pt x="449638" y="2591019"/>
                </a:cubicBezTo>
                <a:lnTo>
                  <a:pt x="444382" y="2587783"/>
                </a:lnTo>
                <a:lnTo>
                  <a:pt x="440451" y="2590387"/>
                </a:lnTo>
                <a:cubicBezTo>
                  <a:pt x="436257" y="2592054"/>
                  <a:pt x="432063" y="2592609"/>
                  <a:pt x="428708" y="2591498"/>
                </a:cubicBezTo>
                <a:cubicBezTo>
                  <a:pt x="428708" y="2587052"/>
                  <a:pt x="424233" y="2578162"/>
                  <a:pt x="419759" y="2573718"/>
                </a:cubicBezTo>
                <a:cubicBezTo>
                  <a:pt x="426470" y="2567050"/>
                  <a:pt x="432063" y="2561492"/>
                  <a:pt x="437656" y="2558716"/>
                </a:cubicBezTo>
                <a:lnTo>
                  <a:pt x="449357" y="2559806"/>
                </a:lnTo>
                <a:close/>
                <a:moveTo>
                  <a:pt x="88566" y="2523732"/>
                </a:moveTo>
                <a:cubicBezTo>
                  <a:pt x="94189" y="2520977"/>
                  <a:pt x="100936" y="2520978"/>
                  <a:pt x="105434" y="2525385"/>
                </a:cubicBezTo>
                <a:cubicBezTo>
                  <a:pt x="105434" y="2534207"/>
                  <a:pt x="91941" y="2556254"/>
                  <a:pt x="78446" y="2538616"/>
                </a:cubicBezTo>
                <a:cubicBezTo>
                  <a:pt x="78446" y="2532001"/>
                  <a:pt x="82944" y="2526489"/>
                  <a:pt x="88566" y="2523732"/>
                </a:cubicBezTo>
                <a:close/>
                <a:moveTo>
                  <a:pt x="5533471" y="2511285"/>
                </a:moveTo>
                <a:cubicBezTo>
                  <a:pt x="5535614" y="2515179"/>
                  <a:pt x="5543821" y="2520809"/>
                  <a:pt x="5549884" y="2522545"/>
                </a:cubicBezTo>
                <a:cubicBezTo>
                  <a:pt x="5547221" y="2531623"/>
                  <a:pt x="5545003" y="2539187"/>
                  <a:pt x="5541442" y="2544318"/>
                </a:cubicBezTo>
                <a:cubicBezTo>
                  <a:pt x="5537883" y="2549449"/>
                  <a:pt x="5532985" y="2552145"/>
                  <a:pt x="5524963" y="2551488"/>
                </a:cubicBezTo>
                <a:cubicBezTo>
                  <a:pt x="5506773" y="2546280"/>
                  <a:pt x="5519570" y="2513864"/>
                  <a:pt x="5533471" y="2511285"/>
                </a:cubicBezTo>
                <a:close/>
                <a:moveTo>
                  <a:pt x="5081116" y="2500261"/>
                </a:moveTo>
                <a:lnTo>
                  <a:pt x="5083422" y="2511512"/>
                </a:lnTo>
                <a:lnTo>
                  <a:pt x="5083454" y="2511469"/>
                </a:lnTo>
                <a:lnTo>
                  <a:pt x="5087456" y="2509755"/>
                </a:lnTo>
                <a:close/>
                <a:moveTo>
                  <a:pt x="400979" y="2483463"/>
                </a:moveTo>
                <a:cubicBezTo>
                  <a:pt x="403662" y="2487008"/>
                  <a:pt x="409721" y="2487999"/>
                  <a:pt x="415084" y="2495088"/>
                </a:cubicBezTo>
                <a:cubicBezTo>
                  <a:pt x="407640" y="2506295"/>
                  <a:pt x="397512" y="2513958"/>
                  <a:pt x="386783" y="2499780"/>
                </a:cubicBezTo>
                <a:cubicBezTo>
                  <a:pt x="393535" y="2494670"/>
                  <a:pt x="394230" y="2488572"/>
                  <a:pt x="400979" y="2483463"/>
                </a:cubicBezTo>
                <a:close/>
                <a:moveTo>
                  <a:pt x="5243552" y="2463445"/>
                </a:moveTo>
                <a:cubicBezTo>
                  <a:pt x="5248426" y="2463441"/>
                  <a:pt x="5252473" y="2468901"/>
                  <a:pt x="5254855" y="2475855"/>
                </a:cubicBezTo>
                <a:cubicBezTo>
                  <a:pt x="5257236" y="2482809"/>
                  <a:pt x="5257952" y="2491255"/>
                  <a:pt x="5256164" y="2497219"/>
                </a:cubicBezTo>
                <a:cubicBezTo>
                  <a:pt x="5233096" y="2509163"/>
                  <a:pt x="5202778" y="2469442"/>
                  <a:pt x="5243552" y="2463445"/>
                </a:cubicBezTo>
                <a:close/>
                <a:moveTo>
                  <a:pt x="5325684" y="2451322"/>
                </a:moveTo>
                <a:cubicBezTo>
                  <a:pt x="5323813" y="2457104"/>
                  <a:pt x="5327649" y="2455117"/>
                  <a:pt x="5329615" y="2458911"/>
                </a:cubicBezTo>
                <a:cubicBezTo>
                  <a:pt x="5335603" y="2479876"/>
                  <a:pt x="5322217" y="2491621"/>
                  <a:pt x="5299192" y="2503542"/>
                </a:cubicBezTo>
                <a:cubicBezTo>
                  <a:pt x="5264467" y="2502270"/>
                  <a:pt x="5292832" y="2444266"/>
                  <a:pt x="5325684" y="2451322"/>
                </a:cubicBezTo>
                <a:close/>
                <a:moveTo>
                  <a:pt x="180533" y="2424815"/>
                </a:moveTo>
                <a:cubicBezTo>
                  <a:pt x="187208" y="2423870"/>
                  <a:pt x="193919" y="2425636"/>
                  <a:pt x="202605" y="2430011"/>
                </a:cubicBezTo>
                <a:cubicBezTo>
                  <a:pt x="204456" y="2439563"/>
                  <a:pt x="194203" y="2447319"/>
                  <a:pt x="186582" y="2458559"/>
                </a:cubicBezTo>
                <a:cubicBezTo>
                  <a:pt x="177894" y="2454184"/>
                  <a:pt x="163157" y="2448912"/>
                  <a:pt x="158672" y="2435883"/>
                </a:cubicBezTo>
                <a:cubicBezTo>
                  <a:pt x="167218" y="2429416"/>
                  <a:pt x="173858" y="2425760"/>
                  <a:pt x="180533" y="2424815"/>
                </a:cubicBezTo>
                <a:close/>
                <a:moveTo>
                  <a:pt x="346618" y="2398727"/>
                </a:moveTo>
                <a:cubicBezTo>
                  <a:pt x="374540" y="2425570"/>
                  <a:pt x="322976" y="2446270"/>
                  <a:pt x="300751" y="2430310"/>
                </a:cubicBezTo>
                <a:cubicBezTo>
                  <a:pt x="300179" y="2402733"/>
                  <a:pt x="327528" y="2401999"/>
                  <a:pt x="346618" y="2398727"/>
                </a:cubicBezTo>
                <a:close/>
                <a:moveTo>
                  <a:pt x="5094230" y="2398013"/>
                </a:moveTo>
                <a:cubicBezTo>
                  <a:pt x="5100586" y="2398504"/>
                  <a:pt x="5107002" y="2400193"/>
                  <a:pt x="5112108" y="2404820"/>
                </a:cubicBezTo>
                <a:cubicBezTo>
                  <a:pt x="5103374" y="2424391"/>
                  <a:pt x="5095893" y="2430438"/>
                  <a:pt x="5076453" y="2431151"/>
                </a:cubicBezTo>
                <a:cubicBezTo>
                  <a:pt x="5070226" y="2423677"/>
                  <a:pt x="5075466" y="2411935"/>
                  <a:pt x="5076721" y="2398413"/>
                </a:cubicBezTo>
                <a:cubicBezTo>
                  <a:pt x="5081582" y="2398235"/>
                  <a:pt x="5087875" y="2397524"/>
                  <a:pt x="5094230" y="2398013"/>
                </a:cubicBezTo>
                <a:close/>
                <a:moveTo>
                  <a:pt x="5853935" y="2387667"/>
                </a:moveTo>
                <a:cubicBezTo>
                  <a:pt x="5856839" y="2386382"/>
                  <a:pt x="5860724" y="2386444"/>
                  <a:pt x="5865807" y="2388681"/>
                </a:cubicBezTo>
                <a:cubicBezTo>
                  <a:pt x="5868997" y="2394476"/>
                  <a:pt x="5867715" y="2401474"/>
                  <a:pt x="5864119" y="2406599"/>
                </a:cubicBezTo>
                <a:cubicBezTo>
                  <a:pt x="5860523" y="2411726"/>
                  <a:pt x="5854612" y="2414980"/>
                  <a:pt x="5848546" y="2413287"/>
                </a:cubicBezTo>
                <a:cubicBezTo>
                  <a:pt x="5845354" y="2407490"/>
                  <a:pt x="5845226" y="2391518"/>
                  <a:pt x="5853935" y="2387667"/>
                </a:cubicBezTo>
                <a:close/>
                <a:moveTo>
                  <a:pt x="11746" y="2354945"/>
                </a:moveTo>
                <a:cubicBezTo>
                  <a:pt x="16175" y="2353211"/>
                  <a:pt x="21073" y="2353437"/>
                  <a:pt x="24940" y="2356553"/>
                </a:cubicBezTo>
                <a:cubicBezTo>
                  <a:pt x="29857" y="2367578"/>
                  <a:pt x="18598" y="2386737"/>
                  <a:pt x="440" y="2375627"/>
                </a:cubicBezTo>
                <a:cubicBezTo>
                  <a:pt x="-423" y="2371842"/>
                  <a:pt x="32" y="2368239"/>
                  <a:pt x="1361" y="2365091"/>
                </a:cubicBezTo>
                <a:cubicBezTo>
                  <a:pt x="3356" y="2360371"/>
                  <a:pt x="7317" y="2356678"/>
                  <a:pt x="11746" y="2354945"/>
                </a:cubicBezTo>
                <a:close/>
                <a:moveTo>
                  <a:pt x="5169962" y="2344443"/>
                </a:moveTo>
                <a:cubicBezTo>
                  <a:pt x="5183764" y="2368326"/>
                  <a:pt x="5160159" y="2382158"/>
                  <a:pt x="5145015" y="2394232"/>
                </a:cubicBezTo>
                <a:cubicBezTo>
                  <a:pt x="5107610" y="2384183"/>
                  <a:pt x="5142796" y="2341182"/>
                  <a:pt x="5169962" y="2344443"/>
                </a:cubicBezTo>
                <a:close/>
                <a:moveTo>
                  <a:pt x="245486" y="2341099"/>
                </a:moveTo>
                <a:cubicBezTo>
                  <a:pt x="249159" y="2374196"/>
                  <a:pt x="182824" y="2394926"/>
                  <a:pt x="165592" y="2375934"/>
                </a:cubicBezTo>
                <a:cubicBezTo>
                  <a:pt x="195640" y="2353193"/>
                  <a:pt x="217999" y="2355493"/>
                  <a:pt x="245486" y="2341099"/>
                </a:cubicBezTo>
                <a:close/>
                <a:moveTo>
                  <a:pt x="5191730" y="2336287"/>
                </a:moveTo>
                <a:cubicBezTo>
                  <a:pt x="5195916" y="2335827"/>
                  <a:pt x="5201888" y="2337458"/>
                  <a:pt x="5207860" y="2339089"/>
                </a:cubicBezTo>
                <a:cubicBezTo>
                  <a:pt x="5209030" y="2345823"/>
                  <a:pt x="5205202" y="2350390"/>
                  <a:pt x="5200302" y="2351859"/>
                </a:cubicBezTo>
                <a:cubicBezTo>
                  <a:pt x="5195402" y="2353327"/>
                  <a:pt x="5189430" y="2351696"/>
                  <a:pt x="5186312" y="2346033"/>
                </a:cubicBezTo>
                <a:cubicBezTo>
                  <a:pt x="5185143" y="2339299"/>
                  <a:pt x="5187543" y="2336748"/>
                  <a:pt x="5191730" y="2336287"/>
                </a:cubicBezTo>
                <a:close/>
                <a:moveTo>
                  <a:pt x="544196" y="2326326"/>
                </a:moveTo>
                <a:cubicBezTo>
                  <a:pt x="552098" y="2336770"/>
                  <a:pt x="550334" y="2349054"/>
                  <a:pt x="542417" y="2360519"/>
                </a:cubicBezTo>
                <a:cubicBezTo>
                  <a:pt x="532763" y="2340450"/>
                  <a:pt x="518699" y="2351095"/>
                  <a:pt x="507278" y="2343312"/>
                </a:cubicBezTo>
                <a:cubicBezTo>
                  <a:pt x="520462" y="2338811"/>
                  <a:pt x="531013" y="2330828"/>
                  <a:pt x="544196" y="2326326"/>
                </a:cubicBezTo>
                <a:close/>
                <a:moveTo>
                  <a:pt x="399337" y="2316884"/>
                </a:moveTo>
                <a:cubicBezTo>
                  <a:pt x="418042" y="2328236"/>
                  <a:pt x="395563" y="2352994"/>
                  <a:pt x="381970" y="2352827"/>
                </a:cubicBezTo>
                <a:cubicBezTo>
                  <a:pt x="379414" y="2347235"/>
                  <a:pt x="376857" y="2341640"/>
                  <a:pt x="368784" y="2338761"/>
                </a:cubicBezTo>
                <a:cubicBezTo>
                  <a:pt x="378744" y="2323588"/>
                  <a:pt x="383188" y="2311125"/>
                  <a:pt x="399337" y="2316884"/>
                </a:cubicBezTo>
                <a:close/>
                <a:moveTo>
                  <a:pt x="5255095" y="2306064"/>
                </a:moveTo>
                <a:lnTo>
                  <a:pt x="5259712" y="2322452"/>
                </a:lnTo>
                <a:lnTo>
                  <a:pt x="5296971" y="2329752"/>
                </a:lnTo>
                <a:lnTo>
                  <a:pt x="5314589" y="2326893"/>
                </a:lnTo>
                <a:cubicBezTo>
                  <a:pt x="5299234" y="2361304"/>
                  <a:pt x="5278538" y="2370074"/>
                  <a:pt x="5261402" y="2395939"/>
                </a:cubicBezTo>
                <a:cubicBezTo>
                  <a:pt x="5256607" y="2389133"/>
                  <a:pt x="5256017" y="2380895"/>
                  <a:pt x="5258210" y="2372495"/>
                </a:cubicBezTo>
                <a:lnTo>
                  <a:pt x="5266557" y="2357399"/>
                </a:lnTo>
                <a:lnTo>
                  <a:pt x="5261559" y="2356697"/>
                </a:lnTo>
                <a:cubicBezTo>
                  <a:pt x="5259181" y="2354516"/>
                  <a:pt x="5257923" y="2351144"/>
                  <a:pt x="5256648" y="2347909"/>
                </a:cubicBezTo>
                <a:lnTo>
                  <a:pt x="5252636" y="2341537"/>
                </a:lnTo>
                <a:lnTo>
                  <a:pt x="5248141" y="2350483"/>
                </a:lnTo>
                <a:cubicBezTo>
                  <a:pt x="5241884" y="2357599"/>
                  <a:pt x="5234762" y="2363410"/>
                  <a:pt x="5230467" y="2367475"/>
                </a:cubicBezTo>
                <a:cubicBezTo>
                  <a:pt x="5179747" y="2359177"/>
                  <a:pt x="5219679" y="2308124"/>
                  <a:pt x="5255095" y="2306064"/>
                </a:cubicBezTo>
                <a:close/>
                <a:moveTo>
                  <a:pt x="277829" y="2290705"/>
                </a:moveTo>
                <a:cubicBezTo>
                  <a:pt x="284448" y="2292720"/>
                  <a:pt x="288456" y="2295213"/>
                  <a:pt x="290772" y="2298220"/>
                </a:cubicBezTo>
                <a:cubicBezTo>
                  <a:pt x="297718" y="2307235"/>
                  <a:pt x="289426" y="2320834"/>
                  <a:pt x="290650" y="2339703"/>
                </a:cubicBezTo>
                <a:cubicBezTo>
                  <a:pt x="261990" y="2343673"/>
                  <a:pt x="273188" y="2299159"/>
                  <a:pt x="277829" y="2290705"/>
                </a:cubicBezTo>
                <a:close/>
                <a:moveTo>
                  <a:pt x="473550" y="2269794"/>
                </a:moveTo>
                <a:cubicBezTo>
                  <a:pt x="469315" y="2300371"/>
                  <a:pt x="412582" y="2304977"/>
                  <a:pt x="399409" y="2287570"/>
                </a:cubicBezTo>
                <a:cubicBezTo>
                  <a:pt x="426412" y="2272613"/>
                  <a:pt x="447396" y="2278637"/>
                  <a:pt x="473550" y="2269794"/>
                </a:cubicBezTo>
                <a:close/>
                <a:moveTo>
                  <a:pt x="492739" y="2201892"/>
                </a:moveTo>
                <a:cubicBezTo>
                  <a:pt x="502395" y="2201516"/>
                  <a:pt x="512503" y="2203840"/>
                  <a:pt x="519909" y="2208779"/>
                </a:cubicBezTo>
                <a:cubicBezTo>
                  <a:pt x="505427" y="2218755"/>
                  <a:pt x="485943" y="2221466"/>
                  <a:pt x="462837" y="2226671"/>
                </a:cubicBezTo>
                <a:cubicBezTo>
                  <a:pt x="462426" y="2220262"/>
                  <a:pt x="464553" y="2215115"/>
                  <a:pt x="468283" y="2211207"/>
                </a:cubicBezTo>
                <a:cubicBezTo>
                  <a:pt x="473879" y="2205345"/>
                  <a:pt x="483083" y="2202268"/>
                  <a:pt x="492739" y="2201892"/>
                </a:cubicBezTo>
                <a:close/>
                <a:moveTo>
                  <a:pt x="5283981" y="2197377"/>
                </a:moveTo>
                <a:cubicBezTo>
                  <a:pt x="5287074" y="2199112"/>
                  <a:pt x="5288993" y="2202203"/>
                  <a:pt x="5288444" y="2206705"/>
                </a:cubicBezTo>
                <a:cubicBezTo>
                  <a:pt x="5282811" y="2215155"/>
                  <a:pt x="5273750" y="2214046"/>
                  <a:pt x="5259608" y="2216885"/>
                </a:cubicBezTo>
                <a:cubicBezTo>
                  <a:pt x="5254880" y="2199169"/>
                  <a:pt x="5274705" y="2192171"/>
                  <a:pt x="5283981" y="2197377"/>
                </a:cubicBezTo>
                <a:close/>
                <a:moveTo>
                  <a:pt x="544152" y="2179991"/>
                </a:moveTo>
                <a:cubicBezTo>
                  <a:pt x="550891" y="2180188"/>
                  <a:pt x="557206" y="2183064"/>
                  <a:pt x="565027" y="2188846"/>
                </a:cubicBezTo>
                <a:cubicBezTo>
                  <a:pt x="565236" y="2198572"/>
                  <a:pt x="553817" y="2204483"/>
                  <a:pt x="544405" y="2214272"/>
                </a:cubicBezTo>
                <a:cubicBezTo>
                  <a:pt x="536584" y="2208490"/>
                  <a:pt x="522950" y="2200802"/>
                  <a:pt x="520734" y="2187201"/>
                </a:cubicBezTo>
                <a:cubicBezTo>
                  <a:pt x="530250" y="2182274"/>
                  <a:pt x="537413" y="2179793"/>
                  <a:pt x="544152" y="2179991"/>
                </a:cubicBezTo>
                <a:close/>
                <a:moveTo>
                  <a:pt x="619276" y="2153061"/>
                </a:moveTo>
                <a:cubicBezTo>
                  <a:pt x="628185" y="2157694"/>
                  <a:pt x="630922" y="2161310"/>
                  <a:pt x="639833" y="2165946"/>
                </a:cubicBezTo>
                <a:cubicBezTo>
                  <a:pt x="631562" y="2183579"/>
                  <a:pt x="602094" y="2166060"/>
                  <a:pt x="619276" y="2153061"/>
                </a:cubicBezTo>
                <a:close/>
                <a:moveTo>
                  <a:pt x="5251533" y="2145606"/>
                </a:moveTo>
                <a:cubicBezTo>
                  <a:pt x="5256118" y="2147120"/>
                  <a:pt x="5260120" y="2150065"/>
                  <a:pt x="5262817" y="2154757"/>
                </a:cubicBezTo>
                <a:cubicBezTo>
                  <a:pt x="5261239" y="2167649"/>
                  <a:pt x="5238199" y="2175461"/>
                  <a:pt x="5224041" y="2170864"/>
                </a:cubicBezTo>
                <a:cubicBezTo>
                  <a:pt x="5219321" y="2169333"/>
                  <a:pt x="5215588" y="2166422"/>
                  <a:pt x="5213967" y="2161862"/>
                </a:cubicBezTo>
                <a:cubicBezTo>
                  <a:pt x="5218767" y="2149364"/>
                  <a:pt x="5237777" y="2141060"/>
                  <a:pt x="5251533" y="2145606"/>
                </a:cubicBezTo>
                <a:close/>
                <a:moveTo>
                  <a:pt x="176566" y="2139691"/>
                </a:moveTo>
                <a:lnTo>
                  <a:pt x="188359" y="2145053"/>
                </a:lnTo>
                <a:lnTo>
                  <a:pt x="208569" y="2145413"/>
                </a:lnTo>
                <a:cubicBezTo>
                  <a:pt x="216094" y="2148882"/>
                  <a:pt x="223142" y="2155002"/>
                  <a:pt x="226416" y="2161684"/>
                </a:cubicBezTo>
                <a:cubicBezTo>
                  <a:pt x="228601" y="2166141"/>
                  <a:pt x="229107" y="2170848"/>
                  <a:pt x="226961" y="2175186"/>
                </a:cubicBezTo>
                <a:cubicBezTo>
                  <a:pt x="214644" y="2180433"/>
                  <a:pt x="195452" y="2172559"/>
                  <a:pt x="189146" y="2159516"/>
                </a:cubicBezTo>
                <a:lnTo>
                  <a:pt x="189022" y="2158113"/>
                </a:lnTo>
                <a:lnTo>
                  <a:pt x="183409" y="2160673"/>
                </a:lnTo>
                <a:cubicBezTo>
                  <a:pt x="177055" y="2158406"/>
                  <a:pt x="173184" y="2155868"/>
                  <a:pt x="171983" y="2152542"/>
                </a:cubicBezTo>
                <a:cubicBezTo>
                  <a:pt x="170783" y="2149216"/>
                  <a:pt x="172247" y="2145103"/>
                  <a:pt x="176566" y="2139691"/>
                </a:cubicBezTo>
                <a:close/>
                <a:moveTo>
                  <a:pt x="466405" y="2097231"/>
                </a:moveTo>
                <a:cubicBezTo>
                  <a:pt x="472903" y="2098065"/>
                  <a:pt x="479040" y="2101571"/>
                  <a:pt x="481938" y="2107543"/>
                </a:cubicBezTo>
                <a:cubicBezTo>
                  <a:pt x="483870" y="2111520"/>
                  <a:pt x="484362" y="2116594"/>
                  <a:pt x="482562" y="2122699"/>
                </a:cubicBezTo>
                <a:cubicBezTo>
                  <a:pt x="475322" y="2127687"/>
                  <a:pt x="449946" y="2129596"/>
                  <a:pt x="445098" y="2122556"/>
                </a:cubicBezTo>
                <a:cubicBezTo>
                  <a:pt x="442963" y="2113646"/>
                  <a:pt x="444838" y="2107165"/>
                  <a:pt x="448700" y="2102964"/>
                </a:cubicBezTo>
                <a:cubicBezTo>
                  <a:pt x="453046" y="2098238"/>
                  <a:pt x="459906" y="2096398"/>
                  <a:pt x="466405" y="2097231"/>
                </a:cubicBezTo>
                <a:close/>
                <a:moveTo>
                  <a:pt x="207347" y="2090491"/>
                </a:moveTo>
                <a:cubicBezTo>
                  <a:pt x="212340" y="2089575"/>
                  <a:pt x="216214" y="2090936"/>
                  <a:pt x="220323" y="2093550"/>
                </a:cubicBezTo>
                <a:cubicBezTo>
                  <a:pt x="224434" y="2096163"/>
                  <a:pt x="228782" y="2100028"/>
                  <a:pt x="234721" y="2104119"/>
                </a:cubicBezTo>
                <a:cubicBezTo>
                  <a:pt x="222143" y="2125082"/>
                  <a:pt x="192877" y="2101438"/>
                  <a:pt x="207347" y="2090491"/>
                </a:cubicBezTo>
                <a:close/>
                <a:moveTo>
                  <a:pt x="870051" y="2087222"/>
                </a:moveTo>
                <a:lnTo>
                  <a:pt x="865434" y="2097165"/>
                </a:lnTo>
                <a:lnTo>
                  <a:pt x="858508" y="2114975"/>
                </a:lnTo>
                <a:lnTo>
                  <a:pt x="875606" y="2111611"/>
                </a:lnTo>
                <a:lnTo>
                  <a:pt x="883256" y="2106487"/>
                </a:lnTo>
                <a:lnTo>
                  <a:pt x="878948" y="2099349"/>
                </a:lnTo>
                <a:lnTo>
                  <a:pt x="878848" y="2095843"/>
                </a:lnTo>
                <a:close/>
                <a:moveTo>
                  <a:pt x="856219" y="2080023"/>
                </a:moveTo>
                <a:lnTo>
                  <a:pt x="844750" y="2092682"/>
                </a:lnTo>
                <a:lnTo>
                  <a:pt x="837054" y="2093495"/>
                </a:lnTo>
                <a:lnTo>
                  <a:pt x="842478" y="2100234"/>
                </a:lnTo>
                <a:lnTo>
                  <a:pt x="844260" y="2101884"/>
                </a:lnTo>
                <a:lnTo>
                  <a:pt x="846369" y="2097596"/>
                </a:lnTo>
                <a:close/>
                <a:moveTo>
                  <a:pt x="662731" y="2064270"/>
                </a:moveTo>
                <a:cubicBezTo>
                  <a:pt x="668913" y="2067375"/>
                  <a:pt x="672442" y="2070511"/>
                  <a:pt x="674216" y="2073866"/>
                </a:cubicBezTo>
                <a:cubicBezTo>
                  <a:pt x="679536" y="2083927"/>
                  <a:pt x="669064" y="2095927"/>
                  <a:pt x="667079" y="2114731"/>
                </a:cubicBezTo>
                <a:cubicBezTo>
                  <a:pt x="638160" y="2113795"/>
                  <a:pt x="656726" y="2071817"/>
                  <a:pt x="662731" y="2064270"/>
                </a:cubicBezTo>
                <a:close/>
                <a:moveTo>
                  <a:pt x="5200921" y="2061439"/>
                </a:moveTo>
                <a:cubicBezTo>
                  <a:pt x="5207560" y="2060231"/>
                  <a:pt x="5212180" y="2060502"/>
                  <a:pt x="5214880" y="2062783"/>
                </a:cubicBezTo>
                <a:cubicBezTo>
                  <a:pt x="5217581" y="2065066"/>
                  <a:pt x="5218361" y="2069361"/>
                  <a:pt x="5217320" y="2076206"/>
                </a:cubicBezTo>
                <a:cubicBezTo>
                  <a:pt x="5204044" y="2078619"/>
                  <a:pt x="5204044" y="2078619"/>
                  <a:pt x="5193631" y="2071638"/>
                </a:cubicBezTo>
                <a:cubicBezTo>
                  <a:pt x="5198058" y="2070834"/>
                  <a:pt x="5197276" y="2066539"/>
                  <a:pt x="5200921" y="2061439"/>
                </a:cubicBezTo>
                <a:close/>
                <a:moveTo>
                  <a:pt x="814586" y="2048876"/>
                </a:moveTo>
                <a:cubicBezTo>
                  <a:pt x="817705" y="2052091"/>
                  <a:pt x="819316" y="2057838"/>
                  <a:pt x="818516" y="2064016"/>
                </a:cubicBezTo>
                <a:cubicBezTo>
                  <a:pt x="808870" y="2065741"/>
                  <a:pt x="803507" y="2058652"/>
                  <a:pt x="801626" y="2048927"/>
                </a:cubicBezTo>
                <a:cubicBezTo>
                  <a:pt x="806847" y="2044977"/>
                  <a:pt x="811469" y="2045659"/>
                  <a:pt x="814586" y="2048876"/>
                </a:cubicBezTo>
                <a:close/>
                <a:moveTo>
                  <a:pt x="594807" y="2022235"/>
                </a:moveTo>
                <a:cubicBezTo>
                  <a:pt x="599272" y="2024733"/>
                  <a:pt x="602255" y="2030156"/>
                  <a:pt x="600357" y="2036336"/>
                </a:cubicBezTo>
                <a:lnTo>
                  <a:pt x="598035" y="2038189"/>
                </a:lnTo>
                <a:lnTo>
                  <a:pt x="600256" y="2039703"/>
                </a:lnTo>
                <a:cubicBezTo>
                  <a:pt x="607759" y="2047680"/>
                  <a:pt x="611174" y="2058469"/>
                  <a:pt x="603323" y="2066507"/>
                </a:cubicBezTo>
                <a:cubicBezTo>
                  <a:pt x="581429" y="2065815"/>
                  <a:pt x="571605" y="2051552"/>
                  <a:pt x="572676" y="2029786"/>
                </a:cubicBezTo>
                <a:lnTo>
                  <a:pt x="583561" y="2030370"/>
                </a:lnTo>
                <a:lnTo>
                  <a:pt x="580377" y="2025693"/>
                </a:lnTo>
                <a:cubicBezTo>
                  <a:pt x="584400" y="2020167"/>
                  <a:pt x="590342" y="2019738"/>
                  <a:pt x="594807" y="2022235"/>
                </a:cubicBezTo>
                <a:close/>
                <a:moveTo>
                  <a:pt x="307107" y="1992859"/>
                </a:moveTo>
                <a:cubicBezTo>
                  <a:pt x="313763" y="1993368"/>
                  <a:pt x="320644" y="1995095"/>
                  <a:pt x="326857" y="1995940"/>
                </a:cubicBezTo>
                <a:cubicBezTo>
                  <a:pt x="347287" y="2008209"/>
                  <a:pt x="313594" y="2022611"/>
                  <a:pt x="337571" y="2032199"/>
                </a:cubicBezTo>
                <a:cubicBezTo>
                  <a:pt x="329604" y="2043771"/>
                  <a:pt x="326059" y="2046452"/>
                  <a:pt x="322515" y="2049136"/>
                </a:cubicBezTo>
                <a:cubicBezTo>
                  <a:pt x="309173" y="2031502"/>
                  <a:pt x="302043" y="2014713"/>
                  <a:pt x="288702" y="1997081"/>
                </a:cubicBezTo>
                <a:cubicBezTo>
                  <a:pt x="294019" y="1993057"/>
                  <a:pt x="300451" y="1992349"/>
                  <a:pt x="307107" y="1992859"/>
                </a:cubicBezTo>
                <a:close/>
                <a:moveTo>
                  <a:pt x="612333" y="1986543"/>
                </a:moveTo>
                <a:cubicBezTo>
                  <a:pt x="646622" y="1996813"/>
                  <a:pt x="658655" y="2019199"/>
                  <a:pt x="675022" y="2041780"/>
                </a:cubicBezTo>
                <a:cubicBezTo>
                  <a:pt x="653348" y="2040812"/>
                  <a:pt x="610776" y="2021434"/>
                  <a:pt x="612333" y="1986543"/>
                </a:cubicBezTo>
                <a:close/>
                <a:moveTo>
                  <a:pt x="957977" y="1938640"/>
                </a:moveTo>
                <a:lnTo>
                  <a:pt x="950118" y="1951168"/>
                </a:lnTo>
                <a:lnTo>
                  <a:pt x="913217" y="2009821"/>
                </a:lnTo>
                <a:lnTo>
                  <a:pt x="913616" y="2010423"/>
                </a:lnTo>
                <a:cubicBezTo>
                  <a:pt x="919405" y="2024042"/>
                  <a:pt x="918623" y="2037788"/>
                  <a:pt x="904767" y="2043704"/>
                </a:cubicBezTo>
                <a:lnTo>
                  <a:pt x="904250" y="2043207"/>
                </a:lnTo>
                <a:lnTo>
                  <a:pt x="907790" y="2056324"/>
                </a:lnTo>
                <a:lnTo>
                  <a:pt x="904004" y="2073782"/>
                </a:lnTo>
                <a:lnTo>
                  <a:pt x="916906" y="2073484"/>
                </a:lnTo>
                <a:cubicBezTo>
                  <a:pt x="921899" y="2071082"/>
                  <a:pt x="925567" y="2066931"/>
                  <a:pt x="927709" y="2062559"/>
                </a:cubicBezTo>
                <a:cubicBezTo>
                  <a:pt x="923361" y="2051412"/>
                  <a:pt x="921819" y="2038912"/>
                  <a:pt x="923193" y="2026720"/>
                </a:cubicBezTo>
                <a:lnTo>
                  <a:pt x="929975" y="2008952"/>
                </a:lnTo>
                <a:lnTo>
                  <a:pt x="928102" y="2003969"/>
                </a:lnTo>
                <a:lnTo>
                  <a:pt x="932965" y="2001118"/>
                </a:lnTo>
                <a:lnTo>
                  <a:pt x="936167" y="1992728"/>
                </a:lnTo>
                <a:lnTo>
                  <a:pt x="953845" y="1976911"/>
                </a:lnTo>
                <a:lnTo>
                  <a:pt x="942384" y="1965060"/>
                </a:lnTo>
                <a:cubicBezTo>
                  <a:pt x="945956" y="1958645"/>
                  <a:pt x="955717" y="1956867"/>
                  <a:pt x="958224" y="1946732"/>
                </a:cubicBezTo>
                <a:close/>
                <a:moveTo>
                  <a:pt x="1061587" y="1932469"/>
                </a:moveTo>
                <a:lnTo>
                  <a:pt x="1049427" y="1944281"/>
                </a:lnTo>
                <a:lnTo>
                  <a:pt x="1048453" y="1952213"/>
                </a:lnTo>
                <a:lnTo>
                  <a:pt x="1053438" y="1953857"/>
                </a:lnTo>
                <a:lnTo>
                  <a:pt x="1056601" y="1955035"/>
                </a:lnTo>
                <a:lnTo>
                  <a:pt x="1059604" y="1937080"/>
                </a:lnTo>
                <a:lnTo>
                  <a:pt x="1061882" y="1932741"/>
                </a:lnTo>
                <a:close/>
                <a:moveTo>
                  <a:pt x="5055159" y="1930159"/>
                </a:moveTo>
                <a:cubicBezTo>
                  <a:pt x="5061379" y="1928762"/>
                  <a:pt x="5068008" y="1928493"/>
                  <a:pt x="5074247" y="1931417"/>
                </a:cubicBezTo>
                <a:cubicBezTo>
                  <a:pt x="5071644" y="1952690"/>
                  <a:pt x="5066268" y="1960667"/>
                  <a:pt x="5047894" y="1967055"/>
                </a:cubicBezTo>
                <a:cubicBezTo>
                  <a:pt x="5039747" y="1961739"/>
                  <a:pt x="5041309" y="1948976"/>
                  <a:pt x="5038539" y="1935681"/>
                </a:cubicBezTo>
                <a:cubicBezTo>
                  <a:pt x="5043133" y="1934084"/>
                  <a:pt x="5048940" y="1931557"/>
                  <a:pt x="5055159" y="1930159"/>
                </a:cubicBezTo>
                <a:close/>
                <a:moveTo>
                  <a:pt x="1053748" y="1925241"/>
                </a:moveTo>
                <a:lnTo>
                  <a:pt x="1051369" y="1935504"/>
                </a:lnTo>
                <a:lnTo>
                  <a:pt x="1057948" y="1929114"/>
                </a:lnTo>
                <a:close/>
                <a:moveTo>
                  <a:pt x="778634" y="1914746"/>
                </a:moveTo>
                <a:lnTo>
                  <a:pt x="791598" y="1925921"/>
                </a:lnTo>
                <a:lnTo>
                  <a:pt x="796076" y="1924369"/>
                </a:lnTo>
                <a:cubicBezTo>
                  <a:pt x="806041" y="1923483"/>
                  <a:pt x="817356" y="1926266"/>
                  <a:pt x="826920" y="1927783"/>
                </a:cubicBezTo>
                <a:cubicBezTo>
                  <a:pt x="835829" y="1944979"/>
                  <a:pt x="826413" y="1954335"/>
                  <a:pt x="812780" y="1956611"/>
                </a:cubicBezTo>
                <a:lnTo>
                  <a:pt x="791967" y="1954894"/>
                </a:lnTo>
                <a:lnTo>
                  <a:pt x="790416" y="1958472"/>
                </a:lnTo>
                <a:lnTo>
                  <a:pt x="784395" y="1957899"/>
                </a:lnTo>
                <a:lnTo>
                  <a:pt x="790324" y="1976768"/>
                </a:lnTo>
                <a:cubicBezTo>
                  <a:pt x="790955" y="1988794"/>
                  <a:pt x="788505" y="2001001"/>
                  <a:pt x="782654" y="2012305"/>
                </a:cubicBezTo>
                <a:lnTo>
                  <a:pt x="765766" y="2030430"/>
                </a:lnTo>
                <a:lnTo>
                  <a:pt x="766794" y="2031946"/>
                </a:lnTo>
                <a:lnTo>
                  <a:pt x="770294" y="2032332"/>
                </a:lnTo>
                <a:lnTo>
                  <a:pt x="768275" y="2034135"/>
                </a:lnTo>
                <a:lnTo>
                  <a:pt x="773124" y="2041297"/>
                </a:lnTo>
                <a:cubicBezTo>
                  <a:pt x="775473" y="2046155"/>
                  <a:pt x="776340" y="2050808"/>
                  <a:pt x="775518" y="2056738"/>
                </a:cubicBezTo>
                <a:cubicBezTo>
                  <a:pt x="765390" y="2064401"/>
                  <a:pt x="759460" y="2063580"/>
                  <a:pt x="747599" y="2061936"/>
                </a:cubicBezTo>
                <a:cubicBezTo>
                  <a:pt x="744200" y="2059198"/>
                  <a:pt x="742598" y="2055767"/>
                  <a:pt x="742305" y="2052090"/>
                </a:cubicBezTo>
                <a:lnTo>
                  <a:pt x="743424" y="2047143"/>
                </a:lnTo>
                <a:lnTo>
                  <a:pt x="741512" y="2046599"/>
                </a:lnTo>
                <a:cubicBezTo>
                  <a:pt x="738747" y="2043713"/>
                  <a:pt x="738843" y="2041154"/>
                  <a:pt x="740622" y="2038996"/>
                </a:cubicBezTo>
                <a:lnTo>
                  <a:pt x="746743" y="2035537"/>
                </a:lnTo>
                <a:lnTo>
                  <a:pt x="727904" y="2019015"/>
                </a:lnTo>
                <a:cubicBezTo>
                  <a:pt x="708541" y="1987713"/>
                  <a:pt x="711708" y="1937975"/>
                  <a:pt x="742377" y="1916968"/>
                </a:cubicBezTo>
                <a:cubicBezTo>
                  <a:pt x="742377" y="1916968"/>
                  <a:pt x="747857" y="1914143"/>
                  <a:pt x="752073" y="1915438"/>
                </a:cubicBezTo>
                <a:lnTo>
                  <a:pt x="752297" y="1915657"/>
                </a:lnTo>
                <a:lnTo>
                  <a:pt x="752777" y="1915186"/>
                </a:lnTo>
                <a:cubicBezTo>
                  <a:pt x="761061" y="1912166"/>
                  <a:pt x="770532" y="1912152"/>
                  <a:pt x="778634" y="1914746"/>
                </a:cubicBezTo>
                <a:close/>
                <a:moveTo>
                  <a:pt x="881316" y="1905481"/>
                </a:moveTo>
                <a:cubicBezTo>
                  <a:pt x="887579" y="1907402"/>
                  <a:pt x="893035" y="1911896"/>
                  <a:pt x="894881" y="1918271"/>
                </a:cubicBezTo>
                <a:cubicBezTo>
                  <a:pt x="896112" y="1922519"/>
                  <a:pt x="895739" y="1927603"/>
                  <a:pt x="892932" y="1933316"/>
                </a:cubicBezTo>
                <a:cubicBezTo>
                  <a:pt x="884952" y="1937007"/>
                  <a:pt x="859619" y="1934597"/>
                  <a:pt x="856031" y="1926838"/>
                </a:cubicBezTo>
                <a:cubicBezTo>
                  <a:pt x="855434" y="1917695"/>
                  <a:pt x="858380" y="1911623"/>
                  <a:pt x="862896" y="1908137"/>
                </a:cubicBezTo>
                <a:cubicBezTo>
                  <a:pt x="867979" y="1904214"/>
                  <a:pt x="875051" y="1903561"/>
                  <a:pt x="881316" y="1905481"/>
                </a:cubicBezTo>
                <a:close/>
                <a:moveTo>
                  <a:pt x="985571" y="1905137"/>
                </a:moveTo>
                <a:lnTo>
                  <a:pt x="990328" y="1910934"/>
                </a:lnTo>
                <a:lnTo>
                  <a:pt x="992818" y="1907043"/>
                </a:lnTo>
                <a:lnTo>
                  <a:pt x="987917" y="1906760"/>
                </a:lnTo>
                <a:close/>
                <a:moveTo>
                  <a:pt x="679842" y="1897196"/>
                </a:moveTo>
                <a:cubicBezTo>
                  <a:pt x="680654" y="1901658"/>
                  <a:pt x="685891" y="1905316"/>
                  <a:pt x="687513" y="1914241"/>
                </a:cubicBezTo>
                <a:cubicBezTo>
                  <a:pt x="675859" y="1925580"/>
                  <a:pt x="656905" y="1896755"/>
                  <a:pt x="679842" y="1897196"/>
                </a:cubicBezTo>
                <a:close/>
                <a:moveTo>
                  <a:pt x="811613" y="1887537"/>
                </a:moveTo>
                <a:cubicBezTo>
                  <a:pt x="817706" y="1885480"/>
                  <a:pt x="824079" y="1886294"/>
                  <a:pt x="829548" y="1888827"/>
                </a:cubicBezTo>
                <a:cubicBezTo>
                  <a:pt x="840485" y="1893895"/>
                  <a:pt x="847815" y="1905842"/>
                  <a:pt x="842066" y="1915461"/>
                </a:cubicBezTo>
                <a:cubicBezTo>
                  <a:pt x="836160" y="1932023"/>
                  <a:pt x="801787" y="1924435"/>
                  <a:pt x="795358" y="1903472"/>
                </a:cubicBezTo>
                <a:cubicBezTo>
                  <a:pt x="799708" y="1894522"/>
                  <a:pt x="805521" y="1889594"/>
                  <a:pt x="811613" y="1887537"/>
                </a:cubicBezTo>
                <a:close/>
                <a:moveTo>
                  <a:pt x="1004323" y="1887088"/>
                </a:moveTo>
                <a:lnTo>
                  <a:pt x="996824" y="1893031"/>
                </a:lnTo>
                <a:lnTo>
                  <a:pt x="997091" y="1893000"/>
                </a:lnTo>
                <a:lnTo>
                  <a:pt x="1001108" y="1894087"/>
                </a:lnTo>
                <a:lnTo>
                  <a:pt x="1003153" y="1890890"/>
                </a:lnTo>
                <a:lnTo>
                  <a:pt x="1004829" y="1887421"/>
                </a:lnTo>
                <a:close/>
                <a:moveTo>
                  <a:pt x="602491" y="1885069"/>
                </a:moveTo>
                <a:cubicBezTo>
                  <a:pt x="606556" y="1885115"/>
                  <a:pt x="611803" y="1886221"/>
                  <a:pt x="617538" y="1888177"/>
                </a:cubicBezTo>
                <a:cubicBezTo>
                  <a:pt x="634746" y="1894045"/>
                  <a:pt x="656358" y="1907562"/>
                  <a:pt x="663740" y="1923061"/>
                </a:cubicBezTo>
                <a:lnTo>
                  <a:pt x="663637" y="1932747"/>
                </a:lnTo>
                <a:lnTo>
                  <a:pt x="668952" y="1933403"/>
                </a:lnTo>
                <a:cubicBezTo>
                  <a:pt x="676304" y="1936022"/>
                  <a:pt x="683256" y="1939977"/>
                  <a:pt x="689298" y="1945671"/>
                </a:cubicBezTo>
                <a:cubicBezTo>
                  <a:pt x="679427" y="1953949"/>
                  <a:pt x="664537" y="1956898"/>
                  <a:pt x="649094" y="1954930"/>
                </a:cubicBezTo>
                <a:lnTo>
                  <a:pt x="618323" y="1940621"/>
                </a:lnTo>
                <a:lnTo>
                  <a:pt x="618261" y="1940616"/>
                </a:lnTo>
                <a:lnTo>
                  <a:pt x="618119" y="1940526"/>
                </a:lnTo>
                <a:lnTo>
                  <a:pt x="605571" y="1934691"/>
                </a:lnTo>
                <a:lnTo>
                  <a:pt x="608097" y="1934218"/>
                </a:lnTo>
                <a:lnTo>
                  <a:pt x="605378" y="1932507"/>
                </a:lnTo>
                <a:cubicBezTo>
                  <a:pt x="598016" y="1925350"/>
                  <a:pt x="594000" y="1915240"/>
                  <a:pt x="598703" y="1905492"/>
                </a:cubicBezTo>
                <a:cubicBezTo>
                  <a:pt x="601587" y="1903999"/>
                  <a:pt x="604965" y="1903792"/>
                  <a:pt x="608476" y="1904545"/>
                </a:cubicBezTo>
                <a:cubicBezTo>
                  <a:pt x="619009" y="1906804"/>
                  <a:pt x="630736" y="1917701"/>
                  <a:pt x="633883" y="1928413"/>
                </a:cubicBezTo>
                <a:lnTo>
                  <a:pt x="633753" y="1929412"/>
                </a:lnTo>
                <a:lnTo>
                  <a:pt x="634851" y="1929206"/>
                </a:lnTo>
                <a:lnTo>
                  <a:pt x="642389" y="1930133"/>
                </a:lnTo>
                <a:lnTo>
                  <a:pt x="629156" y="1917645"/>
                </a:lnTo>
                <a:cubicBezTo>
                  <a:pt x="618522" y="1906257"/>
                  <a:pt x="609171" y="1893897"/>
                  <a:pt x="602491" y="1885069"/>
                </a:cubicBezTo>
                <a:close/>
                <a:moveTo>
                  <a:pt x="4939061" y="1883448"/>
                </a:moveTo>
                <a:cubicBezTo>
                  <a:pt x="4938195" y="1889463"/>
                  <a:pt x="4941640" y="1886855"/>
                  <a:pt x="4944219" y="1890262"/>
                </a:cubicBezTo>
                <a:cubicBezTo>
                  <a:pt x="4953667" y="1909912"/>
                  <a:pt x="4942462" y="1923752"/>
                  <a:pt x="4921783" y="1939396"/>
                </a:cubicBezTo>
                <a:cubicBezTo>
                  <a:pt x="4887344" y="1944016"/>
                  <a:pt x="4905489" y="1882050"/>
                  <a:pt x="4939061" y="1883448"/>
                </a:cubicBezTo>
                <a:close/>
                <a:moveTo>
                  <a:pt x="310491" y="1880706"/>
                </a:moveTo>
                <a:cubicBezTo>
                  <a:pt x="330400" y="1896952"/>
                  <a:pt x="325335" y="1911157"/>
                  <a:pt x="311328" y="1919315"/>
                </a:cubicBezTo>
                <a:lnTo>
                  <a:pt x="286958" y="1926138"/>
                </a:lnTo>
                <a:lnTo>
                  <a:pt x="288189" y="1928121"/>
                </a:lnTo>
                <a:cubicBezTo>
                  <a:pt x="297603" y="1955834"/>
                  <a:pt x="248539" y="1970275"/>
                  <a:pt x="222824" y="1954364"/>
                </a:cubicBezTo>
                <a:cubicBezTo>
                  <a:pt x="224857" y="1936341"/>
                  <a:pt x="233728" y="1927368"/>
                  <a:pt x="244846" y="1922529"/>
                </a:cubicBezTo>
                <a:lnTo>
                  <a:pt x="258995" y="1919720"/>
                </a:lnTo>
                <a:lnTo>
                  <a:pt x="263502" y="1901903"/>
                </a:lnTo>
                <a:cubicBezTo>
                  <a:pt x="274203" y="1886634"/>
                  <a:pt x="298992" y="1883466"/>
                  <a:pt x="310491" y="1880706"/>
                </a:cubicBezTo>
                <a:close/>
                <a:moveTo>
                  <a:pt x="707415" y="1876696"/>
                </a:moveTo>
                <a:cubicBezTo>
                  <a:pt x="711779" y="1876643"/>
                  <a:pt x="716755" y="1878124"/>
                  <a:pt x="721709" y="1880476"/>
                </a:cubicBezTo>
                <a:cubicBezTo>
                  <a:pt x="731619" y="1885179"/>
                  <a:pt x="741447" y="1893365"/>
                  <a:pt x="746133" y="1899720"/>
                </a:cubicBezTo>
                <a:cubicBezTo>
                  <a:pt x="734614" y="1919020"/>
                  <a:pt x="704681" y="1898983"/>
                  <a:pt x="696789" y="1882123"/>
                </a:cubicBezTo>
                <a:cubicBezTo>
                  <a:pt x="699299" y="1878337"/>
                  <a:pt x="703051" y="1876749"/>
                  <a:pt x="707415" y="1876696"/>
                </a:cubicBezTo>
                <a:close/>
                <a:moveTo>
                  <a:pt x="1023255" y="1863541"/>
                </a:moveTo>
                <a:lnTo>
                  <a:pt x="1022699" y="1864555"/>
                </a:lnTo>
                <a:lnTo>
                  <a:pt x="1023670" y="1863736"/>
                </a:lnTo>
                <a:close/>
                <a:moveTo>
                  <a:pt x="5111827" y="1856717"/>
                </a:moveTo>
                <a:cubicBezTo>
                  <a:pt x="5132032" y="1875495"/>
                  <a:pt x="5113528" y="1895648"/>
                  <a:pt x="5102596" y="1911635"/>
                </a:cubicBezTo>
                <a:cubicBezTo>
                  <a:pt x="5063889" y="1913010"/>
                  <a:pt x="5084901" y="1861574"/>
                  <a:pt x="5111827" y="1856717"/>
                </a:cubicBezTo>
                <a:close/>
                <a:moveTo>
                  <a:pt x="627130" y="1855019"/>
                </a:moveTo>
                <a:cubicBezTo>
                  <a:pt x="637283" y="1854902"/>
                  <a:pt x="641480" y="1863008"/>
                  <a:pt x="651804" y="1873081"/>
                </a:cubicBezTo>
                <a:cubicBezTo>
                  <a:pt x="635861" y="1891614"/>
                  <a:pt x="611017" y="1863361"/>
                  <a:pt x="627130" y="1855019"/>
                </a:cubicBezTo>
                <a:close/>
                <a:moveTo>
                  <a:pt x="817833" y="1854894"/>
                </a:moveTo>
                <a:lnTo>
                  <a:pt x="823146" y="1860244"/>
                </a:lnTo>
                <a:lnTo>
                  <a:pt x="837885" y="1855585"/>
                </a:lnTo>
                <a:cubicBezTo>
                  <a:pt x="842490" y="1855238"/>
                  <a:pt x="846362" y="1855687"/>
                  <a:pt x="848534" y="1856887"/>
                </a:cubicBezTo>
                <a:cubicBezTo>
                  <a:pt x="838866" y="1874113"/>
                  <a:pt x="833639" y="1891536"/>
                  <a:pt x="802948" y="1881339"/>
                </a:cubicBezTo>
                <a:lnTo>
                  <a:pt x="808676" y="1872823"/>
                </a:lnTo>
                <a:lnTo>
                  <a:pt x="801738" y="1869750"/>
                </a:lnTo>
                <a:cubicBezTo>
                  <a:pt x="799454" y="1867379"/>
                  <a:pt x="797725" y="1863693"/>
                  <a:pt x="796719" y="1858161"/>
                </a:cubicBezTo>
                <a:cubicBezTo>
                  <a:pt x="804517" y="1854458"/>
                  <a:pt x="811692" y="1853154"/>
                  <a:pt x="817833" y="1854894"/>
                </a:cubicBezTo>
                <a:close/>
                <a:moveTo>
                  <a:pt x="429601" y="1825638"/>
                </a:moveTo>
                <a:cubicBezTo>
                  <a:pt x="456272" y="1865203"/>
                  <a:pt x="394041" y="1878391"/>
                  <a:pt x="367371" y="1856411"/>
                </a:cubicBezTo>
                <a:cubicBezTo>
                  <a:pt x="376261" y="1821242"/>
                  <a:pt x="407376" y="1825639"/>
                  <a:pt x="429601" y="1825638"/>
                </a:cubicBezTo>
                <a:close/>
                <a:moveTo>
                  <a:pt x="674348" y="1810574"/>
                </a:moveTo>
                <a:cubicBezTo>
                  <a:pt x="683004" y="1809838"/>
                  <a:pt x="691463" y="1813517"/>
                  <a:pt x="696766" y="1820357"/>
                </a:cubicBezTo>
                <a:cubicBezTo>
                  <a:pt x="700301" y="1824918"/>
                  <a:pt x="702436" y="1830884"/>
                  <a:pt x="702291" y="1837884"/>
                </a:cubicBezTo>
                <a:lnTo>
                  <a:pt x="698311" y="1842108"/>
                </a:lnTo>
                <a:lnTo>
                  <a:pt x="708159" y="1841717"/>
                </a:lnTo>
                <a:cubicBezTo>
                  <a:pt x="721570" y="1841973"/>
                  <a:pt x="734342" y="1843114"/>
                  <a:pt x="749669" y="1840715"/>
                </a:cubicBezTo>
                <a:cubicBezTo>
                  <a:pt x="744302" y="1865107"/>
                  <a:pt x="703878" y="1870256"/>
                  <a:pt x="679693" y="1861383"/>
                </a:cubicBezTo>
                <a:lnTo>
                  <a:pt x="673405" y="1856407"/>
                </a:lnTo>
                <a:lnTo>
                  <a:pt x="672744" y="1856365"/>
                </a:lnTo>
                <a:cubicBezTo>
                  <a:pt x="660314" y="1852074"/>
                  <a:pt x="646929" y="1838428"/>
                  <a:pt x="650734" y="1827279"/>
                </a:cubicBezTo>
                <a:cubicBezTo>
                  <a:pt x="656834" y="1816461"/>
                  <a:pt x="665691" y="1811311"/>
                  <a:pt x="674348" y="1810574"/>
                </a:cubicBezTo>
                <a:close/>
                <a:moveTo>
                  <a:pt x="1007165" y="1809350"/>
                </a:moveTo>
                <a:lnTo>
                  <a:pt x="1003321" y="1813784"/>
                </a:lnTo>
                <a:cubicBezTo>
                  <a:pt x="996228" y="1821967"/>
                  <a:pt x="989134" y="1830580"/>
                  <a:pt x="982039" y="1840916"/>
                </a:cubicBezTo>
                <a:cubicBezTo>
                  <a:pt x="978492" y="1844361"/>
                  <a:pt x="974946" y="1847806"/>
                  <a:pt x="971398" y="1854698"/>
                </a:cubicBezTo>
                <a:cubicBezTo>
                  <a:pt x="971398" y="1854698"/>
                  <a:pt x="971398" y="1854698"/>
                  <a:pt x="967852" y="1861588"/>
                </a:cubicBezTo>
                <a:cubicBezTo>
                  <a:pt x="964305" y="1861588"/>
                  <a:pt x="964305" y="1865033"/>
                  <a:pt x="960758" y="1868479"/>
                </a:cubicBezTo>
                <a:lnTo>
                  <a:pt x="957607" y="1874600"/>
                </a:lnTo>
                <a:lnTo>
                  <a:pt x="962299" y="1874022"/>
                </a:lnTo>
                <a:lnTo>
                  <a:pt x="967060" y="1878847"/>
                </a:lnTo>
                <a:lnTo>
                  <a:pt x="968145" y="1878730"/>
                </a:lnTo>
                <a:lnTo>
                  <a:pt x="969796" y="1881619"/>
                </a:lnTo>
                <a:lnTo>
                  <a:pt x="975971" y="1887874"/>
                </a:lnTo>
                <a:lnTo>
                  <a:pt x="976135" y="1892708"/>
                </a:lnTo>
                <a:lnTo>
                  <a:pt x="977275" y="1894704"/>
                </a:lnTo>
                <a:lnTo>
                  <a:pt x="982039" y="1889151"/>
                </a:lnTo>
                <a:cubicBezTo>
                  <a:pt x="996228" y="1868479"/>
                  <a:pt x="992680" y="1865033"/>
                  <a:pt x="996228" y="1858143"/>
                </a:cubicBezTo>
                <a:cubicBezTo>
                  <a:pt x="1003322" y="1846084"/>
                  <a:pt x="1013962" y="1830580"/>
                  <a:pt x="1020170" y="1819813"/>
                </a:cubicBezTo>
                <a:lnTo>
                  <a:pt x="1023712" y="1811592"/>
                </a:lnTo>
                <a:lnTo>
                  <a:pt x="1017456" y="1811358"/>
                </a:lnTo>
                <a:close/>
                <a:moveTo>
                  <a:pt x="5181942" y="1795036"/>
                </a:moveTo>
                <a:cubicBezTo>
                  <a:pt x="5188342" y="1800214"/>
                  <a:pt x="5191682" y="1806068"/>
                  <a:pt x="5192971" y="1812147"/>
                </a:cubicBezTo>
                <a:cubicBezTo>
                  <a:pt x="5196840" y="1830387"/>
                  <a:pt x="5182251" y="1850677"/>
                  <a:pt x="5176428" y="1860971"/>
                </a:cubicBezTo>
                <a:cubicBezTo>
                  <a:pt x="5125507" y="1867928"/>
                  <a:pt x="5148691" y="1807402"/>
                  <a:pt x="5181942" y="1795036"/>
                </a:cubicBezTo>
                <a:close/>
                <a:moveTo>
                  <a:pt x="826302" y="1792093"/>
                </a:moveTo>
                <a:cubicBezTo>
                  <a:pt x="840622" y="1805550"/>
                  <a:pt x="824163" y="1814083"/>
                  <a:pt x="813591" y="1833482"/>
                </a:cubicBezTo>
                <a:lnTo>
                  <a:pt x="812120" y="1832393"/>
                </a:lnTo>
                <a:lnTo>
                  <a:pt x="812125" y="1832452"/>
                </a:lnTo>
                <a:cubicBezTo>
                  <a:pt x="808599" y="1842606"/>
                  <a:pt x="793663" y="1846792"/>
                  <a:pt x="784282" y="1836668"/>
                </a:cubicBezTo>
                <a:cubicBezTo>
                  <a:pt x="786751" y="1830308"/>
                  <a:pt x="789123" y="1826101"/>
                  <a:pt x="793060" y="1823581"/>
                </a:cubicBezTo>
                <a:lnTo>
                  <a:pt x="805793" y="1821503"/>
                </a:lnTo>
                <a:lnTo>
                  <a:pt x="807452" y="1814046"/>
                </a:lnTo>
                <a:cubicBezTo>
                  <a:pt x="812052" y="1804701"/>
                  <a:pt x="820817" y="1794938"/>
                  <a:pt x="826302" y="1792093"/>
                </a:cubicBezTo>
                <a:close/>
                <a:moveTo>
                  <a:pt x="5252245" y="1783861"/>
                </a:moveTo>
                <a:cubicBezTo>
                  <a:pt x="5254881" y="1786709"/>
                  <a:pt x="5256285" y="1790060"/>
                  <a:pt x="5256702" y="1793451"/>
                </a:cubicBezTo>
                <a:cubicBezTo>
                  <a:pt x="5257328" y="1798537"/>
                  <a:pt x="5255738" y="1803714"/>
                  <a:pt x="5252765" y="1807426"/>
                </a:cubicBezTo>
                <a:lnTo>
                  <a:pt x="5241634" y="1812145"/>
                </a:lnTo>
                <a:lnTo>
                  <a:pt x="5239457" y="1821829"/>
                </a:lnTo>
                <a:cubicBezTo>
                  <a:pt x="5232275" y="1843070"/>
                  <a:pt x="5220947" y="1856782"/>
                  <a:pt x="5214356" y="1879099"/>
                </a:cubicBezTo>
                <a:cubicBezTo>
                  <a:pt x="5194611" y="1863806"/>
                  <a:pt x="5207263" y="1825070"/>
                  <a:pt x="5225637" y="1807012"/>
                </a:cubicBezTo>
                <a:lnTo>
                  <a:pt x="5236802" y="1801496"/>
                </a:lnTo>
                <a:lnTo>
                  <a:pt x="5234746" y="1795361"/>
                </a:lnTo>
                <a:cubicBezTo>
                  <a:pt x="5236235" y="1788990"/>
                  <a:pt x="5241604" y="1783577"/>
                  <a:pt x="5252245" y="1783861"/>
                </a:cubicBezTo>
                <a:close/>
                <a:moveTo>
                  <a:pt x="523876" y="1778719"/>
                </a:moveTo>
                <a:cubicBezTo>
                  <a:pt x="528628" y="1778501"/>
                  <a:pt x="533193" y="1780288"/>
                  <a:pt x="535853" y="1784482"/>
                </a:cubicBezTo>
                <a:cubicBezTo>
                  <a:pt x="536968" y="1796502"/>
                  <a:pt x="520150" y="1811027"/>
                  <a:pt x="506524" y="1794671"/>
                </a:cubicBezTo>
                <a:cubicBezTo>
                  <a:pt x="506923" y="1790810"/>
                  <a:pt x="508511" y="1787544"/>
                  <a:pt x="510782" y="1784991"/>
                </a:cubicBezTo>
                <a:cubicBezTo>
                  <a:pt x="514187" y="1781161"/>
                  <a:pt x="519125" y="1778937"/>
                  <a:pt x="523876" y="1778719"/>
                </a:cubicBezTo>
                <a:close/>
                <a:moveTo>
                  <a:pt x="1034525" y="1777099"/>
                </a:moveTo>
                <a:lnTo>
                  <a:pt x="1024602" y="1789235"/>
                </a:lnTo>
                <a:lnTo>
                  <a:pt x="1018354" y="1796442"/>
                </a:lnTo>
                <a:lnTo>
                  <a:pt x="1025413" y="1801332"/>
                </a:lnTo>
                <a:lnTo>
                  <a:pt x="1032717" y="1793407"/>
                </a:lnTo>
                <a:close/>
                <a:moveTo>
                  <a:pt x="768515" y="1761306"/>
                </a:moveTo>
                <a:cubicBezTo>
                  <a:pt x="774461" y="1763801"/>
                  <a:pt x="778152" y="1768257"/>
                  <a:pt x="779873" y="1773184"/>
                </a:cubicBezTo>
                <a:cubicBezTo>
                  <a:pt x="783748" y="1784275"/>
                  <a:pt x="777659" y="1797765"/>
                  <a:pt x="764893" y="1796743"/>
                </a:cubicBezTo>
                <a:lnTo>
                  <a:pt x="764203" y="1796442"/>
                </a:lnTo>
                <a:lnTo>
                  <a:pt x="761644" y="1801586"/>
                </a:lnTo>
                <a:lnTo>
                  <a:pt x="758507" y="1808820"/>
                </a:lnTo>
                <a:lnTo>
                  <a:pt x="771040" y="1806925"/>
                </a:lnTo>
                <a:cubicBezTo>
                  <a:pt x="777879" y="1805485"/>
                  <a:pt x="784692" y="1803408"/>
                  <a:pt x="791565" y="1799982"/>
                </a:cubicBezTo>
                <a:cubicBezTo>
                  <a:pt x="791175" y="1818564"/>
                  <a:pt x="773567" y="1829383"/>
                  <a:pt x="754225" y="1832896"/>
                </a:cubicBezTo>
                <a:lnTo>
                  <a:pt x="749062" y="1832868"/>
                </a:lnTo>
                <a:lnTo>
                  <a:pt x="747634" y="1833741"/>
                </a:lnTo>
                <a:lnTo>
                  <a:pt x="747254" y="1832858"/>
                </a:lnTo>
                <a:lnTo>
                  <a:pt x="725844" y="1832742"/>
                </a:lnTo>
                <a:cubicBezTo>
                  <a:pt x="717241" y="1830902"/>
                  <a:pt x="710138" y="1827291"/>
                  <a:pt x="706472" y="1821968"/>
                </a:cubicBezTo>
                <a:cubicBezTo>
                  <a:pt x="714239" y="1817926"/>
                  <a:pt x="721723" y="1815388"/>
                  <a:pt x="729009" y="1813639"/>
                </a:cubicBezTo>
                <a:lnTo>
                  <a:pt x="738317" y="1812075"/>
                </a:lnTo>
                <a:lnTo>
                  <a:pt x="735373" y="1805228"/>
                </a:lnTo>
                <a:cubicBezTo>
                  <a:pt x="731785" y="1795881"/>
                  <a:pt x="728197" y="1786534"/>
                  <a:pt x="723113" y="1776716"/>
                </a:cubicBezTo>
                <a:cubicBezTo>
                  <a:pt x="729034" y="1773650"/>
                  <a:pt x="735493" y="1774041"/>
                  <a:pt x="741966" y="1775669"/>
                </a:cubicBezTo>
                <a:lnTo>
                  <a:pt x="753440" y="1779531"/>
                </a:lnTo>
                <a:lnTo>
                  <a:pt x="755524" y="1772987"/>
                </a:lnTo>
                <a:cubicBezTo>
                  <a:pt x="759193" y="1766980"/>
                  <a:pt x="764110" y="1761906"/>
                  <a:pt x="768515" y="1761306"/>
                </a:cubicBezTo>
                <a:close/>
                <a:moveTo>
                  <a:pt x="430497" y="1757737"/>
                </a:moveTo>
                <a:cubicBezTo>
                  <a:pt x="438162" y="1767865"/>
                  <a:pt x="439683" y="1777331"/>
                  <a:pt x="428923" y="1785474"/>
                </a:cubicBezTo>
                <a:cubicBezTo>
                  <a:pt x="426367" y="1782099"/>
                  <a:pt x="419195" y="1787525"/>
                  <a:pt x="414084" y="1780774"/>
                </a:cubicBezTo>
                <a:cubicBezTo>
                  <a:pt x="412565" y="1771308"/>
                  <a:pt x="420771" y="1759791"/>
                  <a:pt x="430497" y="1757737"/>
                </a:cubicBezTo>
                <a:close/>
                <a:moveTo>
                  <a:pt x="1063129" y="1740202"/>
                </a:moveTo>
                <a:lnTo>
                  <a:pt x="1056162" y="1749636"/>
                </a:lnTo>
                <a:lnTo>
                  <a:pt x="1059182" y="1757954"/>
                </a:lnTo>
                <a:lnTo>
                  <a:pt x="1069233" y="1754902"/>
                </a:lnTo>
                <a:lnTo>
                  <a:pt x="1069544" y="1751511"/>
                </a:lnTo>
                <a:close/>
                <a:moveTo>
                  <a:pt x="996861" y="1731155"/>
                </a:moveTo>
                <a:cubicBezTo>
                  <a:pt x="999115" y="1729624"/>
                  <a:pt x="1002398" y="1729486"/>
                  <a:pt x="1006658" y="1731947"/>
                </a:cubicBezTo>
                <a:cubicBezTo>
                  <a:pt x="1006255" y="1741010"/>
                  <a:pt x="1006051" y="1745540"/>
                  <a:pt x="1005850" y="1750072"/>
                </a:cubicBezTo>
                <a:cubicBezTo>
                  <a:pt x="997026" y="1751948"/>
                  <a:pt x="992968" y="1744956"/>
                  <a:pt x="993245" y="1738726"/>
                </a:cubicBezTo>
                <a:cubicBezTo>
                  <a:pt x="993384" y="1735611"/>
                  <a:pt x="994608" y="1732686"/>
                  <a:pt x="996861" y="1731155"/>
                </a:cubicBezTo>
                <a:close/>
                <a:moveTo>
                  <a:pt x="1071635" y="1728685"/>
                </a:moveTo>
                <a:lnTo>
                  <a:pt x="1070685" y="1729971"/>
                </a:lnTo>
                <a:lnTo>
                  <a:pt x="1071478" y="1730404"/>
                </a:lnTo>
                <a:close/>
                <a:moveTo>
                  <a:pt x="5000829" y="1726060"/>
                </a:moveTo>
                <a:cubicBezTo>
                  <a:pt x="5010875" y="1732772"/>
                  <a:pt x="5005222" y="1747154"/>
                  <a:pt x="4992788" y="1749743"/>
                </a:cubicBezTo>
                <a:cubicBezTo>
                  <a:pt x="4986886" y="1742169"/>
                  <a:pt x="4986640" y="1720214"/>
                  <a:pt x="5000829" y="1726060"/>
                </a:cubicBezTo>
                <a:close/>
                <a:moveTo>
                  <a:pt x="4892527" y="1720495"/>
                </a:moveTo>
                <a:cubicBezTo>
                  <a:pt x="4900416" y="1720753"/>
                  <a:pt x="4908198" y="1723024"/>
                  <a:pt x="4915278" y="1728134"/>
                </a:cubicBezTo>
                <a:cubicBezTo>
                  <a:pt x="4887887" y="1751174"/>
                  <a:pt x="4862567" y="1748958"/>
                  <a:pt x="4834709" y="1750258"/>
                </a:cubicBezTo>
                <a:cubicBezTo>
                  <a:pt x="4844231" y="1737063"/>
                  <a:pt x="4868860" y="1719720"/>
                  <a:pt x="4892527" y="1720495"/>
                </a:cubicBezTo>
                <a:close/>
                <a:moveTo>
                  <a:pt x="722216" y="1716872"/>
                </a:moveTo>
                <a:cubicBezTo>
                  <a:pt x="731206" y="1716717"/>
                  <a:pt x="740625" y="1719707"/>
                  <a:pt x="750329" y="1724795"/>
                </a:cubicBezTo>
                <a:cubicBezTo>
                  <a:pt x="772020" y="1751751"/>
                  <a:pt x="710653" y="1764374"/>
                  <a:pt x="698381" y="1740409"/>
                </a:cubicBezTo>
                <a:cubicBezTo>
                  <a:pt x="702235" y="1735612"/>
                  <a:pt x="701664" y="1731417"/>
                  <a:pt x="696670" y="1727825"/>
                </a:cubicBezTo>
                <a:cubicBezTo>
                  <a:pt x="704660" y="1720330"/>
                  <a:pt x="713224" y="1717028"/>
                  <a:pt x="722216" y="1716872"/>
                </a:cubicBezTo>
                <a:close/>
                <a:moveTo>
                  <a:pt x="782138" y="1715019"/>
                </a:moveTo>
                <a:cubicBezTo>
                  <a:pt x="787615" y="1715022"/>
                  <a:pt x="792017" y="1717222"/>
                  <a:pt x="796007" y="1722496"/>
                </a:cubicBezTo>
                <a:cubicBezTo>
                  <a:pt x="803168" y="1739196"/>
                  <a:pt x="770816" y="1747086"/>
                  <a:pt x="762835" y="1736536"/>
                </a:cubicBezTo>
                <a:cubicBezTo>
                  <a:pt x="763655" y="1730386"/>
                  <a:pt x="764475" y="1724236"/>
                  <a:pt x="761815" y="1720719"/>
                </a:cubicBezTo>
                <a:cubicBezTo>
                  <a:pt x="770109" y="1717208"/>
                  <a:pt x="776660" y="1715015"/>
                  <a:pt x="782138" y="1715019"/>
                </a:cubicBezTo>
                <a:close/>
                <a:moveTo>
                  <a:pt x="1006734" y="1698291"/>
                </a:moveTo>
                <a:cubicBezTo>
                  <a:pt x="1010106" y="1698499"/>
                  <a:pt x="1013079" y="1699875"/>
                  <a:pt x="1014712" y="1702863"/>
                </a:cubicBezTo>
                <a:cubicBezTo>
                  <a:pt x="1017590" y="1706718"/>
                  <a:pt x="1017905" y="1709947"/>
                  <a:pt x="1016667" y="1712498"/>
                </a:cubicBezTo>
                <a:cubicBezTo>
                  <a:pt x="1012953" y="1720154"/>
                  <a:pt x="995268" y="1721725"/>
                  <a:pt x="990949" y="1715941"/>
                </a:cubicBezTo>
                <a:cubicBezTo>
                  <a:pt x="982890" y="1707552"/>
                  <a:pt x="996613" y="1697666"/>
                  <a:pt x="1006734" y="1698291"/>
                </a:cubicBezTo>
                <a:close/>
                <a:moveTo>
                  <a:pt x="495661" y="1643307"/>
                </a:moveTo>
                <a:cubicBezTo>
                  <a:pt x="501822" y="1642292"/>
                  <a:pt x="507167" y="1643933"/>
                  <a:pt x="512276" y="1650153"/>
                </a:cubicBezTo>
                <a:cubicBezTo>
                  <a:pt x="521193" y="1666841"/>
                  <a:pt x="489008" y="1680205"/>
                  <a:pt x="477483" y="1672017"/>
                </a:cubicBezTo>
                <a:cubicBezTo>
                  <a:pt x="478789" y="1667767"/>
                  <a:pt x="477121" y="1657955"/>
                  <a:pt x="474149" y="1652394"/>
                </a:cubicBezTo>
                <a:cubicBezTo>
                  <a:pt x="482521" y="1647990"/>
                  <a:pt x="489500" y="1644319"/>
                  <a:pt x="495661" y="1643307"/>
                </a:cubicBezTo>
                <a:close/>
                <a:moveTo>
                  <a:pt x="875542" y="1630507"/>
                </a:moveTo>
                <a:lnTo>
                  <a:pt x="884604" y="1653098"/>
                </a:lnTo>
                <a:lnTo>
                  <a:pt x="890918" y="1654433"/>
                </a:lnTo>
                <a:lnTo>
                  <a:pt x="889639" y="1665651"/>
                </a:lnTo>
                <a:lnTo>
                  <a:pt x="890185" y="1667014"/>
                </a:lnTo>
                <a:lnTo>
                  <a:pt x="890287" y="1689512"/>
                </a:lnTo>
                <a:lnTo>
                  <a:pt x="894225" y="1688423"/>
                </a:lnTo>
                <a:cubicBezTo>
                  <a:pt x="903154" y="1689481"/>
                  <a:pt x="912084" y="1693714"/>
                  <a:pt x="921013" y="1700062"/>
                </a:cubicBezTo>
                <a:cubicBezTo>
                  <a:pt x="925478" y="1707471"/>
                  <a:pt x="924920" y="1713292"/>
                  <a:pt x="921432" y="1717460"/>
                </a:cubicBezTo>
                <a:lnTo>
                  <a:pt x="915854" y="1719889"/>
                </a:lnTo>
                <a:lnTo>
                  <a:pt x="916645" y="1720481"/>
                </a:lnTo>
                <a:cubicBezTo>
                  <a:pt x="925915" y="1728421"/>
                  <a:pt x="934307" y="1737207"/>
                  <a:pt x="937664" y="1740721"/>
                </a:cubicBezTo>
                <a:lnTo>
                  <a:pt x="935426" y="1740505"/>
                </a:lnTo>
                <a:lnTo>
                  <a:pt x="943764" y="1751995"/>
                </a:lnTo>
                <a:cubicBezTo>
                  <a:pt x="946889" y="1767342"/>
                  <a:pt x="931887" y="1784533"/>
                  <a:pt x="911884" y="1764887"/>
                </a:cubicBezTo>
                <a:cubicBezTo>
                  <a:pt x="911884" y="1760521"/>
                  <a:pt x="915218" y="1753973"/>
                  <a:pt x="919663" y="1748516"/>
                </a:cubicBezTo>
                <a:lnTo>
                  <a:pt x="931942" y="1740168"/>
                </a:lnTo>
                <a:lnTo>
                  <a:pt x="910924" y="1738139"/>
                </a:lnTo>
                <a:cubicBezTo>
                  <a:pt x="901722" y="1734858"/>
                  <a:pt x="893252" y="1729520"/>
                  <a:pt x="888583" y="1723221"/>
                </a:cubicBezTo>
                <a:cubicBezTo>
                  <a:pt x="885651" y="1731444"/>
                  <a:pt x="884184" y="1735557"/>
                  <a:pt x="881251" y="1743779"/>
                </a:cubicBezTo>
                <a:cubicBezTo>
                  <a:pt x="860802" y="1736489"/>
                  <a:pt x="865201" y="1724153"/>
                  <a:pt x="859954" y="1713010"/>
                </a:cubicBezTo>
                <a:cubicBezTo>
                  <a:pt x="836879" y="1700147"/>
                  <a:pt x="807940" y="1703732"/>
                  <a:pt x="803001" y="1678798"/>
                </a:cubicBezTo>
                <a:cubicBezTo>
                  <a:pt x="814422" y="1659695"/>
                  <a:pt x="836029" y="1676670"/>
                  <a:pt x="859106" y="1689534"/>
                </a:cubicBezTo>
                <a:lnTo>
                  <a:pt x="859756" y="1669565"/>
                </a:lnTo>
                <a:lnTo>
                  <a:pt x="856048" y="1651971"/>
                </a:lnTo>
                <a:lnTo>
                  <a:pt x="861351" y="1651389"/>
                </a:lnTo>
                <a:lnTo>
                  <a:pt x="864053" y="1641111"/>
                </a:lnTo>
                <a:cubicBezTo>
                  <a:pt x="866384" y="1636800"/>
                  <a:pt x="869986" y="1633161"/>
                  <a:pt x="875542" y="1630507"/>
                </a:cubicBezTo>
                <a:close/>
                <a:moveTo>
                  <a:pt x="950415" y="1620374"/>
                </a:moveTo>
                <a:cubicBezTo>
                  <a:pt x="979777" y="1620190"/>
                  <a:pt x="985209" y="1672052"/>
                  <a:pt x="939503" y="1654718"/>
                </a:cubicBezTo>
                <a:cubicBezTo>
                  <a:pt x="939893" y="1645996"/>
                  <a:pt x="931251" y="1641241"/>
                  <a:pt x="936447" y="1623993"/>
                </a:cubicBezTo>
                <a:cubicBezTo>
                  <a:pt x="941538" y="1621489"/>
                  <a:pt x="946222" y="1620401"/>
                  <a:pt x="950415" y="1620374"/>
                </a:cubicBezTo>
                <a:close/>
                <a:moveTo>
                  <a:pt x="743132" y="1614850"/>
                </a:moveTo>
                <a:lnTo>
                  <a:pt x="749430" y="1628132"/>
                </a:lnTo>
                <a:lnTo>
                  <a:pt x="758583" y="1636725"/>
                </a:lnTo>
                <a:cubicBezTo>
                  <a:pt x="760110" y="1639326"/>
                  <a:pt x="760518" y="1642433"/>
                  <a:pt x="761335" y="1648648"/>
                </a:cubicBezTo>
                <a:cubicBezTo>
                  <a:pt x="757808" y="1645856"/>
                  <a:pt x="755098" y="1649279"/>
                  <a:pt x="748861" y="1649910"/>
                </a:cubicBezTo>
                <a:cubicBezTo>
                  <a:pt x="743571" y="1645721"/>
                  <a:pt x="740722" y="1642074"/>
                  <a:pt x="740653" y="1638539"/>
                </a:cubicBezTo>
                <a:lnTo>
                  <a:pt x="745830" y="1632000"/>
                </a:lnTo>
                <a:lnTo>
                  <a:pt x="741988" y="1633412"/>
                </a:lnTo>
                <a:cubicBezTo>
                  <a:pt x="739709" y="1633302"/>
                  <a:pt x="737338" y="1632685"/>
                  <a:pt x="732964" y="1633479"/>
                </a:cubicBezTo>
                <a:cubicBezTo>
                  <a:pt x="726377" y="1622090"/>
                  <a:pt x="734385" y="1616440"/>
                  <a:pt x="743132" y="1614850"/>
                </a:cubicBezTo>
                <a:close/>
                <a:moveTo>
                  <a:pt x="4842065" y="1602264"/>
                </a:moveTo>
                <a:cubicBezTo>
                  <a:pt x="4846634" y="1619561"/>
                  <a:pt x="4835231" y="1625841"/>
                  <a:pt x="4836000" y="1645230"/>
                </a:cubicBezTo>
                <a:cubicBezTo>
                  <a:pt x="4793418" y="1648860"/>
                  <a:pt x="4808410" y="1586120"/>
                  <a:pt x="4842065" y="1602264"/>
                </a:cubicBezTo>
                <a:close/>
                <a:moveTo>
                  <a:pt x="4801669" y="1591213"/>
                </a:moveTo>
                <a:cubicBezTo>
                  <a:pt x="4805974" y="1608848"/>
                  <a:pt x="4812057" y="1620596"/>
                  <a:pt x="4796832" y="1628479"/>
                </a:cubicBezTo>
                <a:cubicBezTo>
                  <a:pt x="4775772" y="1634417"/>
                  <a:pt x="4772998" y="1601093"/>
                  <a:pt x="4782390" y="1591264"/>
                </a:cubicBezTo>
                <a:cubicBezTo>
                  <a:pt x="4788224" y="1593209"/>
                  <a:pt x="4794058" y="1595155"/>
                  <a:pt x="4801669" y="1591213"/>
                </a:cubicBezTo>
                <a:close/>
                <a:moveTo>
                  <a:pt x="852792" y="1589673"/>
                </a:moveTo>
                <a:cubicBezTo>
                  <a:pt x="853573" y="1593966"/>
                  <a:pt x="854354" y="1598262"/>
                  <a:pt x="855134" y="1602557"/>
                </a:cubicBezTo>
                <a:cubicBezTo>
                  <a:pt x="841219" y="1622836"/>
                  <a:pt x="820275" y="1604456"/>
                  <a:pt x="805154" y="1593895"/>
                </a:cubicBezTo>
                <a:cubicBezTo>
                  <a:pt x="822193" y="1590796"/>
                  <a:pt x="832274" y="1597839"/>
                  <a:pt x="852792" y="1589673"/>
                </a:cubicBezTo>
                <a:close/>
                <a:moveTo>
                  <a:pt x="5072079" y="1574280"/>
                </a:moveTo>
                <a:cubicBezTo>
                  <a:pt x="5075331" y="1575670"/>
                  <a:pt x="5077338" y="1579547"/>
                  <a:pt x="5078352" y="1586396"/>
                </a:cubicBezTo>
                <a:cubicBezTo>
                  <a:pt x="5066369" y="1592600"/>
                  <a:pt x="5066369" y="1592600"/>
                  <a:pt x="5054366" y="1588983"/>
                </a:cubicBezTo>
                <a:cubicBezTo>
                  <a:pt x="5058361" y="1586915"/>
                  <a:pt x="5056353" y="1583039"/>
                  <a:pt x="5058340" y="1577094"/>
                </a:cubicBezTo>
                <a:cubicBezTo>
                  <a:pt x="5064332" y="1573990"/>
                  <a:pt x="5068828" y="1572893"/>
                  <a:pt x="5072079" y="1574280"/>
                </a:cubicBezTo>
                <a:close/>
                <a:moveTo>
                  <a:pt x="750189" y="1569860"/>
                </a:moveTo>
                <a:cubicBezTo>
                  <a:pt x="752871" y="1573403"/>
                  <a:pt x="755553" y="1576948"/>
                  <a:pt x="758236" y="1580494"/>
                </a:cubicBezTo>
                <a:cubicBezTo>
                  <a:pt x="757541" y="1586593"/>
                  <a:pt x="750789" y="1591700"/>
                  <a:pt x="744037" y="1596810"/>
                </a:cubicBezTo>
                <a:cubicBezTo>
                  <a:pt x="735298" y="1592276"/>
                  <a:pt x="737979" y="1595819"/>
                  <a:pt x="729934" y="1585185"/>
                </a:cubicBezTo>
                <a:cubicBezTo>
                  <a:pt x="737379" y="1573977"/>
                  <a:pt x="740755" y="1571424"/>
                  <a:pt x="750189" y="1569860"/>
                </a:cubicBezTo>
                <a:close/>
                <a:moveTo>
                  <a:pt x="521105" y="1561111"/>
                </a:moveTo>
                <a:cubicBezTo>
                  <a:pt x="526139" y="1560620"/>
                  <a:pt x="531908" y="1562890"/>
                  <a:pt x="535740" y="1567953"/>
                </a:cubicBezTo>
                <a:cubicBezTo>
                  <a:pt x="531421" y="1576529"/>
                  <a:pt x="511687" y="1586153"/>
                  <a:pt x="510896" y="1570827"/>
                </a:cubicBezTo>
                <a:cubicBezTo>
                  <a:pt x="511778" y="1564851"/>
                  <a:pt x="516072" y="1561601"/>
                  <a:pt x="521105" y="1561111"/>
                </a:cubicBezTo>
                <a:close/>
                <a:moveTo>
                  <a:pt x="4852545" y="1548685"/>
                </a:moveTo>
                <a:cubicBezTo>
                  <a:pt x="4861751" y="1551363"/>
                  <a:pt x="4868647" y="1563711"/>
                  <a:pt x="4866336" y="1573379"/>
                </a:cubicBezTo>
                <a:cubicBezTo>
                  <a:pt x="4853903" y="1575970"/>
                  <a:pt x="4844696" y="1573293"/>
                  <a:pt x="4841945" y="1560082"/>
                </a:cubicBezTo>
                <a:cubicBezTo>
                  <a:pt x="4846089" y="1559219"/>
                  <a:pt x="4844256" y="1550412"/>
                  <a:pt x="4852545" y="1548685"/>
                </a:cubicBezTo>
                <a:close/>
                <a:moveTo>
                  <a:pt x="892270" y="1534587"/>
                </a:moveTo>
                <a:cubicBezTo>
                  <a:pt x="916419" y="1553110"/>
                  <a:pt x="919914" y="1578802"/>
                  <a:pt x="923994" y="1608777"/>
                </a:cubicBezTo>
                <a:cubicBezTo>
                  <a:pt x="919310" y="1606143"/>
                  <a:pt x="913876" y="1601975"/>
                  <a:pt x="908637" y="1596759"/>
                </a:cubicBezTo>
                <a:lnTo>
                  <a:pt x="901144" y="1587087"/>
                </a:lnTo>
                <a:lnTo>
                  <a:pt x="897106" y="1591877"/>
                </a:lnTo>
                <a:cubicBezTo>
                  <a:pt x="895159" y="1588118"/>
                  <a:pt x="887171" y="1592255"/>
                  <a:pt x="883277" y="1584735"/>
                </a:cubicBezTo>
                <a:cubicBezTo>
                  <a:pt x="883328" y="1579942"/>
                  <a:pt x="885863" y="1575055"/>
                  <a:pt x="889627" y="1571318"/>
                </a:cubicBezTo>
                <a:lnTo>
                  <a:pt x="891704" y="1570333"/>
                </a:lnTo>
                <a:lnTo>
                  <a:pt x="887108" y="1556757"/>
                </a:lnTo>
                <a:cubicBezTo>
                  <a:pt x="886429" y="1549284"/>
                  <a:pt x="887835" y="1541733"/>
                  <a:pt x="892270" y="1534587"/>
                </a:cubicBezTo>
                <a:close/>
                <a:moveTo>
                  <a:pt x="4687930" y="1531684"/>
                </a:moveTo>
                <a:cubicBezTo>
                  <a:pt x="4692278" y="1529482"/>
                  <a:pt x="4698353" y="1532530"/>
                  <a:pt x="4703615" y="1537662"/>
                </a:cubicBezTo>
                <a:cubicBezTo>
                  <a:pt x="4708877" y="1542794"/>
                  <a:pt x="4713326" y="1550010"/>
                  <a:pt x="4714420" y="1556139"/>
                </a:cubicBezTo>
                <a:cubicBezTo>
                  <a:pt x="4699218" y="1577204"/>
                  <a:pt x="4654244" y="1555428"/>
                  <a:pt x="4687930" y="1531684"/>
                </a:cubicBezTo>
                <a:close/>
                <a:moveTo>
                  <a:pt x="4722862" y="1529923"/>
                </a:moveTo>
                <a:cubicBezTo>
                  <a:pt x="4732881" y="1538905"/>
                  <a:pt x="4734923" y="1542613"/>
                  <a:pt x="4735113" y="1552174"/>
                </a:cubicBezTo>
                <a:cubicBezTo>
                  <a:pt x="4731219" y="1554318"/>
                  <a:pt x="4727325" y="1556462"/>
                  <a:pt x="4723431" y="1558606"/>
                </a:cubicBezTo>
                <a:cubicBezTo>
                  <a:pt x="4717495" y="1557041"/>
                  <a:pt x="4713411" y="1549624"/>
                  <a:pt x="4709328" y="1542207"/>
                </a:cubicBezTo>
                <a:cubicBezTo>
                  <a:pt x="4715075" y="1534211"/>
                  <a:pt x="4711181" y="1536355"/>
                  <a:pt x="4722862" y="1529923"/>
                </a:cubicBezTo>
                <a:close/>
                <a:moveTo>
                  <a:pt x="172223" y="1507381"/>
                </a:moveTo>
                <a:cubicBezTo>
                  <a:pt x="178407" y="1506399"/>
                  <a:pt x="184857" y="1508380"/>
                  <a:pt x="187863" y="1513914"/>
                </a:cubicBezTo>
                <a:cubicBezTo>
                  <a:pt x="185273" y="1522347"/>
                  <a:pt x="165902" y="1539461"/>
                  <a:pt x="158180" y="1518639"/>
                </a:cubicBezTo>
                <a:cubicBezTo>
                  <a:pt x="160122" y="1512315"/>
                  <a:pt x="166040" y="1508367"/>
                  <a:pt x="172223" y="1507381"/>
                </a:cubicBezTo>
                <a:close/>
                <a:moveTo>
                  <a:pt x="851232" y="1486274"/>
                </a:moveTo>
                <a:cubicBezTo>
                  <a:pt x="860180" y="1492113"/>
                  <a:pt x="865813" y="1515983"/>
                  <a:pt x="838677" y="1500223"/>
                </a:cubicBezTo>
                <a:cubicBezTo>
                  <a:pt x="839504" y="1494725"/>
                  <a:pt x="840767" y="1490977"/>
                  <a:pt x="842270" y="1488579"/>
                </a:cubicBezTo>
                <a:cubicBezTo>
                  <a:pt x="844899" y="1484383"/>
                  <a:pt x="848250" y="1484327"/>
                  <a:pt x="851232" y="1486274"/>
                </a:cubicBezTo>
                <a:close/>
                <a:moveTo>
                  <a:pt x="4755765" y="1483820"/>
                </a:moveTo>
                <a:cubicBezTo>
                  <a:pt x="4756703" y="1489824"/>
                  <a:pt x="4759231" y="1486320"/>
                  <a:pt x="4762697" y="1488820"/>
                </a:cubicBezTo>
                <a:cubicBezTo>
                  <a:pt x="4777497" y="1504830"/>
                  <a:pt x="4770849" y="1521350"/>
                  <a:pt x="4755674" y="1542375"/>
                </a:cubicBezTo>
                <a:cubicBezTo>
                  <a:pt x="4724108" y="1556902"/>
                  <a:pt x="4723262" y="1492340"/>
                  <a:pt x="4755765" y="1483820"/>
                </a:cubicBezTo>
                <a:close/>
                <a:moveTo>
                  <a:pt x="878945" y="1464307"/>
                </a:moveTo>
                <a:cubicBezTo>
                  <a:pt x="879740" y="1468680"/>
                  <a:pt x="884701" y="1472298"/>
                  <a:pt x="886290" y="1481044"/>
                </a:cubicBezTo>
                <a:cubicBezTo>
                  <a:pt x="874591" y="1487688"/>
                  <a:pt x="862096" y="1489960"/>
                  <a:pt x="858916" y="1472466"/>
                </a:cubicBezTo>
                <a:cubicBezTo>
                  <a:pt x="867246" y="1470951"/>
                  <a:pt x="870616" y="1465822"/>
                  <a:pt x="878945" y="1464307"/>
                </a:cubicBezTo>
                <a:close/>
                <a:moveTo>
                  <a:pt x="805073" y="1455420"/>
                </a:moveTo>
                <a:cubicBezTo>
                  <a:pt x="811478" y="1456695"/>
                  <a:pt x="818212" y="1458402"/>
                  <a:pt x="827751" y="1456625"/>
                </a:cubicBezTo>
                <a:cubicBezTo>
                  <a:pt x="837474" y="1498242"/>
                  <a:pt x="773228" y="1492439"/>
                  <a:pt x="784359" y="1456810"/>
                </a:cubicBezTo>
                <a:cubicBezTo>
                  <a:pt x="792589" y="1453303"/>
                  <a:pt x="798667" y="1454146"/>
                  <a:pt x="805073" y="1455420"/>
                </a:cubicBezTo>
                <a:close/>
                <a:moveTo>
                  <a:pt x="1035665" y="1423315"/>
                </a:moveTo>
                <a:cubicBezTo>
                  <a:pt x="1042622" y="1424823"/>
                  <a:pt x="1047638" y="1428903"/>
                  <a:pt x="1049948" y="1434029"/>
                </a:cubicBezTo>
                <a:cubicBezTo>
                  <a:pt x="1054568" y="1444283"/>
                  <a:pt x="1048371" y="1458721"/>
                  <a:pt x="1025281" y="1465138"/>
                </a:cubicBezTo>
                <a:cubicBezTo>
                  <a:pt x="1011692" y="1463169"/>
                  <a:pt x="1003520" y="1442469"/>
                  <a:pt x="1009715" y="1428032"/>
                </a:cubicBezTo>
                <a:cubicBezTo>
                  <a:pt x="1019802" y="1422871"/>
                  <a:pt x="1028706" y="1421807"/>
                  <a:pt x="1035665" y="1423315"/>
                </a:cubicBezTo>
                <a:close/>
                <a:moveTo>
                  <a:pt x="863423" y="1417663"/>
                </a:moveTo>
                <a:cubicBezTo>
                  <a:pt x="870149" y="1418068"/>
                  <a:pt x="878873" y="1420332"/>
                  <a:pt x="887638" y="1424555"/>
                </a:cubicBezTo>
                <a:lnTo>
                  <a:pt x="903794" y="1436869"/>
                </a:lnTo>
                <a:lnTo>
                  <a:pt x="907856" y="1430599"/>
                </a:lnTo>
                <a:cubicBezTo>
                  <a:pt x="915376" y="1425089"/>
                  <a:pt x="925259" y="1423576"/>
                  <a:pt x="934735" y="1423573"/>
                </a:cubicBezTo>
                <a:cubicBezTo>
                  <a:pt x="944210" y="1423573"/>
                  <a:pt x="953277" y="1425084"/>
                  <a:pt x="959165" y="1425624"/>
                </a:cubicBezTo>
                <a:cubicBezTo>
                  <a:pt x="962573" y="1431070"/>
                  <a:pt x="964544" y="1435893"/>
                  <a:pt x="965335" y="1440116"/>
                </a:cubicBezTo>
                <a:lnTo>
                  <a:pt x="965058" y="1443437"/>
                </a:lnTo>
                <a:lnTo>
                  <a:pt x="974607" y="1445115"/>
                </a:lnTo>
                <a:cubicBezTo>
                  <a:pt x="982500" y="1448764"/>
                  <a:pt x="989360" y="1454240"/>
                  <a:pt x="994400" y="1460642"/>
                </a:cubicBezTo>
                <a:lnTo>
                  <a:pt x="999072" y="1471741"/>
                </a:lnTo>
                <a:lnTo>
                  <a:pt x="1006933" y="1474891"/>
                </a:lnTo>
                <a:cubicBezTo>
                  <a:pt x="1021387" y="1485611"/>
                  <a:pt x="1026248" y="1506210"/>
                  <a:pt x="1001791" y="1519249"/>
                </a:cubicBezTo>
                <a:cubicBezTo>
                  <a:pt x="997316" y="1519017"/>
                  <a:pt x="992725" y="1517321"/>
                  <a:pt x="988367" y="1514627"/>
                </a:cubicBezTo>
                <a:lnTo>
                  <a:pt x="985410" y="1512016"/>
                </a:lnTo>
                <a:lnTo>
                  <a:pt x="985124" y="1512290"/>
                </a:lnTo>
                <a:cubicBezTo>
                  <a:pt x="978242" y="1516891"/>
                  <a:pt x="970603" y="1518837"/>
                  <a:pt x="962838" y="1518575"/>
                </a:cubicBezTo>
                <a:lnTo>
                  <a:pt x="955500" y="1516355"/>
                </a:lnTo>
                <a:lnTo>
                  <a:pt x="940723" y="1532801"/>
                </a:lnTo>
                <a:cubicBezTo>
                  <a:pt x="911961" y="1514773"/>
                  <a:pt x="899246" y="1485784"/>
                  <a:pt x="895728" y="1459932"/>
                </a:cubicBezTo>
                <a:lnTo>
                  <a:pt x="903709" y="1456606"/>
                </a:lnTo>
                <a:lnTo>
                  <a:pt x="886223" y="1451235"/>
                </a:lnTo>
                <a:cubicBezTo>
                  <a:pt x="874946" y="1443344"/>
                  <a:pt x="865955" y="1431726"/>
                  <a:pt x="863423" y="1417663"/>
                </a:cubicBezTo>
                <a:close/>
                <a:moveTo>
                  <a:pt x="721439" y="1388473"/>
                </a:moveTo>
                <a:cubicBezTo>
                  <a:pt x="745910" y="1397200"/>
                  <a:pt x="737536" y="1446460"/>
                  <a:pt x="705341" y="1420732"/>
                </a:cubicBezTo>
                <a:cubicBezTo>
                  <a:pt x="702014" y="1417170"/>
                  <a:pt x="703250" y="1410485"/>
                  <a:pt x="706711" y="1404002"/>
                </a:cubicBezTo>
                <a:cubicBezTo>
                  <a:pt x="710172" y="1397517"/>
                  <a:pt x="715859" y="1391234"/>
                  <a:pt x="721439" y="1388473"/>
                </a:cubicBezTo>
                <a:close/>
                <a:moveTo>
                  <a:pt x="1037031" y="1387165"/>
                </a:moveTo>
                <a:cubicBezTo>
                  <a:pt x="1050828" y="1389094"/>
                  <a:pt x="1063844" y="1386730"/>
                  <a:pt x="1077641" y="1388657"/>
                </a:cubicBezTo>
                <a:cubicBezTo>
                  <a:pt x="1079983" y="1401542"/>
                  <a:pt x="1072867" y="1411711"/>
                  <a:pt x="1060632" y="1418372"/>
                </a:cubicBezTo>
                <a:cubicBezTo>
                  <a:pt x="1061067" y="1396107"/>
                  <a:pt x="1043712" y="1399263"/>
                  <a:pt x="1037031" y="1387165"/>
                </a:cubicBezTo>
                <a:close/>
                <a:moveTo>
                  <a:pt x="1025912" y="1386339"/>
                </a:moveTo>
                <a:cubicBezTo>
                  <a:pt x="1030956" y="1386707"/>
                  <a:pt x="1036258" y="1389920"/>
                  <a:pt x="1039177" y="1395559"/>
                </a:cubicBezTo>
                <a:cubicBezTo>
                  <a:pt x="1033471" y="1403281"/>
                  <a:pt x="1012393" y="1409429"/>
                  <a:pt x="1014206" y="1394189"/>
                </a:cubicBezTo>
                <a:cubicBezTo>
                  <a:pt x="1016086" y="1388447"/>
                  <a:pt x="1020869" y="1385970"/>
                  <a:pt x="1025912" y="1386339"/>
                </a:cubicBezTo>
                <a:close/>
                <a:moveTo>
                  <a:pt x="4337440" y="1351674"/>
                </a:moveTo>
                <a:cubicBezTo>
                  <a:pt x="4337440" y="1356842"/>
                  <a:pt x="4343647" y="1365455"/>
                  <a:pt x="4353401" y="1375792"/>
                </a:cubicBezTo>
                <a:lnTo>
                  <a:pt x="4384013" y="1404110"/>
                </a:lnTo>
                <a:lnTo>
                  <a:pt x="4390335" y="1396621"/>
                </a:lnTo>
                <a:lnTo>
                  <a:pt x="4393148" y="1394393"/>
                </a:lnTo>
                <a:lnTo>
                  <a:pt x="4386239" y="1389047"/>
                </a:lnTo>
                <a:lnTo>
                  <a:pt x="4385152" y="1393055"/>
                </a:lnTo>
                <a:lnTo>
                  <a:pt x="4375640" y="1380858"/>
                </a:lnTo>
                <a:close/>
                <a:moveTo>
                  <a:pt x="665087" y="1346516"/>
                </a:moveTo>
                <a:cubicBezTo>
                  <a:pt x="673975" y="1345716"/>
                  <a:pt x="684510" y="1348339"/>
                  <a:pt x="696721" y="1352693"/>
                </a:cubicBezTo>
                <a:cubicBezTo>
                  <a:pt x="719472" y="1378955"/>
                  <a:pt x="657706" y="1397770"/>
                  <a:pt x="640462" y="1368932"/>
                </a:cubicBezTo>
                <a:cubicBezTo>
                  <a:pt x="645967" y="1366357"/>
                  <a:pt x="641896" y="1364905"/>
                  <a:pt x="643333" y="1360879"/>
                </a:cubicBezTo>
                <a:cubicBezTo>
                  <a:pt x="648957" y="1351540"/>
                  <a:pt x="656198" y="1347316"/>
                  <a:pt x="665087" y="1346516"/>
                </a:cubicBezTo>
                <a:close/>
                <a:moveTo>
                  <a:pt x="4710748" y="1342764"/>
                </a:moveTo>
                <a:cubicBezTo>
                  <a:pt x="4713467" y="1355820"/>
                  <a:pt x="4702290" y="1367228"/>
                  <a:pt x="4695444" y="1377735"/>
                </a:cubicBezTo>
                <a:cubicBezTo>
                  <a:pt x="4675609" y="1390946"/>
                  <a:pt x="4677018" y="1354329"/>
                  <a:pt x="4658089" y="1371892"/>
                </a:cubicBezTo>
                <a:cubicBezTo>
                  <a:pt x="4651043" y="1359739"/>
                  <a:pt x="4650135" y="1355388"/>
                  <a:pt x="4649229" y="1351036"/>
                </a:cubicBezTo>
                <a:cubicBezTo>
                  <a:pt x="4670876" y="1346527"/>
                  <a:pt x="4689100" y="1347273"/>
                  <a:pt x="4710748" y="1342764"/>
                </a:cubicBezTo>
                <a:close/>
                <a:moveTo>
                  <a:pt x="4768607" y="1315234"/>
                </a:moveTo>
                <a:cubicBezTo>
                  <a:pt x="4780181" y="1318701"/>
                  <a:pt x="4778999" y="1334109"/>
                  <a:pt x="4767873" y="1340234"/>
                </a:cubicBezTo>
                <a:cubicBezTo>
                  <a:pt x="4760008" y="1334726"/>
                  <a:pt x="4753327" y="1313811"/>
                  <a:pt x="4768607" y="1315234"/>
                </a:cubicBezTo>
                <a:close/>
                <a:moveTo>
                  <a:pt x="708647" y="1312534"/>
                </a:moveTo>
                <a:cubicBezTo>
                  <a:pt x="715032" y="1314700"/>
                  <a:pt x="720224" y="1319304"/>
                  <a:pt x="726003" y="1327127"/>
                </a:cubicBezTo>
                <a:cubicBezTo>
                  <a:pt x="723348" y="1336486"/>
                  <a:pt x="710696" y="1338784"/>
                  <a:pt x="698825" y="1345379"/>
                </a:cubicBezTo>
                <a:cubicBezTo>
                  <a:pt x="693046" y="1337555"/>
                  <a:pt x="682270" y="1326203"/>
                  <a:pt x="684145" y="1312551"/>
                </a:cubicBezTo>
                <a:cubicBezTo>
                  <a:pt x="694688" y="1310635"/>
                  <a:pt x="702263" y="1310366"/>
                  <a:pt x="708647" y="1312534"/>
                </a:cubicBezTo>
                <a:close/>
                <a:moveTo>
                  <a:pt x="1083892" y="1307653"/>
                </a:moveTo>
                <a:cubicBezTo>
                  <a:pt x="1088515" y="1333090"/>
                  <a:pt x="1084809" y="1360040"/>
                  <a:pt x="1057195" y="1373819"/>
                </a:cubicBezTo>
                <a:cubicBezTo>
                  <a:pt x="1052571" y="1348382"/>
                  <a:pt x="1058900" y="1312194"/>
                  <a:pt x="1083892" y="1307653"/>
                </a:cubicBezTo>
                <a:close/>
                <a:moveTo>
                  <a:pt x="5025914" y="1296679"/>
                </a:moveTo>
                <a:cubicBezTo>
                  <a:pt x="5029270" y="1298628"/>
                  <a:pt x="5031596" y="1301419"/>
                  <a:pt x="5032990" y="1304538"/>
                </a:cubicBezTo>
                <a:cubicBezTo>
                  <a:pt x="5037174" y="1313895"/>
                  <a:pt x="5032989" y="1326200"/>
                  <a:pt x="5023154" y="1327605"/>
                </a:cubicBezTo>
                <a:cubicBezTo>
                  <a:pt x="5011740" y="1323682"/>
                  <a:pt x="5005404" y="1302383"/>
                  <a:pt x="5025914" y="1296679"/>
                </a:cubicBezTo>
                <a:close/>
                <a:moveTo>
                  <a:pt x="965898" y="1288763"/>
                </a:moveTo>
                <a:cubicBezTo>
                  <a:pt x="996746" y="1287593"/>
                  <a:pt x="1012756" y="1302433"/>
                  <a:pt x="1040088" y="1306337"/>
                </a:cubicBezTo>
                <a:cubicBezTo>
                  <a:pt x="1022515" y="1331718"/>
                  <a:pt x="969803" y="1310240"/>
                  <a:pt x="965898" y="1288763"/>
                </a:cubicBezTo>
                <a:close/>
                <a:moveTo>
                  <a:pt x="4482251" y="1288550"/>
                </a:moveTo>
                <a:cubicBezTo>
                  <a:pt x="4486347" y="1287994"/>
                  <a:pt x="4490486" y="1288765"/>
                  <a:pt x="4493233" y="1291061"/>
                </a:cubicBezTo>
                <a:cubicBezTo>
                  <a:pt x="4495980" y="1293358"/>
                  <a:pt x="4497334" y="1297179"/>
                  <a:pt x="4495862" y="1302719"/>
                </a:cubicBezTo>
                <a:cubicBezTo>
                  <a:pt x="4492065" y="1307510"/>
                  <a:pt x="4483325" y="1308699"/>
                  <a:pt x="4469646" y="1306287"/>
                </a:cubicBezTo>
                <a:cubicBezTo>
                  <a:pt x="4466034" y="1296097"/>
                  <a:pt x="4474059" y="1289665"/>
                  <a:pt x="4482251" y="1288550"/>
                </a:cubicBezTo>
                <a:close/>
                <a:moveTo>
                  <a:pt x="4686380" y="1260931"/>
                </a:moveTo>
                <a:cubicBezTo>
                  <a:pt x="4693563" y="1264952"/>
                  <a:pt x="4697845" y="1270158"/>
                  <a:pt x="4700145" y="1275930"/>
                </a:cubicBezTo>
                <a:cubicBezTo>
                  <a:pt x="4707043" y="1293253"/>
                  <a:pt x="4696097" y="1315719"/>
                  <a:pt x="4692099" y="1326850"/>
                </a:cubicBezTo>
                <a:cubicBezTo>
                  <a:pt x="4643089" y="1342320"/>
                  <a:pt x="4655700" y="1278744"/>
                  <a:pt x="4686380" y="1260931"/>
                </a:cubicBezTo>
                <a:close/>
                <a:moveTo>
                  <a:pt x="1432515" y="1257187"/>
                </a:moveTo>
                <a:cubicBezTo>
                  <a:pt x="1438958" y="1256016"/>
                  <a:pt x="1442775" y="1258710"/>
                  <a:pt x="1444107" y="1262985"/>
                </a:cubicBezTo>
                <a:cubicBezTo>
                  <a:pt x="1445439" y="1267263"/>
                  <a:pt x="1444285" y="1273118"/>
                  <a:pt x="1440785" y="1278273"/>
                </a:cubicBezTo>
                <a:cubicBezTo>
                  <a:pt x="1431399" y="1275460"/>
                  <a:pt x="1429809" y="1266715"/>
                  <a:pt x="1432515" y="1257187"/>
                </a:cubicBezTo>
                <a:close/>
                <a:moveTo>
                  <a:pt x="855974" y="1236723"/>
                </a:moveTo>
                <a:cubicBezTo>
                  <a:pt x="860972" y="1241506"/>
                  <a:pt x="863425" y="1245540"/>
                  <a:pt x="864136" y="1249268"/>
                </a:cubicBezTo>
                <a:cubicBezTo>
                  <a:pt x="866268" y="1260447"/>
                  <a:pt x="852734" y="1268844"/>
                  <a:pt x="845316" y="1286237"/>
                </a:cubicBezTo>
                <a:cubicBezTo>
                  <a:pt x="817946" y="1276853"/>
                  <a:pt x="848018" y="1242175"/>
                  <a:pt x="855974" y="1236723"/>
                </a:cubicBezTo>
                <a:close/>
                <a:moveTo>
                  <a:pt x="4446388" y="1232839"/>
                </a:moveTo>
                <a:cubicBezTo>
                  <a:pt x="4451758" y="1231829"/>
                  <a:pt x="4457296" y="1232050"/>
                  <a:pt x="4462218" y="1233813"/>
                </a:cubicBezTo>
                <a:cubicBezTo>
                  <a:pt x="4467138" y="1235578"/>
                  <a:pt x="4471444" y="1238886"/>
                  <a:pt x="4474350" y="1244055"/>
                </a:cubicBezTo>
                <a:cubicBezTo>
                  <a:pt x="4468077" y="1262708"/>
                  <a:pt x="4429145" y="1268007"/>
                  <a:pt x="4422441" y="1251118"/>
                </a:cubicBezTo>
                <a:cubicBezTo>
                  <a:pt x="4425578" y="1241790"/>
                  <a:pt x="4435649" y="1234855"/>
                  <a:pt x="4446388" y="1232839"/>
                </a:cubicBezTo>
                <a:close/>
                <a:moveTo>
                  <a:pt x="1091500" y="1230693"/>
                </a:moveTo>
                <a:cubicBezTo>
                  <a:pt x="1100117" y="1241517"/>
                  <a:pt x="1099040" y="1248012"/>
                  <a:pt x="1094192" y="1254506"/>
                </a:cubicBezTo>
                <a:lnTo>
                  <a:pt x="1091571" y="1257638"/>
                </a:lnTo>
                <a:lnTo>
                  <a:pt x="1108983" y="1272791"/>
                </a:lnTo>
                <a:cubicBezTo>
                  <a:pt x="1100271" y="1273976"/>
                  <a:pt x="1091262" y="1272977"/>
                  <a:pt x="1081559" y="1270960"/>
                </a:cubicBezTo>
                <a:lnTo>
                  <a:pt x="1080620" y="1270724"/>
                </a:lnTo>
                <a:lnTo>
                  <a:pt x="1074264" y="1278318"/>
                </a:lnTo>
                <a:lnTo>
                  <a:pt x="1065549" y="1266935"/>
                </a:lnTo>
                <a:lnTo>
                  <a:pt x="1049975" y="1263019"/>
                </a:lnTo>
                <a:cubicBezTo>
                  <a:pt x="1052500" y="1257113"/>
                  <a:pt x="1056719" y="1253477"/>
                  <a:pt x="1061812" y="1251673"/>
                </a:cubicBezTo>
                <a:lnTo>
                  <a:pt x="1069531" y="1252479"/>
                </a:lnTo>
                <a:lnTo>
                  <a:pt x="1069955" y="1251258"/>
                </a:lnTo>
                <a:cubicBezTo>
                  <a:pt x="1076418" y="1241516"/>
                  <a:pt x="1087191" y="1232858"/>
                  <a:pt x="1091500" y="1230693"/>
                </a:cubicBezTo>
                <a:close/>
                <a:moveTo>
                  <a:pt x="4653941" y="1221850"/>
                </a:moveTo>
                <a:cubicBezTo>
                  <a:pt x="4657427" y="1222499"/>
                  <a:pt x="4660238" y="1224809"/>
                  <a:pt x="4661164" y="1229249"/>
                </a:cubicBezTo>
                <a:cubicBezTo>
                  <a:pt x="4658545" y="1239061"/>
                  <a:pt x="4649608" y="1240922"/>
                  <a:pt x="4637129" y="1248153"/>
                </a:cubicBezTo>
                <a:cubicBezTo>
                  <a:pt x="4626959" y="1232897"/>
                  <a:pt x="4643484" y="1219902"/>
                  <a:pt x="4653941" y="1221850"/>
                </a:cubicBezTo>
                <a:close/>
                <a:moveTo>
                  <a:pt x="1407965" y="1217547"/>
                </a:moveTo>
                <a:cubicBezTo>
                  <a:pt x="1410993" y="1234208"/>
                  <a:pt x="1412507" y="1242539"/>
                  <a:pt x="1405691" y="1252382"/>
                </a:cubicBezTo>
                <a:cubicBezTo>
                  <a:pt x="1393195" y="1254654"/>
                  <a:pt x="1388274" y="1251246"/>
                  <a:pt x="1378428" y="1244429"/>
                </a:cubicBezTo>
                <a:cubicBezTo>
                  <a:pt x="1371235" y="1228526"/>
                  <a:pt x="1394712" y="1215653"/>
                  <a:pt x="1407965" y="1217547"/>
                </a:cubicBezTo>
                <a:close/>
                <a:moveTo>
                  <a:pt x="1334182" y="1211492"/>
                </a:moveTo>
                <a:cubicBezTo>
                  <a:pt x="1342807" y="1214083"/>
                  <a:pt x="1349202" y="1217679"/>
                  <a:pt x="1353317" y="1223380"/>
                </a:cubicBezTo>
                <a:lnTo>
                  <a:pt x="1355151" y="1231611"/>
                </a:lnTo>
                <a:lnTo>
                  <a:pt x="1358791" y="1233951"/>
                </a:lnTo>
                <a:lnTo>
                  <a:pt x="1358273" y="1245627"/>
                </a:lnTo>
                <a:lnTo>
                  <a:pt x="1358779" y="1247901"/>
                </a:lnTo>
                <a:lnTo>
                  <a:pt x="1357520" y="1248018"/>
                </a:lnTo>
                <a:lnTo>
                  <a:pt x="1346396" y="1256223"/>
                </a:lnTo>
                <a:cubicBezTo>
                  <a:pt x="1341170" y="1257383"/>
                  <a:pt x="1334935" y="1256339"/>
                  <a:pt x="1328545" y="1251700"/>
                </a:cubicBezTo>
                <a:lnTo>
                  <a:pt x="1329406" y="1246695"/>
                </a:lnTo>
                <a:lnTo>
                  <a:pt x="1328249" y="1246539"/>
                </a:lnTo>
                <a:cubicBezTo>
                  <a:pt x="1328446" y="1242134"/>
                  <a:pt x="1327649" y="1235477"/>
                  <a:pt x="1327945" y="1228869"/>
                </a:cubicBezTo>
                <a:cubicBezTo>
                  <a:pt x="1328239" y="1222260"/>
                  <a:pt x="1329626" y="1215701"/>
                  <a:pt x="1334182" y="1211492"/>
                </a:cubicBezTo>
                <a:close/>
                <a:moveTo>
                  <a:pt x="4606577" y="1183250"/>
                </a:moveTo>
                <a:cubicBezTo>
                  <a:pt x="4611407" y="1183211"/>
                  <a:pt x="4616143" y="1184713"/>
                  <a:pt x="4620203" y="1188290"/>
                </a:cubicBezTo>
                <a:cubicBezTo>
                  <a:pt x="4622852" y="1201006"/>
                  <a:pt x="4603544" y="1215806"/>
                  <a:pt x="4588659" y="1216004"/>
                </a:cubicBezTo>
                <a:lnTo>
                  <a:pt x="4580536" y="1212549"/>
                </a:lnTo>
                <a:lnTo>
                  <a:pt x="4579877" y="1212719"/>
                </a:lnTo>
                <a:lnTo>
                  <a:pt x="4578675" y="1211757"/>
                </a:lnTo>
                <a:lnTo>
                  <a:pt x="4576227" y="1210716"/>
                </a:lnTo>
                <a:lnTo>
                  <a:pt x="4576569" y="1210072"/>
                </a:lnTo>
                <a:lnTo>
                  <a:pt x="4567998" y="1203213"/>
                </a:lnTo>
                <a:cubicBezTo>
                  <a:pt x="4571706" y="1201171"/>
                  <a:pt x="4567368" y="1193291"/>
                  <a:pt x="4574785" y="1189206"/>
                </a:cubicBezTo>
                <a:lnTo>
                  <a:pt x="4585208" y="1193817"/>
                </a:lnTo>
                <a:lnTo>
                  <a:pt x="4586168" y="1192009"/>
                </a:lnTo>
                <a:cubicBezTo>
                  <a:pt x="4591879" y="1186830"/>
                  <a:pt x="4599334" y="1183308"/>
                  <a:pt x="4606577" y="1183250"/>
                </a:cubicBezTo>
                <a:close/>
                <a:moveTo>
                  <a:pt x="1482326" y="1183068"/>
                </a:moveTo>
                <a:cubicBezTo>
                  <a:pt x="1495556" y="1186313"/>
                  <a:pt x="1503824" y="1209044"/>
                  <a:pt x="1497829" y="1222033"/>
                </a:cubicBezTo>
                <a:lnTo>
                  <a:pt x="1496747" y="1222878"/>
                </a:lnTo>
                <a:lnTo>
                  <a:pt x="1500643" y="1230864"/>
                </a:lnTo>
                <a:cubicBezTo>
                  <a:pt x="1501675" y="1239344"/>
                  <a:pt x="1497348" y="1248229"/>
                  <a:pt x="1488980" y="1252197"/>
                </a:cubicBezTo>
                <a:cubicBezTo>
                  <a:pt x="1483529" y="1252861"/>
                  <a:pt x="1479027" y="1252234"/>
                  <a:pt x="1475457" y="1250706"/>
                </a:cubicBezTo>
                <a:lnTo>
                  <a:pt x="1474759" y="1250099"/>
                </a:lnTo>
                <a:lnTo>
                  <a:pt x="1461866" y="1250580"/>
                </a:lnTo>
                <a:cubicBezTo>
                  <a:pt x="1450215" y="1247153"/>
                  <a:pt x="1438393" y="1237053"/>
                  <a:pt x="1438473" y="1226110"/>
                </a:cubicBezTo>
                <a:cubicBezTo>
                  <a:pt x="1442019" y="1223428"/>
                  <a:pt x="1445563" y="1220746"/>
                  <a:pt x="1442945" y="1217286"/>
                </a:cubicBezTo>
                <a:cubicBezTo>
                  <a:pt x="1451344" y="1213652"/>
                  <a:pt x="1459047" y="1214624"/>
                  <a:pt x="1465960" y="1218236"/>
                </a:cubicBezTo>
                <a:lnTo>
                  <a:pt x="1469698" y="1221669"/>
                </a:lnTo>
                <a:lnTo>
                  <a:pt x="1476951" y="1214938"/>
                </a:lnTo>
                <a:lnTo>
                  <a:pt x="1472955" y="1208504"/>
                </a:lnTo>
                <a:cubicBezTo>
                  <a:pt x="1472404" y="1200386"/>
                  <a:pt x="1475711" y="1191727"/>
                  <a:pt x="1482326" y="1183068"/>
                </a:cubicBezTo>
                <a:close/>
                <a:moveTo>
                  <a:pt x="1451097" y="1178435"/>
                </a:moveTo>
                <a:cubicBezTo>
                  <a:pt x="1455334" y="1179945"/>
                  <a:pt x="1459572" y="1181457"/>
                  <a:pt x="1463807" y="1182967"/>
                </a:cubicBezTo>
                <a:cubicBezTo>
                  <a:pt x="1466597" y="1188536"/>
                  <a:pt x="1459361" y="1208830"/>
                  <a:pt x="1449440" y="1209867"/>
                </a:cubicBezTo>
                <a:cubicBezTo>
                  <a:pt x="1441690" y="1204816"/>
                  <a:pt x="1439263" y="1198231"/>
                  <a:pt x="1440193" y="1192272"/>
                </a:cubicBezTo>
                <a:cubicBezTo>
                  <a:pt x="1441125" y="1186315"/>
                  <a:pt x="1445413" y="1180983"/>
                  <a:pt x="1451097" y="1178435"/>
                </a:cubicBezTo>
                <a:close/>
                <a:moveTo>
                  <a:pt x="1338716" y="1173006"/>
                </a:moveTo>
                <a:cubicBezTo>
                  <a:pt x="1355407" y="1169201"/>
                  <a:pt x="1375191" y="1192441"/>
                  <a:pt x="1355407" y="1208469"/>
                </a:cubicBezTo>
                <a:cubicBezTo>
                  <a:pt x="1346616" y="1208469"/>
                  <a:pt x="1324635" y="1195647"/>
                  <a:pt x="1324635" y="1187097"/>
                </a:cubicBezTo>
                <a:cubicBezTo>
                  <a:pt x="1327932" y="1178550"/>
                  <a:pt x="1333153" y="1174276"/>
                  <a:pt x="1338716" y="1173006"/>
                </a:cubicBezTo>
                <a:close/>
                <a:moveTo>
                  <a:pt x="1543984" y="1169355"/>
                </a:moveTo>
                <a:cubicBezTo>
                  <a:pt x="1569804" y="1171718"/>
                  <a:pt x="1594375" y="1203240"/>
                  <a:pt x="1559723" y="1226850"/>
                </a:cubicBezTo>
                <a:cubicBezTo>
                  <a:pt x="1547203" y="1223004"/>
                  <a:pt x="1512206" y="1203124"/>
                  <a:pt x="1519898" y="1178082"/>
                </a:cubicBezTo>
                <a:cubicBezTo>
                  <a:pt x="1526633" y="1171019"/>
                  <a:pt x="1535378" y="1168567"/>
                  <a:pt x="1543984" y="1169355"/>
                </a:cubicBezTo>
                <a:close/>
                <a:moveTo>
                  <a:pt x="1215559" y="1169233"/>
                </a:moveTo>
                <a:cubicBezTo>
                  <a:pt x="1218734" y="1168750"/>
                  <a:pt x="1222419" y="1169643"/>
                  <a:pt x="1225881" y="1171158"/>
                </a:cubicBezTo>
                <a:cubicBezTo>
                  <a:pt x="1232805" y="1174190"/>
                  <a:pt x="1238843" y="1179713"/>
                  <a:pt x="1238131" y="1181706"/>
                </a:cubicBezTo>
                <a:cubicBezTo>
                  <a:pt x="1235287" y="1189680"/>
                  <a:pt x="1209514" y="1184986"/>
                  <a:pt x="1208298" y="1175561"/>
                </a:cubicBezTo>
                <a:cubicBezTo>
                  <a:pt x="1209720" y="1171575"/>
                  <a:pt x="1212385" y="1169716"/>
                  <a:pt x="1215559" y="1169233"/>
                </a:cubicBezTo>
                <a:close/>
                <a:moveTo>
                  <a:pt x="1740851" y="1150474"/>
                </a:moveTo>
                <a:lnTo>
                  <a:pt x="1740331" y="1163343"/>
                </a:lnTo>
                <a:lnTo>
                  <a:pt x="1745961" y="1161318"/>
                </a:lnTo>
                <a:lnTo>
                  <a:pt x="1746852" y="1161400"/>
                </a:lnTo>
                <a:lnTo>
                  <a:pt x="1745155" y="1153527"/>
                </a:lnTo>
                <a:close/>
                <a:moveTo>
                  <a:pt x="830615" y="1147626"/>
                </a:moveTo>
                <a:cubicBezTo>
                  <a:pt x="860378" y="1167509"/>
                  <a:pt x="865309" y="1192441"/>
                  <a:pt x="874326" y="1218832"/>
                </a:cubicBezTo>
                <a:cubicBezTo>
                  <a:pt x="853891" y="1211544"/>
                  <a:pt x="818884" y="1180522"/>
                  <a:pt x="830615" y="1147626"/>
                </a:cubicBezTo>
                <a:close/>
                <a:moveTo>
                  <a:pt x="1093155" y="1146233"/>
                </a:moveTo>
                <a:cubicBezTo>
                  <a:pt x="1099166" y="1143975"/>
                  <a:pt x="1106118" y="1145427"/>
                  <a:pt x="1111543" y="1149101"/>
                </a:cubicBezTo>
                <a:cubicBezTo>
                  <a:pt x="1116966" y="1152776"/>
                  <a:pt x="1120863" y="1158674"/>
                  <a:pt x="1120756" y="1165310"/>
                </a:cubicBezTo>
                <a:cubicBezTo>
                  <a:pt x="1120686" y="1169732"/>
                  <a:pt x="1118836" y="1174483"/>
                  <a:pt x="1114476" y="1179120"/>
                </a:cubicBezTo>
                <a:cubicBezTo>
                  <a:pt x="1105764" y="1180305"/>
                  <a:pt x="1082255" y="1170565"/>
                  <a:pt x="1081103" y="1162094"/>
                </a:cubicBezTo>
                <a:cubicBezTo>
                  <a:pt x="1083216" y="1153179"/>
                  <a:pt x="1087815" y="1148239"/>
                  <a:pt x="1093155" y="1146233"/>
                </a:cubicBezTo>
                <a:close/>
                <a:moveTo>
                  <a:pt x="1024514" y="1142133"/>
                </a:moveTo>
                <a:cubicBezTo>
                  <a:pt x="1034300" y="1144211"/>
                  <a:pt x="1044300" y="1150193"/>
                  <a:pt x="1052997" y="1154451"/>
                </a:cubicBezTo>
                <a:cubicBezTo>
                  <a:pt x="1059933" y="1192557"/>
                  <a:pt x="1006005" y="1179171"/>
                  <a:pt x="997322" y="1153223"/>
                </a:cubicBezTo>
                <a:cubicBezTo>
                  <a:pt x="1005159" y="1141874"/>
                  <a:pt x="1014729" y="1140052"/>
                  <a:pt x="1024514" y="1142133"/>
                </a:cubicBezTo>
                <a:close/>
                <a:moveTo>
                  <a:pt x="1236811" y="1136839"/>
                </a:moveTo>
                <a:cubicBezTo>
                  <a:pt x="1245841" y="1137795"/>
                  <a:pt x="1253856" y="1147627"/>
                  <a:pt x="1256953" y="1158130"/>
                </a:cubicBezTo>
                <a:cubicBezTo>
                  <a:pt x="1260051" y="1168633"/>
                  <a:pt x="1258234" y="1179803"/>
                  <a:pt x="1247600" y="1183434"/>
                </a:cubicBezTo>
                <a:cubicBezTo>
                  <a:pt x="1228372" y="1172942"/>
                  <a:pt x="1226038" y="1155783"/>
                  <a:pt x="1236811" y="1136839"/>
                </a:cubicBezTo>
                <a:close/>
                <a:moveTo>
                  <a:pt x="4313270" y="1134367"/>
                </a:moveTo>
                <a:cubicBezTo>
                  <a:pt x="4321159" y="1132373"/>
                  <a:pt x="4330270" y="1134078"/>
                  <a:pt x="4339973" y="1139038"/>
                </a:cubicBezTo>
                <a:cubicBezTo>
                  <a:pt x="4338870" y="1157168"/>
                  <a:pt x="4302109" y="1172812"/>
                  <a:pt x="4293905" y="1151894"/>
                </a:cubicBezTo>
                <a:cubicBezTo>
                  <a:pt x="4298717" y="1142055"/>
                  <a:pt x="4305382" y="1136361"/>
                  <a:pt x="4313270" y="1134367"/>
                </a:cubicBezTo>
                <a:close/>
                <a:moveTo>
                  <a:pt x="1650735" y="1127959"/>
                </a:moveTo>
                <a:cubicBezTo>
                  <a:pt x="1654552" y="1127003"/>
                  <a:pt x="1659032" y="1127441"/>
                  <a:pt x="1663144" y="1128907"/>
                </a:cubicBezTo>
                <a:cubicBezTo>
                  <a:pt x="1671367" y="1131840"/>
                  <a:pt x="1678126" y="1138885"/>
                  <a:pt x="1675192" y="1147109"/>
                </a:cubicBezTo>
                <a:cubicBezTo>
                  <a:pt x="1669327" y="1163557"/>
                  <a:pt x="1643475" y="1145070"/>
                  <a:pt x="1642296" y="1135378"/>
                </a:cubicBezTo>
                <a:cubicBezTo>
                  <a:pt x="1643762" y="1131266"/>
                  <a:pt x="1646917" y="1128915"/>
                  <a:pt x="1650735" y="1127959"/>
                </a:cubicBezTo>
                <a:close/>
                <a:moveTo>
                  <a:pt x="1136051" y="1112045"/>
                </a:moveTo>
                <a:cubicBezTo>
                  <a:pt x="1138703" y="1113226"/>
                  <a:pt x="1141209" y="1115403"/>
                  <a:pt x="1143640" y="1118933"/>
                </a:cubicBezTo>
                <a:cubicBezTo>
                  <a:pt x="1152166" y="1139087"/>
                  <a:pt x="1119450" y="1146006"/>
                  <a:pt x="1108524" y="1137917"/>
                </a:cubicBezTo>
                <a:cubicBezTo>
                  <a:pt x="1109724" y="1131887"/>
                  <a:pt x="1110925" y="1125855"/>
                  <a:pt x="1106063" y="1118796"/>
                </a:cubicBezTo>
                <a:cubicBezTo>
                  <a:pt x="1118780" y="1113939"/>
                  <a:pt x="1128088" y="1108501"/>
                  <a:pt x="1136051" y="1112045"/>
                </a:cubicBezTo>
                <a:close/>
                <a:moveTo>
                  <a:pt x="4066967" y="1111290"/>
                </a:moveTo>
                <a:lnTo>
                  <a:pt x="4067175" y="1112824"/>
                </a:lnTo>
                <a:lnTo>
                  <a:pt x="4068050" y="1111641"/>
                </a:lnTo>
                <a:close/>
                <a:moveTo>
                  <a:pt x="4208072" y="1106867"/>
                </a:moveTo>
                <a:cubicBezTo>
                  <a:pt x="4229149" y="1113341"/>
                  <a:pt x="4227140" y="1149924"/>
                  <a:pt x="4220316" y="1157127"/>
                </a:cubicBezTo>
                <a:cubicBezTo>
                  <a:pt x="4206063" y="1143450"/>
                  <a:pt x="4190506" y="1134023"/>
                  <a:pt x="4208072" y="1106867"/>
                </a:cubicBezTo>
                <a:close/>
                <a:moveTo>
                  <a:pt x="4255996" y="1099997"/>
                </a:moveTo>
                <a:cubicBezTo>
                  <a:pt x="4261534" y="1103980"/>
                  <a:pt x="4265013" y="1107331"/>
                  <a:pt x="4266465" y="1111773"/>
                </a:cubicBezTo>
                <a:lnTo>
                  <a:pt x="4264961" y="1128150"/>
                </a:lnTo>
                <a:lnTo>
                  <a:pt x="4267331" y="1128311"/>
                </a:lnTo>
                <a:cubicBezTo>
                  <a:pt x="4270465" y="1128014"/>
                  <a:pt x="4273693" y="1126954"/>
                  <a:pt x="4277111" y="1124368"/>
                </a:cubicBezTo>
                <a:cubicBezTo>
                  <a:pt x="4284337" y="1141021"/>
                  <a:pt x="4292319" y="1151570"/>
                  <a:pt x="4278647" y="1161915"/>
                </a:cubicBezTo>
                <a:cubicBezTo>
                  <a:pt x="4263833" y="1168977"/>
                  <a:pt x="4255421" y="1152531"/>
                  <a:pt x="4255345" y="1139109"/>
                </a:cubicBezTo>
                <a:lnTo>
                  <a:pt x="4257833" y="1128853"/>
                </a:lnTo>
                <a:lnTo>
                  <a:pt x="4253099" y="1128006"/>
                </a:lnTo>
                <a:cubicBezTo>
                  <a:pt x="4244152" y="1122048"/>
                  <a:pt x="4243845" y="1106539"/>
                  <a:pt x="4255996" y="1099997"/>
                </a:cubicBezTo>
                <a:close/>
                <a:moveTo>
                  <a:pt x="1506487" y="1091546"/>
                </a:moveTo>
                <a:cubicBezTo>
                  <a:pt x="1526856" y="1107672"/>
                  <a:pt x="1503097" y="1151630"/>
                  <a:pt x="1480876" y="1116920"/>
                </a:cubicBezTo>
                <a:cubicBezTo>
                  <a:pt x="1478870" y="1112478"/>
                  <a:pt x="1482189" y="1106546"/>
                  <a:pt x="1487549" y="1101517"/>
                </a:cubicBezTo>
                <a:cubicBezTo>
                  <a:pt x="1492910" y="1096490"/>
                  <a:pt x="1500315" y="1092366"/>
                  <a:pt x="1506487" y="1091546"/>
                </a:cubicBezTo>
                <a:close/>
                <a:moveTo>
                  <a:pt x="1084674" y="1088654"/>
                </a:moveTo>
                <a:cubicBezTo>
                  <a:pt x="1089178" y="1089674"/>
                  <a:pt x="1092748" y="1091240"/>
                  <a:pt x="1094472" y="1093024"/>
                </a:cubicBezTo>
                <a:cubicBezTo>
                  <a:pt x="1080173" y="1106653"/>
                  <a:pt x="1070061" y="1121774"/>
                  <a:pt x="1043716" y="1103016"/>
                </a:cubicBezTo>
                <a:cubicBezTo>
                  <a:pt x="1049270" y="1087440"/>
                  <a:pt x="1071166" y="1085592"/>
                  <a:pt x="1084674" y="1088654"/>
                </a:cubicBezTo>
                <a:close/>
                <a:moveTo>
                  <a:pt x="1392442" y="1083361"/>
                </a:moveTo>
                <a:cubicBezTo>
                  <a:pt x="1413003" y="1090692"/>
                  <a:pt x="1418383" y="1101599"/>
                  <a:pt x="1412695" y="1117551"/>
                </a:cubicBezTo>
                <a:cubicBezTo>
                  <a:pt x="1401782" y="1109163"/>
                  <a:pt x="1381222" y="1101832"/>
                  <a:pt x="1392442" y="1083361"/>
                </a:cubicBezTo>
                <a:close/>
                <a:moveTo>
                  <a:pt x="841380" y="1066144"/>
                </a:moveTo>
                <a:cubicBezTo>
                  <a:pt x="844575" y="1065564"/>
                  <a:pt x="847865" y="1066358"/>
                  <a:pt x="851000" y="1068108"/>
                </a:cubicBezTo>
                <a:cubicBezTo>
                  <a:pt x="860406" y="1073360"/>
                  <a:pt x="868417" y="1087219"/>
                  <a:pt x="868281" y="1098383"/>
                </a:cubicBezTo>
                <a:cubicBezTo>
                  <a:pt x="868220" y="1103346"/>
                  <a:pt x="866548" y="1107775"/>
                  <a:pt x="862677" y="1110678"/>
                </a:cubicBezTo>
                <a:cubicBezTo>
                  <a:pt x="844864" y="1109516"/>
                  <a:pt x="826665" y="1082020"/>
                  <a:pt x="841380" y="1066144"/>
                </a:cubicBezTo>
                <a:close/>
                <a:moveTo>
                  <a:pt x="4540761" y="1061940"/>
                </a:moveTo>
                <a:cubicBezTo>
                  <a:pt x="4544200" y="1062759"/>
                  <a:pt x="4546834" y="1066240"/>
                  <a:pt x="4548991" y="1072820"/>
                </a:cubicBezTo>
                <a:cubicBezTo>
                  <a:pt x="4538231" y="1080962"/>
                  <a:pt x="4538231" y="1080962"/>
                  <a:pt x="4525789" y="1079427"/>
                </a:cubicBezTo>
                <a:cubicBezTo>
                  <a:pt x="4529377" y="1076713"/>
                  <a:pt x="4526742" y="1073233"/>
                  <a:pt x="4527695" y="1067037"/>
                </a:cubicBezTo>
                <a:cubicBezTo>
                  <a:pt x="4533075" y="1062965"/>
                  <a:pt x="4537321" y="1061122"/>
                  <a:pt x="4540761" y="1061940"/>
                </a:cubicBezTo>
                <a:close/>
                <a:moveTo>
                  <a:pt x="4155674" y="1048418"/>
                </a:moveTo>
                <a:cubicBezTo>
                  <a:pt x="4158974" y="1049807"/>
                  <a:pt x="4161390" y="1053062"/>
                  <a:pt x="4161610" y="1058790"/>
                </a:cubicBezTo>
                <a:cubicBezTo>
                  <a:pt x="4159386" y="1064485"/>
                  <a:pt x="4151380" y="1068187"/>
                  <a:pt x="4137596" y="1069897"/>
                </a:cubicBezTo>
                <a:cubicBezTo>
                  <a:pt x="4131152" y="1061217"/>
                  <a:pt x="4136935" y="1052712"/>
                  <a:pt x="4144439" y="1049241"/>
                </a:cubicBezTo>
                <a:cubicBezTo>
                  <a:pt x="4148191" y="1047507"/>
                  <a:pt x="4152374" y="1047029"/>
                  <a:pt x="4155674" y="1048418"/>
                </a:cubicBezTo>
                <a:close/>
                <a:moveTo>
                  <a:pt x="1051219" y="1044900"/>
                </a:moveTo>
                <a:cubicBezTo>
                  <a:pt x="1055722" y="1043646"/>
                  <a:pt x="1061225" y="1044465"/>
                  <a:pt x="1069449" y="1047398"/>
                </a:cubicBezTo>
                <a:cubicBezTo>
                  <a:pt x="1071883" y="1066565"/>
                  <a:pt x="1046981" y="1071409"/>
                  <a:pt x="1038986" y="1054834"/>
                </a:cubicBezTo>
                <a:cubicBezTo>
                  <a:pt x="1043213" y="1049479"/>
                  <a:pt x="1046717" y="1046153"/>
                  <a:pt x="1051219" y="1044900"/>
                </a:cubicBezTo>
                <a:close/>
                <a:moveTo>
                  <a:pt x="4378783" y="1033987"/>
                </a:moveTo>
                <a:cubicBezTo>
                  <a:pt x="4385215" y="1045669"/>
                  <a:pt x="4377880" y="1059855"/>
                  <a:pt x="4374420" y="1071909"/>
                </a:cubicBezTo>
                <a:cubicBezTo>
                  <a:pt x="4370649" y="1076522"/>
                  <a:pt x="4367234" y="1077768"/>
                  <a:pt x="4364029" y="1077392"/>
                </a:cubicBezTo>
                <a:lnTo>
                  <a:pt x="4359729" y="1075388"/>
                </a:lnTo>
                <a:lnTo>
                  <a:pt x="4356364" y="1079603"/>
                </a:lnTo>
                <a:lnTo>
                  <a:pt x="4345992" y="1069775"/>
                </a:lnTo>
                <a:lnTo>
                  <a:pt x="4336996" y="1077290"/>
                </a:lnTo>
                <a:cubicBezTo>
                  <a:pt x="4326692" y="1067741"/>
                  <a:pt x="4324547" y="1063848"/>
                  <a:pt x="4322403" y="1059954"/>
                </a:cubicBezTo>
                <a:lnTo>
                  <a:pt x="4337481" y="1053010"/>
                </a:lnTo>
                <a:lnTo>
                  <a:pt x="4337425" y="1052899"/>
                </a:lnTo>
                <a:cubicBezTo>
                  <a:pt x="4345099" y="1046923"/>
                  <a:pt x="4356173" y="1035860"/>
                  <a:pt x="4369869" y="1037386"/>
                </a:cubicBezTo>
                <a:lnTo>
                  <a:pt x="4369887" y="1038084"/>
                </a:lnTo>
                <a:close/>
                <a:moveTo>
                  <a:pt x="1453866" y="1033586"/>
                </a:moveTo>
                <a:cubicBezTo>
                  <a:pt x="1466402" y="1030480"/>
                  <a:pt x="1479331" y="1037649"/>
                  <a:pt x="1494576" y="1049720"/>
                </a:cubicBezTo>
                <a:cubicBezTo>
                  <a:pt x="1507681" y="1081901"/>
                  <a:pt x="1443146" y="1079869"/>
                  <a:pt x="1436084" y="1047020"/>
                </a:cubicBezTo>
                <a:cubicBezTo>
                  <a:pt x="1442123" y="1046351"/>
                  <a:pt x="1438735" y="1043668"/>
                  <a:pt x="1441389" y="1040317"/>
                </a:cubicBezTo>
                <a:cubicBezTo>
                  <a:pt x="1445552" y="1036799"/>
                  <a:pt x="1449687" y="1034621"/>
                  <a:pt x="1453866" y="1033586"/>
                </a:cubicBezTo>
                <a:close/>
                <a:moveTo>
                  <a:pt x="948187" y="1027670"/>
                </a:moveTo>
                <a:lnTo>
                  <a:pt x="956718" y="1035194"/>
                </a:lnTo>
                <a:lnTo>
                  <a:pt x="964736" y="1037313"/>
                </a:lnTo>
                <a:cubicBezTo>
                  <a:pt x="977481" y="1041494"/>
                  <a:pt x="989355" y="1046334"/>
                  <a:pt x="1004711" y="1048541"/>
                </a:cubicBezTo>
                <a:cubicBezTo>
                  <a:pt x="988322" y="1077529"/>
                  <a:pt x="922400" y="1055520"/>
                  <a:pt x="919540" y="1030036"/>
                </a:cubicBezTo>
                <a:lnTo>
                  <a:pt x="937817" y="1031439"/>
                </a:lnTo>
                <a:close/>
                <a:moveTo>
                  <a:pt x="883372" y="1026241"/>
                </a:moveTo>
                <a:cubicBezTo>
                  <a:pt x="893112" y="1029110"/>
                  <a:pt x="894744" y="1038091"/>
                  <a:pt x="901656" y="1050751"/>
                </a:cubicBezTo>
                <a:cubicBezTo>
                  <a:pt x="880975" y="1063786"/>
                  <a:pt x="865520" y="1029485"/>
                  <a:pt x="883372" y="1026241"/>
                </a:cubicBezTo>
                <a:close/>
                <a:moveTo>
                  <a:pt x="1328693" y="1021125"/>
                </a:moveTo>
                <a:cubicBezTo>
                  <a:pt x="1343125" y="1028627"/>
                  <a:pt x="1366759" y="1059776"/>
                  <a:pt x="1366223" y="1082659"/>
                </a:cubicBezTo>
                <a:cubicBezTo>
                  <a:pt x="1366042" y="1090287"/>
                  <a:pt x="1363179" y="1096996"/>
                  <a:pt x="1356393" y="1101605"/>
                </a:cubicBezTo>
                <a:cubicBezTo>
                  <a:pt x="1339780" y="1082122"/>
                  <a:pt x="1332653" y="1042908"/>
                  <a:pt x="1328693" y="1021125"/>
                </a:cubicBezTo>
                <a:close/>
                <a:moveTo>
                  <a:pt x="1273174" y="1016377"/>
                </a:moveTo>
                <a:cubicBezTo>
                  <a:pt x="1275778" y="1015575"/>
                  <a:pt x="1278957" y="1016407"/>
                  <a:pt x="1282307" y="1020010"/>
                </a:cubicBezTo>
                <a:cubicBezTo>
                  <a:pt x="1279261" y="1028556"/>
                  <a:pt x="1277736" y="1032826"/>
                  <a:pt x="1276214" y="1037099"/>
                </a:cubicBezTo>
                <a:cubicBezTo>
                  <a:pt x="1267228" y="1036302"/>
                  <a:pt x="1265401" y="1028427"/>
                  <a:pt x="1267495" y="1022553"/>
                </a:cubicBezTo>
                <a:cubicBezTo>
                  <a:pt x="1268542" y="1019616"/>
                  <a:pt x="1270571" y="1017179"/>
                  <a:pt x="1273174" y="1016377"/>
                </a:cubicBezTo>
                <a:close/>
                <a:moveTo>
                  <a:pt x="1729200" y="1012024"/>
                </a:moveTo>
                <a:cubicBezTo>
                  <a:pt x="1735345" y="1013922"/>
                  <a:pt x="1740037" y="1018312"/>
                  <a:pt x="1742989" y="1023566"/>
                </a:cubicBezTo>
                <a:cubicBezTo>
                  <a:pt x="1748894" y="1034077"/>
                  <a:pt x="1747844" y="1048053"/>
                  <a:pt x="1737555" y="1052489"/>
                </a:cubicBezTo>
                <a:lnTo>
                  <a:pt x="1730189" y="1053315"/>
                </a:lnTo>
                <a:lnTo>
                  <a:pt x="1730797" y="1054176"/>
                </a:lnTo>
                <a:cubicBezTo>
                  <a:pt x="1732966" y="1059604"/>
                  <a:pt x="1734023" y="1064852"/>
                  <a:pt x="1733542" y="1066417"/>
                </a:cubicBezTo>
                <a:cubicBezTo>
                  <a:pt x="1729329" y="1068550"/>
                  <a:pt x="1715085" y="1059894"/>
                  <a:pt x="1711676" y="1050712"/>
                </a:cubicBezTo>
                <a:lnTo>
                  <a:pt x="1712550" y="1042687"/>
                </a:lnTo>
                <a:lnTo>
                  <a:pt x="1706504" y="1031386"/>
                </a:lnTo>
                <a:cubicBezTo>
                  <a:pt x="1705073" y="1026159"/>
                  <a:pt x="1704931" y="1020625"/>
                  <a:pt x="1706694" y="1015435"/>
                </a:cubicBezTo>
                <a:cubicBezTo>
                  <a:pt x="1715459" y="1010722"/>
                  <a:pt x="1723056" y="1010128"/>
                  <a:pt x="1729200" y="1012024"/>
                </a:cubicBezTo>
                <a:close/>
                <a:moveTo>
                  <a:pt x="1449957" y="1011708"/>
                </a:moveTo>
                <a:cubicBezTo>
                  <a:pt x="1484978" y="1011291"/>
                  <a:pt x="1505103" y="1030295"/>
                  <a:pt x="1535819" y="1030465"/>
                </a:cubicBezTo>
                <a:cubicBezTo>
                  <a:pt x="1518360" y="1063280"/>
                  <a:pt x="1453441" y="1037325"/>
                  <a:pt x="1449957" y="1011708"/>
                </a:cubicBezTo>
                <a:close/>
                <a:moveTo>
                  <a:pt x="4014907" y="1005583"/>
                </a:moveTo>
                <a:cubicBezTo>
                  <a:pt x="4019957" y="1009275"/>
                  <a:pt x="4022889" y="1013353"/>
                  <a:pt x="4023802" y="1018371"/>
                </a:cubicBezTo>
                <a:cubicBezTo>
                  <a:pt x="4024715" y="1023392"/>
                  <a:pt x="4023608" y="1029357"/>
                  <a:pt x="4020585" y="1036820"/>
                </a:cubicBezTo>
                <a:cubicBezTo>
                  <a:pt x="3998576" y="1036212"/>
                  <a:pt x="3994520" y="1013899"/>
                  <a:pt x="4014907" y="1005583"/>
                </a:cubicBezTo>
                <a:close/>
                <a:moveTo>
                  <a:pt x="1210976" y="1005161"/>
                </a:moveTo>
                <a:cubicBezTo>
                  <a:pt x="1228376" y="1024205"/>
                  <a:pt x="1199845" y="1056546"/>
                  <a:pt x="1182039" y="1023676"/>
                </a:cubicBezTo>
                <a:cubicBezTo>
                  <a:pt x="1184602" y="1015329"/>
                  <a:pt x="1202476" y="1002551"/>
                  <a:pt x="1210976" y="1005161"/>
                </a:cubicBezTo>
                <a:close/>
                <a:moveTo>
                  <a:pt x="4109219" y="1002798"/>
                </a:moveTo>
                <a:cubicBezTo>
                  <a:pt x="4114441" y="1003040"/>
                  <a:pt x="4119528" y="1004939"/>
                  <a:pt x="4123824" y="1009027"/>
                </a:cubicBezTo>
                <a:cubicBezTo>
                  <a:pt x="4123303" y="1028699"/>
                  <a:pt x="4087642" y="1045194"/>
                  <a:pt x="4076275" y="1031017"/>
                </a:cubicBezTo>
                <a:cubicBezTo>
                  <a:pt x="4076535" y="1021179"/>
                  <a:pt x="4084127" y="1011594"/>
                  <a:pt x="4093801" y="1006513"/>
                </a:cubicBezTo>
                <a:cubicBezTo>
                  <a:pt x="4098638" y="1003972"/>
                  <a:pt x="4103996" y="1002557"/>
                  <a:pt x="4109219" y="1002798"/>
                </a:cubicBezTo>
                <a:close/>
                <a:moveTo>
                  <a:pt x="1655835" y="995376"/>
                </a:moveTo>
                <a:cubicBezTo>
                  <a:pt x="1655835" y="995376"/>
                  <a:pt x="1657358" y="995605"/>
                  <a:pt x="1659215" y="996273"/>
                </a:cubicBezTo>
                <a:cubicBezTo>
                  <a:pt x="1661072" y="996942"/>
                  <a:pt x="1663262" y="998050"/>
                  <a:pt x="1664592" y="999808"/>
                </a:cubicBezTo>
                <a:lnTo>
                  <a:pt x="1664644" y="1000117"/>
                </a:lnTo>
                <a:lnTo>
                  <a:pt x="1665311" y="1000015"/>
                </a:lnTo>
                <a:cubicBezTo>
                  <a:pt x="1673796" y="1002415"/>
                  <a:pt x="1681484" y="1007946"/>
                  <a:pt x="1686536" y="1014790"/>
                </a:cubicBezTo>
                <a:cubicBezTo>
                  <a:pt x="1691589" y="1021636"/>
                  <a:pt x="1694006" y="1029798"/>
                  <a:pt x="1691947" y="1037461"/>
                </a:cubicBezTo>
                <a:lnTo>
                  <a:pt x="1685550" y="1047902"/>
                </a:lnTo>
                <a:lnTo>
                  <a:pt x="1699742" y="1045435"/>
                </a:lnTo>
                <a:cubicBezTo>
                  <a:pt x="1705869" y="1045553"/>
                  <a:pt x="1710671" y="1048054"/>
                  <a:pt x="1714269" y="1055835"/>
                </a:cubicBezTo>
                <a:cubicBezTo>
                  <a:pt x="1719264" y="1077139"/>
                  <a:pt x="1685848" y="1078426"/>
                  <a:pt x="1676448" y="1068605"/>
                </a:cubicBezTo>
                <a:cubicBezTo>
                  <a:pt x="1677550" y="1065735"/>
                  <a:pt x="1678651" y="1062865"/>
                  <a:pt x="1679028" y="1059739"/>
                </a:cubicBezTo>
                <a:lnTo>
                  <a:pt x="1677842" y="1052777"/>
                </a:lnTo>
                <a:lnTo>
                  <a:pt x="1670504" y="1057143"/>
                </a:lnTo>
                <a:lnTo>
                  <a:pt x="1665956" y="1053155"/>
                </a:lnTo>
                <a:lnTo>
                  <a:pt x="1663924" y="1059274"/>
                </a:lnTo>
                <a:lnTo>
                  <a:pt x="1671249" y="1058966"/>
                </a:lnTo>
                <a:cubicBezTo>
                  <a:pt x="1675283" y="1063559"/>
                  <a:pt x="1674890" y="1072371"/>
                  <a:pt x="1670070" y="1085397"/>
                </a:cubicBezTo>
                <a:cubicBezTo>
                  <a:pt x="1664735" y="1086263"/>
                  <a:pt x="1660844" y="1084435"/>
                  <a:pt x="1658332" y="1081357"/>
                </a:cubicBezTo>
                <a:lnTo>
                  <a:pt x="1656401" y="1074915"/>
                </a:lnTo>
                <a:lnTo>
                  <a:pt x="1632707" y="1096254"/>
                </a:lnTo>
                <a:lnTo>
                  <a:pt x="1620045" y="1098763"/>
                </a:lnTo>
                <a:lnTo>
                  <a:pt x="1620459" y="1106351"/>
                </a:lnTo>
                <a:cubicBezTo>
                  <a:pt x="1618450" y="1114276"/>
                  <a:pt x="1614029" y="1120634"/>
                  <a:pt x="1607348" y="1121975"/>
                </a:cubicBezTo>
                <a:cubicBezTo>
                  <a:pt x="1603040" y="1119598"/>
                  <a:pt x="1599630" y="1115622"/>
                  <a:pt x="1597290" y="1110874"/>
                </a:cubicBezTo>
                <a:lnTo>
                  <a:pt x="1595607" y="1103606"/>
                </a:lnTo>
                <a:lnTo>
                  <a:pt x="1592327" y="1104256"/>
                </a:lnTo>
                <a:lnTo>
                  <a:pt x="1589657" y="1092625"/>
                </a:lnTo>
                <a:lnTo>
                  <a:pt x="1574615" y="1083397"/>
                </a:lnTo>
                <a:cubicBezTo>
                  <a:pt x="1569264" y="1078107"/>
                  <a:pt x="1565302" y="1071642"/>
                  <a:pt x="1564260" y="1064881"/>
                </a:cubicBezTo>
                <a:cubicBezTo>
                  <a:pt x="1569082" y="1059952"/>
                  <a:pt x="1573927" y="1057442"/>
                  <a:pt x="1578730" y="1056629"/>
                </a:cubicBezTo>
                <a:lnTo>
                  <a:pt x="1587811" y="1058928"/>
                </a:lnTo>
                <a:lnTo>
                  <a:pt x="1595812" y="1033879"/>
                </a:lnTo>
                <a:cubicBezTo>
                  <a:pt x="1608724" y="1011667"/>
                  <a:pt x="1631060" y="994767"/>
                  <a:pt x="1655835" y="995376"/>
                </a:cubicBezTo>
                <a:close/>
                <a:moveTo>
                  <a:pt x="4267299" y="995338"/>
                </a:moveTo>
                <a:cubicBezTo>
                  <a:pt x="4273854" y="994445"/>
                  <a:pt x="4280556" y="994637"/>
                  <a:pt x="4285512" y="998366"/>
                </a:cubicBezTo>
                <a:cubicBezTo>
                  <a:pt x="4283498" y="1016264"/>
                  <a:pt x="4275936" y="1026104"/>
                  <a:pt x="4254089" y="1029077"/>
                </a:cubicBezTo>
                <a:cubicBezTo>
                  <a:pt x="4249130" y="1025347"/>
                  <a:pt x="4251733" y="1011774"/>
                  <a:pt x="4249969" y="998797"/>
                </a:cubicBezTo>
                <a:cubicBezTo>
                  <a:pt x="4254337" y="998203"/>
                  <a:pt x="4260744" y="996228"/>
                  <a:pt x="4267299" y="995338"/>
                </a:cubicBezTo>
                <a:close/>
                <a:moveTo>
                  <a:pt x="1460845" y="988743"/>
                </a:moveTo>
                <a:cubicBezTo>
                  <a:pt x="1464093" y="987680"/>
                  <a:pt x="1466984" y="987931"/>
                  <a:pt x="1469333" y="989028"/>
                </a:cubicBezTo>
                <a:cubicBezTo>
                  <a:pt x="1471682" y="990124"/>
                  <a:pt x="1473489" y="992066"/>
                  <a:pt x="1474569" y="994384"/>
                </a:cubicBezTo>
                <a:cubicBezTo>
                  <a:pt x="1476727" y="999022"/>
                  <a:pt x="1475972" y="1005166"/>
                  <a:pt x="1470819" y="1009067"/>
                </a:cubicBezTo>
                <a:cubicBezTo>
                  <a:pt x="1457828" y="1013322"/>
                  <a:pt x="1459336" y="1001033"/>
                  <a:pt x="1460845" y="988743"/>
                </a:cubicBezTo>
                <a:close/>
                <a:moveTo>
                  <a:pt x="2012136" y="988569"/>
                </a:moveTo>
                <a:lnTo>
                  <a:pt x="2009938" y="990024"/>
                </a:lnTo>
                <a:lnTo>
                  <a:pt x="2010741" y="989841"/>
                </a:lnTo>
                <a:lnTo>
                  <a:pt x="2011116" y="990164"/>
                </a:lnTo>
                <a:lnTo>
                  <a:pt x="2012292" y="988576"/>
                </a:lnTo>
                <a:close/>
                <a:moveTo>
                  <a:pt x="1412970" y="985372"/>
                </a:moveTo>
                <a:cubicBezTo>
                  <a:pt x="1417825" y="984764"/>
                  <a:pt x="1422396" y="985426"/>
                  <a:pt x="1426425" y="987049"/>
                </a:cubicBezTo>
                <a:cubicBezTo>
                  <a:pt x="1434484" y="990296"/>
                  <a:pt x="1440373" y="997395"/>
                  <a:pt x="1442021" y="1005892"/>
                </a:cubicBezTo>
                <a:cubicBezTo>
                  <a:pt x="1443120" y="1011557"/>
                  <a:pt x="1442333" y="1017844"/>
                  <a:pt x="1439047" y="1024027"/>
                </a:cubicBezTo>
                <a:cubicBezTo>
                  <a:pt x="1430510" y="1025579"/>
                  <a:pt x="1422756" y="1031457"/>
                  <a:pt x="1414218" y="1033007"/>
                </a:cubicBezTo>
                <a:cubicBezTo>
                  <a:pt x="1400624" y="1031012"/>
                  <a:pt x="1386582" y="1002286"/>
                  <a:pt x="1397816" y="991308"/>
                </a:cubicBezTo>
                <a:cubicBezTo>
                  <a:pt x="1402978" y="987856"/>
                  <a:pt x="1408115" y="985979"/>
                  <a:pt x="1412970" y="985372"/>
                </a:cubicBezTo>
                <a:close/>
                <a:moveTo>
                  <a:pt x="998113" y="979566"/>
                </a:moveTo>
                <a:cubicBezTo>
                  <a:pt x="1004673" y="978373"/>
                  <a:pt x="1010733" y="980643"/>
                  <a:pt x="1016443" y="984100"/>
                </a:cubicBezTo>
                <a:cubicBezTo>
                  <a:pt x="1022155" y="987556"/>
                  <a:pt x="1027516" y="992201"/>
                  <a:pt x="1032681" y="995757"/>
                </a:cubicBezTo>
                <a:cubicBezTo>
                  <a:pt x="1045382" y="1015923"/>
                  <a:pt x="1008814" y="1013579"/>
                  <a:pt x="1025888" y="1032951"/>
                </a:cubicBezTo>
                <a:cubicBezTo>
                  <a:pt x="1013559" y="1039686"/>
                  <a:pt x="1009186" y="1040481"/>
                  <a:pt x="1004813" y="1041277"/>
                </a:cubicBezTo>
                <a:cubicBezTo>
                  <a:pt x="1000857" y="1019520"/>
                  <a:pt x="1002067" y="1001322"/>
                  <a:pt x="998113" y="979566"/>
                </a:cubicBezTo>
                <a:close/>
                <a:moveTo>
                  <a:pt x="3648894" y="973584"/>
                </a:moveTo>
                <a:lnTo>
                  <a:pt x="3637793" y="978622"/>
                </a:lnTo>
                <a:lnTo>
                  <a:pt x="3633928" y="978812"/>
                </a:lnTo>
                <a:lnTo>
                  <a:pt x="3644902" y="985173"/>
                </a:lnTo>
                <a:cubicBezTo>
                  <a:pt x="3654656" y="990772"/>
                  <a:pt x="3665296" y="996801"/>
                  <a:pt x="3677711" y="1003692"/>
                </a:cubicBezTo>
                <a:lnTo>
                  <a:pt x="3681962" y="1004610"/>
                </a:lnTo>
                <a:lnTo>
                  <a:pt x="3677437" y="998964"/>
                </a:lnTo>
                <a:cubicBezTo>
                  <a:pt x="3676816" y="996769"/>
                  <a:pt x="3676648" y="994324"/>
                  <a:pt x="3674505" y="990430"/>
                </a:cubicBezTo>
                <a:cubicBezTo>
                  <a:pt x="3678856" y="985497"/>
                  <a:pt x="3683008" y="984480"/>
                  <a:pt x="3686608" y="985670"/>
                </a:cubicBezTo>
                <a:cubicBezTo>
                  <a:pt x="3690208" y="986859"/>
                  <a:pt x="3693255" y="990256"/>
                  <a:pt x="3695400" y="994148"/>
                </a:cubicBezTo>
                <a:lnTo>
                  <a:pt x="3691945" y="998915"/>
                </a:lnTo>
                <a:lnTo>
                  <a:pt x="3693578" y="997737"/>
                </a:lnTo>
                <a:lnTo>
                  <a:pt x="3698397" y="1008157"/>
                </a:lnTo>
                <a:lnTo>
                  <a:pt x="3705643" y="1009721"/>
                </a:lnTo>
                <a:cubicBezTo>
                  <a:pt x="3715840" y="1012305"/>
                  <a:pt x="3727367" y="1015751"/>
                  <a:pt x="3741555" y="1020918"/>
                </a:cubicBezTo>
                <a:cubicBezTo>
                  <a:pt x="3752196" y="1010582"/>
                  <a:pt x="3722934" y="996371"/>
                  <a:pt x="3685192" y="984097"/>
                </a:cubicBezTo>
                <a:close/>
                <a:moveTo>
                  <a:pt x="4331465" y="962913"/>
                </a:moveTo>
                <a:cubicBezTo>
                  <a:pt x="4339512" y="964648"/>
                  <a:pt x="4345134" y="968367"/>
                  <a:pt x="4349027" y="973210"/>
                </a:cubicBezTo>
                <a:cubicBezTo>
                  <a:pt x="4360707" y="987745"/>
                  <a:pt x="4356838" y="1012434"/>
                  <a:pt x="4356284" y="1024248"/>
                </a:cubicBezTo>
                <a:cubicBezTo>
                  <a:pt x="4345707" y="1031542"/>
                  <a:pt x="4337361" y="1032983"/>
                  <a:pt x="4331168" y="1030635"/>
                </a:cubicBezTo>
                <a:lnTo>
                  <a:pt x="4320181" y="1015907"/>
                </a:lnTo>
                <a:lnTo>
                  <a:pt x="4317998" y="1019453"/>
                </a:lnTo>
                <a:cubicBezTo>
                  <a:pt x="4311594" y="1025252"/>
                  <a:pt x="4301936" y="1027007"/>
                  <a:pt x="4292282" y="1018708"/>
                </a:cubicBezTo>
                <a:cubicBezTo>
                  <a:pt x="4290711" y="1010058"/>
                  <a:pt x="4299393" y="986139"/>
                  <a:pt x="4307805" y="984610"/>
                </a:cubicBezTo>
                <a:lnTo>
                  <a:pt x="4319180" y="992479"/>
                </a:lnTo>
                <a:lnTo>
                  <a:pt x="4319227" y="987583"/>
                </a:lnTo>
                <a:cubicBezTo>
                  <a:pt x="4321335" y="978333"/>
                  <a:pt x="4325440" y="969422"/>
                  <a:pt x="4331465" y="962913"/>
                </a:cubicBezTo>
                <a:close/>
                <a:moveTo>
                  <a:pt x="4205592" y="958011"/>
                </a:moveTo>
                <a:cubicBezTo>
                  <a:pt x="4211605" y="960269"/>
                  <a:pt x="4215423" y="964322"/>
                  <a:pt x="4217456" y="969328"/>
                </a:cubicBezTo>
                <a:cubicBezTo>
                  <a:pt x="4223548" y="984350"/>
                  <a:pt x="4213550" y="1007949"/>
                  <a:pt x="4198459" y="1017394"/>
                </a:cubicBezTo>
                <a:cubicBezTo>
                  <a:pt x="4195314" y="1000094"/>
                  <a:pt x="4200847" y="981215"/>
                  <a:pt x="4205592" y="958011"/>
                </a:cubicBezTo>
                <a:close/>
                <a:moveTo>
                  <a:pt x="3829004" y="956055"/>
                </a:moveTo>
                <a:cubicBezTo>
                  <a:pt x="3851053" y="956056"/>
                  <a:pt x="3859872" y="991617"/>
                  <a:pt x="3855463" y="1000506"/>
                </a:cubicBezTo>
                <a:cubicBezTo>
                  <a:pt x="3837823" y="991616"/>
                  <a:pt x="3820184" y="987172"/>
                  <a:pt x="3829004" y="956055"/>
                </a:cubicBezTo>
                <a:close/>
                <a:moveTo>
                  <a:pt x="3964537" y="948086"/>
                </a:moveTo>
                <a:cubicBezTo>
                  <a:pt x="3968805" y="965741"/>
                  <a:pt x="3938257" y="991488"/>
                  <a:pt x="3924274" y="973900"/>
                </a:cubicBezTo>
                <a:cubicBezTo>
                  <a:pt x="3927696" y="952264"/>
                  <a:pt x="3943075" y="944301"/>
                  <a:pt x="3964537" y="948086"/>
                </a:cubicBezTo>
                <a:close/>
                <a:moveTo>
                  <a:pt x="1159821" y="944612"/>
                </a:moveTo>
                <a:cubicBezTo>
                  <a:pt x="1170220" y="941165"/>
                  <a:pt x="1179379" y="941763"/>
                  <a:pt x="1187606" y="945397"/>
                </a:cubicBezTo>
                <a:cubicBezTo>
                  <a:pt x="1195831" y="949030"/>
                  <a:pt x="1203124" y="955698"/>
                  <a:pt x="1209796" y="964387"/>
                </a:cubicBezTo>
                <a:cubicBezTo>
                  <a:pt x="1218169" y="997960"/>
                  <a:pt x="1157172" y="983657"/>
                  <a:pt x="1156093" y="956754"/>
                </a:cubicBezTo>
                <a:cubicBezTo>
                  <a:pt x="1161604" y="954019"/>
                  <a:pt x="1162847" y="949971"/>
                  <a:pt x="1159821" y="944612"/>
                </a:cubicBezTo>
                <a:close/>
                <a:moveTo>
                  <a:pt x="3872799" y="935419"/>
                </a:moveTo>
                <a:cubicBezTo>
                  <a:pt x="3879263" y="937600"/>
                  <a:pt x="3883572" y="939783"/>
                  <a:pt x="3886264" y="943603"/>
                </a:cubicBezTo>
                <a:lnTo>
                  <a:pt x="3889634" y="959700"/>
                </a:lnTo>
                <a:lnTo>
                  <a:pt x="3891947" y="959158"/>
                </a:lnTo>
                <a:cubicBezTo>
                  <a:pt x="3894856" y="957954"/>
                  <a:pt x="3897631" y="955993"/>
                  <a:pt x="3900139" y="952517"/>
                </a:cubicBezTo>
                <a:cubicBezTo>
                  <a:pt x="3911935" y="966315"/>
                  <a:pt x="3922662" y="974056"/>
                  <a:pt x="3912630" y="987959"/>
                </a:cubicBezTo>
                <a:cubicBezTo>
                  <a:pt x="3900542" y="999058"/>
                  <a:pt x="3887672" y="985807"/>
                  <a:pt x="3883659" y="972999"/>
                </a:cubicBezTo>
                <a:lnTo>
                  <a:pt x="3883027" y="962464"/>
                </a:lnTo>
                <a:lnTo>
                  <a:pt x="3878253" y="963044"/>
                </a:lnTo>
                <a:cubicBezTo>
                  <a:pt x="3867951" y="959975"/>
                  <a:pt x="3863104" y="945240"/>
                  <a:pt x="3872799" y="935419"/>
                </a:cubicBezTo>
                <a:close/>
                <a:moveTo>
                  <a:pt x="4288982" y="935077"/>
                </a:moveTo>
                <a:cubicBezTo>
                  <a:pt x="4292505" y="934674"/>
                  <a:pt x="4295871" y="936057"/>
                  <a:pt x="4298059" y="940030"/>
                </a:cubicBezTo>
                <a:cubicBezTo>
                  <a:pt x="4298436" y="950178"/>
                  <a:pt x="4290439" y="954581"/>
                  <a:pt x="4280633" y="965157"/>
                </a:cubicBezTo>
                <a:cubicBezTo>
                  <a:pt x="4266432" y="953559"/>
                  <a:pt x="4278414" y="936285"/>
                  <a:pt x="4288982" y="935077"/>
                </a:cubicBezTo>
                <a:close/>
                <a:moveTo>
                  <a:pt x="668002" y="931665"/>
                </a:moveTo>
                <a:cubicBezTo>
                  <a:pt x="680124" y="931938"/>
                  <a:pt x="692549" y="936904"/>
                  <a:pt x="703172" y="940166"/>
                </a:cubicBezTo>
                <a:cubicBezTo>
                  <a:pt x="717052" y="985817"/>
                  <a:pt x="653692" y="980155"/>
                  <a:pt x="634650" y="951314"/>
                </a:cubicBezTo>
                <a:cubicBezTo>
                  <a:pt x="644062" y="935809"/>
                  <a:pt x="655881" y="931391"/>
                  <a:pt x="668002" y="931665"/>
                </a:cubicBezTo>
                <a:close/>
                <a:moveTo>
                  <a:pt x="1534525" y="929693"/>
                </a:moveTo>
                <a:cubicBezTo>
                  <a:pt x="1542341" y="932223"/>
                  <a:pt x="1552057" y="936411"/>
                  <a:pt x="1561480" y="942378"/>
                </a:cubicBezTo>
                <a:lnTo>
                  <a:pt x="1577817" y="957523"/>
                </a:lnTo>
                <a:lnTo>
                  <a:pt x="1589248" y="962957"/>
                </a:lnTo>
                <a:lnTo>
                  <a:pt x="1585450" y="964598"/>
                </a:lnTo>
                <a:lnTo>
                  <a:pt x="1586677" y="965735"/>
                </a:lnTo>
                <a:cubicBezTo>
                  <a:pt x="1591105" y="972164"/>
                  <a:pt x="1594428" y="979438"/>
                  <a:pt x="1595995" y="987591"/>
                </a:cubicBezTo>
                <a:cubicBezTo>
                  <a:pt x="1589573" y="988060"/>
                  <a:pt x="1582909" y="986713"/>
                  <a:pt x="1576433" y="983921"/>
                </a:cubicBezTo>
                <a:lnTo>
                  <a:pt x="1560673" y="973378"/>
                </a:lnTo>
                <a:lnTo>
                  <a:pt x="1557223" y="973778"/>
                </a:lnTo>
                <a:cubicBezTo>
                  <a:pt x="1552950" y="973154"/>
                  <a:pt x="1548639" y="971557"/>
                  <a:pt x="1545248" y="969303"/>
                </a:cubicBezTo>
                <a:lnTo>
                  <a:pt x="1543149" y="966564"/>
                </a:lnTo>
                <a:lnTo>
                  <a:pt x="1540387" y="965910"/>
                </a:lnTo>
                <a:cubicBezTo>
                  <a:pt x="1522629" y="957724"/>
                  <a:pt x="1507690" y="943113"/>
                  <a:pt x="1508436" y="930312"/>
                </a:cubicBezTo>
                <a:cubicBezTo>
                  <a:pt x="1517755" y="931694"/>
                  <a:pt x="1525620" y="933829"/>
                  <a:pt x="1532637" y="936403"/>
                </a:cubicBezTo>
                <a:lnTo>
                  <a:pt x="1537945" y="938826"/>
                </a:lnTo>
                <a:close/>
                <a:moveTo>
                  <a:pt x="3952764" y="924286"/>
                </a:moveTo>
                <a:cubicBezTo>
                  <a:pt x="3958899" y="923450"/>
                  <a:pt x="3963282" y="925056"/>
                  <a:pt x="3965770" y="928022"/>
                </a:cubicBezTo>
                <a:cubicBezTo>
                  <a:pt x="3968256" y="930989"/>
                  <a:pt x="3968845" y="935315"/>
                  <a:pt x="3967389" y="939919"/>
                </a:cubicBezTo>
                <a:cubicBezTo>
                  <a:pt x="3963298" y="940474"/>
                  <a:pt x="3955118" y="941588"/>
                  <a:pt x="3951028" y="942145"/>
                </a:cubicBezTo>
                <a:cubicBezTo>
                  <a:pt x="3949851" y="933493"/>
                  <a:pt x="3953353" y="928610"/>
                  <a:pt x="3952764" y="924286"/>
                </a:cubicBezTo>
                <a:close/>
                <a:moveTo>
                  <a:pt x="807067" y="922990"/>
                </a:moveTo>
                <a:cubicBezTo>
                  <a:pt x="811673" y="924177"/>
                  <a:pt x="815513" y="927225"/>
                  <a:pt x="816824" y="932016"/>
                </a:cubicBezTo>
                <a:cubicBezTo>
                  <a:pt x="814361" y="943833"/>
                  <a:pt x="794020" y="952781"/>
                  <a:pt x="785796" y="933145"/>
                </a:cubicBezTo>
                <a:cubicBezTo>
                  <a:pt x="787311" y="929572"/>
                  <a:pt x="789788" y="926916"/>
                  <a:pt x="792709" y="925142"/>
                </a:cubicBezTo>
                <a:cubicBezTo>
                  <a:pt x="797088" y="922480"/>
                  <a:pt x="802461" y="921804"/>
                  <a:pt x="807067" y="922990"/>
                </a:cubicBezTo>
                <a:close/>
                <a:moveTo>
                  <a:pt x="3802122" y="919731"/>
                </a:moveTo>
                <a:cubicBezTo>
                  <a:pt x="3807651" y="920313"/>
                  <a:pt x="3811453" y="921410"/>
                  <a:pt x="3813916" y="922804"/>
                </a:cubicBezTo>
                <a:cubicBezTo>
                  <a:pt x="3831150" y="932559"/>
                  <a:pt x="3782742" y="956815"/>
                  <a:pt x="3802122" y="919731"/>
                </a:cubicBezTo>
                <a:close/>
                <a:moveTo>
                  <a:pt x="4232374" y="912083"/>
                </a:moveTo>
                <a:cubicBezTo>
                  <a:pt x="4236979" y="910628"/>
                  <a:pt x="4241947" y="910673"/>
                  <a:pt x="4246879" y="912900"/>
                </a:cubicBezTo>
                <a:cubicBezTo>
                  <a:pt x="4253144" y="924279"/>
                  <a:pt x="4239032" y="944095"/>
                  <a:pt x="4224861" y="948654"/>
                </a:cubicBezTo>
                <a:cubicBezTo>
                  <a:pt x="4220138" y="950173"/>
                  <a:pt x="4215407" y="949997"/>
                  <a:pt x="4211424" y="947248"/>
                </a:cubicBezTo>
                <a:cubicBezTo>
                  <a:pt x="4208003" y="934304"/>
                  <a:pt x="4218559" y="916446"/>
                  <a:pt x="4232374" y="912083"/>
                </a:cubicBezTo>
                <a:close/>
                <a:moveTo>
                  <a:pt x="1626265" y="904033"/>
                </a:moveTo>
                <a:cubicBezTo>
                  <a:pt x="1630978" y="903664"/>
                  <a:pt x="1635546" y="904922"/>
                  <a:pt x="1639698" y="907070"/>
                </a:cubicBezTo>
                <a:cubicBezTo>
                  <a:pt x="1648004" y="911364"/>
                  <a:pt x="1654650" y="919218"/>
                  <a:pt x="1657484" y="924739"/>
                </a:cubicBezTo>
                <a:cubicBezTo>
                  <a:pt x="1649971" y="927079"/>
                  <a:pt x="1641097" y="930166"/>
                  <a:pt x="1632847" y="929377"/>
                </a:cubicBezTo>
                <a:lnTo>
                  <a:pt x="1631911" y="929002"/>
                </a:lnTo>
                <a:lnTo>
                  <a:pt x="1647505" y="941166"/>
                </a:lnTo>
                <a:lnTo>
                  <a:pt x="1647320" y="941686"/>
                </a:lnTo>
                <a:lnTo>
                  <a:pt x="1651050" y="942260"/>
                </a:lnTo>
                <a:cubicBezTo>
                  <a:pt x="1654619" y="944771"/>
                  <a:pt x="1657788" y="948884"/>
                  <a:pt x="1660430" y="953690"/>
                </a:cubicBezTo>
                <a:cubicBezTo>
                  <a:pt x="1665713" y="963303"/>
                  <a:pt x="1668893" y="975692"/>
                  <a:pt x="1668974" y="983587"/>
                </a:cubicBezTo>
                <a:cubicBezTo>
                  <a:pt x="1658656" y="988042"/>
                  <a:pt x="1650360" y="981829"/>
                  <a:pt x="1645077" y="972215"/>
                </a:cubicBezTo>
                <a:lnTo>
                  <a:pt x="1641480" y="952582"/>
                </a:lnTo>
                <a:lnTo>
                  <a:pt x="1626445" y="947912"/>
                </a:lnTo>
                <a:cubicBezTo>
                  <a:pt x="1613517" y="938878"/>
                  <a:pt x="1611266" y="920379"/>
                  <a:pt x="1611325" y="910287"/>
                </a:cubicBezTo>
                <a:lnTo>
                  <a:pt x="1612207" y="911129"/>
                </a:lnTo>
                <a:lnTo>
                  <a:pt x="1611959" y="910756"/>
                </a:lnTo>
                <a:cubicBezTo>
                  <a:pt x="1616694" y="906398"/>
                  <a:pt x="1621553" y="904402"/>
                  <a:pt x="1626265" y="904033"/>
                </a:cubicBezTo>
                <a:close/>
                <a:moveTo>
                  <a:pt x="1687263" y="898552"/>
                </a:moveTo>
                <a:cubicBezTo>
                  <a:pt x="1709060" y="926945"/>
                  <a:pt x="1705718" y="952139"/>
                  <a:pt x="1705775" y="980027"/>
                </a:cubicBezTo>
                <a:cubicBezTo>
                  <a:pt x="1688766" y="966560"/>
                  <a:pt x="1665584" y="925934"/>
                  <a:pt x="1687263" y="898552"/>
                </a:cubicBezTo>
                <a:close/>
                <a:moveTo>
                  <a:pt x="1246882" y="896201"/>
                </a:moveTo>
                <a:cubicBezTo>
                  <a:pt x="1252484" y="895302"/>
                  <a:pt x="1257281" y="895637"/>
                  <a:pt x="1261297" y="896842"/>
                </a:cubicBezTo>
                <a:cubicBezTo>
                  <a:pt x="1289419" y="905286"/>
                  <a:pt x="1279387" y="956458"/>
                  <a:pt x="1240783" y="926469"/>
                </a:cubicBezTo>
                <a:cubicBezTo>
                  <a:pt x="1243717" y="918246"/>
                  <a:pt x="1236851" y="911164"/>
                  <a:pt x="1246882" y="896201"/>
                </a:cubicBezTo>
                <a:close/>
                <a:moveTo>
                  <a:pt x="3709254" y="896138"/>
                </a:moveTo>
                <a:cubicBezTo>
                  <a:pt x="3712197" y="917767"/>
                  <a:pt x="3704986" y="927559"/>
                  <a:pt x="3688207" y="929843"/>
                </a:cubicBezTo>
                <a:cubicBezTo>
                  <a:pt x="3690636" y="916295"/>
                  <a:pt x="3687692" y="894667"/>
                  <a:pt x="3709254" y="896138"/>
                </a:cubicBezTo>
                <a:close/>
                <a:moveTo>
                  <a:pt x="4154010" y="895966"/>
                </a:moveTo>
                <a:cubicBezTo>
                  <a:pt x="4135474" y="926585"/>
                  <a:pt x="4110786" y="932623"/>
                  <a:pt x="4084822" y="942805"/>
                </a:cubicBezTo>
                <a:cubicBezTo>
                  <a:pt x="4091192" y="922067"/>
                  <a:pt x="4120623" y="885713"/>
                  <a:pt x="4154010" y="895966"/>
                </a:cubicBezTo>
                <a:close/>
                <a:moveTo>
                  <a:pt x="1778092" y="895175"/>
                </a:moveTo>
                <a:cubicBezTo>
                  <a:pt x="1789507" y="894032"/>
                  <a:pt x="1799392" y="894949"/>
                  <a:pt x="1807828" y="897387"/>
                </a:cubicBezTo>
                <a:cubicBezTo>
                  <a:pt x="1866885" y="914454"/>
                  <a:pt x="1855013" y="1006032"/>
                  <a:pt x="1801041" y="986788"/>
                </a:cubicBezTo>
                <a:cubicBezTo>
                  <a:pt x="1792451" y="984882"/>
                  <a:pt x="1785639" y="980426"/>
                  <a:pt x="1780525" y="974257"/>
                </a:cubicBezTo>
                <a:lnTo>
                  <a:pt x="1776076" y="964439"/>
                </a:lnTo>
                <a:lnTo>
                  <a:pt x="1762437" y="969349"/>
                </a:lnTo>
                <a:cubicBezTo>
                  <a:pt x="1754059" y="961863"/>
                  <a:pt x="1759634" y="954881"/>
                  <a:pt x="1768831" y="949996"/>
                </a:cubicBezTo>
                <a:lnTo>
                  <a:pt x="1770146" y="949516"/>
                </a:lnTo>
                <a:lnTo>
                  <a:pt x="1769545" y="923412"/>
                </a:lnTo>
                <a:cubicBezTo>
                  <a:pt x="1770888" y="913752"/>
                  <a:pt x="1773765" y="904060"/>
                  <a:pt x="1778092" y="895175"/>
                </a:cubicBezTo>
                <a:close/>
                <a:moveTo>
                  <a:pt x="1538704" y="870232"/>
                </a:moveTo>
                <a:cubicBezTo>
                  <a:pt x="1542481" y="869388"/>
                  <a:pt x="1546593" y="870854"/>
                  <a:pt x="1550013" y="874264"/>
                </a:cubicBezTo>
                <a:cubicBezTo>
                  <a:pt x="1548625" y="878152"/>
                  <a:pt x="1545853" y="885928"/>
                  <a:pt x="1544468" y="889817"/>
                </a:cubicBezTo>
                <a:cubicBezTo>
                  <a:pt x="1536242" y="886884"/>
                  <a:pt x="1533516" y="881528"/>
                  <a:pt x="1529405" y="880063"/>
                </a:cubicBezTo>
                <a:cubicBezTo>
                  <a:pt x="1531484" y="874230"/>
                  <a:pt x="1534927" y="871077"/>
                  <a:pt x="1538704" y="870232"/>
                </a:cubicBezTo>
                <a:close/>
                <a:moveTo>
                  <a:pt x="1743860" y="863165"/>
                </a:moveTo>
                <a:cubicBezTo>
                  <a:pt x="1751834" y="866009"/>
                  <a:pt x="1759811" y="868852"/>
                  <a:pt x="1763797" y="870275"/>
                </a:cubicBezTo>
                <a:cubicBezTo>
                  <a:pt x="1760866" y="878498"/>
                  <a:pt x="1759399" y="882611"/>
                  <a:pt x="1757932" y="886723"/>
                </a:cubicBezTo>
                <a:cubicBezTo>
                  <a:pt x="1741982" y="881036"/>
                  <a:pt x="1735474" y="874079"/>
                  <a:pt x="1743860" y="863165"/>
                </a:cubicBezTo>
                <a:close/>
                <a:moveTo>
                  <a:pt x="1645619" y="860241"/>
                </a:moveTo>
                <a:cubicBezTo>
                  <a:pt x="1650498" y="861739"/>
                  <a:pt x="1655286" y="865465"/>
                  <a:pt x="1660523" y="871581"/>
                </a:cubicBezTo>
                <a:cubicBezTo>
                  <a:pt x="1649863" y="890845"/>
                  <a:pt x="1628183" y="884187"/>
                  <a:pt x="1630173" y="862260"/>
                </a:cubicBezTo>
                <a:cubicBezTo>
                  <a:pt x="1635774" y="859472"/>
                  <a:pt x="1640743" y="858745"/>
                  <a:pt x="1645619" y="860241"/>
                </a:cubicBezTo>
                <a:close/>
                <a:moveTo>
                  <a:pt x="3544875" y="856224"/>
                </a:moveTo>
                <a:cubicBezTo>
                  <a:pt x="3548122" y="858330"/>
                  <a:pt x="3549955" y="862292"/>
                  <a:pt x="3549915" y="867121"/>
                </a:cubicBezTo>
                <a:cubicBezTo>
                  <a:pt x="3546167" y="868853"/>
                  <a:pt x="3538675" y="872319"/>
                  <a:pt x="3534928" y="874052"/>
                </a:cubicBezTo>
                <a:cubicBezTo>
                  <a:pt x="3531263" y="866127"/>
                  <a:pt x="3533177" y="860431"/>
                  <a:pt x="3531345" y="856470"/>
                </a:cubicBezTo>
                <a:cubicBezTo>
                  <a:pt x="3536964" y="853870"/>
                  <a:pt x="3541626" y="854119"/>
                  <a:pt x="3544875" y="856224"/>
                </a:cubicBezTo>
                <a:close/>
                <a:moveTo>
                  <a:pt x="3179068" y="854966"/>
                </a:moveTo>
                <a:lnTo>
                  <a:pt x="3184240" y="874236"/>
                </a:lnTo>
                <a:lnTo>
                  <a:pt x="3183379" y="878761"/>
                </a:lnTo>
                <a:lnTo>
                  <a:pt x="3195328" y="883104"/>
                </a:lnTo>
                <a:cubicBezTo>
                  <a:pt x="3198874" y="879659"/>
                  <a:pt x="3198874" y="879659"/>
                  <a:pt x="3202422" y="883104"/>
                </a:cubicBezTo>
                <a:cubicBezTo>
                  <a:pt x="3202422" y="883104"/>
                  <a:pt x="3205968" y="883104"/>
                  <a:pt x="3205968" y="883104"/>
                </a:cubicBezTo>
                <a:cubicBezTo>
                  <a:pt x="3202422" y="883104"/>
                  <a:pt x="3202422" y="883104"/>
                  <a:pt x="3198874" y="886550"/>
                </a:cubicBezTo>
                <a:cubicBezTo>
                  <a:pt x="3198874" y="886550"/>
                  <a:pt x="3198874" y="886550"/>
                  <a:pt x="3202422" y="886550"/>
                </a:cubicBezTo>
                <a:cubicBezTo>
                  <a:pt x="3209515" y="886550"/>
                  <a:pt x="3209515" y="886550"/>
                  <a:pt x="3209515" y="889994"/>
                </a:cubicBezTo>
                <a:cubicBezTo>
                  <a:pt x="3227250" y="893440"/>
                  <a:pt x="3244984" y="893440"/>
                  <a:pt x="3262719" y="896886"/>
                </a:cubicBezTo>
                <a:cubicBezTo>
                  <a:pt x="3269813" y="889994"/>
                  <a:pt x="3234343" y="879659"/>
                  <a:pt x="3269813" y="883104"/>
                </a:cubicBezTo>
                <a:cubicBezTo>
                  <a:pt x="3259172" y="872768"/>
                  <a:pt x="3237891" y="876213"/>
                  <a:pt x="3213062" y="869322"/>
                </a:cubicBezTo>
                <a:cubicBezTo>
                  <a:pt x="3211289" y="864154"/>
                  <a:pt x="3200648" y="859848"/>
                  <a:pt x="3184243" y="855972"/>
                </a:cubicBezTo>
                <a:close/>
                <a:moveTo>
                  <a:pt x="1418470" y="851335"/>
                </a:moveTo>
                <a:cubicBezTo>
                  <a:pt x="1432613" y="878283"/>
                  <a:pt x="1425001" y="903069"/>
                  <a:pt x="1416121" y="931987"/>
                </a:cubicBezTo>
                <a:cubicBezTo>
                  <a:pt x="1403537" y="914560"/>
                  <a:pt x="1390370" y="869830"/>
                  <a:pt x="1418470" y="851335"/>
                </a:cubicBezTo>
                <a:close/>
                <a:moveTo>
                  <a:pt x="3127652" y="846225"/>
                </a:moveTo>
                <a:lnTo>
                  <a:pt x="3129568" y="849657"/>
                </a:lnTo>
                <a:lnTo>
                  <a:pt x="3141620" y="867962"/>
                </a:lnTo>
                <a:lnTo>
                  <a:pt x="3151794" y="870115"/>
                </a:lnTo>
                <a:lnTo>
                  <a:pt x="3152127" y="869963"/>
                </a:lnTo>
                <a:lnTo>
                  <a:pt x="3178429" y="854842"/>
                </a:lnTo>
                <a:lnTo>
                  <a:pt x="3155701" y="850427"/>
                </a:lnTo>
                <a:close/>
                <a:moveTo>
                  <a:pt x="1066681" y="844887"/>
                </a:moveTo>
                <a:cubicBezTo>
                  <a:pt x="1074335" y="856000"/>
                  <a:pt x="1074335" y="856000"/>
                  <a:pt x="1072248" y="868362"/>
                </a:cubicBezTo>
                <a:cubicBezTo>
                  <a:pt x="1069696" y="864658"/>
                  <a:pt x="1066100" y="867134"/>
                  <a:pt x="1059953" y="865906"/>
                </a:cubicBezTo>
                <a:cubicBezTo>
                  <a:pt x="1056126" y="860349"/>
                  <a:pt x="1054473" y="856026"/>
                  <a:pt x="1055445" y="852627"/>
                </a:cubicBezTo>
                <a:cubicBezTo>
                  <a:pt x="1056418" y="849227"/>
                  <a:pt x="1060013" y="846749"/>
                  <a:pt x="1066681" y="844887"/>
                </a:cubicBezTo>
                <a:close/>
                <a:moveTo>
                  <a:pt x="3125604" y="842554"/>
                </a:moveTo>
                <a:lnTo>
                  <a:pt x="3125933" y="843144"/>
                </a:lnTo>
                <a:lnTo>
                  <a:pt x="3126163" y="843052"/>
                </a:lnTo>
                <a:close/>
                <a:moveTo>
                  <a:pt x="1232620" y="829907"/>
                </a:moveTo>
                <a:cubicBezTo>
                  <a:pt x="1234891" y="842401"/>
                  <a:pt x="1231980" y="851538"/>
                  <a:pt x="1218703" y="853951"/>
                </a:cubicBezTo>
                <a:cubicBezTo>
                  <a:pt x="1217945" y="849786"/>
                  <a:pt x="1209095" y="851396"/>
                  <a:pt x="1207580" y="843064"/>
                </a:cubicBezTo>
                <a:cubicBezTo>
                  <a:pt x="1210491" y="833930"/>
                  <a:pt x="1223011" y="827352"/>
                  <a:pt x="1232620" y="829907"/>
                </a:cubicBezTo>
                <a:close/>
                <a:moveTo>
                  <a:pt x="1876506" y="824271"/>
                </a:moveTo>
                <a:cubicBezTo>
                  <a:pt x="1896891" y="832763"/>
                  <a:pt x="1897134" y="850690"/>
                  <a:pt x="1889487" y="860615"/>
                </a:cubicBezTo>
                <a:lnTo>
                  <a:pt x="1877047" y="865877"/>
                </a:lnTo>
                <a:lnTo>
                  <a:pt x="1883578" y="879253"/>
                </a:lnTo>
                <a:cubicBezTo>
                  <a:pt x="1899092" y="863294"/>
                  <a:pt x="1907215" y="836608"/>
                  <a:pt x="1931448" y="841006"/>
                </a:cubicBezTo>
                <a:lnTo>
                  <a:pt x="1923149" y="874394"/>
                </a:lnTo>
                <a:lnTo>
                  <a:pt x="1929178" y="872159"/>
                </a:lnTo>
                <a:cubicBezTo>
                  <a:pt x="1933844" y="872420"/>
                  <a:pt x="1938792" y="874962"/>
                  <a:pt x="1945637" y="880383"/>
                </a:cubicBezTo>
                <a:cubicBezTo>
                  <a:pt x="1942747" y="894583"/>
                  <a:pt x="1927884" y="896212"/>
                  <a:pt x="1919686" y="888433"/>
                </a:cubicBezTo>
                <a:lnTo>
                  <a:pt x="1917921" y="884828"/>
                </a:lnTo>
                <a:lnTo>
                  <a:pt x="1899688" y="910337"/>
                </a:lnTo>
                <a:cubicBezTo>
                  <a:pt x="1902434" y="912400"/>
                  <a:pt x="1904827" y="916355"/>
                  <a:pt x="1906892" y="921277"/>
                </a:cubicBezTo>
                <a:lnTo>
                  <a:pt x="1907513" y="923264"/>
                </a:lnTo>
                <a:lnTo>
                  <a:pt x="1924519" y="916986"/>
                </a:lnTo>
                <a:cubicBezTo>
                  <a:pt x="1932610" y="917591"/>
                  <a:pt x="1940894" y="920723"/>
                  <a:pt x="1946798" y="924343"/>
                </a:cubicBezTo>
                <a:cubicBezTo>
                  <a:pt x="1950736" y="926756"/>
                  <a:pt x="1953613" y="929386"/>
                  <a:pt x="1954672" y="931630"/>
                </a:cubicBezTo>
                <a:cubicBezTo>
                  <a:pt x="1941232" y="937864"/>
                  <a:pt x="1929753" y="945649"/>
                  <a:pt x="1916872" y="938087"/>
                </a:cubicBezTo>
                <a:lnTo>
                  <a:pt x="1910040" y="931341"/>
                </a:lnTo>
                <a:lnTo>
                  <a:pt x="1912128" y="938019"/>
                </a:lnTo>
                <a:cubicBezTo>
                  <a:pt x="1914999" y="949882"/>
                  <a:pt x="1916663" y="961918"/>
                  <a:pt x="1917328" y="966732"/>
                </a:cubicBezTo>
                <a:cubicBezTo>
                  <a:pt x="1902748" y="960958"/>
                  <a:pt x="1887969" y="939500"/>
                  <a:pt x="1887769" y="923819"/>
                </a:cubicBezTo>
                <a:cubicBezTo>
                  <a:pt x="1880578" y="928773"/>
                  <a:pt x="1876983" y="931249"/>
                  <a:pt x="1869794" y="936201"/>
                </a:cubicBezTo>
                <a:cubicBezTo>
                  <a:pt x="1857477" y="918323"/>
                  <a:pt x="1868264" y="910893"/>
                  <a:pt x="1870527" y="898788"/>
                </a:cubicBezTo>
                <a:cubicBezTo>
                  <a:pt x="1859344" y="874854"/>
                  <a:pt x="1833778" y="860826"/>
                  <a:pt x="1844365" y="837717"/>
                </a:cubicBezTo>
                <a:cubicBezTo>
                  <a:pt x="1849476" y="835515"/>
                  <a:pt x="1853782" y="835515"/>
                  <a:pt x="1857542" y="837126"/>
                </a:cubicBezTo>
                <a:lnTo>
                  <a:pt x="1860561" y="839895"/>
                </a:lnTo>
                <a:lnTo>
                  <a:pt x="1862196" y="837171"/>
                </a:lnTo>
                <a:cubicBezTo>
                  <a:pt x="1864656" y="832905"/>
                  <a:pt x="1868322" y="828453"/>
                  <a:pt x="1876506" y="824271"/>
                </a:cubicBezTo>
                <a:close/>
                <a:moveTo>
                  <a:pt x="4133844" y="815440"/>
                </a:moveTo>
                <a:cubicBezTo>
                  <a:pt x="4137372" y="815213"/>
                  <a:pt x="4140912" y="817768"/>
                  <a:pt x="4144906" y="823424"/>
                </a:cubicBezTo>
                <a:cubicBezTo>
                  <a:pt x="4137010" y="834366"/>
                  <a:pt x="4137010" y="834366"/>
                  <a:pt x="4124666" y="836552"/>
                </a:cubicBezTo>
                <a:cubicBezTo>
                  <a:pt x="4127299" y="832904"/>
                  <a:pt x="4123758" y="830351"/>
                  <a:pt x="4122850" y="824148"/>
                </a:cubicBezTo>
                <a:cubicBezTo>
                  <a:pt x="4126798" y="818676"/>
                  <a:pt x="4130316" y="815668"/>
                  <a:pt x="4133844" y="815440"/>
                </a:cubicBezTo>
                <a:close/>
                <a:moveTo>
                  <a:pt x="3782933" y="814486"/>
                </a:moveTo>
                <a:cubicBezTo>
                  <a:pt x="3789344" y="814880"/>
                  <a:pt x="3794184" y="817633"/>
                  <a:pt x="3797597" y="821822"/>
                </a:cubicBezTo>
                <a:cubicBezTo>
                  <a:pt x="3807830" y="834393"/>
                  <a:pt x="3805201" y="859888"/>
                  <a:pt x="3793548" y="873347"/>
                </a:cubicBezTo>
                <a:cubicBezTo>
                  <a:pt x="3785462" y="857732"/>
                  <a:pt x="3785210" y="838061"/>
                  <a:pt x="3782933" y="814486"/>
                </a:cubicBezTo>
                <a:close/>
                <a:moveTo>
                  <a:pt x="4002001" y="812692"/>
                </a:moveTo>
                <a:cubicBezTo>
                  <a:pt x="4005356" y="815947"/>
                  <a:pt x="4007032" y="819851"/>
                  <a:pt x="4007365" y="824102"/>
                </a:cubicBezTo>
                <a:cubicBezTo>
                  <a:pt x="4008529" y="838984"/>
                  <a:pt x="3993232" y="858127"/>
                  <a:pt x="3975772" y="868575"/>
                </a:cubicBezTo>
                <a:lnTo>
                  <a:pt x="3969043" y="870524"/>
                </a:lnTo>
                <a:lnTo>
                  <a:pt x="3962758" y="886458"/>
                </a:lnTo>
                <a:cubicBezTo>
                  <a:pt x="3957900" y="886686"/>
                  <a:pt x="3953920" y="883984"/>
                  <a:pt x="3949902" y="880081"/>
                </a:cubicBezTo>
                <a:lnTo>
                  <a:pt x="3943936" y="873886"/>
                </a:lnTo>
                <a:lnTo>
                  <a:pt x="3938874" y="871950"/>
                </a:lnTo>
                <a:cubicBezTo>
                  <a:pt x="3935709" y="869481"/>
                  <a:pt x="3933080" y="865861"/>
                  <a:pt x="3931209" y="860888"/>
                </a:cubicBezTo>
                <a:cubicBezTo>
                  <a:pt x="3947939" y="831352"/>
                  <a:pt x="3976333" y="817358"/>
                  <a:pt x="4002001" y="812692"/>
                </a:cubicBezTo>
                <a:close/>
                <a:moveTo>
                  <a:pt x="2662711" y="811215"/>
                </a:moveTo>
                <a:cubicBezTo>
                  <a:pt x="2665262" y="814919"/>
                  <a:pt x="2667814" y="818624"/>
                  <a:pt x="2670365" y="822328"/>
                </a:cubicBezTo>
                <a:cubicBezTo>
                  <a:pt x="2669368" y="828476"/>
                  <a:pt x="2651625" y="840698"/>
                  <a:pt x="2642972" y="835734"/>
                </a:cubicBezTo>
                <a:cubicBezTo>
                  <a:pt x="2639644" y="827103"/>
                  <a:pt x="2641530" y="820343"/>
                  <a:pt x="2645770" y="816056"/>
                </a:cubicBezTo>
                <a:cubicBezTo>
                  <a:pt x="2650013" y="811769"/>
                  <a:pt x="2656610" y="809955"/>
                  <a:pt x="2662711" y="811215"/>
                </a:cubicBezTo>
                <a:close/>
                <a:moveTo>
                  <a:pt x="1401174" y="805476"/>
                </a:moveTo>
                <a:cubicBezTo>
                  <a:pt x="1410707" y="801713"/>
                  <a:pt x="1422815" y="806443"/>
                  <a:pt x="1423780" y="816330"/>
                </a:cubicBezTo>
                <a:cubicBezTo>
                  <a:pt x="1419353" y="827560"/>
                  <a:pt x="1397792" y="832939"/>
                  <a:pt x="1393008" y="812195"/>
                </a:cubicBezTo>
                <a:cubicBezTo>
                  <a:pt x="1395105" y="808929"/>
                  <a:pt x="1397996" y="806731"/>
                  <a:pt x="1401174" y="805476"/>
                </a:cubicBezTo>
                <a:close/>
                <a:moveTo>
                  <a:pt x="1591155" y="805125"/>
                </a:moveTo>
                <a:cubicBezTo>
                  <a:pt x="1594800" y="804463"/>
                  <a:pt x="1598123" y="804988"/>
                  <a:pt x="1602686" y="806418"/>
                </a:cubicBezTo>
                <a:cubicBezTo>
                  <a:pt x="1603480" y="810790"/>
                  <a:pt x="1604275" y="815163"/>
                  <a:pt x="1605070" y="819538"/>
                </a:cubicBezTo>
                <a:cubicBezTo>
                  <a:pt x="1601699" y="824668"/>
                  <a:pt x="1593370" y="826181"/>
                  <a:pt x="1585039" y="827696"/>
                </a:cubicBezTo>
                <a:cubicBezTo>
                  <a:pt x="1579285" y="819707"/>
                  <a:pt x="1580078" y="824079"/>
                  <a:pt x="1577695" y="810959"/>
                </a:cubicBezTo>
                <a:cubicBezTo>
                  <a:pt x="1583545" y="807637"/>
                  <a:pt x="1587511" y="805787"/>
                  <a:pt x="1591155" y="805125"/>
                </a:cubicBezTo>
                <a:close/>
                <a:moveTo>
                  <a:pt x="4448306" y="796148"/>
                </a:moveTo>
                <a:cubicBezTo>
                  <a:pt x="4451942" y="797501"/>
                  <a:pt x="4454706" y="799859"/>
                  <a:pt x="4456607" y="802696"/>
                </a:cubicBezTo>
                <a:cubicBezTo>
                  <a:pt x="4462314" y="811211"/>
                  <a:pt x="4460271" y="824047"/>
                  <a:pt x="4450815" y="827095"/>
                </a:cubicBezTo>
                <a:cubicBezTo>
                  <a:pt x="4438903" y="825159"/>
                  <a:pt x="4429054" y="805238"/>
                  <a:pt x="4448306" y="796148"/>
                </a:cubicBezTo>
                <a:close/>
                <a:moveTo>
                  <a:pt x="2615761" y="792032"/>
                </a:moveTo>
                <a:cubicBezTo>
                  <a:pt x="2620596" y="790970"/>
                  <a:pt x="2622984" y="793323"/>
                  <a:pt x="2623681" y="796815"/>
                </a:cubicBezTo>
                <a:cubicBezTo>
                  <a:pt x="2625779" y="807292"/>
                  <a:pt x="2612682" y="828028"/>
                  <a:pt x="2604931" y="797620"/>
                </a:cubicBezTo>
                <a:cubicBezTo>
                  <a:pt x="2609436" y="794361"/>
                  <a:pt x="2612996" y="792638"/>
                  <a:pt x="2615761" y="792032"/>
                </a:cubicBezTo>
                <a:close/>
                <a:moveTo>
                  <a:pt x="1452948" y="785028"/>
                </a:moveTo>
                <a:cubicBezTo>
                  <a:pt x="1457382" y="783546"/>
                  <a:pt x="1461618" y="783852"/>
                  <a:pt x="1465547" y="785512"/>
                </a:cubicBezTo>
                <a:cubicBezTo>
                  <a:pt x="1493048" y="797129"/>
                  <a:pt x="1505406" y="875056"/>
                  <a:pt x="1463197" y="870054"/>
                </a:cubicBezTo>
                <a:cubicBezTo>
                  <a:pt x="1444660" y="841616"/>
                  <a:pt x="1445289" y="809967"/>
                  <a:pt x="1452948" y="785028"/>
                </a:cubicBezTo>
                <a:close/>
                <a:moveTo>
                  <a:pt x="2548539" y="784829"/>
                </a:moveTo>
                <a:cubicBezTo>
                  <a:pt x="2571846" y="810831"/>
                  <a:pt x="2530327" y="828916"/>
                  <a:pt x="2520459" y="798912"/>
                </a:cubicBezTo>
                <a:cubicBezTo>
                  <a:pt x="2524120" y="796392"/>
                  <a:pt x="2527466" y="791456"/>
                  <a:pt x="2531735" y="787858"/>
                </a:cubicBezTo>
                <a:cubicBezTo>
                  <a:pt x="2536005" y="784263"/>
                  <a:pt x="2541194" y="782001"/>
                  <a:pt x="2548539" y="784829"/>
                </a:cubicBezTo>
                <a:close/>
                <a:moveTo>
                  <a:pt x="3875594" y="782987"/>
                </a:moveTo>
                <a:cubicBezTo>
                  <a:pt x="3879004" y="779504"/>
                  <a:pt x="3885736" y="780439"/>
                  <a:pt x="3892367" y="783607"/>
                </a:cubicBezTo>
                <a:cubicBezTo>
                  <a:pt x="3899000" y="786777"/>
                  <a:pt x="3905531" y="792181"/>
                  <a:pt x="3908537" y="797633"/>
                </a:cubicBezTo>
                <a:cubicBezTo>
                  <a:pt x="3906630" y="803841"/>
                  <a:pt x="3902101" y="808112"/>
                  <a:pt x="3896759" y="810505"/>
                </a:cubicBezTo>
                <a:lnTo>
                  <a:pt x="3891833" y="810980"/>
                </a:lnTo>
                <a:lnTo>
                  <a:pt x="3895364" y="812100"/>
                </a:lnTo>
                <a:lnTo>
                  <a:pt x="3904889" y="808394"/>
                </a:lnTo>
                <a:cubicBezTo>
                  <a:pt x="3912323" y="807383"/>
                  <a:pt x="3919930" y="808451"/>
                  <a:pt x="3927266" y="812564"/>
                </a:cubicBezTo>
                <a:lnTo>
                  <a:pt x="3910832" y="825424"/>
                </a:lnTo>
                <a:lnTo>
                  <a:pt x="3911662" y="827744"/>
                </a:lnTo>
                <a:cubicBezTo>
                  <a:pt x="3911986" y="840728"/>
                  <a:pt x="3901119" y="854708"/>
                  <a:pt x="3883622" y="847059"/>
                </a:cubicBezTo>
                <a:lnTo>
                  <a:pt x="3882985" y="840507"/>
                </a:lnTo>
                <a:lnTo>
                  <a:pt x="3870074" y="843712"/>
                </a:lnTo>
                <a:lnTo>
                  <a:pt x="3869420" y="852060"/>
                </a:lnTo>
                <a:cubicBezTo>
                  <a:pt x="3866250" y="858336"/>
                  <a:pt x="3860162" y="863556"/>
                  <a:pt x="3850156" y="868184"/>
                </a:cubicBezTo>
                <a:cubicBezTo>
                  <a:pt x="3844321" y="866074"/>
                  <a:pt x="3842825" y="852335"/>
                  <a:pt x="3837328" y="840447"/>
                </a:cubicBezTo>
                <a:cubicBezTo>
                  <a:pt x="3841330" y="838597"/>
                  <a:pt x="3846875" y="834828"/>
                  <a:pt x="3852879" y="832053"/>
                </a:cubicBezTo>
                <a:lnTo>
                  <a:pt x="3867810" y="830053"/>
                </a:lnTo>
                <a:lnTo>
                  <a:pt x="3883545" y="816699"/>
                </a:lnTo>
                <a:lnTo>
                  <a:pt x="3883862" y="816575"/>
                </a:lnTo>
                <a:lnTo>
                  <a:pt x="3883925" y="816273"/>
                </a:lnTo>
                <a:lnTo>
                  <a:pt x="3887383" y="811410"/>
                </a:lnTo>
                <a:lnTo>
                  <a:pt x="3880104" y="812113"/>
                </a:lnTo>
                <a:cubicBezTo>
                  <a:pt x="3869787" y="809511"/>
                  <a:pt x="3863458" y="799641"/>
                  <a:pt x="3875594" y="782987"/>
                </a:cubicBezTo>
                <a:close/>
                <a:moveTo>
                  <a:pt x="3298844" y="777753"/>
                </a:moveTo>
                <a:cubicBezTo>
                  <a:pt x="3304307" y="777010"/>
                  <a:pt x="3309454" y="777535"/>
                  <a:pt x="3314168" y="779023"/>
                </a:cubicBezTo>
                <a:cubicBezTo>
                  <a:pt x="3328308" y="783487"/>
                  <a:pt x="3338541" y="796611"/>
                  <a:pt x="3341628" y="810093"/>
                </a:cubicBezTo>
                <a:cubicBezTo>
                  <a:pt x="3345744" y="828068"/>
                  <a:pt x="3337149" y="846683"/>
                  <a:pt x="3308167" y="846264"/>
                </a:cubicBezTo>
                <a:cubicBezTo>
                  <a:pt x="3297097" y="830327"/>
                  <a:pt x="3279327" y="797853"/>
                  <a:pt x="3298844" y="777753"/>
                </a:cubicBezTo>
                <a:close/>
                <a:moveTo>
                  <a:pt x="3214925" y="772957"/>
                </a:moveTo>
                <a:cubicBezTo>
                  <a:pt x="3238048" y="810586"/>
                  <a:pt x="3173751" y="831674"/>
                  <a:pt x="3183150" y="780458"/>
                </a:cubicBezTo>
                <a:cubicBezTo>
                  <a:pt x="3192608" y="778816"/>
                  <a:pt x="3196759" y="770161"/>
                  <a:pt x="3214925" y="772957"/>
                </a:cubicBezTo>
                <a:close/>
                <a:moveTo>
                  <a:pt x="1684774" y="772719"/>
                </a:moveTo>
                <a:cubicBezTo>
                  <a:pt x="1690438" y="784968"/>
                  <a:pt x="1690438" y="784968"/>
                  <a:pt x="1686290" y="796798"/>
                </a:cubicBezTo>
                <a:cubicBezTo>
                  <a:pt x="1684401" y="792715"/>
                  <a:pt x="1680439" y="794548"/>
                  <a:pt x="1674587" y="792298"/>
                </a:cubicBezTo>
                <a:cubicBezTo>
                  <a:pt x="1671756" y="786174"/>
                  <a:pt x="1670858" y="781633"/>
                  <a:pt x="1672391" y="778447"/>
                </a:cubicBezTo>
                <a:cubicBezTo>
                  <a:pt x="1673924" y="775261"/>
                  <a:pt x="1677886" y="773427"/>
                  <a:pt x="1684774" y="772719"/>
                </a:cubicBezTo>
                <a:close/>
                <a:moveTo>
                  <a:pt x="3715409" y="770318"/>
                </a:moveTo>
                <a:cubicBezTo>
                  <a:pt x="3706679" y="805030"/>
                  <a:pt x="3684851" y="818049"/>
                  <a:pt x="3663021" y="835405"/>
                </a:cubicBezTo>
                <a:cubicBezTo>
                  <a:pt x="3663022" y="813711"/>
                  <a:pt x="3680484" y="770318"/>
                  <a:pt x="3715409" y="770318"/>
                </a:cubicBezTo>
                <a:close/>
                <a:moveTo>
                  <a:pt x="3254605" y="768999"/>
                </a:moveTo>
                <a:cubicBezTo>
                  <a:pt x="3257001" y="770296"/>
                  <a:pt x="3258633" y="773149"/>
                  <a:pt x="3258406" y="778063"/>
                </a:cubicBezTo>
                <a:cubicBezTo>
                  <a:pt x="3250173" y="781872"/>
                  <a:pt x="3246056" y="783774"/>
                  <a:pt x="3241940" y="785679"/>
                </a:cubicBezTo>
                <a:cubicBezTo>
                  <a:pt x="3236216" y="778706"/>
                  <a:pt x="3240559" y="771888"/>
                  <a:pt x="3246219" y="769269"/>
                </a:cubicBezTo>
                <a:cubicBezTo>
                  <a:pt x="3249048" y="767960"/>
                  <a:pt x="3252209" y="767702"/>
                  <a:pt x="3254605" y="768999"/>
                </a:cubicBezTo>
                <a:close/>
                <a:moveTo>
                  <a:pt x="3078764" y="759438"/>
                </a:moveTo>
                <a:cubicBezTo>
                  <a:pt x="3082335" y="759189"/>
                  <a:pt x="3085960" y="761005"/>
                  <a:pt x="3088740" y="766018"/>
                </a:cubicBezTo>
                <a:cubicBezTo>
                  <a:pt x="3089324" y="772103"/>
                  <a:pt x="3083848" y="779018"/>
                  <a:pt x="3072317" y="786762"/>
                </a:cubicBezTo>
                <a:cubicBezTo>
                  <a:pt x="3062651" y="781921"/>
                  <a:pt x="3063976" y="771722"/>
                  <a:pt x="3069108" y="765240"/>
                </a:cubicBezTo>
                <a:cubicBezTo>
                  <a:pt x="3071675" y="761998"/>
                  <a:pt x="3075193" y="759686"/>
                  <a:pt x="3078764" y="759438"/>
                </a:cubicBezTo>
                <a:close/>
                <a:moveTo>
                  <a:pt x="2681200" y="757474"/>
                </a:moveTo>
                <a:cubicBezTo>
                  <a:pt x="2692989" y="771035"/>
                  <a:pt x="2705289" y="803996"/>
                  <a:pt x="2690762" y="831183"/>
                </a:cubicBezTo>
                <a:lnTo>
                  <a:pt x="2679155" y="808767"/>
                </a:lnTo>
                <a:lnTo>
                  <a:pt x="2672406" y="817934"/>
                </a:lnTo>
                <a:cubicBezTo>
                  <a:pt x="2659659" y="814019"/>
                  <a:pt x="2663387" y="801878"/>
                  <a:pt x="2671365" y="791044"/>
                </a:cubicBezTo>
                <a:lnTo>
                  <a:pt x="2673211" y="792214"/>
                </a:lnTo>
                <a:lnTo>
                  <a:pt x="2673250" y="776647"/>
                </a:lnTo>
                <a:cubicBezTo>
                  <a:pt x="2674501" y="769854"/>
                  <a:pt x="2677067" y="763302"/>
                  <a:pt x="2681200" y="757474"/>
                </a:cubicBezTo>
                <a:close/>
                <a:moveTo>
                  <a:pt x="3705801" y="757222"/>
                </a:moveTo>
                <a:cubicBezTo>
                  <a:pt x="3708890" y="756801"/>
                  <a:pt x="3711987" y="757483"/>
                  <a:pt x="3713897" y="759426"/>
                </a:cubicBezTo>
                <a:cubicBezTo>
                  <a:pt x="3715807" y="761369"/>
                  <a:pt x="3716529" y="764575"/>
                  <a:pt x="3714870" y="769206"/>
                </a:cubicBezTo>
                <a:cubicBezTo>
                  <a:pt x="3705881" y="770431"/>
                  <a:pt x="3701387" y="771040"/>
                  <a:pt x="3696893" y="771653"/>
                </a:cubicBezTo>
                <a:cubicBezTo>
                  <a:pt x="3693469" y="763307"/>
                  <a:pt x="3699622" y="758064"/>
                  <a:pt x="3705801" y="757222"/>
                </a:cubicBezTo>
                <a:close/>
                <a:moveTo>
                  <a:pt x="2862920" y="756101"/>
                </a:moveTo>
                <a:cubicBezTo>
                  <a:pt x="2865863" y="759559"/>
                  <a:pt x="2867092" y="764450"/>
                  <a:pt x="2866961" y="769694"/>
                </a:cubicBezTo>
                <a:lnTo>
                  <a:pt x="2866272" y="772321"/>
                </a:lnTo>
                <a:lnTo>
                  <a:pt x="2866328" y="772463"/>
                </a:lnTo>
                <a:cubicBezTo>
                  <a:pt x="2871950" y="780728"/>
                  <a:pt x="2881283" y="787682"/>
                  <a:pt x="2870245" y="800640"/>
                </a:cubicBezTo>
                <a:cubicBezTo>
                  <a:pt x="2866251" y="798323"/>
                  <a:pt x="2863831" y="795672"/>
                  <a:pt x="2862436" y="792792"/>
                </a:cubicBezTo>
                <a:lnTo>
                  <a:pt x="2861403" y="787019"/>
                </a:lnTo>
                <a:lnTo>
                  <a:pt x="2852690" y="796769"/>
                </a:lnTo>
                <a:cubicBezTo>
                  <a:pt x="2848537" y="799111"/>
                  <a:pt x="2843731" y="799648"/>
                  <a:pt x="2838628" y="797300"/>
                </a:cubicBezTo>
                <a:cubicBezTo>
                  <a:pt x="2831924" y="776446"/>
                  <a:pt x="2842057" y="762403"/>
                  <a:pt x="2862920" y="756101"/>
                </a:cubicBezTo>
                <a:close/>
                <a:moveTo>
                  <a:pt x="4183704" y="743114"/>
                </a:moveTo>
                <a:cubicBezTo>
                  <a:pt x="4188315" y="742002"/>
                  <a:pt x="4193759" y="743202"/>
                  <a:pt x="4199129" y="745510"/>
                </a:cubicBezTo>
                <a:cubicBezTo>
                  <a:pt x="4209870" y="750129"/>
                  <a:pt x="4220316" y="759178"/>
                  <a:pt x="4223216" y="763031"/>
                </a:cubicBezTo>
                <a:cubicBezTo>
                  <a:pt x="4205000" y="783859"/>
                  <a:pt x="4196887" y="763438"/>
                  <a:pt x="4173276" y="754590"/>
                </a:cubicBezTo>
                <a:cubicBezTo>
                  <a:pt x="4175315" y="747650"/>
                  <a:pt x="4179093" y="744226"/>
                  <a:pt x="4183704" y="743114"/>
                </a:cubicBezTo>
                <a:close/>
                <a:moveTo>
                  <a:pt x="2706437" y="743008"/>
                </a:moveTo>
                <a:cubicBezTo>
                  <a:pt x="2726332" y="742503"/>
                  <a:pt x="2734632" y="754592"/>
                  <a:pt x="2735162" y="766637"/>
                </a:cubicBezTo>
                <a:cubicBezTo>
                  <a:pt x="2735692" y="778680"/>
                  <a:pt x="2728452" y="790682"/>
                  <a:pt x="2717267" y="789999"/>
                </a:cubicBezTo>
                <a:cubicBezTo>
                  <a:pt x="2699843" y="792370"/>
                  <a:pt x="2690777" y="758357"/>
                  <a:pt x="2706437" y="743008"/>
                </a:cubicBezTo>
                <a:close/>
                <a:moveTo>
                  <a:pt x="3432310" y="739721"/>
                </a:moveTo>
                <a:cubicBezTo>
                  <a:pt x="3439581" y="740804"/>
                  <a:pt x="3447411" y="744052"/>
                  <a:pt x="3451885" y="748382"/>
                </a:cubicBezTo>
                <a:cubicBezTo>
                  <a:pt x="3451884" y="774359"/>
                  <a:pt x="3402671" y="783018"/>
                  <a:pt x="3416094" y="744052"/>
                </a:cubicBezTo>
                <a:cubicBezTo>
                  <a:pt x="3418331" y="739722"/>
                  <a:pt x="3425041" y="738639"/>
                  <a:pt x="3432310" y="739721"/>
                </a:cubicBezTo>
                <a:close/>
                <a:moveTo>
                  <a:pt x="3032570" y="738646"/>
                </a:moveTo>
                <a:cubicBezTo>
                  <a:pt x="3040979" y="756439"/>
                  <a:pt x="3016590" y="787245"/>
                  <a:pt x="3000051" y="779719"/>
                </a:cubicBezTo>
                <a:cubicBezTo>
                  <a:pt x="2995847" y="770821"/>
                  <a:pt x="2998300" y="758843"/>
                  <a:pt x="3004642" y="749944"/>
                </a:cubicBezTo>
                <a:cubicBezTo>
                  <a:pt x="3010984" y="741044"/>
                  <a:pt x="3021216" y="735225"/>
                  <a:pt x="3032570" y="738646"/>
                </a:cubicBezTo>
                <a:close/>
                <a:moveTo>
                  <a:pt x="2438354" y="735393"/>
                </a:moveTo>
                <a:cubicBezTo>
                  <a:pt x="2455994" y="739679"/>
                  <a:pt x="2469223" y="739679"/>
                  <a:pt x="2469223" y="756824"/>
                </a:cubicBezTo>
                <a:cubicBezTo>
                  <a:pt x="2464813" y="778255"/>
                  <a:pt x="2433944" y="765398"/>
                  <a:pt x="2429535" y="752537"/>
                </a:cubicBezTo>
                <a:cubicBezTo>
                  <a:pt x="2433944" y="748251"/>
                  <a:pt x="2438356" y="743965"/>
                  <a:pt x="2438354" y="735393"/>
                </a:cubicBezTo>
                <a:close/>
                <a:moveTo>
                  <a:pt x="3545652" y="735339"/>
                </a:moveTo>
                <a:cubicBezTo>
                  <a:pt x="3549814" y="737466"/>
                  <a:pt x="3552562" y="740705"/>
                  <a:pt x="3554129" y="744672"/>
                </a:cubicBezTo>
                <a:lnTo>
                  <a:pt x="3553055" y="764070"/>
                </a:lnTo>
                <a:lnTo>
                  <a:pt x="3556828" y="756509"/>
                </a:lnTo>
                <a:cubicBezTo>
                  <a:pt x="3565598" y="771669"/>
                  <a:pt x="3568308" y="785962"/>
                  <a:pt x="3570691" y="799823"/>
                </a:cubicBezTo>
                <a:lnTo>
                  <a:pt x="3578591" y="826859"/>
                </a:lnTo>
                <a:lnTo>
                  <a:pt x="3586294" y="825857"/>
                </a:lnTo>
                <a:cubicBezTo>
                  <a:pt x="3596363" y="824883"/>
                  <a:pt x="3606123" y="823462"/>
                  <a:pt x="3616467" y="818989"/>
                </a:cubicBezTo>
                <a:cubicBezTo>
                  <a:pt x="3622731" y="835877"/>
                  <a:pt x="3611805" y="843404"/>
                  <a:pt x="3605831" y="858121"/>
                </a:cubicBezTo>
                <a:cubicBezTo>
                  <a:pt x="3587621" y="870661"/>
                  <a:pt x="3582378" y="831866"/>
                  <a:pt x="3563003" y="850512"/>
                </a:cubicBezTo>
                <a:cubicBezTo>
                  <a:pt x="3558049" y="843323"/>
                  <a:pt x="3555573" y="839727"/>
                  <a:pt x="3554262" y="830028"/>
                </a:cubicBezTo>
                <a:lnTo>
                  <a:pt x="3559678" y="829321"/>
                </a:lnTo>
                <a:lnTo>
                  <a:pt x="3548041" y="804702"/>
                </a:lnTo>
                <a:lnTo>
                  <a:pt x="3547960" y="802632"/>
                </a:lnTo>
                <a:lnTo>
                  <a:pt x="3545040" y="800988"/>
                </a:lnTo>
                <a:lnTo>
                  <a:pt x="3540840" y="790004"/>
                </a:lnTo>
                <a:lnTo>
                  <a:pt x="3536984" y="796460"/>
                </a:lnTo>
                <a:cubicBezTo>
                  <a:pt x="3523362" y="811574"/>
                  <a:pt x="3505121" y="819012"/>
                  <a:pt x="3492128" y="802194"/>
                </a:cubicBezTo>
                <a:cubicBezTo>
                  <a:pt x="3499450" y="769048"/>
                  <a:pt x="3522484" y="747335"/>
                  <a:pt x="3545652" y="735339"/>
                </a:cubicBezTo>
                <a:close/>
                <a:moveTo>
                  <a:pt x="2190214" y="730766"/>
                </a:moveTo>
                <a:cubicBezTo>
                  <a:pt x="2209667" y="740605"/>
                  <a:pt x="2203471" y="755107"/>
                  <a:pt x="2214375" y="766501"/>
                </a:cubicBezTo>
                <a:cubicBezTo>
                  <a:pt x="2223708" y="769262"/>
                  <a:pt x="2230689" y="759076"/>
                  <a:pt x="2243514" y="756744"/>
                </a:cubicBezTo>
                <a:lnTo>
                  <a:pt x="2255698" y="778409"/>
                </a:lnTo>
                <a:lnTo>
                  <a:pt x="2279869" y="774019"/>
                </a:lnTo>
                <a:cubicBezTo>
                  <a:pt x="2289320" y="776201"/>
                  <a:pt x="2297973" y="781719"/>
                  <a:pt x="2303864" y="788813"/>
                </a:cubicBezTo>
                <a:cubicBezTo>
                  <a:pt x="2315644" y="803000"/>
                  <a:pt x="2316369" y="823490"/>
                  <a:pt x="2290314" y="836189"/>
                </a:cubicBezTo>
                <a:lnTo>
                  <a:pt x="2281590" y="829632"/>
                </a:lnTo>
                <a:lnTo>
                  <a:pt x="2286182" y="841154"/>
                </a:lnTo>
                <a:cubicBezTo>
                  <a:pt x="2288591" y="851375"/>
                  <a:pt x="2289168" y="862138"/>
                  <a:pt x="2286855" y="873704"/>
                </a:cubicBezTo>
                <a:lnTo>
                  <a:pt x="2294161" y="881803"/>
                </a:lnTo>
                <a:lnTo>
                  <a:pt x="2298890" y="880747"/>
                </a:lnTo>
                <a:cubicBezTo>
                  <a:pt x="2307415" y="888477"/>
                  <a:pt x="2312860" y="895263"/>
                  <a:pt x="2315837" y="901299"/>
                </a:cubicBezTo>
                <a:lnTo>
                  <a:pt x="2316164" y="903757"/>
                </a:lnTo>
                <a:lnTo>
                  <a:pt x="2324624" y="911423"/>
                </a:lnTo>
                <a:cubicBezTo>
                  <a:pt x="2335878" y="900461"/>
                  <a:pt x="2347134" y="889498"/>
                  <a:pt x="2359958" y="887168"/>
                </a:cubicBezTo>
                <a:cubicBezTo>
                  <a:pt x="2359174" y="882850"/>
                  <a:pt x="2358390" y="878535"/>
                  <a:pt x="2356820" y="869902"/>
                </a:cubicBezTo>
                <a:cubicBezTo>
                  <a:pt x="2364584" y="864033"/>
                  <a:pt x="2382469" y="865240"/>
                  <a:pt x="2387528" y="868779"/>
                </a:cubicBezTo>
                <a:cubicBezTo>
                  <a:pt x="2388313" y="873096"/>
                  <a:pt x="2389097" y="877410"/>
                  <a:pt x="2384822" y="878188"/>
                </a:cubicBezTo>
                <a:cubicBezTo>
                  <a:pt x="2401922" y="875080"/>
                  <a:pt x="2414746" y="872748"/>
                  <a:pt x="2426786" y="866102"/>
                </a:cubicBezTo>
                <a:lnTo>
                  <a:pt x="2440973" y="877765"/>
                </a:lnTo>
                <a:lnTo>
                  <a:pt x="2439252" y="875740"/>
                </a:lnTo>
                <a:cubicBezTo>
                  <a:pt x="2437753" y="873237"/>
                  <a:pt x="2436683" y="871073"/>
                  <a:pt x="2434971" y="869718"/>
                </a:cubicBezTo>
                <a:cubicBezTo>
                  <a:pt x="2438814" y="864864"/>
                  <a:pt x="2443087" y="862983"/>
                  <a:pt x="2446936" y="863397"/>
                </a:cubicBezTo>
                <a:cubicBezTo>
                  <a:pt x="2450782" y="863812"/>
                  <a:pt x="2454207" y="866521"/>
                  <a:pt x="2456350" y="870849"/>
                </a:cubicBezTo>
                <a:lnTo>
                  <a:pt x="2448048" y="881333"/>
                </a:lnTo>
                <a:lnTo>
                  <a:pt x="2461657" y="884841"/>
                </a:lnTo>
                <a:lnTo>
                  <a:pt x="2470763" y="883635"/>
                </a:lnTo>
                <a:lnTo>
                  <a:pt x="2471902" y="870245"/>
                </a:lnTo>
                <a:cubicBezTo>
                  <a:pt x="2512192" y="873528"/>
                  <a:pt x="2538804" y="831705"/>
                  <a:pt x="2579828" y="862483"/>
                </a:cubicBezTo>
                <a:cubicBezTo>
                  <a:pt x="2592408" y="866348"/>
                  <a:pt x="2600428" y="855176"/>
                  <a:pt x="2613008" y="859039"/>
                </a:cubicBezTo>
                <a:cubicBezTo>
                  <a:pt x="2620119" y="865768"/>
                  <a:pt x="2620485" y="879516"/>
                  <a:pt x="2627596" y="886244"/>
                </a:cubicBezTo>
                <a:lnTo>
                  <a:pt x="2631261" y="887265"/>
                </a:lnTo>
                <a:lnTo>
                  <a:pt x="2637424" y="887128"/>
                </a:lnTo>
                <a:lnTo>
                  <a:pt x="2637439" y="887120"/>
                </a:lnTo>
                <a:lnTo>
                  <a:pt x="2639369" y="880644"/>
                </a:lnTo>
                <a:lnTo>
                  <a:pt x="2637774" y="873847"/>
                </a:lnTo>
                <a:lnTo>
                  <a:pt x="2643734" y="865997"/>
                </a:lnTo>
                <a:lnTo>
                  <a:pt x="2644152" y="864596"/>
                </a:lnTo>
                <a:cubicBezTo>
                  <a:pt x="2650360" y="853441"/>
                  <a:pt x="2658555" y="844153"/>
                  <a:pt x="2668008" y="835750"/>
                </a:cubicBezTo>
                <a:cubicBezTo>
                  <a:pt x="2676233" y="838710"/>
                  <a:pt x="2680045" y="846094"/>
                  <a:pt x="2680654" y="855105"/>
                </a:cubicBezTo>
                <a:cubicBezTo>
                  <a:pt x="2681111" y="861864"/>
                  <a:pt x="2679765" y="869537"/>
                  <a:pt x="2677126" y="876947"/>
                </a:cubicBezTo>
                <a:lnTo>
                  <a:pt x="2674712" y="881279"/>
                </a:lnTo>
                <a:lnTo>
                  <a:pt x="2681022" y="878367"/>
                </a:lnTo>
                <a:cubicBezTo>
                  <a:pt x="2687229" y="875352"/>
                  <a:pt x="2691663" y="872768"/>
                  <a:pt x="2688116" y="872768"/>
                </a:cubicBezTo>
                <a:lnTo>
                  <a:pt x="2709494" y="871675"/>
                </a:lnTo>
                <a:lnTo>
                  <a:pt x="2709370" y="866209"/>
                </a:lnTo>
                <a:cubicBezTo>
                  <a:pt x="2710614" y="860392"/>
                  <a:pt x="2713485" y="855141"/>
                  <a:pt x="2718707" y="851190"/>
                </a:cubicBezTo>
                <a:cubicBezTo>
                  <a:pt x="2728303" y="849402"/>
                  <a:pt x="2736830" y="852531"/>
                  <a:pt x="2743347" y="858206"/>
                </a:cubicBezTo>
                <a:lnTo>
                  <a:pt x="2751267" y="869901"/>
                </a:lnTo>
                <a:lnTo>
                  <a:pt x="2766148" y="869322"/>
                </a:lnTo>
                <a:cubicBezTo>
                  <a:pt x="2787430" y="866738"/>
                  <a:pt x="2810707" y="864154"/>
                  <a:pt x="2827000" y="860117"/>
                </a:cubicBezTo>
                <a:lnTo>
                  <a:pt x="2837151" y="856710"/>
                </a:lnTo>
                <a:lnTo>
                  <a:pt x="2844181" y="858986"/>
                </a:lnTo>
                <a:cubicBezTo>
                  <a:pt x="2840633" y="855541"/>
                  <a:pt x="2840633" y="855541"/>
                  <a:pt x="2840633" y="855541"/>
                </a:cubicBezTo>
                <a:lnTo>
                  <a:pt x="2837151" y="856710"/>
                </a:lnTo>
                <a:lnTo>
                  <a:pt x="2833540" y="855541"/>
                </a:lnTo>
                <a:cubicBezTo>
                  <a:pt x="2829993" y="855541"/>
                  <a:pt x="2822899" y="855541"/>
                  <a:pt x="2819352" y="855541"/>
                </a:cubicBezTo>
                <a:cubicBezTo>
                  <a:pt x="2819352" y="855541"/>
                  <a:pt x="2815805" y="852095"/>
                  <a:pt x="2819352" y="852095"/>
                </a:cubicBezTo>
                <a:cubicBezTo>
                  <a:pt x="2822899" y="852095"/>
                  <a:pt x="2826446" y="852095"/>
                  <a:pt x="2829993" y="852095"/>
                </a:cubicBezTo>
                <a:cubicBezTo>
                  <a:pt x="2829993" y="852095"/>
                  <a:pt x="2833540" y="852095"/>
                  <a:pt x="2837087" y="852095"/>
                </a:cubicBezTo>
                <a:cubicBezTo>
                  <a:pt x="2844181" y="852095"/>
                  <a:pt x="2851275" y="855541"/>
                  <a:pt x="2854822" y="855541"/>
                </a:cubicBezTo>
                <a:cubicBezTo>
                  <a:pt x="2867236" y="853818"/>
                  <a:pt x="2877877" y="853818"/>
                  <a:pt x="2887631" y="854249"/>
                </a:cubicBezTo>
                <a:lnTo>
                  <a:pt x="2893014" y="854502"/>
                </a:lnTo>
                <a:lnTo>
                  <a:pt x="2892509" y="846603"/>
                </a:lnTo>
                <a:cubicBezTo>
                  <a:pt x="2893203" y="838456"/>
                  <a:pt x="2895148" y="830310"/>
                  <a:pt x="2898481" y="822707"/>
                </a:cubicBezTo>
                <a:lnTo>
                  <a:pt x="2915503" y="855493"/>
                </a:lnTo>
                <a:lnTo>
                  <a:pt x="2928864" y="853818"/>
                </a:lnTo>
                <a:cubicBezTo>
                  <a:pt x="2933741" y="852957"/>
                  <a:pt x="2938175" y="852095"/>
                  <a:pt x="2939948" y="852095"/>
                </a:cubicBezTo>
                <a:cubicBezTo>
                  <a:pt x="2954136" y="852095"/>
                  <a:pt x="2936401" y="855541"/>
                  <a:pt x="2939948" y="855541"/>
                </a:cubicBezTo>
                <a:cubicBezTo>
                  <a:pt x="2940835" y="855541"/>
                  <a:pt x="2943495" y="855541"/>
                  <a:pt x="2947375" y="855595"/>
                </a:cubicBezTo>
                <a:lnTo>
                  <a:pt x="2952718" y="855732"/>
                </a:lnTo>
                <a:lnTo>
                  <a:pt x="2954802" y="853419"/>
                </a:lnTo>
                <a:lnTo>
                  <a:pt x="2959090" y="855894"/>
                </a:lnTo>
                <a:lnTo>
                  <a:pt x="2962117" y="855972"/>
                </a:lnTo>
                <a:lnTo>
                  <a:pt x="2971668" y="856727"/>
                </a:lnTo>
                <a:lnTo>
                  <a:pt x="2972254" y="853051"/>
                </a:lnTo>
                <a:cubicBezTo>
                  <a:pt x="2979847" y="851670"/>
                  <a:pt x="2985531" y="853664"/>
                  <a:pt x="2989343" y="857302"/>
                </a:cubicBezTo>
                <a:lnTo>
                  <a:pt x="2989695" y="858152"/>
                </a:lnTo>
                <a:lnTo>
                  <a:pt x="3000246" y="858986"/>
                </a:lnTo>
                <a:lnTo>
                  <a:pt x="2991752" y="863112"/>
                </a:lnTo>
                <a:lnTo>
                  <a:pt x="2993674" y="867746"/>
                </a:lnTo>
                <a:lnTo>
                  <a:pt x="3028178" y="876214"/>
                </a:lnTo>
                <a:cubicBezTo>
                  <a:pt x="3042809" y="879659"/>
                  <a:pt x="3056997" y="883105"/>
                  <a:pt x="3067638" y="886550"/>
                </a:cubicBezTo>
                <a:cubicBezTo>
                  <a:pt x="3071185" y="886550"/>
                  <a:pt x="3074732" y="886550"/>
                  <a:pt x="3074732" y="886550"/>
                </a:cubicBezTo>
                <a:cubicBezTo>
                  <a:pt x="3074732" y="886550"/>
                  <a:pt x="3074732" y="886550"/>
                  <a:pt x="3078278" y="889994"/>
                </a:cubicBezTo>
                <a:cubicBezTo>
                  <a:pt x="3085372" y="889133"/>
                  <a:pt x="3089584" y="888057"/>
                  <a:pt x="3092189" y="886819"/>
                </a:cubicBezTo>
                <a:lnTo>
                  <a:pt x="3093260" y="885779"/>
                </a:lnTo>
                <a:lnTo>
                  <a:pt x="3095139" y="872123"/>
                </a:lnTo>
                <a:lnTo>
                  <a:pt x="3086707" y="876589"/>
                </a:lnTo>
                <a:cubicBezTo>
                  <a:pt x="3076802" y="877022"/>
                  <a:pt x="3066756" y="872380"/>
                  <a:pt x="3058630" y="860583"/>
                </a:cubicBezTo>
                <a:cubicBezTo>
                  <a:pt x="3052779" y="854012"/>
                  <a:pt x="3049864" y="846412"/>
                  <a:pt x="3049326" y="838417"/>
                </a:cubicBezTo>
                <a:lnTo>
                  <a:pt x="3050336" y="833423"/>
                </a:lnTo>
                <a:lnTo>
                  <a:pt x="3021528" y="831424"/>
                </a:lnTo>
                <a:cubicBezTo>
                  <a:pt x="3014433" y="831424"/>
                  <a:pt x="3007340" y="831424"/>
                  <a:pt x="3000246" y="831424"/>
                </a:cubicBezTo>
                <a:cubicBezTo>
                  <a:pt x="2993152" y="831424"/>
                  <a:pt x="2989605" y="831424"/>
                  <a:pt x="2986058" y="831424"/>
                </a:cubicBezTo>
                <a:cubicBezTo>
                  <a:pt x="2986058" y="831424"/>
                  <a:pt x="2982512" y="831424"/>
                  <a:pt x="2982512" y="831424"/>
                </a:cubicBezTo>
                <a:cubicBezTo>
                  <a:pt x="2978964" y="831424"/>
                  <a:pt x="2978964" y="831424"/>
                  <a:pt x="2975418" y="831424"/>
                </a:cubicBezTo>
                <a:cubicBezTo>
                  <a:pt x="2971870" y="831424"/>
                  <a:pt x="2971870" y="827979"/>
                  <a:pt x="2975418" y="827979"/>
                </a:cubicBezTo>
                <a:cubicBezTo>
                  <a:pt x="2982512" y="827979"/>
                  <a:pt x="2989605" y="827979"/>
                  <a:pt x="2996699" y="827979"/>
                </a:cubicBezTo>
                <a:cubicBezTo>
                  <a:pt x="3003793" y="827979"/>
                  <a:pt x="3007340" y="827979"/>
                  <a:pt x="3007340" y="827979"/>
                </a:cubicBezTo>
                <a:cubicBezTo>
                  <a:pt x="3007340" y="824533"/>
                  <a:pt x="3007340" y="821087"/>
                  <a:pt x="3014433" y="817642"/>
                </a:cubicBezTo>
                <a:lnTo>
                  <a:pt x="3053206" y="819238"/>
                </a:lnTo>
                <a:lnTo>
                  <a:pt x="3054290" y="813877"/>
                </a:lnTo>
                <a:cubicBezTo>
                  <a:pt x="3061611" y="797569"/>
                  <a:pt x="3076212" y="782211"/>
                  <a:pt x="3093629" y="772865"/>
                </a:cubicBezTo>
                <a:cubicBezTo>
                  <a:pt x="3103556" y="778619"/>
                  <a:pt x="3111034" y="785146"/>
                  <a:pt x="3116449" y="792059"/>
                </a:cubicBezTo>
                <a:cubicBezTo>
                  <a:pt x="3121186" y="798108"/>
                  <a:pt x="3124344" y="804454"/>
                  <a:pt x="3126179" y="810834"/>
                </a:cubicBezTo>
                <a:lnTo>
                  <a:pt x="3127509" y="824900"/>
                </a:lnTo>
                <a:lnTo>
                  <a:pt x="3179366" y="830993"/>
                </a:lnTo>
                <a:cubicBezTo>
                  <a:pt x="3196214" y="833147"/>
                  <a:pt x="3211288" y="834869"/>
                  <a:pt x="3223703" y="834869"/>
                </a:cubicBezTo>
                <a:cubicBezTo>
                  <a:pt x="3244984" y="838314"/>
                  <a:pt x="3255625" y="845205"/>
                  <a:pt x="3269813" y="852095"/>
                </a:cubicBezTo>
                <a:cubicBezTo>
                  <a:pt x="3291095" y="852095"/>
                  <a:pt x="3284001" y="848650"/>
                  <a:pt x="3291095" y="848650"/>
                </a:cubicBezTo>
                <a:cubicBezTo>
                  <a:pt x="3307056" y="850373"/>
                  <a:pt x="3320357" y="853818"/>
                  <a:pt x="3332771" y="857694"/>
                </a:cubicBezTo>
                <a:lnTo>
                  <a:pt x="3344706" y="861512"/>
                </a:lnTo>
                <a:lnTo>
                  <a:pt x="3351533" y="844454"/>
                </a:lnTo>
                <a:lnTo>
                  <a:pt x="3354251" y="842363"/>
                </a:lnTo>
                <a:lnTo>
                  <a:pt x="3350074" y="841650"/>
                </a:lnTo>
                <a:cubicBezTo>
                  <a:pt x="3354762" y="818614"/>
                  <a:pt x="3369208" y="824861"/>
                  <a:pt x="3377799" y="823298"/>
                </a:cubicBezTo>
                <a:cubicBezTo>
                  <a:pt x="3391075" y="798700"/>
                  <a:pt x="3390687" y="772147"/>
                  <a:pt x="3412162" y="768244"/>
                </a:cubicBezTo>
                <a:cubicBezTo>
                  <a:pt x="3421924" y="773125"/>
                  <a:pt x="3422217" y="780836"/>
                  <a:pt x="3418849" y="789769"/>
                </a:cubicBezTo>
                <a:lnTo>
                  <a:pt x="3415209" y="796640"/>
                </a:lnTo>
                <a:lnTo>
                  <a:pt x="3419102" y="803489"/>
                </a:lnTo>
                <a:lnTo>
                  <a:pt x="3433591" y="773945"/>
                </a:lnTo>
                <a:cubicBezTo>
                  <a:pt x="3443833" y="762005"/>
                  <a:pt x="3457731" y="753602"/>
                  <a:pt x="3474172" y="757156"/>
                </a:cubicBezTo>
                <a:cubicBezTo>
                  <a:pt x="3469504" y="771640"/>
                  <a:pt x="3461414" y="781862"/>
                  <a:pt x="3451134" y="790202"/>
                </a:cubicBezTo>
                <a:lnTo>
                  <a:pt x="3419316" y="809330"/>
                </a:lnTo>
                <a:lnTo>
                  <a:pt x="3417206" y="819041"/>
                </a:lnTo>
                <a:lnTo>
                  <a:pt x="3434807" y="819592"/>
                </a:lnTo>
                <a:cubicBezTo>
                  <a:pt x="3445057" y="821057"/>
                  <a:pt x="3453550" y="825061"/>
                  <a:pt x="3455502" y="835798"/>
                </a:cubicBezTo>
                <a:cubicBezTo>
                  <a:pt x="3441640" y="844973"/>
                  <a:pt x="3424850" y="850244"/>
                  <a:pt x="3406741" y="851317"/>
                </a:cubicBezTo>
                <a:lnTo>
                  <a:pt x="3377129" y="846266"/>
                </a:lnTo>
                <a:lnTo>
                  <a:pt x="3383746" y="852409"/>
                </a:lnTo>
                <a:cubicBezTo>
                  <a:pt x="3386284" y="858515"/>
                  <a:pt x="3387164" y="865363"/>
                  <a:pt x="3386505" y="871869"/>
                </a:cubicBezTo>
                <a:lnTo>
                  <a:pt x="3385502" y="874564"/>
                </a:lnTo>
                <a:lnTo>
                  <a:pt x="3408144" y="881812"/>
                </a:lnTo>
                <a:cubicBezTo>
                  <a:pt x="3422331" y="886550"/>
                  <a:pt x="3438293" y="891718"/>
                  <a:pt x="3457801" y="896886"/>
                </a:cubicBezTo>
                <a:cubicBezTo>
                  <a:pt x="3457801" y="896886"/>
                  <a:pt x="3457801" y="896886"/>
                  <a:pt x="3461348" y="896886"/>
                </a:cubicBezTo>
                <a:cubicBezTo>
                  <a:pt x="3464894" y="896886"/>
                  <a:pt x="3468442" y="896886"/>
                  <a:pt x="3471988" y="896886"/>
                </a:cubicBezTo>
                <a:cubicBezTo>
                  <a:pt x="3475535" y="900331"/>
                  <a:pt x="3475535" y="900331"/>
                  <a:pt x="3471988" y="900331"/>
                </a:cubicBezTo>
                <a:cubicBezTo>
                  <a:pt x="3468442" y="900331"/>
                  <a:pt x="3468442" y="900331"/>
                  <a:pt x="3464894" y="900331"/>
                </a:cubicBezTo>
                <a:cubicBezTo>
                  <a:pt x="3464894" y="910667"/>
                  <a:pt x="3471988" y="917558"/>
                  <a:pt x="3507458" y="927893"/>
                </a:cubicBezTo>
                <a:cubicBezTo>
                  <a:pt x="3511005" y="927893"/>
                  <a:pt x="3514552" y="927893"/>
                  <a:pt x="3514552" y="927893"/>
                </a:cubicBezTo>
                <a:cubicBezTo>
                  <a:pt x="3514552" y="924448"/>
                  <a:pt x="3514552" y="924448"/>
                  <a:pt x="3514552" y="924448"/>
                </a:cubicBezTo>
                <a:cubicBezTo>
                  <a:pt x="3514552" y="921003"/>
                  <a:pt x="3514552" y="921003"/>
                  <a:pt x="3514552" y="921003"/>
                </a:cubicBezTo>
                <a:cubicBezTo>
                  <a:pt x="3503911" y="914112"/>
                  <a:pt x="3507458" y="910667"/>
                  <a:pt x="3486176" y="907221"/>
                </a:cubicBezTo>
                <a:cubicBezTo>
                  <a:pt x="3493270" y="907221"/>
                  <a:pt x="3493270" y="900331"/>
                  <a:pt x="3500363" y="900331"/>
                </a:cubicBezTo>
                <a:cubicBezTo>
                  <a:pt x="3511005" y="903776"/>
                  <a:pt x="3507458" y="907221"/>
                  <a:pt x="3525192" y="910667"/>
                </a:cubicBezTo>
                <a:lnTo>
                  <a:pt x="3539077" y="914039"/>
                </a:lnTo>
                <a:lnTo>
                  <a:pt x="3545435" y="912019"/>
                </a:lnTo>
                <a:cubicBezTo>
                  <a:pt x="3548151" y="911378"/>
                  <a:pt x="3550923" y="911137"/>
                  <a:pt x="3553674" y="911787"/>
                </a:cubicBezTo>
                <a:cubicBezTo>
                  <a:pt x="3556428" y="912437"/>
                  <a:pt x="3559158" y="913977"/>
                  <a:pt x="3561799" y="916896"/>
                </a:cubicBezTo>
                <a:lnTo>
                  <a:pt x="3561536" y="919705"/>
                </a:lnTo>
                <a:lnTo>
                  <a:pt x="3571302" y="924448"/>
                </a:lnTo>
                <a:cubicBezTo>
                  <a:pt x="3574849" y="927893"/>
                  <a:pt x="3574849" y="927893"/>
                  <a:pt x="3571302" y="927893"/>
                </a:cubicBezTo>
                <a:lnTo>
                  <a:pt x="3561002" y="925392"/>
                </a:lnTo>
                <a:lnTo>
                  <a:pt x="3560055" y="935497"/>
                </a:lnTo>
                <a:lnTo>
                  <a:pt x="3548732" y="940737"/>
                </a:lnTo>
                <a:lnTo>
                  <a:pt x="3550021" y="941676"/>
                </a:lnTo>
                <a:lnTo>
                  <a:pt x="3560854" y="945502"/>
                </a:lnTo>
                <a:lnTo>
                  <a:pt x="3567131" y="936117"/>
                </a:lnTo>
                <a:lnTo>
                  <a:pt x="3567147" y="937335"/>
                </a:lnTo>
                <a:lnTo>
                  <a:pt x="3567240" y="936897"/>
                </a:lnTo>
                <a:cubicBezTo>
                  <a:pt x="3573667" y="937226"/>
                  <a:pt x="3578494" y="939298"/>
                  <a:pt x="3582057" y="942404"/>
                </a:cubicBezTo>
                <a:lnTo>
                  <a:pt x="3587645" y="951447"/>
                </a:lnTo>
                <a:lnTo>
                  <a:pt x="3590494" y="950469"/>
                </a:lnTo>
                <a:cubicBezTo>
                  <a:pt x="3602316" y="926845"/>
                  <a:pt x="3597446" y="898095"/>
                  <a:pt x="3622135" y="892050"/>
                </a:cubicBezTo>
                <a:cubicBezTo>
                  <a:pt x="3631931" y="897329"/>
                  <a:pt x="3632830" y="905554"/>
                  <a:pt x="3629803" y="915413"/>
                </a:cubicBezTo>
                <a:lnTo>
                  <a:pt x="3625470" y="924454"/>
                </a:lnTo>
                <a:lnTo>
                  <a:pt x="3626874" y="925555"/>
                </a:lnTo>
                <a:cubicBezTo>
                  <a:pt x="3629220" y="930087"/>
                  <a:pt x="3629913" y="936114"/>
                  <a:pt x="3629214" y="944136"/>
                </a:cubicBezTo>
                <a:lnTo>
                  <a:pt x="3616021" y="944169"/>
                </a:lnTo>
                <a:lnTo>
                  <a:pt x="3613909" y="948576"/>
                </a:lnTo>
                <a:lnTo>
                  <a:pt x="3637773" y="948288"/>
                </a:lnTo>
                <a:lnTo>
                  <a:pt x="3635148" y="945120"/>
                </a:lnTo>
                <a:cubicBezTo>
                  <a:pt x="3649335" y="945120"/>
                  <a:pt x="3659976" y="945120"/>
                  <a:pt x="3670617" y="945120"/>
                </a:cubicBezTo>
                <a:cubicBezTo>
                  <a:pt x="3741555" y="965792"/>
                  <a:pt x="3819588" y="993356"/>
                  <a:pt x="3886980" y="1027809"/>
                </a:cubicBezTo>
                <a:lnTo>
                  <a:pt x="3939566" y="1055287"/>
                </a:lnTo>
                <a:lnTo>
                  <a:pt x="3937132" y="1041655"/>
                </a:lnTo>
                <a:cubicBezTo>
                  <a:pt x="3939210" y="1026022"/>
                  <a:pt x="3954603" y="1015517"/>
                  <a:pt x="3963591" y="1010929"/>
                </a:cubicBezTo>
                <a:lnTo>
                  <a:pt x="3963249" y="1012098"/>
                </a:lnTo>
                <a:lnTo>
                  <a:pt x="3963466" y="1011707"/>
                </a:lnTo>
                <a:cubicBezTo>
                  <a:pt x="3975561" y="1016109"/>
                  <a:pt x="3979490" y="1025295"/>
                  <a:pt x="3979495" y="1034645"/>
                </a:cubicBezTo>
                <a:cubicBezTo>
                  <a:pt x="3979500" y="1043996"/>
                  <a:pt x="3975582" y="1053509"/>
                  <a:pt x="3971984" y="1058565"/>
                </a:cubicBezTo>
                <a:cubicBezTo>
                  <a:pt x="3966450" y="1052968"/>
                  <a:pt x="3959628" y="1046507"/>
                  <a:pt x="3956535" y="1038818"/>
                </a:cubicBezTo>
                <a:lnTo>
                  <a:pt x="3956437" y="1037813"/>
                </a:lnTo>
                <a:lnTo>
                  <a:pt x="3952806" y="1057256"/>
                </a:lnTo>
                <a:lnTo>
                  <a:pt x="3945291" y="1058279"/>
                </a:lnTo>
                <a:lnTo>
                  <a:pt x="3951268" y="1061402"/>
                </a:lnTo>
                <a:cubicBezTo>
                  <a:pt x="3971220" y="1072599"/>
                  <a:pt x="3989841" y="1082935"/>
                  <a:pt x="4007576" y="1089826"/>
                </a:cubicBezTo>
                <a:cubicBezTo>
                  <a:pt x="4018217" y="1098439"/>
                  <a:pt x="4027971" y="1105330"/>
                  <a:pt x="4038168" y="1111790"/>
                </a:cubicBezTo>
                <a:lnTo>
                  <a:pt x="4052615" y="1120210"/>
                </a:lnTo>
                <a:lnTo>
                  <a:pt x="4053215" y="1111417"/>
                </a:lnTo>
                <a:lnTo>
                  <a:pt x="4053705" y="1111250"/>
                </a:lnTo>
                <a:lnTo>
                  <a:pt x="4050587" y="1103390"/>
                </a:lnTo>
                <a:cubicBezTo>
                  <a:pt x="4050637" y="1101109"/>
                  <a:pt x="4051195" y="1098722"/>
                  <a:pt x="4050289" y="1094371"/>
                </a:cubicBezTo>
                <a:lnTo>
                  <a:pt x="4059587" y="1093656"/>
                </a:lnTo>
                <a:lnTo>
                  <a:pt x="4061485" y="1082376"/>
                </a:lnTo>
                <a:cubicBezTo>
                  <a:pt x="4070215" y="1082376"/>
                  <a:pt x="4074582" y="1073531"/>
                  <a:pt x="4092044" y="1077952"/>
                </a:cubicBezTo>
                <a:cubicBezTo>
                  <a:pt x="4102958" y="1097853"/>
                  <a:pt x="4090952" y="1112226"/>
                  <a:pt x="4078401" y="1114991"/>
                </a:cubicBezTo>
                <a:lnTo>
                  <a:pt x="4077281" y="1114627"/>
                </a:lnTo>
                <a:lnTo>
                  <a:pt x="4080540" y="1136777"/>
                </a:lnTo>
                <a:lnTo>
                  <a:pt x="4106446" y="1152704"/>
                </a:lnTo>
                <a:lnTo>
                  <a:pt x="4143556" y="1175745"/>
                </a:lnTo>
                <a:lnTo>
                  <a:pt x="4137176" y="1152832"/>
                </a:lnTo>
                <a:cubicBezTo>
                  <a:pt x="4136110" y="1133202"/>
                  <a:pt x="4142510" y="1112763"/>
                  <a:pt x="4153989" y="1106820"/>
                </a:cubicBezTo>
                <a:cubicBezTo>
                  <a:pt x="4160068" y="1123244"/>
                  <a:pt x="4160320" y="1137790"/>
                  <a:pt x="4160324" y="1151854"/>
                </a:cubicBezTo>
                <a:lnTo>
                  <a:pt x="4163537" y="1179837"/>
                </a:lnTo>
                <a:lnTo>
                  <a:pt x="4171299" y="1180152"/>
                </a:lnTo>
                <a:cubicBezTo>
                  <a:pt x="4181388" y="1180896"/>
                  <a:pt x="4191248" y="1181146"/>
                  <a:pt x="4202200" y="1178487"/>
                </a:cubicBezTo>
                <a:cubicBezTo>
                  <a:pt x="4203858" y="1187340"/>
                  <a:pt x="4201677" y="1193158"/>
                  <a:pt x="4198034" y="1198451"/>
                </a:cubicBezTo>
                <a:lnTo>
                  <a:pt x="4191765" y="1206596"/>
                </a:lnTo>
                <a:lnTo>
                  <a:pt x="4201770" y="1211275"/>
                </a:lnTo>
                <a:cubicBezTo>
                  <a:pt x="4208864" y="1213859"/>
                  <a:pt x="4215072" y="1215582"/>
                  <a:pt x="4220392" y="1217305"/>
                </a:cubicBezTo>
                <a:cubicBezTo>
                  <a:pt x="4245220" y="1234531"/>
                  <a:pt x="4259408" y="1244867"/>
                  <a:pt x="4273596" y="1255204"/>
                </a:cubicBezTo>
                <a:cubicBezTo>
                  <a:pt x="4287783" y="1265539"/>
                  <a:pt x="4301972" y="1275876"/>
                  <a:pt x="4323253" y="1293103"/>
                </a:cubicBezTo>
                <a:cubicBezTo>
                  <a:pt x="4326800" y="1296548"/>
                  <a:pt x="4330347" y="1299993"/>
                  <a:pt x="4326800" y="1299993"/>
                </a:cubicBezTo>
                <a:cubicBezTo>
                  <a:pt x="4346308" y="1317220"/>
                  <a:pt x="4363156" y="1331863"/>
                  <a:pt x="4378231" y="1344783"/>
                </a:cubicBezTo>
                <a:lnTo>
                  <a:pt x="4379602" y="1345941"/>
                </a:lnTo>
                <a:lnTo>
                  <a:pt x="4385734" y="1329599"/>
                </a:lnTo>
                <a:lnTo>
                  <a:pt x="4390909" y="1325774"/>
                </a:lnTo>
                <a:lnTo>
                  <a:pt x="4385669" y="1322102"/>
                </a:lnTo>
                <a:cubicBezTo>
                  <a:pt x="4383603" y="1316048"/>
                  <a:pt x="4385155" y="1307273"/>
                  <a:pt x="4393225" y="1295872"/>
                </a:cubicBezTo>
                <a:cubicBezTo>
                  <a:pt x="4401570" y="1298435"/>
                  <a:pt x="4408342" y="1291261"/>
                  <a:pt x="4423736" y="1300614"/>
                </a:cubicBezTo>
                <a:cubicBezTo>
                  <a:pt x="4428327" y="1322842"/>
                  <a:pt x="4412631" y="1333057"/>
                  <a:pt x="4399821" y="1332016"/>
                </a:cubicBezTo>
                <a:lnTo>
                  <a:pt x="4398857" y="1331339"/>
                </a:lnTo>
                <a:lnTo>
                  <a:pt x="4394926" y="1357017"/>
                </a:lnTo>
                <a:lnTo>
                  <a:pt x="4394514" y="1358537"/>
                </a:lnTo>
                <a:lnTo>
                  <a:pt x="4416733" y="1377305"/>
                </a:lnTo>
                <a:lnTo>
                  <a:pt x="4444453" y="1360633"/>
                </a:lnTo>
                <a:lnTo>
                  <a:pt x="4429857" y="1389046"/>
                </a:lnTo>
                <a:lnTo>
                  <a:pt x="4444453" y="1402258"/>
                </a:lnTo>
                <a:lnTo>
                  <a:pt x="4444897" y="1385444"/>
                </a:lnTo>
                <a:cubicBezTo>
                  <a:pt x="4449641" y="1366366"/>
                  <a:pt x="4461759" y="1348706"/>
                  <a:pt x="4474477" y="1346395"/>
                </a:cubicBezTo>
                <a:cubicBezTo>
                  <a:pt x="4475467" y="1363880"/>
                  <a:pt x="4471437" y="1377859"/>
                  <a:pt x="4467312" y="1391305"/>
                </a:cubicBezTo>
                <a:lnTo>
                  <a:pt x="4462193" y="1418866"/>
                </a:lnTo>
                <a:lnTo>
                  <a:pt x="4462398" y="1419079"/>
                </a:lnTo>
                <a:lnTo>
                  <a:pt x="4469496" y="1421578"/>
                </a:lnTo>
                <a:lnTo>
                  <a:pt x="4474298" y="1422774"/>
                </a:lnTo>
                <a:lnTo>
                  <a:pt x="4483091" y="1416273"/>
                </a:lnTo>
                <a:cubicBezTo>
                  <a:pt x="4487153" y="1414965"/>
                  <a:pt x="4491199" y="1414905"/>
                  <a:pt x="4494694" y="1416696"/>
                </a:cubicBezTo>
                <a:cubicBezTo>
                  <a:pt x="4504520" y="1424288"/>
                  <a:pt x="4508341" y="1433795"/>
                  <a:pt x="4507825" y="1442465"/>
                </a:cubicBezTo>
                <a:lnTo>
                  <a:pt x="4502161" y="1451583"/>
                </a:lnTo>
                <a:lnTo>
                  <a:pt x="4504221" y="1451455"/>
                </a:lnTo>
                <a:cubicBezTo>
                  <a:pt x="4510835" y="1451455"/>
                  <a:pt x="4517450" y="1452547"/>
                  <a:pt x="4521859" y="1456911"/>
                </a:cubicBezTo>
                <a:cubicBezTo>
                  <a:pt x="4517449" y="1474374"/>
                  <a:pt x="4508630" y="1483105"/>
                  <a:pt x="4486582" y="1483105"/>
                </a:cubicBezTo>
                <a:cubicBezTo>
                  <a:pt x="4484376" y="1480923"/>
                  <a:pt x="4484376" y="1476557"/>
                  <a:pt x="4484927" y="1471100"/>
                </a:cubicBezTo>
                <a:lnTo>
                  <a:pt x="4485491" y="1464773"/>
                </a:lnTo>
                <a:lnTo>
                  <a:pt x="4476777" y="1466187"/>
                </a:lnTo>
                <a:lnTo>
                  <a:pt x="4470769" y="1458612"/>
                </a:lnTo>
                <a:lnTo>
                  <a:pt x="4461316" y="1455253"/>
                </a:lnTo>
                <a:cubicBezTo>
                  <a:pt x="4454474" y="1446477"/>
                  <a:pt x="4456865" y="1427151"/>
                  <a:pt x="4437588" y="1433079"/>
                </a:cubicBezTo>
                <a:lnTo>
                  <a:pt x="4438663" y="1416470"/>
                </a:lnTo>
                <a:lnTo>
                  <a:pt x="4419879" y="1400633"/>
                </a:lnTo>
                <a:lnTo>
                  <a:pt x="4416699" y="1403931"/>
                </a:lnTo>
                <a:lnTo>
                  <a:pt x="4419020" y="1408522"/>
                </a:lnTo>
                <a:cubicBezTo>
                  <a:pt x="4421680" y="1412829"/>
                  <a:pt x="4424340" y="1417135"/>
                  <a:pt x="4419020" y="1417135"/>
                </a:cubicBezTo>
                <a:lnTo>
                  <a:pt x="4409926" y="1408984"/>
                </a:lnTo>
                <a:lnTo>
                  <a:pt x="4398037" y="1415775"/>
                </a:lnTo>
                <a:lnTo>
                  <a:pt x="4396518" y="1415538"/>
                </a:lnTo>
                <a:lnTo>
                  <a:pt x="4433651" y="1449006"/>
                </a:lnTo>
                <a:cubicBezTo>
                  <a:pt x="4447395" y="1461064"/>
                  <a:pt x="4459810" y="1472262"/>
                  <a:pt x="4468677" y="1482598"/>
                </a:cubicBezTo>
                <a:cubicBezTo>
                  <a:pt x="4475772" y="1489488"/>
                  <a:pt x="4482865" y="1492934"/>
                  <a:pt x="4493506" y="1503270"/>
                </a:cubicBezTo>
                <a:cubicBezTo>
                  <a:pt x="4511240" y="1520497"/>
                  <a:pt x="4528975" y="1537724"/>
                  <a:pt x="4543163" y="1548059"/>
                </a:cubicBezTo>
                <a:cubicBezTo>
                  <a:pt x="4546710" y="1548059"/>
                  <a:pt x="4539616" y="1541169"/>
                  <a:pt x="4539616" y="1541169"/>
                </a:cubicBezTo>
                <a:cubicBezTo>
                  <a:pt x="4539616" y="1541169"/>
                  <a:pt x="4539616" y="1541169"/>
                  <a:pt x="4543163" y="1541169"/>
                </a:cubicBezTo>
                <a:cubicBezTo>
                  <a:pt x="4539616" y="1537724"/>
                  <a:pt x="4539616" y="1534278"/>
                  <a:pt x="4536069" y="1530833"/>
                </a:cubicBezTo>
                <a:cubicBezTo>
                  <a:pt x="4536069" y="1527387"/>
                  <a:pt x="4536069" y="1527387"/>
                  <a:pt x="4539616" y="1530833"/>
                </a:cubicBezTo>
                <a:cubicBezTo>
                  <a:pt x="4543163" y="1534278"/>
                  <a:pt x="4550257" y="1537724"/>
                  <a:pt x="4550257" y="1541169"/>
                </a:cubicBezTo>
                <a:cubicBezTo>
                  <a:pt x="4553803" y="1544614"/>
                  <a:pt x="4553803" y="1548059"/>
                  <a:pt x="4553803" y="1551505"/>
                </a:cubicBezTo>
                <a:cubicBezTo>
                  <a:pt x="4553803" y="1551505"/>
                  <a:pt x="4553803" y="1551505"/>
                  <a:pt x="4557350" y="1551505"/>
                </a:cubicBezTo>
                <a:lnTo>
                  <a:pt x="4562170" y="1556727"/>
                </a:lnTo>
                <a:lnTo>
                  <a:pt x="4562418" y="1549487"/>
                </a:lnTo>
                <a:cubicBezTo>
                  <a:pt x="4563478" y="1545555"/>
                  <a:pt x="4565454" y="1542287"/>
                  <a:pt x="4568351" y="1540692"/>
                </a:cubicBezTo>
                <a:cubicBezTo>
                  <a:pt x="4574319" y="1542389"/>
                  <a:pt x="4580288" y="1544086"/>
                  <a:pt x="4584151" y="1541959"/>
                </a:cubicBezTo>
                <a:cubicBezTo>
                  <a:pt x="4586431" y="1550672"/>
                  <a:pt x="4587657" y="1557472"/>
                  <a:pt x="4586866" y="1562891"/>
                </a:cubicBezTo>
                <a:lnTo>
                  <a:pt x="4578390" y="1574301"/>
                </a:lnTo>
                <a:lnTo>
                  <a:pt x="4591933" y="1588973"/>
                </a:lnTo>
                <a:cubicBezTo>
                  <a:pt x="4602574" y="1600601"/>
                  <a:pt x="4612328" y="1611799"/>
                  <a:pt x="4621195" y="1623857"/>
                </a:cubicBezTo>
                <a:lnTo>
                  <a:pt x="4669743" y="1676256"/>
                </a:lnTo>
                <a:lnTo>
                  <a:pt x="4677630" y="1674296"/>
                </a:lnTo>
                <a:lnTo>
                  <a:pt x="4673276" y="1680069"/>
                </a:lnTo>
                <a:lnTo>
                  <a:pt x="4685040" y="1692765"/>
                </a:lnTo>
                <a:cubicBezTo>
                  <a:pt x="4688587" y="1696210"/>
                  <a:pt x="4688587" y="1696210"/>
                  <a:pt x="4692134" y="1699655"/>
                </a:cubicBezTo>
                <a:cubicBezTo>
                  <a:pt x="4699228" y="1703101"/>
                  <a:pt x="4706322" y="1709992"/>
                  <a:pt x="4713416" y="1720328"/>
                </a:cubicBezTo>
                <a:cubicBezTo>
                  <a:pt x="4716963" y="1723773"/>
                  <a:pt x="4716963" y="1727219"/>
                  <a:pt x="4716963" y="1727219"/>
                </a:cubicBezTo>
                <a:cubicBezTo>
                  <a:pt x="4713416" y="1727219"/>
                  <a:pt x="4709868" y="1723773"/>
                  <a:pt x="4709868" y="1720328"/>
                </a:cubicBezTo>
                <a:cubicBezTo>
                  <a:pt x="4706322" y="1716882"/>
                  <a:pt x="4702775" y="1716882"/>
                  <a:pt x="4699228" y="1713437"/>
                </a:cubicBezTo>
                <a:cubicBezTo>
                  <a:pt x="4695682" y="1709992"/>
                  <a:pt x="4692134" y="1706547"/>
                  <a:pt x="4685040" y="1699655"/>
                </a:cubicBezTo>
                <a:cubicBezTo>
                  <a:pt x="4681494" y="1703101"/>
                  <a:pt x="4686814" y="1713438"/>
                  <a:pt x="4694795" y="1725927"/>
                </a:cubicBezTo>
                <a:lnTo>
                  <a:pt x="4704744" y="1741091"/>
                </a:lnTo>
                <a:lnTo>
                  <a:pt x="4709199" y="1742638"/>
                </a:lnTo>
                <a:lnTo>
                  <a:pt x="4715373" y="1757290"/>
                </a:lnTo>
                <a:lnTo>
                  <a:pt x="4720510" y="1765118"/>
                </a:lnTo>
                <a:cubicBezTo>
                  <a:pt x="4720510" y="1765118"/>
                  <a:pt x="4720510" y="1765118"/>
                  <a:pt x="4727603" y="1768563"/>
                </a:cubicBezTo>
                <a:cubicBezTo>
                  <a:pt x="4727603" y="1768563"/>
                  <a:pt x="4734698" y="1778899"/>
                  <a:pt x="4734698" y="1778899"/>
                </a:cubicBezTo>
                <a:cubicBezTo>
                  <a:pt x="4738244" y="1782345"/>
                  <a:pt x="4738244" y="1785790"/>
                  <a:pt x="4741792" y="1789235"/>
                </a:cubicBezTo>
                <a:cubicBezTo>
                  <a:pt x="4752432" y="1799571"/>
                  <a:pt x="4763073" y="1813353"/>
                  <a:pt x="4773714" y="1834025"/>
                </a:cubicBezTo>
                <a:cubicBezTo>
                  <a:pt x="4787902" y="1851252"/>
                  <a:pt x="4802089" y="1875370"/>
                  <a:pt x="4816276" y="1892597"/>
                </a:cubicBezTo>
                <a:cubicBezTo>
                  <a:pt x="4816276" y="1892597"/>
                  <a:pt x="4816276" y="1892597"/>
                  <a:pt x="4812730" y="1892597"/>
                </a:cubicBezTo>
                <a:cubicBezTo>
                  <a:pt x="4816276" y="1896042"/>
                  <a:pt x="4819824" y="1902932"/>
                  <a:pt x="4823371" y="1906378"/>
                </a:cubicBezTo>
                <a:lnTo>
                  <a:pt x="4833432" y="1921736"/>
                </a:lnTo>
                <a:lnTo>
                  <a:pt x="4848050" y="1918389"/>
                </a:lnTo>
                <a:lnTo>
                  <a:pt x="4860163" y="1909288"/>
                </a:lnTo>
                <a:cubicBezTo>
                  <a:pt x="4864966" y="1908460"/>
                  <a:pt x="4869878" y="1913157"/>
                  <a:pt x="4873402" y="1919608"/>
                </a:cubicBezTo>
                <a:lnTo>
                  <a:pt x="4877200" y="1935742"/>
                </a:lnTo>
                <a:lnTo>
                  <a:pt x="4878062" y="1936760"/>
                </a:lnTo>
                <a:lnTo>
                  <a:pt x="4883645" y="1939613"/>
                </a:lnTo>
                <a:lnTo>
                  <a:pt x="4877529" y="1925629"/>
                </a:lnTo>
                <a:cubicBezTo>
                  <a:pt x="4885370" y="1919673"/>
                  <a:pt x="4881018" y="1920579"/>
                  <a:pt x="4894073" y="1917860"/>
                </a:cubicBezTo>
                <a:cubicBezTo>
                  <a:pt x="4901014" y="1929387"/>
                  <a:pt x="4901877" y="1933532"/>
                  <a:pt x="4899252" y="1942727"/>
                </a:cubicBezTo>
                <a:lnTo>
                  <a:pt x="4897442" y="1943104"/>
                </a:lnTo>
                <a:lnTo>
                  <a:pt x="4910112" y="1942674"/>
                </a:lnTo>
                <a:cubicBezTo>
                  <a:pt x="4915349" y="1952189"/>
                  <a:pt x="4922619" y="1960276"/>
                  <a:pt x="4930396" y="1968007"/>
                </a:cubicBezTo>
                <a:lnTo>
                  <a:pt x="4931814" y="1969417"/>
                </a:lnTo>
                <a:lnTo>
                  <a:pt x="4935744" y="1959877"/>
                </a:lnTo>
                <a:cubicBezTo>
                  <a:pt x="4938213" y="1957031"/>
                  <a:pt x="4941758" y="1954879"/>
                  <a:pt x="4946295" y="1954115"/>
                </a:cubicBezTo>
                <a:cubicBezTo>
                  <a:pt x="4950260" y="1959667"/>
                  <a:pt x="4952477" y="1963958"/>
                  <a:pt x="4952425" y="1968632"/>
                </a:cubicBezTo>
                <a:lnTo>
                  <a:pt x="4945861" y="1983379"/>
                </a:lnTo>
                <a:lnTo>
                  <a:pt x="4953726" y="1991198"/>
                </a:lnTo>
                <a:lnTo>
                  <a:pt x="4970058" y="2017226"/>
                </a:lnTo>
                <a:lnTo>
                  <a:pt x="4986786" y="2022008"/>
                </a:lnTo>
                <a:cubicBezTo>
                  <a:pt x="4986431" y="2030946"/>
                  <a:pt x="4983067" y="2036079"/>
                  <a:pt x="4979173" y="2041323"/>
                </a:cubicBezTo>
                <a:lnTo>
                  <a:pt x="4972781" y="2053149"/>
                </a:lnTo>
                <a:lnTo>
                  <a:pt x="4972976" y="2056858"/>
                </a:lnTo>
                <a:cubicBezTo>
                  <a:pt x="4971577" y="2072507"/>
                  <a:pt x="4989392" y="2077579"/>
                  <a:pt x="4993582" y="2085191"/>
                </a:cubicBezTo>
                <a:cubicBezTo>
                  <a:pt x="4990436" y="2106763"/>
                  <a:pt x="4974717" y="2105497"/>
                  <a:pt x="4967380" y="2119457"/>
                </a:cubicBezTo>
                <a:cubicBezTo>
                  <a:pt x="4967728" y="2129184"/>
                  <a:pt x="4979605" y="2132565"/>
                  <a:pt x="4985891" y="2143984"/>
                </a:cubicBezTo>
                <a:lnTo>
                  <a:pt x="4981000" y="2149395"/>
                </a:lnTo>
                <a:lnTo>
                  <a:pt x="5000315" y="2149844"/>
                </a:lnTo>
                <a:cubicBezTo>
                  <a:pt x="5007781" y="2152406"/>
                  <a:pt x="5014553" y="2156862"/>
                  <a:pt x="5019821" y="2163825"/>
                </a:cubicBezTo>
                <a:cubicBezTo>
                  <a:pt x="5003347" y="2170817"/>
                  <a:pt x="4989222" y="2171925"/>
                  <a:pt x="4975838" y="2170418"/>
                </a:cubicBezTo>
                <a:lnTo>
                  <a:pt x="4969186" y="2168887"/>
                </a:lnTo>
                <a:lnTo>
                  <a:pt x="4982539" y="2194497"/>
                </a:lnTo>
                <a:lnTo>
                  <a:pt x="4991930" y="2217438"/>
                </a:lnTo>
                <a:lnTo>
                  <a:pt x="4995375" y="2213230"/>
                </a:lnTo>
                <a:lnTo>
                  <a:pt x="5001506" y="2211271"/>
                </a:lnTo>
                <a:lnTo>
                  <a:pt x="4997721" y="2206110"/>
                </a:lnTo>
                <a:cubicBezTo>
                  <a:pt x="4997713" y="2199713"/>
                  <a:pt x="5002002" y="2191901"/>
                  <a:pt x="5013307" y="2183698"/>
                </a:cubicBezTo>
                <a:cubicBezTo>
                  <a:pt x="5020386" y="2188806"/>
                  <a:pt x="5029103" y="2184190"/>
                  <a:pt x="5040675" y="2197993"/>
                </a:cubicBezTo>
                <a:cubicBezTo>
                  <a:pt x="5037881" y="2220518"/>
                  <a:pt x="5019735" y="2225147"/>
                  <a:pt x="5007938" y="2220044"/>
                </a:cubicBezTo>
                <a:lnTo>
                  <a:pt x="5007243" y="2219095"/>
                </a:lnTo>
                <a:lnTo>
                  <a:pt x="4998888" y="2235182"/>
                </a:lnTo>
                <a:lnTo>
                  <a:pt x="5008698" y="2263404"/>
                </a:lnTo>
                <a:cubicBezTo>
                  <a:pt x="5011358" y="2273310"/>
                  <a:pt x="5013131" y="2281923"/>
                  <a:pt x="5014905" y="2288814"/>
                </a:cubicBezTo>
                <a:cubicBezTo>
                  <a:pt x="5043281" y="2343940"/>
                  <a:pt x="5061015" y="2409401"/>
                  <a:pt x="5075204" y="2471418"/>
                </a:cubicBezTo>
                <a:lnTo>
                  <a:pt x="5075712" y="2473898"/>
                </a:lnTo>
                <a:lnTo>
                  <a:pt x="5074621" y="2452571"/>
                </a:lnTo>
                <a:cubicBezTo>
                  <a:pt x="5085764" y="2447667"/>
                  <a:pt x="5098018" y="2447068"/>
                  <a:pt x="5110003" y="2449693"/>
                </a:cubicBezTo>
                <a:cubicBezTo>
                  <a:pt x="5145959" y="2457567"/>
                  <a:pt x="5179478" y="2494450"/>
                  <a:pt x="5173225" y="2531093"/>
                </a:cubicBezTo>
                <a:cubicBezTo>
                  <a:pt x="5173225" y="2531093"/>
                  <a:pt x="5171440" y="2536995"/>
                  <a:pt x="5167576" y="2539122"/>
                </a:cubicBezTo>
                <a:cubicBezTo>
                  <a:pt x="5154429" y="2542672"/>
                  <a:pt x="5141301" y="2542828"/>
                  <a:pt x="5129191" y="2540119"/>
                </a:cubicBezTo>
                <a:lnTo>
                  <a:pt x="5096944" y="2523934"/>
                </a:lnTo>
                <a:lnTo>
                  <a:pt x="5096121" y="2525446"/>
                </a:lnTo>
                <a:lnTo>
                  <a:pt x="5085804" y="2523128"/>
                </a:lnTo>
                <a:lnTo>
                  <a:pt x="5095155" y="2568749"/>
                </a:lnTo>
                <a:lnTo>
                  <a:pt x="5110461" y="2631136"/>
                </a:lnTo>
                <a:lnTo>
                  <a:pt x="5119078" y="2629925"/>
                </a:lnTo>
                <a:cubicBezTo>
                  <a:pt x="5134658" y="2630213"/>
                  <a:pt x="5150042" y="2632097"/>
                  <a:pt x="5161031" y="2633442"/>
                </a:cubicBezTo>
                <a:cubicBezTo>
                  <a:pt x="5155304" y="2639218"/>
                  <a:pt x="5143250" y="2645435"/>
                  <a:pt x="5129916" y="2649293"/>
                </a:cubicBezTo>
                <a:lnTo>
                  <a:pt x="5115551" y="2651886"/>
                </a:lnTo>
                <a:lnTo>
                  <a:pt x="5117766" y="2660913"/>
                </a:lnTo>
                <a:cubicBezTo>
                  <a:pt x="5119540" y="2676417"/>
                  <a:pt x="5121313" y="2694505"/>
                  <a:pt x="5123530" y="2714316"/>
                </a:cubicBezTo>
                <a:lnTo>
                  <a:pt x="5124857" y="2724354"/>
                </a:lnTo>
                <a:lnTo>
                  <a:pt x="5124275" y="2711576"/>
                </a:lnTo>
                <a:cubicBezTo>
                  <a:pt x="5128734" y="2702284"/>
                  <a:pt x="5147624" y="2697220"/>
                  <a:pt x="5159804" y="2701171"/>
                </a:cubicBezTo>
                <a:cubicBezTo>
                  <a:pt x="5163864" y="2702488"/>
                  <a:pt x="5167179" y="2704806"/>
                  <a:pt x="5168965" y="2708303"/>
                </a:cubicBezTo>
                <a:cubicBezTo>
                  <a:pt x="5172491" y="2720210"/>
                  <a:pt x="5170027" y="2730154"/>
                  <a:pt x="5164534" y="2736885"/>
                </a:cubicBezTo>
                <a:lnTo>
                  <a:pt x="5154607" y="2740963"/>
                </a:lnTo>
                <a:lnTo>
                  <a:pt x="5156351" y="2742066"/>
                </a:lnTo>
                <a:cubicBezTo>
                  <a:pt x="5161714" y="2745935"/>
                  <a:pt x="5166439" y="2750692"/>
                  <a:pt x="5167461" y="2756811"/>
                </a:cubicBezTo>
                <a:cubicBezTo>
                  <a:pt x="5160563" y="2762601"/>
                  <a:pt x="5154050" y="2765976"/>
                  <a:pt x="5147025" y="2766291"/>
                </a:cubicBezTo>
                <a:lnTo>
                  <a:pt x="5129525" y="2759676"/>
                </a:lnTo>
                <a:lnTo>
                  <a:pt x="5131954" y="2778055"/>
                </a:lnTo>
                <a:lnTo>
                  <a:pt x="5136069" y="2815627"/>
                </a:lnTo>
                <a:lnTo>
                  <a:pt x="5137352" y="2812734"/>
                </a:lnTo>
                <a:cubicBezTo>
                  <a:pt x="5139017" y="2811174"/>
                  <a:pt x="5141111" y="2809900"/>
                  <a:pt x="5143583" y="2806206"/>
                </a:cubicBezTo>
                <a:cubicBezTo>
                  <a:pt x="5149964" y="2807802"/>
                  <a:pt x="5152777" y="2811021"/>
                  <a:pt x="5153375" y="2814765"/>
                </a:cubicBezTo>
                <a:cubicBezTo>
                  <a:pt x="5153975" y="2818509"/>
                  <a:pt x="5152359" y="2822776"/>
                  <a:pt x="5149888" y="2826471"/>
                </a:cubicBezTo>
                <a:cubicBezTo>
                  <a:pt x="5146937" y="2827170"/>
                  <a:pt x="5143746" y="2826372"/>
                  <a:pt x="5140864" y="2825112"/>
                </a:cubicBezTo>
                <a:lnTo>
                  <a:pt x="5136855" y="2822804"/>
                </a:lnTo>
                <a:lnTo>
                  <a:pt x="5138605" y="2838780"/>
                </a:lnTo>
                <a:lnTo>
                  <a:pt x="5140432" y="2863030"/>
                </a:lnTo>
                <a:lnTo>
                  <a:pt x="5146178" y="2855615"/>
                </a:lnTo>
                <a:cubicBezTo>
                  <a:pt x="5149338" y="2853047"/>
                  <a:pt x="5152853" y="2851553"/>
                  <a:pt x="5156136" y="2851955"/>
                </a:cubicBezTo>
                <a:lnTo>
                  <a:pt x="5164810" y="2859337"/>
                </a:lnTo>
                <a:lnTo>
                  <a:pt x="5164202" y="2856507"/>
                </a:lnTo>
                <a:cubicBezTo>
                  <a:pt x="5163664" y="2849574"/>
                  <a:pt x="5162899" y="2843148"/>
                  <a:pt x="5150086" y="2844731"/>
                </a:cubicBezTo>
                <a:cubicBezTo>
                  <a:pt x="5151483" y="2830752"/>
                  <a:pt x="5153293" y="2826693"/>
                  <a:pt x="5155105" y="2822634"/>
                </a:cubicBezTo>
                <a:cubicBezTo>
                  <a:pt x="5175298" y="2831645"/>
                  <a:pt x="5189639" y="2842914"/>
                  <a:pt x="5209831" y="2851926"/>
                </a:cubicBezTo>
                <a:cubicBezTo>
                  <a:pt x="5204396" y="2864103"/>
                  <a:pt x="5188658" y="2866813"/>
                  <a:pt x="5176959" y="2871328"/>
                </a:cubicBezTo>
                <a:cubicBezTo>
                  <a:pt x="5171005" y="2871104"/>
                  <a:pt x="5167950" y="2869132"/>
                  <a:pt x="5166316" y="2866350"/>
                </a:cubicBezTo>
                <a:lnTo>
                  <a:pt x="5166220" y="2865900"/>
                </a:lnTo>
                <a:lnTo>
                  <a:pt x="5158159" y="2880791"/>
                </a:lnTo>
                <a:cubicBezTo>
                  <a:pt x="5154346" y="2884723"/>
                  <a:pt x="5149703" y="2886354"/>
                  <a:pt x="5143137" y="2885550"/>
                </a:cubicBezTo>
                <a:lnTo>
                  <a:pt x="5142030" y="2884248"/>
                </a:lnTo>
                <a:lnTo>
                  <a:pt x="5142595" y="2891752"/>
                </a:lnTo>
                <a:cubicBezTo>
                  <a:pt x="5142595" y="2891752"/>
                  <a:pt x="5142595" y="2891752"/>
                  <a:pt x="5139048" y="2891752"/>
                </a:cubicBezTo>
                <a:cubicBezTo>
                  <a:pt x="5142595" y="2895197"/>
                  <a:pt x="5142595" y="2895197"/>
                  <a:pt x="5142595" y="2898643"/>
                </a:cubicBezTo>
                <a:cubicBezTo>
                  <a:pt x="5142595" y="2902088"/>
                  <a:pt x="5142595" y="2905534"/>
                  <a:pt x="5142595" y="2908979"/>
                </a:cubicBezTo>
                <a:cubicBezTo>
                  <a:pt x="5142595" y="2908979"/>
                  <a:pt x="5139048" y="2908979"/>
                  <a:pt x="5139048" y="2905534"/>
                </a:cubicBezTo>
                <a:cubicBezTo>
                  <a:pt x="5139048" y="2902088"/>
                  <a:pt x="5139048" y="2902088"/>
                  <a:pt x="5139048" y="2898643"/>
                </a:cubicBezTo>
                <a:cubicBezTo>
                  <a:pt x="5131954" y="2902088"/>
                  <a:pt x="5131954" y="2888307"/>
                  <a:pt x="5128406" y="2881416"/>
                </a:cubicBezTo>
                <a:cubicBezTo>
                  <a:pt x="5124860" y="2884862"/>
                  <a:pt x="5124860" y="2898643"/>
                  <a:pt x="5128406" y="2912424"/>
                </a:cubicBezTo>
                <a:cubicBezTo>
                  <a:pt x="5128406" y="2929651"/>
                  <a:pt x="5128406" y="2946878"/>
                  <a:pt x="5128406" y="2964105"/>
                </a:cubicBezTo>
                <a:cubicBezTo>
                  <a:pt x="5128406" y="2981332"/>
                  <a:pt x="5128406" y="2998559"/>
                  <a:pt x="5131954" y="3015786"/>
                </a:cubicBezTo>
                <a:cubicBezTo>
                  <a:pt x="5131954" y="3022676"/>
                  <a:pt x="5131954" y="3029567"/>
                  <a:pt x="5128406" y="3029567"/>
                </a:cubicBezTo>
                <a:cubicBezTo>
                  <a:pt x="5128406" y="3029567"/>
                  <a:pt x="5124860" y="3026121"/>
                  <a:pt x="5124860" y="3022676"/>
                </a:cubicBezTo>
                <a:cubicBezTo>
                  <a:pt x="5124860" y="3012340"/>
                  <a:pt x="5124860" y="3005449"/>
                  <a:pt x="5124860" y="2995113"/>
                </a:cubicBezTo>
                <a:lnTo>
                  <a:pt x="5124860" y="2978563"/>
                </a:lnTo>
                <a:lnTo>
                  <a:pt x="5119905" y="2999096"/>
                </a:lnTo>
                <a:cubicBezTo>
                  <a:pt x="5113515" y="3000258"/>
                  <a:pt x="5107641" y="2998199"/>
                  <a:pt x="5103059" y="2994556"/>
                </a:cubicBezTo>
                <a:lnTo>
                  <a:pt x="5102966" y="2994412"/>
                </a:lnTo>
                <a:lnTo>
                  <a:pt x="5101085" y="2996190"/>
                </a:lnTo>
                <a:cubicBezTo>
                  <a:pt x="5100475" y="2997051"/>
                  <a:pt x="5100032" y="2998559"/>
                  <a:pt x="5100032" y="3002004"/>
                </a:cubicBezTo>
                <a:cubicBezTo>
                  <a:pt x="5100032" y="3005449"/>
                  <a:pt x="5103578" y="3008895"/>
                  <a:pt x="5103578" y="3008895"/>
                </a:cubicBezTo>
                <a:cubicBezTo>
                  <a:pt x="5100032" y="3008895"/>
                  <a:pt x="5100032" y="3012340"/>
                  <a:pt x="5100032" y="3015786"/>
                </a:cubicBezTo>
                <a:lnTo>
                  <a:pt x="5099605" y="3033207"/>
                </a:lnTo>
                <a:lnTo>
                  <a:pt x="5107292" y="3032001"/>
                </a:lnTo>
                <a:cubicBezTo>
                  <a:pt x="5112545" y="3032648"/>
                  <a:pt x="5117857" y="3034612"/>
                  <a:pt x="5122443" y="3037582"/>
                </a:cubicBezTo>
                <a:lnTo>
                  <a:pt x="5125609" y="3040988"/>
                </a:lnTo>
                <a:lnTo>
                  <a:pt x="5141228" y="3045692"/>
                </a:lnTo>
                <a:cubicBezTo>
                  <a:pt x="5147722" y="3077448"/>
                  <a:pt x="5135058" y="3097853"/>
                  <a:pt x="5117510" y="3107647"/>
                </a:cubicBezTo>
                <a:lnTo>
                  <a:pt x="5113916" y="3108517"/>
                </a:lnTo>
                <a:lnTo>
                  <a:pt x="5116262" y="3112055"/>
                </a:lnTo>
                <a:cubicBezTo>
                  <a:pt x="5116670" y="3115611"/>
                  <a:pt x="5115019" y="3119313"/>
                  <a:pt x="5110134" y="3122315"/>
                </a:cubicBezTo>
                <a:cubicBezTo>
                  <a:pt x="5107107" y="3122741"/>
                  <a:pt x="5103806" y="3121663"/>
                  <a:pt x="5100229" y="3119083"/>
                </a:cubicBezTo>
                <a:lnTo>
                  <a:pt x="5100032" y="3118874"/>
                </a:lnTo>
                <a:lnTo>
                  <a:pt x="5100032" y="3139388"/>
                </a:lnTo>
                <a:cubicBezTo>
                  <a:pt x="5100032" y="3151016"/>
                  <a:pt x="5100032" y="3162214"/>
                  <a:pt x="5100032" y="3174272"/>
                </a:cubicBezTo>
                <a:lnTo>
                  <a:pt x="5099469" y="3197097"/>
                </a:lnTo>
                <a:lnTo>
                  <a:pt x="5108912" y="3195982"/>
                </a:lnTo>
                <a:lnTo>
                  <a:pt x="5099269" y="3205231"/>
                </a:lnTo>
                <a:lnTo>
                  <a:pt x="5098806" y="3223998"/>
                </a:lnTo>
                <a:lnTo>
                  <a:pt x="5103815" y="3225283"/>
                </a:lnTo>
                <a:lnTo>
                  <a:pt x="5104468" y="3219749"/>
                </a:lnTo>
                <a:lnTo>
                  <a:pt x="5111385" y="3227227"/>
                </a:lnTo>
                <a:lnTo>
                  <a:pt x="5114413" y="3228004"/>
                </a:lnTo>
                <a:cubicBezTo>
                  <a:pt x="5129315" y="3234169"/>
                  <a:pt x="5142332" y="3245114"/>
                  <a:pt x="5145455" y="3262295"/>
                </a:cubicBezTo>
                <a:lnTo>
                  <a:pt x="5135086" y="3258869"/>
                </a:lnTo>
                <a:lnTo>
                  <a:pt x="5137872" y="3267891"/>
                </a:lnTo>
                <a:cubicBezTo>
                  <a:pt x="5138245" y="3273871"/>
                  <a:pt x="5136945" y="3279687"/>
                  <a:pt x="5133414" y="3284964"/>
                </a:cubicBezTo>
                <a:cubicBezTo>
                  <a:pt x="5122671" y="3277775"/>
                  <a:pt x="5113105" y="3268827"/>
                  <a:pt x="5107389" y="3257998"/>
                </a:cubicBezTo>
                <a:lnTo>
                  <a:pt x="5104602" y="3248796"/>
                </a:lnTo>
                <a:lnTo>
                  <a:pt x="5103226" y="3248341"/>
                </a:lnTo>
                <a:lnTo>
                  <a:pt x="5098307" y="3244248"/>
                </a:lnTo>
                <a:lnTo>
                  <a:pt x="5098259" y="3246194"/>
                </a:lnTo>
                <a:lnTo>
                  <a:pt x="5098159" y="3250678"/>
                </a:lnTo>
                <a:lnTo>
                  <a:pt x="5099548" y="3251619"/>
                </a:lnTo>
                <a:lnTo>
                  <a:pt x="5098125" y="3252210"/>
                </a:lnTo>
                <a:lnTo>
                  <a:pt x="5097341" y="3287434"/>
                </a:lnTo>
                <a:lnTo>
                  <a:pt x="5131567" y="3306545"/>
                </a:lnTo>
                <a:cubicBezTo>
                  <a:pt x="5144974" y="3315060"/>
                  <a:pt x="5158877" y="3323328"/>
                  <a:pt x="5173373" y="3326744"/>
                </a:cubicBezTo>
                <a:cubicBezTo>
                  <a:pt x="5175616" y="3344527"/>
                  <a:pt x="5168621" y="3365557"/>
                  <a:pt x="5198044" y="3377915"/>
                </a:cubicBezTo>
                <a:cubicBezTo>
                  <a:pt x="5192763" y="3421041"/>
                  <a:pt x="5227200" y="3464652"/>
                  <a:pt x="5182204" y="3507295"/>
                </a:cubicBezTo>
                <a:cubicBezTo>
                  <a:pt x="5171913" y="3519166"/>
                  <a:pt x="5183391" y="3533703"/>
                  <a:pt x="5182334" y="3542328"/>
                </a:cubicBezTo>
                <a:cubicBezTo>
                  <a:pt x="5167160" y="3557980"/>
                  <a:pt x="5155154" y="3547755"/>
                  <a:pt x="5141035" y="3554782"/>
                </a:cubicBezTo>
                <a:cubicBezTo>
                  <a:pt x="5135626" y="3562873"/>
                  <a:pt x="5143279" y="3572565"/>
                  <a:pt x="5141694" y="3585503"/>
                </a:cubicBezTo>
                <a:cubicBezTo>
                  <a:pt x="5131634" y="3586460"/>
                  <a:pt x="5121408" y="3588765"/>
                  <a:pt x="5111081" y="3591331"/>
                </a:cubicBezTo>
                <a:lnTo>
                  <a:pt x="5084690" y="3597582"/>
                </a:lnTo>
                <a:lnTo>
                  <a:pt x="5082296" y="3635952"/>
                </a:lnTo>
                <a:cubicBezTo>
                  <a:pt x="5078750" y="3653178"/>
                  <a:pt x="5071656" y="3673851"/>
                  <a:pt x="5068109" y="3697967"/>
                </a:cubicBezTo>
                <a:cubicBezTo>
                  <a:pt x="5064562" y="3718640"/>
                  <a:pt x="5061015" y="3739312"/>
                  <a:pt x="5057468" y="3756539"/>
                </a:cubicBezTo>
                <a:cubicBezTo>
                  <a:pt x="5039734" y="3804774"/>
                  <a:pt x="5025546" y="3853009"/>
                  <a:pt x="5011358" y="3901244"/>
                </a:cubicBezTo>
                <a:lnTo>
                  <a:pt x="4994877" y="3948147"/>
                </a:lnTo>
                <a:lnTo>
                  <a:pt x="5004681" y="3962131"/>
                </a:lnTo>
                <a:lnTo>
                  <a:pt x="4988441" y="3966465"/>
                </a:lnTo>
                <a:lnTo>
                  <a:pt x="4986087" y="3973166"/>
                </a:lnTo>
                <a:cubicBezTo>
                  <a:pt x="4977663" y="3996853"/>
                  <a:pt x="4968795" y="4020109"/>
                  <a:pt x="4958154" y="4042504"/>
                </a:cubicBezTo>
                <a:cubicBezTo>
                  <a:pt x="4945740" y="4068345"/>
                  <a:pt x="4932439" y="4093324"/>
                  <a:pt x="4918251" y="4119164"/>
                </a:cubicBezTo>
                <a:lnTo>
                  <a:pt x="4885805" y="4177872"/>
                </a:lnTo>
                <a:lnTo>
                  <a:pt x="4892863" y="4182076"/>
                </a:lnTo>
                <a:cubicBezTo>
                  <a:pt x="4898323" y="4186409"/>
                  <a:pt x="4902368" y="4191522"/>
                  <a:pt x="4903581" y="4198194"/>
                </a:cubicBezTo>
                <a:cubicBezTo>
                  <a:pt x="4900839" y="4202149"/>
                  <a:pt x="4896548" y="4203289"/>
                  <a:pt x="4891481" y="4203020"/>
                </a:cubicBezTo>
                <a:lnTo>
                  <a:pt x="4879288" y="4200383"/>
                </a:lnTo>
                <a:lnTo>
                  <a:pt x="4871430" y="4206334"/>
                </a:lnTo>
                <a:lnTo>
                  <a:pt x="4871067" y="4205548"/>
                </a:lnTo>
                <a:lnTo>
                  <a:pt x="4864575" y="4220637"/>
                </a:lnTo>
                <a:lnTo>
                  <a:pt x="4872092" y="4225901"/>
                </a:lnTo>
                <a:cubicBezTo>
                  <a:pt x="4890037" y="4241441"/>
                  <a:pt x="4903920" y="4259836"/>
                  <a:pt x="4915446" y="4280770"/>
                </a:cubicBezTo>
                <a:lnTo>
                  <a:pt x="4914601" y="4281405"/>
                </a:lnTo>
                <a:lnTo>
                  <a:pt x="4938379" y="4303065"/>
                </a:lnTo>
                <a:cubicBezTo>
                  <a:pt x="4946466" y="4315261"/>
                  <a:pt x="4951474" y="4328653"/>
                  <a:pt x="4954134" y="4341424"/>
                </a:cubicBezTo>
                <a:lnTo>
                  <a:pt x="4952527" y="4342230"/>
                </a:lnTo>
                <a:lnTo>
                  <a:pt x="4958754" y="4341241"/>
                </a:lnTo>
                <a:cubicBezTo>
                  <a:pt x="4965041" y="4352660"/>
                  <a:pt x="4972024" y="4383535"/>
                  <a:pt x="4960844" y="4399608"/>
                </a:cubicBezTo>
                <a:cubicBezTo>
                  <a:pt x="4927309" y="4393272"/>
                  <a:pt x="4919979" y="4352669"/>
                  <a:pt x="4881203" y="4364099"/>
                </a:cubicBezTo>
                <a:cubicBezTo>
                  <a:pt x="4871075" y="4354795"/>
                  <a:pt x="4876316" y="4337031"/>
                  <a:pt x="4862344" y="4329843"/>
                </a:cubicBezTo>
                <a:lnTo>
                  <a:pt x="4860788" y="4331812"/>
                </a:lnTo>
                <a:lnTo>
                  <a:pt x="4866114" y="4341296"/>
                </a:lnTo>
                <a:cubicBezTo>
                  <a:pt x="4841950" y="4377404"/>
                  <a:pt x="4853014" y="4431860"/>
                  <a:pt x="4793622" y="4449624"/>
                </a:cubicBezTo>
                <a:cubicBezTo>
                  <a:pt x="4786352" y="4452600"/>
                  <a:pt x="4783638" y="4458627"/>
                  <a:pt x="4782139" y="4464812"/>
                </a:cubicBezTo>
                <a:lnTo>
                  <a:pt x="4781788" y="4466158"/>
                </a:lnTo>
                <a:lnTo>
                  <a:pt x="4790286" y="4464869"/>
                </a:lnTo>
                <a:cubicBezTo>
                  <a:pt x="4795404" y="4465111"/>
                  <a:pt x="4800778" y="4465821"/>
                  <a:pt x="4805636" y="4465593"/>
                </a:cubicBezTo>
                <a:cubicBezTo>
                  <a:pt x="4808013" y="4478963"/>
                  <a:pt x="4810390" y="4492334"/>
                  <a:pt x="4800985" y="4502405"/>
                </a:cubicBezTo>
                <a:cubicBezTo>
                  <a:pt x="4792147" y="4499931"/>
                  <a:pt x="4786178" y="4495877"/>
                  <a:pt x="4782342" y="4490038"/>
                </a:cubicBezTo>
                <a:lnTo>
                  <a:pt x="4779000" y="4476866"/>
                </a:lnTo>
                <a:lnTo>
                  <a:pt x="4777936" y="4480950"/>
                </a:lnTo>
                <a:cubicBezTo>
                  <a:pt x="4757334" y="4488076"/>
                  <a:pt x="4751230" y="4473535"/>
                  <a:pt x="4735460" y="4473438"/>
                </a:cubicBezTo>
                <a:cubicBezTo>
                  <a:pt x="4726982" y="4478220"/>
                  <a:pt x="4729441" y="4490321"/>
                  <a:pt x="4722191" y="4501154"/>
                </a:cubicBezTo>
                <a:lnTo>
                  <a:pt x="4720862" y="4500805"/>
                </a:lnTo>
                <a:lnTo>
                  <a:pt x="4721550" y="4501594"/>
                </a:lnTo>
                <a:cubicBezTo>
                  <a:pt x="4691157" y="4528247"/>
                  <a:pt x="4702679" y="4576462"/>
                  <a:pt x="4652027" y="4584509"/>
                </a:cubicBezTo>
                <a:cubicBezTo>
                  <a:pt x="4640499" y="4590857"/>
                  <a:pt x="4642943" y="4604390"/>
                  <a:pt x="4631415" y="4610736"/>
                </a:cubicBezTo>
                <a:cubicBezTo>
                  <a:pt x="4621635" y="4611161"/>
                  <a:pt x="4611505" y="4601859"/>
                  <a:pt x="4601724" y="4602284"/>
                </a:cubicBezTo>
                <a:cubicBezTo>
                  <a:pt x="4588100" y="4604825"/>
                  <a:pt x="4596482" y="4620050"/>
                  <a:pt x="4588797" y="4624281"/>
                </a:cubicBezTo>
                <a:lnTo>
                  <a:pt x="4578340" y="4617953"/>
                </a:lnTo>
                <a:lnTo>
                  <a:pt x="4557350" y="4641998"/>
                </a:lnTo>
                <a:lnTo>
                  <a:pt x="4519922" y="4681587"/>
                </a:lnTo>
                <a:lnTo>
                  <a:pt x="4528296" y="4692536"/>
                </a:lnTo>
                <a:cubicBezTo>
                  <a:pt x="4523348" y="4696374"/>
                  <a:pt x="4517764" y="4696245"/>
                  <a:pt x="4511994" y="4693665"/>
                </a:cubicBezTo>
                <a:lnTo>
                  <a:pt x="4509961" y="4692223"/>
                </a:lnTo>
                <a:lnTo>
                  <a:pt x="4491119" y="4712402"/>
                </a:lnTo>
                <a:lnTo>
                  <a:pt x="4487591" y="4722638"/>
                </a:lnTo>
                <a:lnTo>
                  <a:pt x="4488958" y="4721839"/>
                </a:lnTo>
                <a:cubicBezTo>
                  <a:pt x="4498437" y="4729479"/>
                  <a:pt x="4504603" y="4740085"/>
                  <a:pt x="4507783" y="4751935"/>
                </a:cubicBezTo>
                <a:cubicBezTo>
                  <a:pt x="4517324" y="4787485"/>
                  <a:pt x="4499983" y="4834210"/>
                  <a:pt x="4464568" y="4845506"/>
                </a:cubicBezTo>
                <a:cubicBezTo>
                  <a:pt x="4464568" y="4845506"/>
                  <a:pt x="4458507" y="4846634"/>
                  <a:pt x="4454841" y="4844181"/>
                </a:cubicBezTo>
                <a:cubicBezTo>
                  <a:pt x="4436447" y="4824094"/>
                  <a:pt x="4430141" y="4797839"/>
                  <a:pt x="4435850" y="4774440"/>
                </a:cubicBezTo>
                <a:lnTo>
                  <a:pt x="4438406" y="4769807"/>
                </a:lnTo>
                <a:lnTo>
                  <a:pt x="4435393" y="4765158"/>
                </a:lnTo>
                <a:lnTo>
                  <a:pt x="4408379" y="4790149"/>
                </a:lnTo>
                <a:lnTo>
                  <a:pt x="4397472" y="4800744"/>
                </a:lnTo>
                <a:lnTo>
                  <a:pt x="4418961" y="4809914"/>
                </a:lnTo>
                <a:cubicBezTo>
                  <a:pt x="4426181" y="4814944"/>
                  <a:pt x="4431330" y="4821024"/>
                  <a:pt x="4432648" y="4827350"/>
                </a:cubicBezTo>
                <a:cubicBezTo>
                  <a:pt x="4415195" y="4828784"/>
                  <a:pt x="4401117" y="4825114"/>
                  <a:pt x="4387570" y="4821334"/>
                </a:cubicBezTo>
                <a:lnTo>
                  <a:pt x="4377868" y="4819786"/>
                </a:lnTo>
                <a:lnTo>
                  <a:pt x="4355175" y="4841829"/>
                </a:lnTo>
                <a:cubicBezTo>
                  <a:pt x="4344535" y="4848720"/>
                  <a:pt x="4337440" y="4852166"/>
                  <a:pt x="4330347" y="4855611"/>
                </a:cubicBezTo>
                <a:cubicBezTo>
                  <a:pt x="4316159" y="4869392"/>
                  <a:pt x="4312612" y="4876283"/>
                  <a:pt x="4301972" y="4886619"/>
                </a:cubicBezTo>
                <a:cubicBezTo>
                  <a:pt x="4287783" y="4900400"/>
                  <a:pt x="4255862" y="4921073"/>
                  <a:pt x="4234580" y="4934854"/>
                </a:cubicBezTo>
                <a:cubicBezTo>
                  <a:pt x="4202657" y="4962417"/>
                  <a:pt x="4163641" y="4986535"/>
                  <a:pt x="4128172" y="5010652"/>
                </a:cubicBezTo>
                <a:lnTo>
                  <a:pt x="4077928" y="5045102"/>
                </a:lnTo>
                <a:lnTo>
                  <a:pt x="4079346" y="5047135"/>
                </a:lnTo>
                <a:cubicBezTo>
                  <a:pt x="4081867" y="5053491"/>
                  <a:pt x="4081071" y="5059991"/>
                  <a:pt x="4071608" y="5065430"/>
                </a:cubicBezTo>
                <a:lnTo>
                  <a:pt x="4064572" y="5053921"/>
                </a:lnTo>
                <a:lnTo>
                  <a:pt x="3996935" y="5093341"/>
                </a:lnTo>
                <a:cubicBezTo>
                  <a:pt x="3947278" y="5120904"/>
                  <a:pt x="3894073" y="5148467"/>
                  <a:pt x="3840870" y="5172585"/>
                </a:cubicBezTo>
                <a:lnTo>
                  <a:pt x="3822210" y="5181506"/>
                </a:lnTo>
                <a:lnTo>
                  <a:pt x="3831136" y="5207157"/>
                </a:lnTo>
                <a:lnTo>
                  <a:pt x="3833542" y="5262310"/>
                </a:lnTo>
                <a:lnTo>
                  <a:pt x="3857728" y="5234761"/>
                </a:lnTo>
                <a:cubicBezTo>
                  <a:pt x="3847621" y="5225455"/>
                  <a:pt x="3846164" y="5186601"/>
                  <a:pt x="3845800" y="5176888"/>
                </a:cubicBezTo>
                <a:lnTo>
                  <a:pt x="3850724" y="5182178"/>
                </a:lnTo>
                <a:lnTo>
                  <a:pt x="3853554" y="5174839"/>
                </a:lnTo>
                <a:cubicBezTo>
                  <a:pt x="3855144" y="5170715"/>
                  <a:pt x="3857804" y="5166723"/>
                  <a:pt x="3864740" y="5163253"/>
                </a:cubicBezTo>
                <a:cubicBezTo>
                  <a:pt x="3871732" y="5177063"/>
                  <a:pt x="3878723" y="5190876"/>
                  <a:pt x="3872883" y="5203115"/>
                </a:cubicBezTo>
                <a:lnTo>
                  <a:pt x="3865329" y="5201222"/>
                </a:lnTo>
                <a:lnTo>
                  <a:pt x="3870931" y="5222535"/>
                </a:lnTo>
                <a:lnTo>
                  <a:pt x="3875422" y="5220062"/>
                </a:lnTo>
                <a:lnTo>
                  <a:pt x="3868181" y="5211656"/>
                </a:lnTo>
                <a:cubicBezTo>
                  <a:pt x="3868695" y="5207454"/>
                  <a:pt x="3873544" y="5203782"/>
                  <a:pt x="3878391" y="5200112"/>
                </a:cubicBezTo>
                <a:cubicBezTo>
                  <a:pt x="3886544" y="5205373"/>
                  <a:pt x="3886030" y="5209576"/>
                  <a:pt x="3885516" y="5213778"/>
                </a:cubicBezTo>
                <a:lnTo>
                  <a:pt x="3880893" y="5217050"/>
                </a:lnTo>
                <a:lnTo>
                  <a:pt x="3890053" y="5212008"/>
                </a:lnTo>
                <a:lnTo>
                  <a:pt x="3890316" y="5213873"/>
                </a:lnTo>
                <a:lnTo>
                  <a:pt x="3890440" y="5213463"/>
                </a:lnTo>
                <a:cubicBezTo>
                  <a:pt x="3893413" y="5209887"/>
                  <a:pt x="3898001" y="5207973"/>
                  <a:pt x="3904742" y="5208274"/>
                </a:cubicBezTo>
                <a:cubicBezTo>
                  <a:pt x="3904554" y="5212504"/>
                  <a:pt x="3913541" y="5212904"/>
                  <a:pt x="3913162" y="5221362"/>
                </a:cubicBezTo>
                <a:cubicBezTo>
                  <a:pt x="3910728" y="5225491"/>
                  <a:pt x="3906092" y="5228463"/>
                  <a:pt x="3900967" y="5229823"/>
                </a:cubicBezTo>
                <a:lnTo>
                  <a:pt x="3892464" y="5229147"/>
                </a:lnTo>
                <a:lnTo>
                  <a:pt x="3893045" y="5233283"/>
                </a:lnTo>
                <a:lnTo>
                  <a:pt x="3891309" y="5236980"/>
                </a:lnTo>
                <a:lnTo>
                  <a:pt x="3896574" y="5249090"/>
                </a:lnTo>
                <a:cubicBezTo>
                  <a:pt x="3897002" y="5252496"/>
                  <a:pt x="3896277" y="5255295"/>
                  <a:pt x="3894987" y="5257714"/>
                </a:cubicBezTo>
                <a:lnTo>
                  <a:pt x="3892161" y="5261094"/>
                </a:lnTo>
                <a:lnTo>
                  <a:pt x="3903654" y="5281970"/>
                </a:lnTo>
                <a:cubicBezTo>
                  <a:pt x="3909151" y="5291956"/>
                  <a:pt x="3911951" y="5301567"/>
                  <a:pt x="3905532" y="5312537"/>
                </a:cubicBezTo>
                <a:lnTo>
                  <a:pt x="3902892" y="5312391"/>
                </a:lnTo>
                <a:lnTo>
                  <a:pt x="3904624" y="5318745"/>
                </a:lnTo>
                <a:cubicBezTo>
                  <a:pt x="3904861" y="5323419"/>
                  <a:pt x="3903794" y="5327957"/>
                  <a:pt x="3900759" y="5332493"/>
                </a:cubicBezTo>
                <a:cubicBezTo>
                  <a:pt x="3880163" y="5339720"/>
                  <a:pt x="3877790" y="5311868"/>
                  <a:pt x="3870561" y="5291272"/>
                </a:cubicBezTo>
                <a:cubicBezTo>
                  <a:pt x="3857221" y="5303356"/>
                  <a:pt x="3840226" y="5328754"/>
                  <a:pt x="3822084" y="5316614"/>
                </a:cubicBezTo>
                <a:lnTo>
                  <a:pt x="3830169" y="5300355"/>
                </a:lnTo>
                <a:lnTo>
                  <a:pt x="3819211" y="5300578"/>
                </a:lnTo>
                <a:lnTo>
                  <a:pt x="3827594" y="5277144"/>
                </a:lnTo>
                <a:lnTo>
                  <a:pt x="3818681" y="5277311"/>
                </a:lnTo>
                <a:cubicBezTo>
                  <a:pt x="3813106" y="5277722"/>
                  <a:pt x="3807267" y="5280290"/>
                  <a:pt x="3801594" y="5290539"/>
                </a:cubicBezTo>
                <a:cubicBezTo>
                  <a:pt x="3800537" y="5299165"/>
                  <a:pt x="3803307" y="5312634"/>
                  <a:pt x="3806605" y="5321793"/>
                </a:cubicBezTo>
                <a:cubicBezTo>
                  <a:pt x="3815841" y="5318547"/>
                  <a:pt x="3832203" y="5329305"/>
                  <a:pt x="3825736" y="5346021"/>
                </a:cubicBezTo>
                <a:cubicBezTo>
                  <a:pt x="3825736" y="5346021"/>
                  <a:pt x="3829564" y="5350868"/>
                  <a:pt x="3833916" y="5351400"/>
                </a:cubicBezTo>
                <a:cubicBezTo>
                  <a:pt x="3832332" y="5364339"/>
                  <a:pt x="3819928" y="5393461"/>
                  <a:pt x="3801455" y="5399954"/>
                </a:cubicBezTo>
                <a:cubicBezTo>
                  <a:pt x="3777971" y="5375192"/>
                  <a:pt x="3795786" y="5337977"/>
                  <a:pt x="3757653" y="5324555"/>
                </a:cubicBezTo>
                <a:lnTo>
                  <a:pt x="3760689" y="5310015"/>
                </a:lnTo>
                <a:lnTo>
                  <a:pt x="3757239" y="5306094"/>
                </a:lnTo>
                <a:lnTo>
                  <a:pt x="3763800" y="5297567"/>
                </a:lnTo>
                <a:lnTo>
                  <a:pt x="3764280" y="5295820"/>
                </a:lnTo>
                <a:cubicBezTo>
                  <a:pt x="3764607" y="5292577"/>
                  <a:pt x="3764187" y="5289242"/>
                  <a:pt x="3762406" y="5285741"/>
                </a:cubicBezTo>
                <a:cubicBezTo>
                  <a:pt x="3749344" y="5284142"/>
                  <a:pt x="3729816" y="5299261"/>
                  <a:pt x="3716225" y="5301973"/>
                </a:cubicBezTo>
                <a:lnTo>
                  <a:pt x="3712063" y="5298719"/>
                </a:lnTo>
                <a:lnTo>
                  <a:pt x="3713598" y="5302901"/>
                </a:lnTo>
                <a:cubicBezTo>
                  <a:pt x="3718708" y="5324481"/>
                  <a:pt x="3717351" y="5353158"/>
                  <a:pt x="3694746" y="5364365"/>
                </a:cubicBezTo>
                <a:cubicBezTo>
                  <a:pt x="3689364" y="5350131"/>
                  <a:pt x="3689316" y="5337095"/>
                  <a:pt x="3692153" y="5324164"/>
                </a:cubicBezTo>
                <a:lnTo>
                  <a:pt x="3692968" y="5321974"/>
                </a:lnTo>
                <a:lnTo>
                  <a:pt x="3690566" y="5322139"/>
                </a:lnTo>
                <a:cubicBezTo>
                  <a:pt x="3686379" y="5319304"/>
                  <a:pt x="3683386" y="5313873"/>
                  <a:pt x="3683669" y="5307529"/>
                </a:cubicBezTo>
                <a:lnTo>
                  <a:pt x="3698105" y="5308174"/>
                </a:lnTo>
                <a:lnTo>
                  <a:pt x="3703977" y="5292395"/>
                </a:lnTo>
                <a:lnTo>
                  <a:pt x="3699422" y="5288833"/>
                </a:lnTo>
                <a:cubicBezTo>
                  <a:pt x="3671550" y="5259542"/>
                  <a:pt x="3718648" y="5239254"/>
                  <a:pt x="3748570" y="5215448"/>
                </a:cubicBezTo>
                <a:lnTo>
                  <a:pt x="3749236" y="5214806"/>
                </a:lnTo>
                <a:lnTo>
                  <a:pt x="3727368" y="5224265"/>
                </a:lnTo>
                <a:cubicBezTo>
                  <a:pt x="3700765" y="5236324"/>
                  <a:pt x="3672390" y="5247521"/>
                  <a:pt x="3643571" y="5257857"/>
                </a:cubicBezTo>
                <a:lnTo>
                  <a:pt x="3572799" y="5281125"/>
                </a:lnTo>
                <a:lnTo>
                  <a:pt x="3575310" y="5297854"/>
                </a:lnTo>
                <a:cubicBezTo>
                  <a:pt x="3569372" y="5310258"/>
                  <a:pt x="3556837" y="5304347"/>
                  <a:pt x="3551427" y="5312439"/>
                </a:cubicBezTo>
                <a:cubicBezTo>
                  <a:pt x="3541135" y="5324310"/>
                  <a:pt x="3549314" y="5329690"/>
                  <a:pt x="3547731" y="5342627"/>
                </a:cubicBezTo>
                <a:cubicBezTo>
                  <a:pt x="3507488" y="5346456"/>
                  <a:pt x="3488618" y="5392295"/>
                  <a:pt x="3442835" y="5369181"/>
                </a:cubicBezTo>
                <a:cubicBezTo>
                  <a:pt x="3429772" y="5367582"/>
                  <a:pt x="3423835" y="5379987"/>
                  <a:pt x="3410773" y="5378387"/>
                </a:cubicBezTo>
                <a:cubicBezTo>
                  <a:pt x="3402594" y="5373008"/>
                  <a:pt x="3399822" y="5359538"/>
                  <a:pt x="3391642" y="5354159"/>
                </a:cubicBezTo>
                <a:cubicBezTo>
                  <a:pt x="3379107" y="5348247"/>
                  <a:pt x="3376995" y="5365498"/>
                  <a:pt x="3368287" y="5364432"/>
                </a:cubicBezTo>
                <a:lnTo>
                  <a:pt x="3356375" y="5336373"/>
                </a:lnTo>
                <a:lnTo>
                  <a:pt x="3350076" y="5337469"/>
                </a:lnTo>
                <a:lnTo>
                  <a:pt x="3342922" y="5346005"/>
                </a:lnTo>
                <a:cubicBezTo>
                  <a:pt x="3338172" y="5348707"/>
                  <a:pt x="3332597" y="5349119"/>
                  <a:pt x="3326330" y="5346163"/>
                </a:cubicBezTo>
                <a:lnTo>
                  <a:pt x="3326376" y="5341590"/>
                </a:lnTo>
                <a:lnTo>
                  <a:pt x="3297909" y="5346541"/>
                </a:lnTo>
                <a:lnTo>
                  <a:pt x="3295511" y="5359162"/>
                </a:lnTo>
                <a:lnTo>
                  <a:pt x="3287501" y="5348352"/>
                </a:lnTo>
                <a:lnTo>
                  <a:pt x="3251810" y="5354559"/>
                </a:lnTo>
                <a:lnTo>
                  <a:pt x="3239541" y="5377302"/>
                </a:lnTo>
                <a:cubicBezTo>
                  <a:pt x="3221625" y="5397513"/>
                  <a:pt x="3194786" y="5409527"/>
                  <a:pt x="3169232" y="5402027"/>
                </a:cubicBezTo>
                <a:cubicBezTo>
                  <a:pt x="3169759" y="5397720"/>
                  <a:pt x="3165411" y="5397188"/>
                  <a:pt x="3161066" y="5396657"/>
                </a:cubicBezTo>
                <a:lnTo>
                  <a:pt x="3160888" y="5368459"/>
                </a:lnTo>
                <a:lnTo>
                  <a:pt x="2964777" y="5386197"/>
                </a:lnTo>
                <a:cubicBezTo>
                  <a:pt x="2941722" y="5387920"/>
                  <a:pt x="2920440" y="5388781"/>
                  <a:pt x="2899159" y="5388781"/>
                </a:cubicBezTo>
                <a:lnTo>
                  <a:pt x="2866773" y="5387506"/>
                </a:lnTo>
                <a:lnTo>
                  <a:pt x="2866634" y="5387816"/>
                </a:lnTo>
                <a:cubicBezTo>
                  <a:pt x="2861287" y="5391879"/>
                  <a:pt x="2857388" y="5391817"/>
                  <a:pt x="2854961" y="5389557"/>
                </a:cubicBezTo>
                <a:lnTo>
                  <a:pt x="2854330" y="5387016"/>
                </a:lnTo>
                <a:lnTo>
                  <a:pt x="2833540" y="5386197"/>
                </a:lnTo>
                <a:lnTo>
                  <a:pt x="2807348" y="5387787"/>
                </a:lnTo>
                <a:lnTo>
                  <a:pt x="2792295" y="5421107"/>
                </a:lnTo>
                <a:cubicBezTo>
                  <a:pt x="2782587" y="5419839"/>
                  <a:pt x="2776483" y="5405298"/>
                  <a:pt x="2757111" y="5418473"/>
                </a:cubicBezTo>
                <a:cubicBezTo>
                  <a:pt x="2752277" y="5425695"/>
                  <a:pt x="2748674" y="5438966"/>
                  <a:pt x="2747486" y="5448628"/>
                </a:cubicBezTo>
                <a:cubicBezTo>
                  <a:pt x="2757194" y="5449897"/>
                  <a:pt x="2766945" y="5466878"/>
                  <a:pt x="2753633" y="5478881"/>
                </a:cubicBezTo>
                <a:cubicBezTo>
                  <a:pt x="2753633" y="5478881"/>
                  <a:pt x="2754864" y="5484932"/>
                  <a:pt x="2758508" y="5487371"/>
                </a:cubicBezTo>
                <a:cubicBezTo>
                  <a:pt x="2753071" y="5495496"/>
                  <a:pt x="2738095" y="5509001"/>
                  <a:pt x="2722757" y="5514175"/>
                </a:cubicBezTo>
                <a:lnTo>
                  <a:pt x="2716877" y="5514910"/>
                </a:lnTo>
                <a:lnTo>
                  <a:pt x="2711846" y="5520405"/>
                </a:lnTo>
                <a:lnTo>
                  <a:pt x="2709473" y="5515835"/>
                </a:lnTo>
                <a:lnTo>
                  <a:pt x="2707638" y="5516065"/>
                </a:lnTo>
                <a:lnTo>
                  <a:pt x="2707464" y="5511963"/>
                </a:lnTo>
                <a:lnTo>
                  <a:pt x="2703145" y="5503646"/>
                </a:lnTo>
                <a:cubicBezTo>
                  <a:pt x="2701970" y="5497075"/>
                  <a:pt x="2701916" y="5489982"/>
                  <a:pt x="2701176" y="5483756"/>
                </a:cubicBezTo>
                <a:cubicBezTo>
                  <a:pt x="2702865" y="5478042"/>
                  <a:pt x="2705531" y="5475570"/>
                  <a:pt x="2708631" y="5474675"/>
                </a:cubicBezTo>
                <a:lnTo>
                  <a:pt x="2711048" y="5474767"/>
                </a:lnTo>
                <a:lnTo>
                  <a:pt x="2711914" y="5471222"/>
                </a:lnTo>
                <a:cubicBezTo>
                  <a:pt x="2715364" y="5457192"/>
                  <a:pt x="2716541" y="5443604"/>
                  <a:pt x="2702551" y="5429015"/>
                </a:cubicBezTo>
                <a:cubicBezTo>
                  <a:pt x="2706156" y="5415743"/>
                  <a:pt x="2724341" y="5412229"/>
                  <a:pt x="2724299" y="5396516"/>
                </a:cubicBezTo>
                <a:cubicBezTo>
                  <a:pt x="2713363" y="5389198"/>
                  <a:pt x="2689114" y="5393883"/>
                  <a:pt x="2675761" y="5390174"/>
                </a:cubicBezTo>
                <a:lnTo>
                  <a:pt x="2670180" y="5376889"/>
                </a:lnTo>
                <a:lnTo>
                  <a:pt x="2624271" y="5368970"/>
                </a:lnTo>
                <a:cubicBezTo>
                  <a:pt x="2592348" y="5365525"/>
                  <a:pt x="2563972" y="5358634"/>
                  <a:pt x="2532050" y="5362080"/>
                </a:cubicBezTo>
                <a:cubicBezTo>
                  <a:pt x="2539144" y="5355189"/>
                  <a:pt x="2496581" y="5351743"/>
                  <a:pt x="2471752" y="5348298"/>
                </a:cubicBezTo>
                <a:lnTo>
                  <a:pt x="2472209" y="5346913"/>
                </a:lnTo>
                <a:lnTo>
                  <a:pt x="2451542" y="5348609"/>
                </a:lnTo>
                <a:cubicBezTo>
                  <a:pt x="2442598" y="5349158"/>
                  <a:pt x="2433878" y="5348878"/>
                  <a:pt x="2425493" y="5345880"/>
                </a:cubicBezTo>
                <a:lnTo>
                  <a:pt x="2403130" y="5328181"/>
                </a:lnTo>
                <a:lnTo>
                  <a:pt x="2390173" y="5327626"/>
                </a:lnTo>
                <a:lnTo>
                  <a:pt x="2371587" y="5321159"/>
                </a:lnTo>
                <a:lnTo>
                  <a:pt x="2368678" y="5320604"/>
                </a:lnTo>
                <a:lnTo>
                  <a:pt x="2368578" y="5320112"/>
                </a:lnTo>
                <a:lnTo>
                  <a:pt x="2360468" y="5317290"/>
                </a:lnTo>
                <a:cubicBezTo>
                  <a:pt x="2348497" y="5313844"/>
                  <a:pt x="2335196" y="5310399"/>
                  <a:pt x="2322782" y="5306954"/>
                </a:cubicBezTo>
                <a:cubicBezTo>
                  <a:pt x="2310367" y="5305231"/>
                  <a:pt x="2297953" y="5303508"/>
                  <a:pt x="2287312" y="5302216"/>
                </a:cubicBezTo>
                <a:lnTo>
                  <a:pt x="2273884" y="5301052"/>
                </a:lnTo>
                <a:lnTo>
                  <a:pt x="2272101" y="5307098"/>
                </a:lnTo>
                <a:cubicBezTo>
                  <a:pt x="2269267" y="5311569"/>
                  <a:pt x="2265217" y="5315528"/>
                  <a:pt x="2260570" y="5318401"/>
                </a:cubicBezTo>
                <a:cubicBezTo>
                  <a:pt x="2251274" y="5324148"/>
                  <a:pt x="2239587" y="5325550"/>
                  <a:pt x="2230445" y="5317996"/>
                </a:cubicBezTo>
                <a:cubicBezTo>
                  <a:pt x="2230124" y="5310623"/>
                  <a:pt x="2234762" y="5303350"/>
                  <a:pt x="2241337" y="5297843"/>
                </a:cubicBezTo>
                <a:lnTo>
                  <a:pt x="2254649" y="5292189"/>
                </a:lnTo>
                <a:lnTo>
                  <a:pt x="2239823" y="5286104"/>
                </a:lnTo>
                <a:lnTo>
                  <a:pt x="2232745" y="5291588"/>
                </a:lnTo>
                <a:lnTo>
                  <a:pt x="2228098" y="5281292"/>
                </a:lnTo>
                <a:lnTo>
                  <a:pt x="2223467" y="5279391"/>
                </a:lnTo>
                <a:lnTo>
                  <a:pt x="2210679" y="5275296"/>
                </a:lnTo>
                <a:lnTo>
                  <a:pt x="2207064" y="5279322"/>
                </a:lnTo>
                <a:cubicBezTo>
                  <a:pt x="2199821" y="5283310"/>
                  <a:pt x="2190508" y="5282397"/>
                  <a:pt x="2189267" y="5270999"/>
                </a:cubicBezTo>
                <a:lnTo>
                  <a:pt x="2191126" y="5269034"/>
                </a:lnTo>
                <a:lnTo>
                  <a:pt x="2183120" y="5266471"/>
                </a:lnTo>
                <a:lnTo>
                  <a:pt x="2151233" y="5259911"/>
                </a:lnTo>
                <a:lnTo>
                  <a:pt x="2154853" y="5264344"/>
                </a:lnTo>
                <a:cubicBezTo>
                  <a:pt x="2155816" y="5268562"/>
                  <a:pt x="2155980" y="5273833"/>
                  <a:pt x="2155030" y="5280272"/>
                </a:cubicBezTo>
                <a:cubicBezTo>
                  <a:pt x="2150334" y="5281260"/>
                  <a:pt x="2147025" y="5283953"/>
                  <a:pt x="2142608" y="5286130"/>
                </a:cubicBezTo>
                <a:lnTo>
                  <a:pt x="2127635" y="5288300"/>
                </a:lnTo>
                <a:lnTo>
                  <a:pt x="2131393" y="5295095"/>
                </a:lnTo>
                <a:cubicBezTo>
                  <a:pt x="2132506" y="5299477"/>
                  <a:pt x="2132831" y="5305056"/>
                  <a:pt x="2132047" y="5311994"/>
                </a:cubicBezTo>
                <a:cubicBezTo>
                  <a:pt x="2127774" y="5312884"/>
                  <a:pt x="2125019" y="5315717"/>
                  <a:pt x="2121083" y="5318231"/>
                </a:cubicBezTo>
                <a:lnTo>
                  <a:pt x="2108869" y="5321157"/>
                </a:lnTo>
                <a:lnTo>
                  <a:pt x="2107805" y="5326203"/>
                </a:lnTo>
                <a:lnTo>
                  <a:pt x="2107433" y="5327091"/>
                </a:lnTo>
                <a:lnTo>
                  <a:pt x="2109984" y="5330142"/>
                </a:lnTo>
                <a:lnTo>
                  <a:pt x="2102296" y="5339364"/>
                </a:lnTo>
                <a:lnTo>
                  <a:pt x="2101925" y="5340250"/>
                </a:lnTo>
                <a:lnTo>
                  <a:pt x="2101849" y="5339900"/>
                </a:lnTo>
                <a:lnTo>
                  <a:pt x="2098769" y="5343593"/>
                </a:lnTo>
                <a:cubicBezTo>
                  <a:pt x="2094222" y="5348059"/>
                  <a:pt x="2088727" y="5351780"/>
                  <a:pt x="2081884" y="5352584"/>
                </a:cubicBezTo>
                <a:cubicBezTo>
                  <a:pt x="2072888" y="5333132"/>
                  <a:pt x="2073251" y="5323519"/>
                  <a:pt x="2085502" y="5308407"/>
                </a:cubicBezTo>
                <a:lnTo>
                  <a:pt x="2097523" y="5315460"/>
                </a:lnTo>
                <a:lnTo>
                  <a:pt x="2097362" y="5311811"/>
                </a:lnTo>
                <a:lnTo>
                  <a:pt x="2097440" y="5311723"/>
                </a:lnTo>
                <a:lnTo>
                  <a:pt x="2095726" y="5308403"/>
                </a:lnTo>
                <a:cubicBezTo>
                  <a:pt x="2093092" y="5294895"/>
                  <a:pt x="2103097" y="5284017"/>
                  <a:pt x="2113328" y="5282088"/>
                </a:cubicBezTo>
                <a:lnTo>
                  <a:pt x="2122499" y="5284462"/>
                </a:lnTo>
                <a:lnTo>
                  <a:pt x="2118465" y="5267321"/>
                </a:lnTo>
                <a:cubicBezTo>
                  <a:pt x="2119871" y="5261203"/>
                  <a:pt x="2123821" y="5256372"/>
                  <a:pt x="2128650" y="5253469"/>
                </a:cubicBezTo>
                <a:lnTo>
                  <a:pt x="2129858" y="5253291"/>
                </a:lnTo>
                <a:lnTo>
                  <a:pt x="2119719" y="5247952"/>
                </a:lnTo>
                <a:cubicBezTo>
                  <a:pt x="2113512" y="5244076"/>
                  <a:pt x="2108192" y="5239769"/>
                  <a:pt x="2099324" y="5234601"/>
                </a:cubicBezTo>
                <a:cubicBezTo>
                  <a:pt x="2039027" y="5213929"/>
                  <a:pt x="1982275" y="5196702"/>
                  <a:pt x="1978728" y="5207038"/>
                </a:cubicBezTo>
                <a:cubicBezTo>
                  <a:pt x="1946806" y="5200147"/>
                  <a:pt x="1914883" y="5186366"/>
                  <a:pt x="1879414" y="5169139"/>
                </a:cubicBezTo>
                <a:cubicBezTo>
                  <a:pt x="1861680" y="5160526"/>
                  <a:pt x="1843945" y="5151051"/>
                  <a:pt x="1825324" y="5140715"/>
                </a:cubicBezTo>
                <a:lnTo>
                  <a:pt x="1819982" y="5137695"/>
                </a:lnTo>
                <a:lnTo>
                  <a:pt x="1812435" y="5139380"/>
                </a:lnTo>
                <a:lnTo>
                  <a:pt x="1806599" y="5138357"/>
                </a:lnTo>
                <a:lnTo>
                  <a:pt x="1800176" y="5142133"/>
                </a:lnTo>
                <a:lnTo>
                  <a:pt x="1799249" y="5137067"/>
                </a:lnTo>
                <a:lnTo>
                  <a:pt x="1797428" y="5136749"/>
                </a:lnTo>
                <a:lnTo>
                  <a:pt x="1798466" y="5132776"/>
                </a:lnTo>
                <a:lnTo>
                  <a:pt x="1796986" y="5124692"/>
                </a:lnTo>
                <a:lnTo>
                  <a:pt x="1785396" y="5118139"/>
                </a:lnTo>
                <a:lnTo>
                  <a:pt x="1784811" y="5121515"/>
                </a:lnTo>
                <a:cubicBezTo>
                  <a:pt x="1779892" y="5132537"/>
                  <a:pt x="1771928" y="5142201"/>
                  <a:pt x="1761126" y="5144589"/>
                </a:cubicBezTo>
                <a:cubicBezTo>
                  <a:pt x="1745144" y="5137455"/>
                  <a:pt x="1740420" y="5119708"/>
                  <a:pt x="1743793" y="5104826"/>
                </a:cubicBezTo>
                <a:lnTo>
                  <a:pt x="1747813" y="5097903"/>
                </a:lnTo>
                <a:lnTo>
                  <a:pt x="1729556" y="5088604"/>
                </a:lnTo>
                <a:lnTo>
                  <a:pt x="1709285" y="5078196"/>
                </a:lnTo>
                <a:lnTo>
                  <a:pt x="1701436" y="5077934"/>
                </a:lnTo>
                <a:lnTo>
                  <a:pt x="1702703" y="5074817"/>
                </a:lnTo>
                <a:lnTo>
                  <a:pt x="1698521" y="5072669"/>
                </a:lnTo>
                <a:cubicBezTo>
                  <a:pt x="1687880" y="5065778"/>
                  <a:pt x="1687880" y="5058888"/>
                  <a:pt x="1670145" y="5051996"/>
                </a:cubicBezTo>
                <a:cubicBezTo>
                  <a:pt x="1684332" y="5055442"/>
                  <a:pt x="1684332" y="5048551"/>
                  <a:pt x="1698521" y="5055442"/>
                </a:cubicBezTo>
                <a:cubicBezTo>
                  <a:pt x="1702068" y="5048551"/>
                  <a:pt x="1684332" y="5038215"/>
                  <a:pt x="1663051" y="5027879"/>
                </a:cubicBezTo>
                <a:lnTo>
                  <a:pt x="1652569" y="5022190"/>
                </a:lnTo>
                <a:lnTo>
                  <a:pt x="1656371" y="5029323"/>
                </a:lnTo>
                <a:cubicBezTo>
                  <a:pt x="1657074" y="5042350"/>
                  <a:pt x="1644098" y="5060260"/>
                  <a:pt x="1627674" y="5061088"/>
                </a:cubicBezTo>
                <a:cubicBezTo>
                  <a:pt x="1621964" y="5056282"/>
                  <a:pt x="1618649" y="5051232"/>
                  <a:pt x="1617135" y="5046303"/>
                </a:cubicBezTo>
                <a:lnTo>
                  <a:pt x="1617251" y="5040348"/>
                </a:lnTo>
                <a:lnTo>
                  <a:pt x="1604984" y="5039181"/>
                </a:lnTo>
                <a:cubicBezTo>
                  <a:pt x="1605363" y="5030184"/>
                  <a:pt x="1607265" y="5023098"/>
                  <a:pt x="1611772" y="5017701"/>
                </a:cubicBezTo>
                <a:lnTo>
                  <a:pt x="1628719" y="5009113"/>
                </a:lnTo>
                <a:lnTo>
                  <a:pt x="1613394" y="5000316"/>
                </a:lnTo>
                <a:cubicBezTo>
                  <a:pt x="1592112" y="4983089"/>
                  <a:pt x="1588566" y="4972753"/>
                  <a:pt x="1574378" y="4962417"/>
                </a:cubicBezTo>
                <a:lnTo>
                  <a:pt x="1573130" y="4961697"/>
                </a:lnTo>
                <a:lnTo>
                  <a:pt x="1563255" y="4974265"/>
                </a:lnTo>
                <a:cubicBezTo>
                  <a:pt x="1571228" y="4977823"/>
                  <a:pt x="1575214" y="4979602"/>
                  <a:pt x="1583188" y="4983160"/>
                </a:cubicBezTo>
                <a:lnTo>
                  <a:pt x="1581858" y="4984496"/>
                </a:lnTo>
                <a:lnTo>
                  <a:pt x="1582261" y="4984349"/>
                </a:lnTo>
                <a:cubicBezTo>
                  <a:pt x="1586905" y="4984561"/>
                  <a:pt x="1591200" y="4987064"/>
                  <a:pt x="1595029" y="4992622"/>
                </a:cubicBezTo>
                <a:cubicBezTo>
                  <a:pt x="1591542" y="4995024"/>
                  <a:pt x="1596644" y="5002433"/>
                  <a:pt x="1589671" y="5007234"/>
                </a:cubicBezTo>
                <a:cubicBezTo>
                  <a:pt x="1584910" y="5007785"/>
                  <a:pt x="1579742" y="5005880"/>
                  <a:pt x="1575566" y="5002615"/>
                </a:cubicBezTo>
                <a:lnTo>
                  <a:pt x="1570973" y="4995425"/>
                </a:lnTo>
                <a:lnTo>
                  <a:pt x="1568026" y="4998384"/>
                </a:lnTo>
                <a:cubicBezTo>
                  <a:pt x="1562491" y="5000076"/>
                  <a:pt x="1556622" y="4999835"/>
                  <a:pt x="1550868" y="5002021"/>
                </a:cubicBezTo>
                <a:cubicBezTo>
                  <a:pt x="1536261" y="5024034"/>
                  <a:pt x="1537602" y="5053163"/>
                  <a:pt x="1512360" y="5056163"/>
                </a:cubicBezTo>
                <a:cubicBezTo>
                  <a:pt x="1494198" y="5043301"/>
                  <a:pt x="1512789" y="5023068"/>
                  <a:pt x="1527395" y="5001055"/>
                </a:cubicBezTo>
                <a:cubicBezTo>
                  <a:pt x="1511116" y="4997357"/>
                  <a:pt x="1491852" y="5000350"/>
                  <a:pt x="1479497" y="4992383"/>
                </a:cubicBezTo>
                <a:lnTo>
                  <a:pt x="1474228" y="4985707"/>
                </a:lnTo>
                <a:lnTo>
                  <a:pt x="1473084" y="4988802"/>
                </a:lnTo>
                <a:cubicBezTo>
                  <a:pt x="1460793" y="4987297"/>
                  <a:pt x="1457758" y="4978130"/>
                  <a:pt x="1462916" y="4969964"/>
                </a:cubicBezTo>
                <a:cubicBezTo>
                  <a:pt x="1467013" y="4970465"/>
                  <a:pt x="1475207" y="4971469"/>
                  <a:pt x="1479304" y="4971970"/>
                </a:cubicBezTo>
                <a:lnTo>
                  <a:pt x="1477147" y="4977808"/>
                </a:lnTo>
                <a:lnTo>
                  <a:pt x="1507339" y="4968329"/>
                </a:lnTo>
                <a:cubicBezTo>
                  <a:pt x="1519961" y="4966829"/>
                  <a:pt x="1532694" y="4967756"/>
                  <a:pt x="1545539" y="4971112"/>
                </a:cubicBezTo>
                <a:cubicBezTo>
                  <a:pt x="1545870" y="4967693"/>
                  <a:pt x="1547999" y="4963591"/>
                  <a:pt x="1551125" y="4959265"/>
                </a:cubicBezTo>
                <a:lnTo>
                  <a:pt x="1557103" y="4952446"/>
                </a:lnTo>
                <a:lnTo>
                  <a:pt x="1543786" y="4944760"/>
                </a:lnTo>
                <a:cubicBezTo>
                  <a:pt x="1532702" y="4938299"/>
                  <a:pt x="1521174" y="4931409"/>
                  <a:pt x="1510533" y="4924518"/>
                </a:cubicBezTo>
                <a:lnTo>
                  <a:pt x="1492986" y="4910982"/>
                </a:lnTo>
                <a:lnTo>
                  <a:pt x="1475714" y="4926589"/>
                </a:lnTo>
                <a:cubicBezTo>
                  <a:pt x="1482971" y="4931445"/>
                  <a:pt x="1486598" y="4933873"/>
                  <a:pt x="1493855" y="4938729"/>
                </a:cubicBezTo>
                <a:lnTo>
                  <a:pt x="1492319" y="4939821"/>
                </a:lnTo>
                <a:lnTo>
                  <a:pt x="1492740" y="4939742"/>
                </a:lnTo>
                <a:cubicBezTo>
                  <a:pt x="1497282" y="4940738"/>
                  <a:pt x="1501092" y="4943932"/>
                  <a:pt x="1503924" y="4950057"/>
                </a:cubicBezTo>
                <a:cubicBezTo>
                  <a:pt x="1500081" y="4951834"/>
                  <a:pt x="1503858" y="4959999"/>
                  <a:pt x="1496173" y="4963552"/>
                </a:cubicBezTo>
                <a:cubicBezTo>
                  <a:pt x="1491387" y="4963289"/>
                  <a:pt x="1486616" y="4960539"/>
                  <a:pt x="1483052" y="4956613"/>
                </a:cubicBezTo>
                <a:lnTo>
                  <a:pt x="1479742" y="4948750"/>
                </a:lnTo>
                <a:lnTo>
                  <a:pt x="1476337" y="4951169"/>
                </a:lnTo>
                <a:cubicBezTo>
                  <a:pt x="1470595" y="4951900"/>
                  <a:pt x="1464852" y="4950669"/>
                  <a:pt x="1458810" y="4951851"/>
                </a:cubicBezTo>
                <a:cubicBezTo>
                  <a:pt x="1440691" y="4971075"/>
                  <a:pt x="1437086" y="5000012"/>
                  <a:pt x="1411700" y="4998699"/>
                </a:cubicBezTo>
                <a:cubicBezTo>
                  <a:pt x="1395974" y="4982950"/>
                  <a:pt x="1417721" y="4966153"/>
                  <a:pt x="1435839" y="4946928"/>
                </a:cubicBezTo>
                <a:cubicBezTo>
                  <a:pt x="1415281" y="4938398"/>
                  <a:pt x="1387481" y="4940693"/>
                  <a:pt x="1382628" y="4916546"/>
                </a:cubicBezTo>
                <a:cubicBezTo>
                  <a:pt x="1409216" y="4908213"/>
                  <a:pt x="1434602" y="4909526"/>
                  <a:pt x="1458786" y="4920486"/>
                </a:cubicBezTo>
                <a:cubicBezTo>
                  <a:pt x="1459691" y="4917173"/>
                  <a:pt x="1462483" y="4913490"/>
                  <a:pt x="1466296" y="4909755"/>
                </a:cubicBezTo>
                <a:lnTo>
                  <a:pt x="1478535" y="4899836"/>
                </a:lnTo>
                <a:lnTo>
                  <a:pt x="1445106" y="4874049"/>
                </a:lnTo>
                <a:lnTo>
                  <a:pt x="1444469" y="4874445"/>
                </a:lnTo>
                <a:lnTo>
                  <a:pt x="1443875" y="4873100"/>
                </a:lnTo>
                <a:lnTo>
                  <a:pt x="1432212" y="4864103"/>
                </a:lnTo>
                <a:lnTo>
                  <a:pt x="1422703" y="4873500"/>
                </a:lnTo>
                <a:cubicBezTo>
                  <a:pt x="1418672" y="4868849"/>
                  <a:pt x="1414442" y="4868661"/>
                  <a:pt x="1410016" y="4872932"/>
                </a:cubicBezTo>
                <a:cubicBezTo>
                  <a:pt x="1404070" y="4863729"/>
                  <a:pt x="1402353" y="4854713"/>
                  <a:pt x="1403808" y="4845840"/>
                </a:cubicBezTo>
                <a:lnTo>
                  <a:pt x="1405103" y="4843191"/>
                </a:lnTo>
                <a:lnTo>
                  <a:pt x="1389938" y="4831493"/>
                </a:lnTo>
                <a:cubicBezTo>
                  <a:pt x="1358015" y="4807375"/>
                  <a:pt x="1326092" y="4786703"/>
                  <a:pt x="1297717" y="4755695"/>
                </a:cubicBezTo>
                <a:cubicBezTo>
                  <a:pt x="1301263" y="4755695"/>
                  <a:pt x="1315452" y="4766031"/>
                  <a:pt x="1311904" y="4759141"/>
                </a:cubicBezTo>
                <a:cubicBezTo>
                  <a:pt x="1306584" y="4753111"/>
                  <a:pt x="1302594" y="4747943"/>
                  <a:pt x="1299324" y="4743260"/>
                </a:cubicBezTo>
                <a:lnTo>
                  <a:pt x="1298253" y="4741577"/>
                </a:lnTo>
                <a:lnTo>
                  <a:pt x="1297647" y="4742243"/>
                </a:lnTo>
                <a:lnTo>
                  <a:pt x="1297866" y="4740970"/>
                </a:lnTo>
                <a:lnTo>
                  <a:pt x="1291066" y="4730286"/>
                </a:lnTo>
                <a:lnTo>
                  <a:pt x="1275700" y="4708079"/>
                </a:lnTo>
                <a:lnTo>
                  <a:pt x="1275265" y="4712564"/>
                </a:lnTo>
                <a:cubicBezTo>
                  <a:pt x="1271491" y="4725077"/>
                  <a:pt x="1264193" y="4736017"/>
                  <a:pt x="1250602" y="4739417"/>
                </a:cubicBezTo>
                <a:cubicBezTo>
                  <a:pt x="1232985" y="4731554"/>
                  <a:pt x="1226832" y="4712503"/>
                  <a:pt x="1229572" y="4696175"/>
                </a:cubicBezTo>
                <a:lnTo>
                  <a:pt x="1238075" y="4679340"/>
                </a:lnTo>
                <a:lnTo>
                  <a:pt x="1233872" y="4676452"/>
                </a:lnTo>
                <a:lnTo>
                  <a:pt x="1201380" y="4644890"/>
                </a:lnTo>
                <a:lnTo>
                  <a:pt x="1202793" y="4659694"/>
                </a:lnTo>
                <a:cubicBezTo>
                  <a:pt x="1201126" y="4664456"/>
                  <a:pt x="1196682" y="4667631"/>
                  <a:pt x="1187792" y="4667631"/>
                </a:cubicBezTo>
                <a:cubicBezTo>
                  <a:pt x="1187791" y="4659164"/>
                  <a:pt x="1183347" y="4654931"/>
                  <a:pt x="1183346" y="4646465"/>
                </a:cubicBezTo>
                <a:lnTo>
                  <a:pt x="1199132" y="4642707"/>
                </a:lnTo>
                <a:lnTo>
                  <a:pt x="1192639" y="4636400"/>
                </a:lnTo>
                <a:lnTo>
                  <a:pt x="1184798" y="4628783"/>
                </a:lnTo>
                <a:lnTo>
                  <a:pt x="1182043" y="4629171"/>
                </a:lnTo>
                <a:lnTo>
                  <a:pt x="1181194" y="4625282"/>
                </a:lnTo>
                <a:lnTo>
                  <a:pt x="1159387" y="4604099"/>
                </a:lnTo>
                <a:cubicBezTo>
                  <a:pt x="1138105" y="4579981"/>
                  <a:pt x="1116823" y="4559309"/>
                  <a:pt x="1095542" y="4531746"/>
                </a:cubicBezTo>
                <a:cubicBezTo>
                  <a:pt x="1086675" y="4523133"/>
                  <a:pt x="1078694" y="4516242"/>
                  <a:pt x="1071600" y="4510213"/>
                </a:cubicBezTo>
                <a:lnTo>
                  <a:pt x="1060439" y="4500404"/>
                </a:lnTo>
                <a:lnTo>
                  <a:pt x="1058373" y="4500853"/>
                </a:lnTo>
                <a:lnTo>
                  <a:pt x="1057835" y="4502778"/>
                </a:lnTo>
                <a:cubicBezTo>
                  <a:pt x="1050196" y="4517513"/>
                  <a:pt x="1037099" y="4529518"/>
                  <a:pt x="1026184" y="4529519"/>
                </a:cubicBezTo>
                <a:cubicBezTo>
                  <a:pt x="1028367" y="4514239"/>
                  <a:pt x="1033825" y="4503325"/>
                  <a:pt x="1039828" y="4492956"/>
                </a:cubicBezTo>
                <a:lnTo>
                  <a:pt x="1045206" y="4482372"/>
                </a:lnTo>
                <a:lnTo>
                  <a:pt x="1041895" y="4477482"/>
                </a:lnTo>
                <a:lnTo>
                  <a:pt x="1035832" y="4467984"/>
                </a:lnTo>
                <a:lnTo>
                  <a:pt x="1035744" y="4471060"/>
                </a:lnTo>
                <a:cubicBezTo>
                  <a:pt x="1032730" y="4477468"/>
                  <a:pt x="1027657" y="4483146"/>
                  <a:pt x="1022940" y="4482582"/>
                </a:cubicBezTo>
                <a:cubicBezTo>
                  <a:pt x="1015904" y="4477874"/>
                  <a:pt x="1018338" y="4470429"/>
                  <a:pt x="1022972" y="4464457"/>
                </a:cubicBezTo>
                <a:lnTo>
                  <a:pt x="1029568" y="4458170"/>
                </a:lnTo>
                <a:lnTo>
                  <a:pt x="1028150" y="4455948"/>
                </a:lnTo>
                <a:cubicBezTo>
                  <a:pt x="1029924" y="4455948"/>
                  <a:pt x="1029037" y="4450780"/>
                  <a:pt x="1026376" y="4443459"/>
                </a:cubicBezTo>
                <a:lnTo>
                  <a:pt x="1020644" y="4431725"/>
                </a:lnTo>
                <a:lnTo>
                  <a:pt x="1015892" y="4442192"/>
                </a:lnTo>
                <a:cubicBezTo>
                  <a:pt x="1010533" y="4438653"/>
                  <a:pt x="1007711" y="4433852"/>
                  <a:pt x="1006846" y="4428517"/>
                </a:cubicBezTo>
                <a:lnTo>
                  <a:pt x="1010827" y="4414871"/>
                </a:lnTo>
                <a:lnTo>
                  <a:pt x="993567" y="4397377"/>
                </a:lnTo>
                <a:lnTo>
                  <a:pt x="990680" y="4395398"/>
                </a:lnTo>
                <a:lnTo>
                  <a:pt x="988735" y="4396612"/>
                </a:lnTo>
                <a:lnTo>
                  <a:pt x="984799" y="4391365"/>
                </a:lnTo>
                <a:lnTo>
                  <a:pt x="978492" y="4387041"/>
                </a:lnTo>
                <a:cubicBezTo>
                  <a:pt x="951890" y="4354310"/>
                  <a:pt x="931495" y="4325025"/>
                  <a:pt x="915534" y="4298754"/>
                </a:cubicBezTo>
                <a:lnTo>
                  <a:pt x="906245" y="4280818"/>
                </a:lnTo>
                <a:lnTo>
                  <a:pt x="890171" y="4301697"/>
                </a:lnTo>
                <a:cubicBezTo>
                  <a:pt x="883639" y="4307272"/>
                  <a:pt x="876635" y="4310512"/>
                  <a:pt x="870258" y="4309853"/>
                </a:cubicBezTo>
                <a:cubicBezTo>
                  <a:pt x="873850" y="4291358"/>
                  <a:pt x="880191" y="4278806"/>
                  <a:pt x="886990" y="4267244"/>
                </a:cubicBezTo>
                <a:lnTo>
                  <a:pt x="893181" y="4255591"/>
                </a:lnTo>
                <a:lnTo>
                  <a:pt x="887561" y="4244740"/>
                </a:lnTo>
                <a:lnTo>
                  <a:pt x="887418" y="4244686"/>
                </a:lnTo>
                <a:lnTo>
                  <a:pt x="887436" y="4244499"/>
                </a:lnTo>
                <a:lnTo>
                  <a:pt x="879178" y="4228554"/>
                </a:lnTo>
                <a:lnTo>
                  <a:pt x="847534" y="4177926"/>
                </a:lnTo>
                <a:lnTo>
                  <a:pt x="847197" y="4178774"/>
                </a:lnTo>
                <a:cubicBezTo>
                  <a:pt x="843862" y="4182838"/>
                  <a:pt x="839570" y="4185638"/>
                  <a:pt x="834957" y="4187534"/>
                </a:cubicBezTo>
                <a:lnTo>
                  <a:pt x="825772" y="4188719"/>
                </a:lnTo>
                <a:lnTo>
                  <a:pt x="817180" y="4200223"/>
                </a:lnTo>
                <a:cubicBezTo>
                  <a:pt x="809602" y="4206390"/>
                  <a:pt x="800647" y="4210863"/>
                  <a:pt x="792839" y="4211589"/>
                </a:cubicBezTo>
                <a:cubicBezTo>
                  <a:pt x="798351" y="4218361"/>
                  <a:pt x="801105" y="4221747"/>
                  <a:pt x="806617" y="4228520"/>
                </a:cubicBezTo>
                <a:lnTo>
                  <a:pt x="804828" y="4229112"/>
                </a:lnTo>
                <a:lnTo>
                  <a:pt x="805254" y="4229161"/>
                </a:lnTo>
                <a:cubicBezTo>
                  <a:pt x="809303" y="4231446"/>
                  <a:pt x="812007" y="4235618"/>
                  <a:pt x="812917" y="4242304"/>
                </a:cubicBezTo>
                <a:cubicBezTo>
                  <a:pt x="808721" y="4242875"/>
                  <a:pt x="809935" y="4251789"/>
                  <a:pt x="801545" y="4252929"/>
                </a:cubicBezTo>
                <a:cubicBezTo>
                  <a:pt x="797047" y="4251273"/>
                  <a:pt x="793294" y="4247243"/>
                  <a:pt x="791040" y="4242444"/>
                </a:cubicBezTo>
                <a:lnTo>
                  <a:pt x="790184" y="4233956"/>
                </a:lnTo>
                <a:lnTo>
                  <a:pt x="786219" y="4235269"/>
                </a:lnTo>
                <a:cubicBezTo>
                  <a:pt x="780515" y="4234282"/>
                  <a:pt x="775387" y="4231419"/>
                  <a:pt x="769264" y="4230775"/>
                </a:cubicBezTo>
                <a:cubicBezTo>
                  <a:pt x="746300" y="4243833"/>
                  <a:pt x="734358" y="4270436"/>
                  <a:pt x="710476" y="4261729"/>
                </a:cubicBezTo>
                <a:cubicBezTo>
                  <a:pt x="700067" y="4242057"/>
                  <a:pt x="725787" y="4232384"/>
                  <a:pt x="748750" y="4219325"/>
                </a:cubicBezTo>
                <a:cubicBezTo>
                  <a:pt x="731602" y="4205136"/>
                  <a:pt x="704353" y="4199169"/>
                  <a:pt x="706803" y="4174661"/>
                </a:cubicBezTo>
                <a:cubicBezTo>
                  <a:pt x="734666" y="4174501"/>
                  <a:pt x="758548" y="4183208"/>
                  <a:pt x="778449" y="4200785"/>
                </a:cubicBezTo>
                <a:cubicBezTo>
                  <a:pt x="782123" y="4194981"/>
                  <a:pt x="793452" y="4189984"/>
                  <a:pt x="805048" y="4186174"/>
                </a:cubicBezTo>
                <a:lnTo>
                  <a:pt x="817996" y="4182468"/>
                </a:lnTo>
                <a:lnTo>
                  <a:pt x="823948" y="4177145"/>
                </a:lnTo>
                <a:lnTo>
                  <a:pt x="837656" y="4162122"/>
                </a:lnTo>
                <a:lnTo>
                  <a:pt x="818881" y="4132084"/>
                </a:lnTo>
                <a:cubicBezTo>
                  <a:pt x="801146" y="4104521"/>
                  <a:pt x="783411" y="4080403"/>
                  <a:pt x="769223" y="4076958"/>
                </a:cubicBezTo>
                <a:cubicBezTo>
                  <a:pt x="737301" y="4025278"/>
                  <a:pt x="719567" y="3973597"/>
                  <a:pt x="708926" y="3928807"/>
                </a:cubicBezTo>
                <a:cubicBezTo>
                  <a:pt x="716019" y="3928807"/>
                  <a:pt x="726660" y="3959815"/>
                  <a:pt x="737301" y="3966706"/>
                </a:cubicBezTo>
                <a:cubicBezTo>
                  <a:pt x="740848" y="3963261"/>
                  <a:pt x="733754" y="3939143"/>
                  <a:pt x="723113" y="3915026"/>
                </a:cubicBezTo>
                <a:cubicBezTo>
                  <a:pt x="723113" y="3909858"/>
                  <a:pt x="721340" y="3902967"/>
                  <a:pt x="718679" y="3894784"/>
                </a:cubicBezTo>
                <a:lnTo>
                  <a:pt x="718427" y="3894060"/>
                </a:lnTo>
                <a:lnTo>
                  <a:pt x="704081" y="3896690"/>
                </a:lnTo>
                <a:cubicBezTo>
                  <a:pt x="688364" y="3897343"/>
                  <a:pt x="672740" y="3892909"/>
                  <a:pt x="664127" y="3878461"/>
                </a:cubicBezTo>
                <a:cubicBezTo>
                  <a:pt x="677903" y="3871997"/>
                  <a:pt x="690897" y="3870942"/>
                  <a:pt x="704008" y="3872773"/>
                </a:cubicBezTo>
                <a:lnTo>
                  <a:pt x="711787" y="3875002"/>
                </a:lnTo>
                <a:lnTo>
                  <a:pt x="708926" y="3866790"/>
                </a:lnTo>
                <a:cubicBezTo>
                  <a:pt x="701832" y="3846118"/>
                  <a:pt x="698285" y="3825447"/>
                  <a:pt x="694738" y="3811665"/>
                </a:cubicBezTo>
                <a:cubicBezTo>
                  <a:pt x="691191" y="3802190"/>
                  <a:pt x="688309" y="3797237"/>
                  <a:pt x="685760" y="3794707"/>
                </a:cubicBezTo>
                <a:lnTo>
                  <a:pt x="685218" y="3794519"/>
                </a:lnTo>
                <a:lnTo>
                  <a:pt x="682355" y="3808433"/>
                </a:lnTo>
                <a:lnTo>
                  <a:pt x="677009" y="3813927"/>
                </a:lnTo>
                <a:lnTo>
                  <a:pt x="678068" y="3816731"/>
                </a:lnTo>
                <a:lnTo>
                  <a:pt x="678840" y="3816731"/>
                </a:lnTo>
                <a:lnTo>
                  <a:pt x="679806" y="3821335"/>
                </a:lnTo>
                <a:lnTo>
                  <a:pt x="684820" y="3834612"/>
                </a:lnTo>
                <a:lnTo>
                  <a:pt x="682722" y="3835225"/>
                </a:lnTo>
                <a:lnTo>
                  <a:pt x="683283" y="3837898"/>
                </a:lnTo>
                <a:cubicBezTo>
                  <a:pt x="674394" y="3842132"/>
                  <a:pt x="678838" y="3842132"/>
                  <a:pt x="665504" y="3842132"/>
                </a:cubicBezTo>
                <a:lnTo>
                  <a:pt x="665094" y="3840373"/>
                </a:lnTo>
                <a:lnTo>
                  <a:pt x="657315" y="3842644"/>
                </a:lnTo>
                <a:lnTo>
                  <a:pt x="653843" y="3848126"/>
                </a:lnTo>
                <a:cubicBezTo>
                  <a:pt x="644831" y="3857591"/>
                  <a:pt x="633383" y="3864064"/>
                  <a:pt x="619720" y="3860969"/>
                </a:cubicBezTo>
                <a:lnTo>
                  <a:pt x="615098" y="3843562"/>
                </a:lnTo>
                <a:lnTo>
                  <a:pt x="599422" y="3841062"/>
                </a:lnTo>
                <a:cubicBezTo>
                  <a:pt x="598140" y="3836568"/>
                  <a:pt x="598634" y="3832347"/>
                  <a:pt x="600467" y="3828497"/>
                </a:cubicBezTo>
                <a:lnTo>
                  <a:pt x="607316" y="3822785"/>
                </a:lnTo>
                <a:lnTo>
                  <a:pt x="604381" y="3815005"/>
                </a:lnTo>
                <a:cubicBezTo>
                  <a:pt x="599642" y="3792558"/>
                  <a:pt x="608793" y="3774866"/>
                  <a:pt x="622533" y="3764203"/>
                </a:cubicBezTo>
                <a:lnTo>
                  <a:pt x="642777" y="3754972"/>
                </a:lnTo>
                <a:lnTo>
                  <a:pt x="637987" y="3742758"/>
                </a:lnTo>
                <a:lnTo>
                  <a:pt x="636041" y="3731415"/>
                </a:lnTo>
                <a:lnTo>
                  <a:pt x="624594" y="3725714"/>
                </a:lnTo>
                <a:lnTo>
                  <a:pt x="614684" y="3731101"/>
                </a:lnTo>
                <a:cubicBezTo>
                  <a:pt x="608175" y="3731575"/>
                  <a:pt x="601395" y="3728863"/>
                  <a:pt x="595971" y="3721269"/>
                </a:cubicBezTo>
                <a:cubicBezTo>
                  <a:pt x="600310" y="3703913"/>
                  <a:pt x="613328" y="3703913"/>
                  <a:pt x="622006" y="3686556"/>
                </a:cubicBezTo>
                <a:lnTo>
                  <a:pt x="627988" y="3690761"/>
                </a:lnTo>
                <a:lnTo>
                  <a:pt x="623109" y="3672865"/>
                </a:lnTo>
                <a:lnTo>
                  <a:pt x="616899" y="3674696"/>
                </a:lnTo>
                <a:cubicBezTo>
                  <a:pt x="611432" y="3677629"/>
                  <a:pt x="606684" y="3681938"/>
                  <a:pt x="599776" y="3682123"/>
                </a:cubicBezTo>
                <a:lnTo>
                  <a:pt x="617219" y="3651265"/>
                </a:lnTo>
                <a:lnTo>
                  <a:pt x="609168" y="3621739"/>
                </a:lnTo>
                <a:lnTo>
                  <a:pt x="607413" y="3611238"/>
                </a:lnTo>
                <a:lnTo>
                  <a:pt x="605841" y="3612772"/>
                </a:lnTo>
                <a:cubicBezTo>
                  <a:pt x="599520" y="3610952"/>
                  <a:pt x="596823" y="3607636"/>
                  <a:pt x="596357" y="3603873"/>
                </a:cubicBezTo>
                <a:lnTo>
                  <a:pt x="599274" y="3595214"/>
                </a:lnTo>
                <a:lnTo>
                  <a:pt x="582529" y="3589271"/>
                </a:lnTo>
                <a:cubicBezTo>
                  <a:pt x="576701" y="3585138"/>
                  <a:pt x="573156" y="3578935"/>
                  <a:pt x="573929" y="3568946"/>
                </a:cubicBezTo>
                <a:lnTo>
                  <a:pt x="585120" y="3565241"/>
                </a:lnTo>
                <a:lnTo>
                  <a:pt x="573373" y="3553166"/>
                </a:lnTo>
                <a:cubicBezTo>
                  <a:pt x="578951" y="3546094"/>
                  <a:pt x="584768" y="3543910"/>
                  <a:pt x="591150" y="3543173"/>
                </a:cubicBezTo>
                <a:lnTo>
                  <a:pt x="595990" y="3542874"/>
                </a:lnTo>
                <a:lnTo>
                  <a:pt x="595423" y="3539481"/>
                </a:lnTo>
                <a:lnTo>
                  <a:pt x="586997" y="3475365"/>
                </a:lnTo>
                <a:lnTo>
                  <a:pt x="580888" y="3473443"/>
                </a:lnTo>
                <a:cubicBezTo>
                  <a:pt x="578633" y="3471130"/>
                  <a:pt x="577685" y="3467458"/>
                  <a:pt x="579266" y="3462309"/>
                </a:cubicBezTo>
                <a:lnTo>
                  <a:pt x="585230" y="3461920"/>
                </a:lnTo>
                <a:lnTo>
                  <a:pt x="579409" y="3417627"/>
                </a:lnTo>
                <a:lnTo>
                  <a:pt x="571057" y="3427339"/>
                </a:lnTo>
                <a:cubicBezTo>
                  <a:pt x="562352" y="3434358"/>
                  <a:pt x="550695" y="3438835"/>
                  <a:pt x="540619" y="3436902"/>
                </a:cubicBezTo>
                <a:cubicBezTo>
                  <a:pt x="528524" y="3412113"/>
                  <a:pt x="553039" y="3399966"/>
                  <a:pt x="568991" y="3388982"/>
                </a:cubicBezTo>
                <a:lnTo>
                  <a:pt x="576555" y="3395910"/>
                </a:lnTo>
                <a:lnTo>
                  <a:pt x="574142" y="3377549"/>
                </a:lnTo>
                <a:cubicBezTo>
                  <a:pt x="574142" y="3360322"/>
                  <a:pt x="574142" y="3360322"/>
                  <a:pt x="577689" y="3343095"/>
                </a:cubicBezTo>
                <a:lnTo>
                  <a:pt x="576781" y="3330807"/>
                </a:lnTo>
                <a:lnTo>
                  <a:pt x="564072" y="3332375"/>
                </a:lnTo>
                <a:cubicBezTo>
                  <a:pt x="557177" y="3331984"/>
                  <a:pt x="550355" y="3330258"/>
                  <a:pt x="544056" y="3326885"/>
                </a:cubicBezTo>
                <a:cubicBezTo>
                  <a:pt x="550047" y="3320190"/>
                  <a:pt x="560833" y="3312761"/>
                  <a:pt x="573720" y="3308383"/>
                </a:cubicBezTo>
                <a:lnTo>
                  <a:pt x="575105" y="3308126"/>
                </a:lnTo>
                <a:lnTo>
                  <a:pt x="571482" y="3259114"/>
                </a:lnTo>
                <a:lnTo>
                  <a:pt x="570760" y="3201267"/>
                </a:lnTo>
                <a:lnTo>
                  <a:pt x="553202" y="3206466"/>
                </a:lnTo>
                <a:cubicBezTo>
                  <a:pt x="545832" y="3207120"/>
                  <a:pt x="539208" y="3206042"/>
                  <a:pt x="534782" y="3202848"/>
                </a:cubicBezTo>
                <a:cubicBezTo>
                  <a:pt x="545494" y="3191736"/>
                  <a:pt x="556306" y="3186079"/>
                  <a:pt x="567241" y="3181184"/>
                </a:cubicBezTo>
                <a:lnTo>
                  <a:pt x="570595" y="3179457"/>
                </a:lnTo>
                <a:lnTo>
                  <a:pt x="570595" y="3177717"/>
                </a:lnTo>
                <a:cubicBezTo>
                  <a:pt x="570595" y="3174272"/>
                  <a:pt x="570595" y="3174272"/>
                  <a:pt x="570595" y="3170827"/>
                </a:cubicBezTo>
                <a:lnTo>
                  <a:pt x="574107" y="3177649"/>
                </a:lnTo>
                <a:lnTo>
                  <a:pt x="599325" y="3164663"/>
                </a:lnTo>
                <a:lnTo>
                  <a:pt x="599913" y="3156938"/>
                </a:lnTo>
                <a:cubicBezTo>
                  <a:pt x="600079" y="3150155"/>
                  <a:pt x="599858" y="3142403"/>
                  <a:pt x="598971" y="3132928"/>
                </a:cubicBezTo>
                <a:cubicBezTo>
                  <a:pt x="598971" y="3126898"/>
                  <a:pt x="598749" y="3122807"/>
                  <a:pt x="598361" y="3119846"/>
                </a:cubicBezTo>
                <a:lnTo>
                  <a:pt x="597082" y="3114834"/>
                </a:lnTo>
                <a:lnTo>
                  <a:pt x="577537" y="3126012"/>
                </a:lnTo>
                <a:cubicBezTo>
                  <a:pt x="575263" y="3120006"/>
                  <a:pt x="575785" y="3114461"/>
                  <a:pt x="578204" y="3109630"/>
                </a:cubicBezTo>
                <a:lnTo>
                  <a:pt x="591877" y="3098977"/>
                </a:lnTo>
                <a:lnTo>
                  <a:pt x="591877" y="3070911"/>
                </a:lnTo>
                <a:cubicBezTo>
                  <a:pt x="594537" y="3071773"/>
                  <a:pt x="596754" y="3070481"/>
                  <a:pt x="598583" y="3067574"/>
                </a:cubicBezTo>
                <a:lnTo>
                  <a:pt x="601486" y="3058936"/>
                </a:lnTo>
                <a:lnTo>
                  <a:pt x="590117" y="3057569"/>
                </a:lnTo>
                <a:cubicBezTo>
                  <a:pt x="581697" y="3054571"/>
                  <a:pt x="573368" y="3049740"/>
                  <a:pt x="565806" y="3043582"/>
                </a:cubicBezTo>
                <a:lnTo>
                  <a:pt x="552340" y="3028584"/>
                </a:lnTo>
                <a:lnTo>
                  <a:pt x="548409" y="3030837"/>
                </a:lnTo>
                <a:cubicBezTo>
                  <a:pt x="540965" y="3033354"/>
                  <a:pt x="533366" y="3034346"/>
                  <a:pt x="530015" y="3031692"/>
                </a:cubicBezTo>
                <a:cubicBezTo>
                  <a:pt x="525358" y="3023801"/>
                  <a:pt x="525248" y="3017055"/>
                  <a:pt x="527707" y="3011906"/>
                </a:cubicBezTo>
                <a:cubicBezTo>
                  <a:pt x="530473" y="3006112"/>
                  <a:pt x="536491" y="3002339"/>
                  <a:pt x="542948" y="3001228"/>
                </a:cubicBezTo>
                <a:lnTo>
                  <a:pt x="556668" y="3005294"/>
                </a:lnTo>
                <a:lnTo>
                  <a:pt x="558672" y="3002198"/>
                </a:lnTo>
                <a:cubicBezTo>
                  <a:pt x="563291" y="2996960"/>
                  <a:pt x="568278" y="2992911"/>
                  <a:pt x="573457" y="2989903"/>
                </a:cubicBezTo>
                <a:lnTo>
                  <a:pt x="577689" y="2989009"/>
                </a:lnTo>
                <a:lnTo>
                  <a:pt x="577689" y="2984777"/>
                </a:lnTo>
                <a:cubicBezTo>
                  <a:pt x="577689" y="2984777"/>
                  <a:pt x="577689" y="2984777"/>
                  <a:pt x="584782" y="2877971"/>
                </a:cubicBezTo>
                <a:cubicBezTo>
                  <a:pt x="588330" y="2843517"/>
                  <a:pt x="588330" y="2805618"/>
                  <a:pt x="595423" y="2753938"/>
                </a:cubicBezTo>
                <a:cubicBezTo>
                  <a:pt x="598971" y="2750492"/>
                  <a:pt x="606064" y="2733266"/>
                  <a:pt x="609612" y="2712593"/>
                </a:cubicBezTo>
                <a:cubicBezTo>
                  <a:pt x="611385" y="2702257"/>
                  <a:pt x="613158" y="2691060"/>
                  <a:pt x="614932" y="2680293"/>
                </a:cubicBezTo>
                <a:lnTo>
                  <a:pt x="619197" y="2656469"/>
                </a:lnTo>
                <a:lnTo>
                  <a:pt x="614440" y="2657530"/>
                </a:lnTo>
                <a:cubicBezTo>
                  <a:pt x="607122" y="2654962"/>
                  <a:pt x="608144" y="2647433"/>
                  <a:pt x="612400" y="2641513"/>
                </a:cubicBezTo>
                <a:lnTo>
                  <a:pt x="616903" y="2637732"/>
                </a:lnTo>
                <a:lnTo>
                  <a:pt x="614072" y="2631345"/>
                </a:lnTo>
                <a:cubicBezTo>
                  <a:pt x="580893" y="2634791"/>
                  <a:pt x="554632" y="2585821"/>
                  <a:pt x="518169" y="2570078"/>
                </a:cubicBezTo>
                <a:cubicBezTo>
                  <a:pt x="519078" y="2552176"/>
                  <a:pt x="529647" y="2532696"/>
                  <a:pt x="502846" y="2515376"/>
                </a:cubicBezTo>
                <a:lnTo>
                  <a:pt x="506234" y="2488640"/>
                </a:lnTo>
                <a:lnTo>
                  <a:pt x="500330" y="2494059"/>
                </a:lnTo>
                <a:lnTo>
                  <a:pt x="492781" y="2495386"/>
                </a:lnTo>
                <a:lnTo>
                  <a:pt x="487010" y="2516731"/>
                </a:lnTo>
                <a:cubicBezTo>
                  <a:pt x="453209" y="2513613"/>
                  <a:pt x="428786" y="2493475"/>
                  <a:pt x="413986" y="2471988"/>
                </a:cubicBezTo>
                <a:cubicBezTo>
                  <a:pt x="415575" y="2467595"/>
                  <a:pt x="418447" y="2464461"/>
                  <a:pt x="422185" y="2462410"/>
                </a:cubicBezTo>
                <a:lnTo>
                  <a:pt x="431083" y="2461786"/>
                </a:lnTo>
                <a:lnTo>
                  <a:pt x="433254" y="2453761"/>
                </a:lnTo>
                <a:cubicBezTo>
                  <a:pt x="447192" y="2422297"/>
                  <a:pt x="480214" y="2417798"/>
                  <a:pt x="502371" y="2428117"/>
                </a:cubicBezTo>
                <a:lnTo>
                  <a:pt x="510993" y="2435446"/>
                </a:lnTo>
                <a:lnTo>
                  <a:pt x="515086" y="2418786"/>
                </a:lnTo>
                <a:lnTo>
                  <a:pt x="518990" y="2414584"/>
                </a:lnTo>
                <a:lnTo>
                  <a:pt x="512134" y="2412673"/>
                </a:lnTo>
                <a:cubicBezTo>
                  <a:pt x="506226" y="2407563"/>
                  <a:pt x="501822" y="2399945"/>
                  <a:pt x="501332" y="2392106"/>
                </a:cubicBezTo>
                <a:cubicBezTo>
                  <a:pt x="514681" y="2373793"/>
                  <a:pt x="531196" y="2372246"/>
                  <a:pt x="539944" y="2379312"/>
                </a:cubicBezTo>
                <a:lnTo>
                  <a:pt x="543104" y="2387857"/>
                </a:lnTo>
                <a:lnTo>
                  <a:pt x="546845" y="2382378"/>
                </a:lnTo>
                <a:cubicBezTo>
                  <a:pt x="549655" y="2373228"/>
                  <a:pt x="545209" y="2362488"/>
                  <a:pt x="547123" y="2356258"/>
                </a:cubicBezTo>
                <a:cubicBezTo>
                  <a:pt x="551544" y="2353072"/>
                  <a:pt x="555485" y="2351441"/>
                  <a:pt x="559148" y="2350720"/>
                </a:cubicBezTo>
                <a:lnTo>
                  <a:pt x="562895" y="2350688"/>
                </a:lnTo>
                <a:lnTo>
                  <a:pt x="570987" y="2337287"/>
                </a:lnTo>
                <a:cubicBezTo>
                  <a:pt x="574301" y="2329967"/>
                  <a:pt x="576851" y="2322536"/>
                  <a:pt x="579402" y="2315106"/>
                </a:cubicBezTo>
                <a:cubicBezTo>
                  <a:pt x="590644" y="2292159"/>
                  <a:pt x="541830" y="2272539"/>
                  <a:pt x="546795" y="2247499"/>
                </a:cubicBezTo>
                <a:lnTo>
                  <a:pt x="549973" y="2241372"/>
                </a:lnTo>
                <a:lnTo>
                  <a:pt x="540438" y="2253251"/>
                </a:lnTo>
                <a:cubicBezTo>
                  <a:pt x="534029" y="2257511"/>
                  <a:pt x="525921" y="2260492"/>
                  <a:pt x="517855" y="2261001"/>
                </a:cubicBezTo>
                <a:lnTo>
                  <a:pt x="517767" y="2260973"/>
                </a:lnTo>
                <a:lnTo>
                  <a:pt x="529008" y="2285207"/>
                </a:lnTo>
                <a:cubicBezTo>
                  <a:pt x="530866" y="2297310"/>
                  <a:pt x="528470" y="2309929"/>
                  <a:pt x="519254" y="2322305"/>
                </a:cubicBezTo>
                <a:cubicBezTo>
                  <a:pt x="507555" y="2306843"/>
                  <a:pt x="498627" y="2283204"/>
                  <a:pt x="503440" y="2265885"/>
                </a:cubicBezTo>
                <a:lnTo>
                  <a:pt x="508650" y="2258082"/>
                </a:lnTo>
                <a:lnTo>
                  <a:pt x="495528" y="2253921"/>
                </a:lnTo>
                <a:cubicBezTo>
                  <a:pt x="500034" y="2249844"/>
                  <a:pt x="495717" y="2249651"/>
                  <a:pt x="495908" y="2245381"/>
                </a:cubicBezTo>
                <a:cubicBezTo>
                  <a:pt x="501177" y="2224224"/>
                  <a:pt x="518638" y="2220726"/>
                  <a:pt x="544541" y="2221882"/>
                </a:cubicBezTo>
                <a:cubicBezTo>
                  <a:pt x="548223" y="2224186"/>
                  <a:pt x="550609" y="2226765"/>
                  <a:pt x="551916" y="2229472"/>
                </a:cubicBezTo>
                <a:lnTo>
                  <a:pt x="552670" y="2236449"/>
                </a:lnTo>
                <a:lnTo>
                  <a:pt x="564175" y="2240075"/>
                </a:lnTo>
                <a:cubicBezTo>
                  <a:pt x="567997" y="2242426"/>
                  <a:pt x="571758" y="2245597"/>
                  <a:pt x="575436" y="2248658"/>
                </a:cubicBezTo>
                <a:lnTo>
                  <a:pt x="577869" y="2250449"/>
                </a:lnTo>
                <a:lnTo>
                  <a:pt x="578674" y="2248829"/>
                </a:lnTo>
                <a:cubicBezTo>
                  <a:pt x="585163" y="2249119"/>
                  <a:pt x="590433" y="2252433"/>
                  <a:pt x="594089" y="2257004"/>
                </a:cubicBezTo>
                <a:lnTo>
                  <a:pt x="594439" y="2257964"/>
                </a:lnTo>
                <a:lnTo>
                  <a:pt x="596340" y="2258282"/>
                </a:lnTo>
                <a:cubicBezTo>
                  <a:pt x="605723" y="2234679"/>
                  <a:pt x="605530" y="2212823"/>
                  <a:pt x="636712" y="2189228"/>
                </a:cubicBezTo>
                <a:cubicBezTo>
                  <a:pt x="675212" y="2204105"/>
                  <a:pt x="700090" y="2157776"/>
                  <a:pt x="694605" y="2128924"/>
                </a:cubicBezTo>
                <a:cubicBezTo>
                  <a:pt x="734930" y="2153417"/>
                  <a:pt x="761638" y="2116706"/>
                  <a:pt x="765727" y="2086108"/>
                </a:cubicBezTo>
                <a:cubicBezTo>
                  <a:pt x="783245" y="2094857"/>
                  <a:pt x="769384" y="2105343"/>
                  <a:pt x="777326" y="2115839"/>
                </a:cubicBezTo>
                <a:cubicBezTo>
                  <a:pt x="792606" y="2118030"/>
                  <a:pt x="802387" y="2114754"/>
                  <a:pt x="810182" y="2108855"/>
                </a:cubicBezTo>
                <a:lnTo>
                  <a:pt x="822970" y="2094983"/>
                </a:lnTo>
                <a:lnTo>
                  <a:pt x="809108" y="2096447"/>
                </a:lnTo>
                <a:cubicBezTo>
                  <a:pt x="797179" y="2094270"/>
                  <a:pt x="786854" y="2089015"/>
                  <a:pt x="783089" y="2081746"/>
                </a:cubicBezTo>
                <a:cubicBezTo>
                  <a:pt x="797662" y="2076659"/>
                  <a:pt x="809863" y="2076487"/>
                  <a:pt x="821831" y="2077051"/>
                </a:cubicBezTo>
                <a:lnTo>
                  <a:pt x="858039" y="2076775"/>
                </a:lnTo>
                <a:lnTo>
                  <a:pt x="858955" y="2075141"/>
                </a:lnTo>
                <a:lnTo>
                  <a:pt x="843883" y="2068322"/>
                </a:lnTo>
                <a:cubicBezTo>
                  <a:pt x="833882" y="2063625"/>
                  <a:pt x="826510" y="2058019"/>
                  <a:pt x="825039" y="2047204"/>
                </a:cubicBezTo>
                <a:cubicBezTo>
                  <a:pt x="830351" y="2037670"/>
                  <a:pt x="838068" y="2037722"/>
                  <a:pt x="846842" y="2041484"/>
                </a:cubicBezTo>
                <a:lnTo>
                  <a:pt x="862679" y="2050800"/>
                </a:lnTo>
                <a:lnTo>
                  <a:pt x="864366" y="2044581"/>
                </a:lnTo>
                <a:lnTo>
                  <a:pt x="870810" y="2053990"/>
                </a:lnTo>
                <a:lnTo>
                  <a:pt x="875986" y="2044755"/>
                </a:lnTo>
                <a:lnTo>
                  <a:pt x="877005" y="2031364"/>
                </a:lnTo>
                <a:lnTo>
                  <a:pt x="855904" y="2032454"/>
                </a:lnTo>
                <a:cubicBezTo>
                  <a:pt x="856583" y="2026067"/>
                  <a:pt x="859549" y="2021353"/>
                  <a:pt x="863888" y="2018133"/>
                </a:cubicBezTo>
                <a:lnTo>
                  <a:pt x="875830" y="2015788"/>
                </a:lnTo>
                <a:lnTo>
                  <a:pt x="874691" y="2014688"/>
                </a:lnTo>
                <a:lnTo>
                  <a:pt x="872305" y="2009078"/>
                </a:lnTo>
                <a:lnTo>
                  <a:pt x="871731" y="2009374"/>
                </a:lnTo>
                <a:cubicBezTo>
                  <a:pt x="868774" y="2005610"/>
                  <a:pt x="864715" y="2002045"/>
                  <a:pt x="862308" y="1998180"/>
                </a:cubicBezTo>
                <a:lnTo>
                  <a:pt x="862736" y="1986573"/>
                </a:lnTo>
                <a:lnTo>
                  <a:pt x="860042" y="1980241"/>
                </a:lnTo>
                <a:cubicBezTo>
                  <a:pt x="866455" y="1974299"/>
                  <a:pt x="874764" y="1974308"/>
                  <a:pt x="883046" y="1977911"/>
                </a:cubicBezTo>
                <a:cubicBezTo>
                  <a:pt x="889258" y="1980613"/>
                  <a:pt x="895453" y="1985337"/>
                  <a:pt x="900819" y="1991087"/>
                </a:cubicBezTo>
                <a:lnTo>
                  <a:pt x="906473" y="1999629"/>
                </a:lnTo>
                <a:lnTo>
                  <a:pt x="927055" y="1967924"/>
                </a:lnTo>
                <a:cubicBezTo>
                  <a:pt x="934433" y="1955206"/>
                  <a:pt x="941250" y="1942124"/>
                  <a:pt x="946570" y="1930496"/>
                </a:cubicBezTo>
                <a:lnTo>
                  <a:pt x="950480" y="1925938"/>
                </a:lnTo>
                <a:lnTo>
                  <a:pt x="946931" y="1922361"/>
                </a:lnTo>
                <a:cubicBezTo>
                  <a:pt x="942495" y="1918821"/>
                  <a:pt x="937609" y="1915593"/>
                  <a:pt x="933338" y="1913258"/>
                </a:cubicBezTo>
                <a:cubicBezTo>
                  <a:pt x="928578" y="1921813"/>
                  <a:pt x="909197" y="1924610"/>
                  <a:pt x="902951" y="1907809"/>
                </a:cubicBezTo>
                <a:cubicBezTo>
                  <a:pt x="902951" y="1907809"/>
                  <a:pt x="896873" y="1906719"/>
                  <a:pt x="893262" y="1909207"/>
                </a:cubicBezTo>
                <a:lnTo>
                  <a:pt x="887778" y="1895067"/>
                </a:lnTo>
                <a:lnTo>
                  <a:pt x="886907" y="1895496"/>
                </a:lnTo>
                <a:cubicBezTo>
                  <a:pt x="882583" y="1896642"/>
                  <a:pt x="878351" y="1896808"/>
                  <a:pt x="875146" y="1895676"/>
                </a:cubicBezTo>
                <a:cubicBezTo>
                  <a:pt x="874523" y="1889560"/>
                  <a:pt x="873901" y="1883441"/>
                  <a:pt x="867180" y="1878120"/>
                </a:cubicBezTo>
                <a:cubicBezTo>
                  <a:pt x="872546" y="1873932"/>
                  <a:pt x="877054" y="1869856"/>
                  <a:pt x="881302" y="1866957"/>
                </a:cubicBezTo>
                <a:lnTo>
                  <a:pt x="884241" y="1866000"/>
                </a:lnTo>
                <a:lnTo>
                  <a:pt x="885360" y="1851340"/>
                </a:lnTo>
                <a:cubicBezTo>
                  <a:pt x="902360" y="1852822"/>
                  <a:pt x="913696" y="1863478"/>
                  <a:pt x="925461" y="1871861"/>
                </a:cubicBezTo>
                <a:lnTo>
                  <a:pt x="940884" y="1879628"/>
                </a:lnTo>
                <a:lnTo>
                  <a:pt x="940861" y="1876663"/>
                </a:lnTo>
                <a:lnTo>
                  <a:pt x="956797" y="1874700"/>
                </a:lnTo>
                <a:lnTo>
                  <a:pt x="955881" y="1873217"/>
                </a:lnTo>
                <a:cubicBezTo>
                  <a:pt x="956324" y="1871925"/>
                  <a:pt x="957211" y="1870202"/>
                  <a:pt x="957211" y="1868479"/>
                </a:cubicBezTo>
                <a:cubicBezTo>
                  <a:pt x="960758" y="1865033"/>
                  <a:pt x="964305" y="1861588"/>
                  <a:pt x="964305" y="1858143"/>
                </a:cubicBezTo>
                <a:cubicBezTo>
                  <a:pt x="971398" y="1851252"/>
                  <a:pt x="974946" y="1844361"/>
                  <a:pt x="978492" y="1837470"/>
                </a:cubicBezTo>
                <a:cubicBezTo>
                  <a:pt x="978492" y="1837470"/>
                  <a:pt x="978492" y="1834025"/>
                  <a:pt x="978492" y="1834025"/>
                </a:cubicBezTo>
                <a:lnTo>
                  <a:pt x="995559" y="1807086"/>
                </a:lnTo>
                <a:lnTo>
                  <a:pt x="991514" y="1806297"/>
                </a:lnTo>
                <a:lnTo>
                  <a:pt x="1001908" y="1797064"/>
                </a:lnTo>
                <a:lnTo>
                  <a:pt x="1029669" y="1753244"/>
                </a:lnTo>
                <a:lnTo>
                  <a:pt x="1029173" y="1750870"/>
                </a:lnTo>
                <a:cubicBezTo>
                  <a:pt x="1028830" y="1744600"/>
                  <a:pt x="1029994" y="1738594"/>
                  <a:pt x="1034171" y="1733114"/>
                </a:cubicBezTo>
                <a:lnTo>
                  <a:pt x="1041423" y="1736943"/>
                </a:lnTo>
                <a:lnTo>
                  <a:pt x="1045489" y="1732007"/>
                </a:lnTo>
                <a:lnTo>
                  <a:pt x="1028688" y="1727897"/>
                </a:lnTo>
                <a:cubicBezTo>
                  <a:pt x="1022286" y="1724778"/>
                  <a:pt x="1016725" y="1720763"/>
                  <a:pt x="1015302" y="1718020"/>
                </a:cubicBezTo>
                <a:cubicBezTo>
                  <a:pt x="1019834" y="1703266"/>
                  <a:pt x="1032834" y="1701492"/>
                  <a:pt x="1042177" y="1706093"/>
                </a:cubicBezTo>
                <a:lnTo>
                  <a:pt x="1042644" y="1706612"/>
                </a:lnTo>
                <a:lnTo>
                  <a:pt x="1042336" y="1703156"/>
                </a:lnTo>
                <a:cubicBezTo>
                  <a:pt x="1042824" y="1699740"/>
                  <a:pt x="1044581" y="1697202"/>
                  <a:pt x="1048876" y="1696421"/>
                </a:cubicBezTo>
                <a:cubicBezTo>
                  <a:pt x="1054343" y="1702084"/>
                  <a:pt x="1057272" y="1705989"/>
                  <a:pt x="1056685" y="1708867"/>
                </a:cubicBezTo>
                <a:lnTo>
                  <a:pt x="1048264" y="1712861"/>
                </a:lnTo>
                <a:lnTo>
                  <a:pt x="1051937" y="1716945"/>
                </a:lnTo>
                <a:lnTo>
                  <a:pt x="1048311" y="1728579"/>
                </a:lnTo>
                <a:lnTo>
                  <a:pt x="1053182" y="1722665"/>
                </a:lnTo>
                <a:lnTo>
                  <a:pt x="1051327" y="1719395"/>
                </a:lnTo>
                <a:lnTo>
                  <a:pt x="1054463" y="1721109"/>
                </a:lnTo>
                <a:lnTo>
                  <a:pt x="1072486" y="1699225"/>
                </a:lnTo>
                <a:lnTo>
                  <a:pt x="1083956" y="1687686"/>
                </a:lnTo>
                <a:lnTo>
                  <a:pt x="1083206" y="1686392"/>
                </a:lnTo>
                <a:cubicBezTo>
                  <a:pt x="1076615" y="1678603"/>
                  <a:pt x="1070858" y="1678813"/>
                  <a:pt x="1074916" y="1664701"/>
                </a:cubicBezTo>
                <a:cubicBezTo>
                  <a:pt x="1067503" y="1648212"/>
                  <a:pt x="1044208" y="1665824"/>
                  <a:pt x="1030599" y="1663840"/>
                </a:cubicBezTo>
                <a:cubicBezTo>
                  <a:pt x="1022402" y="1643038"/>
                  <a:pt x="1023538" y="1624997"/>
                  <a:pt x="1024675" y="1606955"/>
                </a:cubicBezTo>
                <a:cubicBezTo>
                  <a:pt x="1036714" y="1600308"/>
                  <a:pt x="1046833" y="1607385"/>
                  <a:pt x="1053029" y="1592883"/>
                </a:cubicBezTo>
                <a:cubicBezTo>
                  <a:pt x="1042478" y="1559135"/>
                  <a:pt x="1028516" y="1579506"/>
                  <a:pt x="1015693" y="1581837"/>
                </a:cubicBezTo>
                <a:cubicBezTo>
                  <a:pt x="994672" y="1563367"/>
                  <a:pt x="999297" y="1540233"/>
                  <a:pt x="1014044" y="1524177"/>
                </a:cubicBezTo>
                <a:cubicBezTo>
                  <a:pt x="1025298" y="1513214"/>
                  <a:pt x="1024946" y="1535571"/>
                  <a:pt x="1036986" y="1528922"/>
                </a:cubicBezTo>
                <a:cubicBezTo>
                  <a:pt x="1043182" y="1514420"/>
                  <a:pt x="1014395" y="1501820"/>
                  <a:pt x="1031845" y="1476355"/>
                </a:cubicBezTo>
                <a:cubicBezTo>
                  <a:pt x="1043886" y="1469709"/>
                  <a:pt x="1053220" y="1472471"/>
                  <a:pt x="1066045" y="1470138"/>
                </a:cubicBezTo>
                <a:cubicBezTo>
                  <a:pt x="1086635" y="1461938"/>
                  <a:pt x="1074162" y="1441912"/>
                  <a:pt x="1075299" y="1423871"/>
                </a:cubicBezTo>
                <a:cubicBezTo>
                  <a:pt x="1083456" y="1420159"/>
                  <a:pt x="1090348" y="1415563"/>
                  <a:pt x="1096608" y="1410524"/>
                </a:cubicBezTo>
                <a:lnTo>
                  <a:pt x="1097875" y="1409366"/>
                </a:lnTo>
                <a:lnTo>
                  <a:pt x="1091841" y="1393789"/>
                </a:lnTo>
                <a:cubicBezTo>
                  <a:pt x="1103053" y="1379804"/>
                  <a:pt x="1123023" y="1370193"/>
                  <a:pt x="1111426" y="1340464"/>
                </a:cubicBezTo>
                <a:lnTo>
                  <a:pt x="1112896" y="1338889"/>
                </a:lnTo>
                <a:lnTo>
                  <a:pt x="1111556" y="1329156"/>
                </a:lnTo>
                <a:cubicBezTo>
                  <a:pt x="1112546" y="1322079"/>
                  <a:pt x="1116424" y="1316080"/>
                  <a:pt x="1125650" y="1312173"/>
                </a:cubicBezTo>
                <a:lnTo>
                  <a:pt x="1132028" y="1318398"/>
                </a:lnTo>
                <a:lnTo>
                  <a:pt x="1133574" y="1316743"/>
                </a:lnTo>
                <a:lnTo>
                  <a:pt x="1143204" y="1303753"/>
                </a:lnTo>
                <a:lnTo>
                  <a:pt x="1142518" y="1302656"/>
                </a:lnTo>
                <a:cubicBezTo>
                  <a:pt x="1140946" y="1298248"/>
                  <a:pt x="1140662" y="1293594"/>
                  <a:pt x="1142264" y="1288378"/>
                </a:cubicBezTo>
                <a:cubicBezTo>
                  <a:pt x="1146676" y="1285165"/>
                  <a:pt x="1150628" y="1284381"/>
                  <a:pt x="1154274" y="1285287"/>
                </a:cubicBezTo>
                <a:lnTo>
                  <a:pt x="1156922" y="1287122"/>
                </a:lnTo>
                <a:lnTo>
                  <a:pt x="1177873" y="1269301"/>
                </a:lnTo>
                <a:lnTo>
                  <a:pt x="1187399" y="1267399"/>
                </a:lnTo>
                <a:lnTo>
                  <a:pt x="1187505" y="1262009"/>
                </a:lnTo>
                <a:cubicBezTo>
                  <a:pt x="1196849" y="1260529"/>
                  <a:pt x="1204636" y="1259295"/>
                  <a:pt x="1210797" y="1260316"/>
                </a:cubicBezTo>
                <a:lnTo>
                  <a:pt x="1213044" y="1262279"/>
                </a:lnTo>
                <a:lnTo>
                  <a:pt x="1215370" y="1261814"/>
                </a:lnTo>
                <a:cubicBezTo>
                  <a:pt x="1231058" y="1260946"/>
                  <a:pt x="1233511" y="1242586"/>
                  <a:pt x="1240441" y="1237343"/>
                </a:cubicBezTo>
                <a:cubicBezTo>
                  <a:pt x="1262239" y="1237351"/>
                  <a:pt x="1263251" y="1253088"/>
                  <a:pt x="1278121" y="1258338"/>
                </a:cubicBezTo>
                <a:cubicBezTo>
                  <a:pt x="1287697" y="1256594"/>
                  <a:pt x="1289334" y="1244354"/>
                  <a:pt x="1299728" y="1236489"/>
                </a:cubicBezTo>
                <a:cubicBezTo>
                  <a:pt x="1315103" y="1249609"/>
                  <a:pt x="1334809" y="1259452"/>
                  <a:pt x="1352248" y="1271698"/>
                </a:cubicBezTo>
                <a:lnTo>
                  <a:pt x="1370494" y="1287820"/>
                </a:lnTo>
                <a:lnTo>
                  <a:pt x="1383707" y="1274180"/>
                </a:lnTo>
                <a:cubicBezTo>
                  <a:pt x="1386630" y="1278107"/>
                  <a:pt x="1387753" y="1281247"/>
                  <a:pt x="1387830" y="1283950"/>
                </a:cubicBezTo>
                <a:lnTo>
                  <a:pt x="1385871" y="1290460"/>
                </a:lnTo>
                <a:lnTo>
                  <a:pt x="1406454" y="1297854"/>
                </a:lnTo>
                <a:cubicBezTo>
                  <a:pt x="1413589" y="1301807"/>
                  <a:pt x="1417677" y="1305880"/>
                  <a:pt x="1419457" y="1309832"/>
                </a:cubicBezTo>
                <a:lnTo>
                  <a:pt x="1419279" y="1312229"/>
                </a:lnTo>
                <a:lnTo>
                  <a:pt x="1442065" y="1303698"/>
                </a:lnTo>
                <a:cubicBezTo>
                  <a:pt x="1445379" y="1309784"/>
                  <a:pt x="1445291" y="1315372"/>
                  <a:pt x="1445836" y="1321404"/>
                </a:cubicBezTo>
                <a:lnTo>
                  <a:pt x="1447046" y="1324660"/>
                </a:lnTo>
                <a:lnTo>
                  <a:pt x="1450198" y="1316540"/>
                </a:lnTo>
                <a:cubicBezTo>
                  <a:pt x="1453410" y="1309985"/>
                  <a:pt x="1457285" y="1304304"/>
                  <a:pt x="1462481" y="1300371"/>
                </a:cubicBezTo>
                <a:cubicBezTo>
                  <a:pt x="1459834" y="1296872"/>
                  <a:pt x="1457187" y="1293374"/>
                  <a:pt x="1451893" y="1286378"/>
                </a:cubicBezTo>
                <a:cubicBezTo>
                  <a:pt x="1456175" y="1277637"/>
                  <a:pt x="1472682" y="1270648"/>
                  <a:pt x="1478793" y="1271525"/>
                </a:cubicBezTo>
                <a:cubicBezTo>
                  <a:pt x="1481440" y="1275023"/>
                  <a:pt x="1484087" y="1278521"/>
                  <a:pt x="1480621" y="1281143"/>
                </a:cubicBezTo>
                <a:cubicBezTo>
                  <a:pt x="1494483" y="1270656"/>
                  <a:pt x="1504876" y="1262791"/>
                  <a:pt x="1512625" y="1251429"/>
                </a:cubicBezTo>
                <a:cubicBezTo>
                  <a:pt x="1520721" y="1254928"/>
                  <a:pt x="1527927" y="1256351"/>
                  <a:pt x="1534453" y="1256312"/>
                </a:cubicBezTo>
                <a:lnTo>
                  <a:pt x="1546963" y="1253573"/>
                </a:lnTo>
                <a:lnTo>
                  <a:pt x="1545869" y="1250339"/>
                </a:lnTo>
                <a:lnTo>
                  <a:pt x="1556015" y="1249817"/>
                </a:lnTo>
                <a:lnTo>
                  <a:pt x="1580478" y="1233092"/>
                </a:lnTo>
                <a:lnTo>
                  <a:pt x="1582494" y="1233804"/>
                </a:lnTo>
                <a:lnTo>
                  <a:pt x="1588744" y="1225169"/>
                </a:lnTo>
                <a:cubicBezTo>
                  <a:pt x="1592580" y="1222040"/>
                  <a:pt x="1595772" y="1223063"/>
                  <a:pt x="1597970" y="1225865"/>
                </a:cubicBezTo>
                <a:lnTo>
                  <a:pt x="1599302" y="1236786"/>
                </a:lnTo>
                <a:lnTo>
                  <a:pt x="1603122" y="1228841"/>
                </a:lnTo>
                <a:lnTo>
                  <a:pt x="1621490" y="1216560"/>
                </a:lnTo>
                <a:lnTo>
                  <a:pt x="1619287" y="1209763"/>
                </a:lnTo>
                <a:cubicBezTo>
                  <a:pt x="1616924" y="1204605"/>
                  <a:pt x="1614020" y="1199519"/>
                  <a:pt x="1611260" y="1195510"/>
                </a:cubicBezTo>
                <a:cubicBezTo>
                  <a:pt x="1603153" y="1200996"/>
                  <a:pt x="1584595" y="1194752"/>
                  <a:pt x="1586598" y="1176940"/>
                </a:cubicBezTo>
                <a:cubicBezTo>
                  <a:pt x="1586598" y="1176940"/>
                  <a:pt x="1581665" y="1173226"/>
                  <a:pt x="1577320" y="1173818"/>
                </a:cubicBezTo>
                <a:cubicBezTo>
                  <a:pt x="1575563" y="1160902"/>
                  <a:pt x="1580154" y="1129583"/>
                  <a:pt x="1596367" y="1118607"/>
                </a:cubicBezTo>
                <a:cubicBezTo>
                  <a:pt x="1610872" y="1127596"/>
                  <a:pt x="1616183" y="1142220"/>
                  <a:pt x="1622904" y="1155009"/>
                </a:cubicBezTo>
                <a:lnTo>
                  <a:pt x="1631723" y="1166947"/>
                </a:lnTo>
                <a:lnTo>
                  <a:pt x="1631563" y="1164810"/>
                </a:lnTo>
                <a:lnTo>
                  <a:pt x="1645124" y="1175566"/>
                </a:lnTo>
                <a:lnTo>
                  <a:pt x="1657900" y="1180393"/>
                </a:lnTo>
                <a:lnTo>
                  <a:pt x="1658184" y="1185925"/>
                </a:lnTo>
                <a:lnTo>
                  <a:pt x="1658954" y="1186535"/>
                </a:lnTo>
                <a:lnTo>
                  <a:pt x="1661708" y="1191283"/>
                </a:lnTo>
                <a:lnTo>
                  <a:pt x="1664173" y="1183133"/>
                </a:lnTo>
                <a:cubicBezTo>
                  <a:pt x="1667560" y="1177662"/>
                  <a:pt x="1672671" y="1173111"/>
                  <a:pt x="1680080" y="1170243"/>
                </a:cubicBezTo>
                <a:lnTo>
                  <a:pt x="1679435" y="1196569"/>
                </a:lnTo>
                <a:lnTo>
                  <a:pt x="1685220" y="1192326"/>
                </a:lnTo>
                <a:lnTo>
                  <a:pt x="1696314" y="1186252"/>
                </a:lnTo>
                <a:lnTo>
                  <a:pt x="1693565" y="1182383"/>
                </a:lnTo>
                <a:lnTo>
                  <a:pt x="1694294" y="1181223"/>
                </a:lnTo>
                <a:lnTo>
                  <a:pt x="1683002" y="1177198"/>
                </a:lnTo>
                <a:cubicBezTo>
                  <a:pt x="1685987" y="1168824"/>
                  <a:pt x="1693086" y="1161917"/>
                  <a:pt x="1703929" y="1170503"/>
                </a:cubicBezTo>
                <a:lnTo>
                  <a:pt x="1701214" y="1175418"/>
                </a:lnTo>
                <a:lnTo>
                  <a:pt x="1706510" y="1174308"/>
                </a:lnTo>
                <a:lnTo>
                  <a:pt x="1710089" y="1175038"/>
                </a:lnTo>
                <a:lnTo>
                  <a:pt x="1705946" y="1152045"/>
                </a:lnTo>
                <a:cubicBezTo>
                  <a:pt x="1706456" y="1139288"/>
                  <a:pt x="1709580" y="1127303"/>
                  <a:pt x="1714226" y="1115540"/>
                </a:cubicBezTo>
                <a:lnTo>
                  <a:pt x="1722596" y="1117334"/>
                </a:lnTo>
                <a:lnTo>
                  <a:pt x="1726640" y="1112140"/>
                </a:lnTo>
                <a:lnTo>
                  <a:pt x="1720240" y="1107680"/>
                </a:lnTo>
                <a:cubicBezTo>
                  <a:pt x="1714198" y="1101283"/>
                  <a:pt x="1710396" y="1094281"/>
                  <a:pt x="1710396" y="1087818"/>
                </a:cubicBezTo>
                <a:lnTo>
                  <a:pt x="1739586" y="1098079"/>
                </a:lnTo>
                <a:lnTo>
                  <a:pt x="1751967" y="1086319"/>
                </a:lnTo>
                <a:cubicBezTo>
                  <a:pt x="1760152" y="1089236"/>
                  <a:pt x="1764163" y="1094160"/>
                  <a:pt x="1768214" y="1097351"/>
                </a:cubicBezTo>
                <a:lnTo>
                  <a:pt x="1768991" y="1097705"/>
                </a:lnTo>
                <a:lnTo>
                  <a:pt x="1770037" y="1093802"/>
                </a:lnTo>
                <a:cubicBezTo>
                  <a:pt x="1772559" y="1088052"/>
                  <a:pt x="1776307" y="1083217"/>
                  <a:pt x="1782507" y="1080209"/>
                </a:cubicBezTo>
                <a:lnTo>
                  <a:pt x="1788472" y="1088617"/>
                </a:lnTo>
                <a:lnTo>
                  <a:pt x="1791763" y="1080425"/>
                </a:lnTo>
                <a:cubicBezTo>
                  <a:pt x="1791878" y="1067368"/>
                  <a:pt x="1774108" y="1066269"/>
                  <a:pt x="1764899" y="1062986"/>
                </a:cubicBezTo>
                <a:cubicBezTo>
                  <a:pt x="1767027" y="1031145"/>
                  <a:pt x="1789292" y="1020455"/>
                  <a:pt x="1812701" y="1019489"/>
                </a:cubicBezTo>
                <a:cubicBezTo>
                  <a:pt x="1830543" y="1021194"/>
                  <a:pt x="1810900" y="1037476"/>
                  <a:pt x="1827270" y="1043313"/>
                </a:cubicBezTo>
                <a:cubicBezTo>
                  <a:pt x="1835618" y="1039304"/>
                  <a:pt x="1831996" y="1017928"/>
                  <a:pt x="1843614" y="1006571"/>
                </a:cubicBezTo>
                <a:lnTo>
                  <a:pt x="1845523" y="1005816"/>
                </a:lnTo>
                <a:lnTo>
                  <a:pt x="1842293" y="1002014"/>
                </a:lnTo>
                <a:cubicBezTo>
                  <a:pt x="1840334" y="995214"/>
                  <a:pt x="1841384" y="987086"/>
                  <a:pt x="1847401" y="978792"/>
                </a:cubicBezTo>
                <a:cubicBezTo>
                  <a:pt x="1851205" y="977705"/>
                  <a:pt x="1854347" y="977825"/>
                  <a:pt x="1857254" y="978718"/>
                </a:cubicBezTo>
                <a:lnTo>
                  <a:pt x="1866415" y="984231"/>
                </a:lnTo>
                <a:lnTo>
                  <a:pt x="1867993" y="964207"/>
                </a:lnTo>
                <a:cubicBezTo>
                  <a:pt x="1871334" y="956444"/>
                  <a:pt x="1877021" y="950116"/>
                  <a:pt x="1883865" y="950168"/>
                </a:cubicBezTo>
                <a:cubicBezTo>
                  <a:pt x="1917348" y="962109"/>
                  <a:pt x="1915522" y="993691"/>
                  <a:pt x="1893882" y="996047"/>
                </a:cubicBezTo>
                <a:lnTo>
                  <a:pt x="1879325" y="991210"/>
                </a:lnTo>
                <a:lnTo>
                  <a:pt x="1888411" y="995893"/>
                </a:lnTo>
                <a:lnTo>
                  <a:pt x="1878773" y="1010934"/>
                </a:lnTo>
                <a:lnTo>
                  <a:pt x="1879101" y="1011149"/>
                </a:lnTo>
                <a:cubicBezTo>
                  <a:pt x="1883295" y="1015556"/>
                  <a:pt x="1886285" y="1020114"/>
                  <a:pt x="1889639" y="1023638"/>
                </a:cubicBezTo>
                <a:cubicBezTo>
                  <a:pt x="1910101" y="1030935"/>
                  <a:pt x="1917468" y="1010276"/>
                  <a:pt x="1931545" y="996669"/>
                </a:cubicBezTo>
                <a:lnTo>
                  <a:pt x="1933748" y="997363"/>
                </a:lnTo>
                <a:lnTo>
                  <a:pt x="1933654" y="996701"/>
                </a:lnTo>
                <a:lnTo>
                  <a:pt x="1937699" y="982516"/>
                </a:lnTo>
                <a:lnTo>
                  <a:pt x="1931685" y="982390"/>
                </a:lnTo>
                <a:cubicBezTo>
                  <a:pt x="1947397" y="964585"/>
                  <a:pt x="1932265" y="954506"/>
                  <a:pt x="1932556" y="940565"/>
                </a:cubicBezTo>
                <a:cubicBezTo>
                  <a:pt x="1943533" y="949162"/>
                  <a:pt x="1958666" y="959239"/>
                  <a:pt x="1962530" y="974663"/>
                </a:cubicBezTo>
                <a:cubicBezTo>
                  <a:pt x="1958973" y="978076"/>
                  <a:pt x="1954377" y="981118"/>
                  <a:pt x="1949112" y="982753"/>
                </a:cubicBezTo>
                <a:lnTo>
                  <a:pt x="1942392" y="982613"/>
                </a:lnTo>
                <a:lnTo>
                  <a:pt x="1952446" y="996437"/>
                </a:lnTo>
                <a:lnTo>
                  <a:pt x="1954524" y="1003908"/>
                </a:lnTo>
                <a:lnTo>
                  <a:pt x="1959538" y="1005486"/>
                </a:lnTo>
                <a:cubicBezTo>
                  <a:pt x="1968092" y="1007371"/>
                  <a:pt x="1975990" y="1007859"/>
                  <a:pt x="1983602" y="1005916"/>
                </a:cubicBezTo>
                <a:lnTo>
                  <a:pt x="1996153" y="1001820"/>
                </a:lnTo>
                <a:lnTo>
                  <a:pt x="1993570" y="993754"/>
                </a:lnTo>
                <a:lnTo>
                  <a:pt x="1997787" y="992794"/>
                </a:lnTo>
                <a:lnTo>
                  <a:pt x="1990053" y="990076"/>
                </a:lnTo>
                <a:cubicBezTo>
                  <a:pt x="1991494" y="979783"/>
                  <a:pt x="1997302" y="966188"/>
                  <a:pt x="1993714" y="955555"/>
                </a:cubicBezTo>
                <a:lnTo>
                  <a:pt x="1988978" y="949389"/>
                </a:lnTo>
                <a:lnTo>
                  <a:pt x="1985269" y="950223"/>
                </a:lnTo>
                <a:lnTo>
                  <a:pt x="1969184" y="947381"/>
                </a:lnTo>
                <a:lnTo>
                  <a:pt x="1965546" y="949389"/>
                </a:lnTo>
                <a:cubicBezTo>
                  <a:pt x="1960159" y="953156"/>
                  <a:pt x="1955208" y="956284"/>
                  <a:pt x="1947226" y="948819"/>
                </a:cubicBezTo>
                <a:cubicBezTo>
                  <a:pt x="1951852" y="925684"/>
                  <a:pt x="1967029" y="936302"/>
                  <a:pt x="1976716" y="916705"/>
                </a:cubicBezTo>
                <a:cubicBezTo>
                  <a:pt x="1958399" y="888826"/>
                  <a:pt x="1989812" y="842989"/>
                  <a:pt x="1987026" y="803370"/>
                </a:cubicBezTo>
                <a:cubicBezTo>
                  <a:pt x="2003340" y="795945"/>
                  <a:pt x="2025498" y="796375"/>
                  <a:pt x="2028556" y="764610"/>
                </a:cubicBezTo>
                <a:cubicBezTo>
                  <a:pt x="2071304" y="756839"/>
                  <a:pt x="2102716" y="711003"/>
                  <a:pt x="2156801" y="741298"/>
                </a:cubicBezTo>
                <a:cubicBezTo>
                  <a:pt x="2171194" y="747599"/>
                  <a:pt x="2181665" y="732320"/>
                  <a:pt x="2190214" y="730766"/>
                </a:cubicBezTo>
                <a:close/>
                <a:moveTo>
                  <a:pt x="3084601" y="726875"/>
                </a:moveTo>
                <a:cubicBezTo>
                  <a:pt x="3089403" y="733849"/>
                  <a:pt x="3094208" y="740822"/>
                  <a:pt x="3096608" y="744308"/>
                </a:cubicBezTo>
                <a:cubicBezTo>
                  <a:pt x="3089420" y="749261"/>
                  <a:pt x="3085822" y="751737"/>
                  <a:pt x="3082227" y="754214"/>
                </a:cubicBezTo>
                <a:cubicBezTo>
                  <a:pt x="3072621" y="740269"/>
                  <a:pt x="3071414" y="730820"/>
                  <a:pt x="3084601" y="726875"/>
                </a:cubicBezTo>
                <a:close/>
                <a:moveTo>
                  <a:pt x="1684172" y="720931"/>
                </a:moveTo>
                <a:cubicBezTo>
                  <a:pt x="1702024" y="722096"/>
                  <a:pt x="1704352" y="734905"/>
                  <a:pt x="1722981" y="740338"/>
                </a:cubicBezTo>
                <a:cubicBezTo>
                  <a:pt x="1712889" y="781867"/>
                  <a:pt x="1658167" y="747710"/>
                  <a:pt x="1684172" y="720931"/>
                </a:cubicBezTo>
                <a:close/>
                <a:moveTo>
                  <a:pt x="2347939" y="719649"/>
                </a:moveTo>
                <a:cubicBezTo>
                  <a:pt x="2369768" y="719555"/>
                  <a:pt x="2362899" y="746652"/>
                  <a:pt x="2362990" y="768480"/>
                </a:cubicBezTo>
                <a:cubicBezTo>
                  <a:pt x="2379551" y="761426"/>
                  <a:pt x="2403919" y="742986"/>
                  <a:pt x="2417090" y="760394"/>
                </a:cubicBezTo>
                <a:lnTo>
                  <a:pt x="2408774" y="768556"/>
                </a:lnTo>
                <a:lnTo>
                  <a:pt x="2415095" y="782996"/>
                </a:lnTo>
                <a:cubicBezTo>
                  <a:pt x="2416383" y="792790"/>
                  <a:pt x="2415608" y="803799"/>
                  <a:pt x="2412938" y="813615"/>
                </a:cubicBezTo>
                <a:lnTo>
                  <a:pt x="2412331" y="814668"/>
                </a:lnTo>
                <a:lnTo>
                  <a:pt x="2417211" y="812632"/>
                </a:lnTo>
                <a:cubicBezTo>
                  <a:pt x="2425956" y="828768"/>
                  <a:pt x="2422180" y="841062"/>
                  <a:pt x="2408802" y="854886"/>
                </a:cubicBezTo>
                <a:lnTo>
                  <a:pt x="2398611" y="847129"/>
                </a:lnTo>
                <a:lnTo>
                  <a:pt x="2396271" y="849067"/>
                </a:lnTo>
                <a:cubicBezTo>
                  <a:pt x="2392644" y="849210"/>
                  <a:pt x="2388845" y="847756"/>
                  <a:pt x="2385305" y="845266"/>
                </a:cubicBezTo>
                <a:lnTo>
                  <a:pt x="2380293" y="839934"/>
                </a:lnTo>
                <a:lnTo>
                  <a:pt x="2375489" y="838965"/>
                </a:lnTo>
                <a:lnTo>
                  <a:pt x="2375482" y="834256"/>
                </a:lnTo>
                <a:lnTo>
                  <a:pt x="2370605" y="822393"/>
                </a:lnTo>
                <a:cubicBezTo>
                  <a:pt x="2369818" y="818007"/>
                  <a:pt x="2370148" y="813709"/>
                  <a:pt x="2372026" y="810060"/>
                </a:cubicBezTo>
                <a:lnTo>
                  <a:pt x="2375443" y="809121"/>
                </a:lnTo>
                <a:lnTo>
                  <a:pt x="2375425" y="797824"/>
                </a:lnTo>
                <a:lnTo>
                  <a:pt x="2338833" y="809101"/>
                </a:lnTo>
                <a:lnTo>
                  <a:pt x="2333493" y="846752"/>
                </a:lnTo>
                <a:cubicBezTo>
                  <a:pt x="2328079" y="858833"/>
                  <a:pt x="2319860" y="870222"/>
                  <a:pt x="2311009" y="882487"/>
                </a:cubicBezTo>
                <a:cubicBezTo>
                  <a:pt x="2306272" y="867078"/>
                  <a:pt x="2306159" y="837019"/>
                  <a:pt x="2320132" y="819373"/>
                </a:cubicBezTo>
                <a:lnTo>
                  <a:pt x="2333036" y="810888"/>
                </a:lnTo>
                <a:lnTo>
                  <a:pt x="2325635" y="813169"/>
                </a:lnTo>
                <a:cubicBezTo>
                  <a:pt x="2319428" y="790494"/>
                  <a:pt x="2335139" y="789554"/>
                  <a:pt x="2342102" y="784285"/>
                </a:cubicBezTo>
                <a:cubicBezTo>
                  <a:pt x="2342857" y="756341"/>
                  <a:pt x="2330533" y="732818"/>
                  <a:pt x="2347939" y="719649"/>
                </a:cubicBezTo>
                <a:close/>
                <a:moveTo>
                  <a:pt x="3924452" y="715863"/>
                </a:moveTo>
                <a:cubicBezTo>
                  <a:pt x="3927269" y="721248"/>
                  <a:pt x="3928537" y="717118"/>
                  <a:pt x="3932622" y="718372"/>
                </a:cubicBezTo>
                <a:cubicBezTo>
                  <a:pt x="3951782" y="728777"/>
                  <a:pt x="3950793" y="746557"/>
                  <a:pt x="3943180" y="771343"/>
                </a:cubicBezTo>
                <a:cubicBezTo>
                  <a:pt x="3917957" y="795242"/>
                  <a:pt x="3896409" y="734375"/>
                  <a:pt x="3924452" y="715863"/>
                </a:cubicBezTo>
                <a:close/>
                <a:moveTo>
                  <a:pt x="2784185" y="713497"/>
                </a:moveTo>
                <a:cubicBezTo>
                  <a:pt x="2790671" y="711872"/>
                  <a:pt x="2799842" y="712674"/>
                  <a:pt x="2807503" y="714537"/>
                </a:cubicBezTo>
                <a:cubicBezTo>
                  <a:pt x="2812610" y="715779"/>
                  <a:pt x="2817047" y="717495"/>
                  <a:pt x="2819572" y="719275"/>
                </a:cubicBezTo>
                <a:cubicBezTo>
                  <a:pt x="2814206" y="738179"/>
                  <a:pt x="2799061" y="727487"/>
                  <a:pt x="2776973" y="727019"/>
                </a:cubicBezTo>
                <a:cubicBezTo>
                  <a:pt x="2773898" y="719174"/>
                  <a:pt x="2777699" y="715122"/>
                  <a:pt x="2784185" y="713497"/>
                </a:cubicBezTo>
                <a:close/>
                <a:moveTo>
                  <a:pt x="3203691" y="708428"/>
                </a:moveTo>
                <a:cubicBezTo>
                  <a:pt x="3210582" y="709866"/>
                  <a:pt x="3217013" y="712793"/>
                  <a:pt x="3219058" y="716741"/>
                </a:cubicBezTo>
                <a:cubicBezTo>
                  <a:pt x="3217647" y="742499"/>
                  <a:pt x="3174580" y="744775"/>
                  <a:pt x="3185577" y="709048"/>
                </a:cubicBezTo>
                <a:cubicBezTo>
                  <a:pt x="3189453" y="707041"/>
                  <a:pt x="3196801" y="706990"/>
                  <a:pt x="3203691" y="708428"/>
                </a:cubicBezTo>
                <a:close/>
                <a:moveTo>
                  <a:pt x="1987520" y="706446"/>
                </a:moveTo>
                <a:cubicBezTo>
                  <a:pt x="1992106" y="704581"/>
                  <a:pt x="1994857" y="706496"/>
                  <a:pt x="1996135" y="709820"/>
                </a:cubicBezTo>
                <a:cubicBezTo>
                  <a:pt x="1999974" y="719791"/>
                  <a:pt x="1990574" y="742444"/>
                  <a:pt x="1977791" y="713785"/>
                </a:cubicBezTo>
                <a:cubicBezTo>
                  <a:pt x="1981679" y="709811"/>
                  <a:pt x="1984898" y="707512"/>
                  <a:pt x="1987520" y="706446"/>
                </a:cubicBezTo>
                <a:close/>
                <a:moveTo>
                  <a:pt x="3357698" y="706219"/>
                </a:moveTo>
                <a:cubicBezTo>
                  <a:pt x="3365344" y="726746"/>
                  <a:pt x="3372136" y="765193"/>
                  <a:pt x="3350461" y="790351"/>
                </a:cubicBezTo>
                <a:cubicBezTo>
                  <a:pt x="3333041" y="771366"/>
                  <a:pt x="3336023" y="731377"/>
                  <a:pt x="3357698" y="706219"/>
                </a:cubicBezTo>
                <a:close/>
                <a:moveTo>
                  <a:pt x="1276326" y="702935"/>
                </a:moveTo>
                <a:cubicBezTo>
                  <a:pt x="1285132" y="699876"/>
                  <a:pt x="1295024" y="701331"/>
                  <a:pt x="1304083" y="704110"/>
                </a:cubicBezTo>
                <a:cubicBezTo>
                  <a:pt x="1313141" y="706891"/>
                  <a:pt x="1321364" y="710997"/>
                  <a:pt x="1326834" y="713242"/>
                </a:cubicBezTo>
                <a:cubicBezTo>
                  <a:pt x="1340107" y="762893"/>
                  <a:pt x="1277154" y="747461"/>
                  <a:pt x="1260728" y="716017"/>
                </a:cubicBezTo>
                <a:cubicBezTo>
                  <a:pt x="1265065" y="709021"/>
                  <a:pt x="1270455" y="704976"/>
                  <a:pt x="1276326" y="702935"/>
                </a:cubicBezTo>
                <a:close/>
                <a:moveTo>
                  <a:pt x="3548611" y="698664"/>
                </a:moveTo>
                <a:cubicBezTo>
                  <a:pt x="3552098" y="699475"/>
                  <a:pt x="3555030" y="702275"/>
                  <a:pt x="3556216" y="707883"/>
                </a:cubicBezTo>
                <a:cubicBezTo>
                  <a:pt x="3554988" y="713871"/>
                  <a:pt x="3547723" y="718874"/>
                  <a:pt x="3534427" y="722892"/>
                </a:cubicBezTo>
                <a:cubicBezTo>
                  <a:pt x="3526608" y="715426"/>
                  <a:pt x="3530868" y="706066"/>
                  <a:pt x="3537677" y="701376"/>
                </a:cubicBezTo>
                <a:cubicBezTo>
                  <a:pt x="3541083" y="699030"/>
                  <a:pt x="3545125" y="697853"/>
                  <a:pt x="3548611" y="698664"/>
                </a:cubicBezTo>
                <a:close/>
                <a:moveTo>
                  <a:pt x="3164072" y="697168"/>
                </a:moveTo>
                <a:cubicBezTo>
                  <a:pt x="3173632" y="700950"/>
                  <a:pt x="3179606" y="707868"/>
                  <a:pt x="3182550" y="715682"/>
                </a:cubicBezTo>
                <a:cubicBezTo>
                  <a:pt x="3191387" y="739122"/>
                  <a:pt x="3172987" y="770620"/>
                  <a:pt x="3142553" y="749656"/>
                </a:cubicBezTo>
                <a:cubicBezTo>
                  <a:pt x="3135148" y="733338"/>
                  <a:pt x="3147669" y="704566"/>
                  <a:pt x="3164072" y="697168"/>
                </a:cubicBezTo>
                <a:close/>
                <a:moveTo>
                  <a:pt x="2634512" y="696169"/>
                </a:moveTo>
                <a:lnTo>
                  <a:pt x="2668286" y="701862"/>
                </a:lnTo>
                <a:lnTo>
                  <a:pt x="2670780" y="699796"/>
                </a:lnTo>
                <a:lnTo>
                  <a:pt x="2672314" y="704145"/>
                </a:lnTo>
                <a:lnTo>
                  <a:pt x="2672704" y="704492"/>
                </a:lnTo>
                <a:cubicBezTo>
                  <a:pt x="2674060" y="705927"/>
                  <a:pt x="2675514" y="707903"/>
                  <a:pt x="2675908" y="710073"/>
                </a:cubicBezTo>
                <a:lnTo>
                  <a:pt x="2675816" y="710372"/>
                </a:lnTo>
                <a:lnTo>
                  <a:pt x="2676458" y="710582"/>
                </a:lnTo>
                <a:cubicBezTo>
                  <a:pt x="2682947" y="716550"/>
                  <a:pt x="2687315" y="724955"/>
                  <a:pt x="2688736" y="733340"/>
                </a:cubicBezTo>
                <a:cubicBezTo>
                  <a:pt x="2690158" y="741730"/>
                  <a:pt x="2688634" y="750105"/>
                  <a:pt x="2683340" y="756016"/>
                </a:cubicBezTo>
                <a:lnTo>
                  <a:pt x="2675809" y="758138"/>
                </a:lnTo>
                <a:lnTo>
                  <a:pt x="2676601" y="766517"/>
                </a:lnTo>
                <a:lnTo>
                  <a:pt x="2670316" y="759686"/>
                </a:lnTo>
                <a:lnTo>
                  <a:pt x="2655325" y="763911"/>
                </a:lnTo>
                <a:lnTo>
                  <a:pt x="2653064" y="758300"/>
                </a:lnTo>
                <a:lnTo>
                  <a:pt x="2639035" y="772240"/>
                </a:lnTo>
                <a:cubicBezTo>
                  <a:pt x="2618256" y="784422"/>
                  <a:pt x="2591168" y="785984"/>
                  <a:pt x="2564302" y="770698"/>
                </a:cubicBezTo>
                <a:cubicBezTo>
                  <a:pt x="2560976" y="734327"/>
                  <a:pt x="2597577" y="700781"/>
                  <a:pt x="2634512" y="696169"/>
                </a:cubicBezTo>
                <a:close/>
                <a:moveTo>
                  <a:pt x="1402173" y="695283"/>
                </a:moveTo>
                <a:cubicBezTo>
                  <a:pt x="1406887" y="697116"/>
                  <a:pt x="1411012" y="701744"/>
                  <a:pt x="1412147" y="707991"/>
                </a:cubicBezTo>
                <a:cubicBezTo>
                  <a:pt x="1404426" y="713698"/>
                  <a:pt x="1382471" y="713387"/>
                  <a:pt x="1388679" y="699351"/>
                </a:cubicBezTo>
                <a:cubicBezTo>
                  <a:pt x="1392161" y="694414"/>
                  <a:pt x="1397461" y="693450"/>
                  <a:pt x="1402173" y="695283"/>
                </a:cubicBezTo>
                <a:close/>
                <a:moveTo>
                  <a:pt x="2726156" y="692459"/>
                </a:moveTo>
                <a:cubicBezTo>
                  <a:pt x="2737111" y="706756"/>
                  <a:pt x="2738482" y="719091"/>
                  <a:pt x="2724795" y="736378"/>
                </a:cubicBezTo>
                <a:cubicBezTo>
                  <a:pt x="2718635" y="737126"/>
                  <a:pt x="2711104" y="725539"/>
                  <a:pt x="2700836" y="717409"/>
                </a:cubicBezTo>
                <a:cubicBezTo>
                  <a:pt x="2703573" y="713952"/>
                  <a:pt x="2706822" y="708088"/>
                  <a:pt x="2710929" y="702903"/>
                </a:cubicBezTo>
                <a:cubicBezTo>
                  <a:pt x="2715035" y="697714"/>
                  <a:pt x="2719999" y="693208"/>
                  <a:pt x="2726156" y="692459"/>
                </a:cubicBezTo>
                <a:close/>
                <a:moveTo>
                  <a:pt x="2487796" y="691364"/>
                </a:moveTo>
                <a:cubicBezTo>
                  <a:pt x="2490537" y="690094"/>
                  <a:pt x="2495966" y="690907"/>
                  <a:pt x="2500859" y="693214"/>
                </a:cubicBezTo>
                <a:cubicBezTo>
                  <a:pt x="2505755" y="695522"/>
                  <a:pt x="2510118" y="699324"/>
                  <a:pt x="2510727" y="704035"/>
                </a:cubicBezTo>
                <a:cubicBezTo>
                  <a:pt x="2507883" y="712010"/>
                  <a:pt x="2496921" y="717090"/>
                  <a:pt x="2482108" y="707313"/>
                </a:cubicBezTo>
                <a:cubicBezTo>
                  <a:pt x="2489011" y="700787"/>
                  <a:pt x="2480893" y="697892"/>
                  <a:pt x="2487796" y="691364"/>
                </a:cubicBezTo>
                <a:close/>
                <a:moveTo>
                  <a:pt x="3665511" y="681852"/>
                </a:moveTo>
                <a:cubicBezTo>
                  <a:pt x="3669805" y="681071"/>
                  <a:pt x="3676844" y="683180"/>
                  <a:pt x="3683008" y="686577"/>
                </a:cubicBezTo>
                <a:cubicBezTo>
                  <a:pt x="3689174" y="689975"/>
                  <a:pt x="3694462" y="694661"/>
                  <a:pt x="3695258" y="699035"/>
                </a:cubicBezTo>
                <a:cubicBezTo>
                  <a:pt x="3686347" y="723244"/>
                  <a:pt x="3644510" y="712776"/>
                  <a:pt x="3665511" y="681852"/>
                </a:cubicBezTo>
                <a:close/>
                <a:moveTo>
                  <a:pt x="3808526" y="680820"/>
                </a:moveTo>
                <a:cubicBezTo>
                  <a:pt x="3811900" y="685381"/>
                  <a:pt x="3813809" y="689794"/>
                  <a:pt x="3814585" y="693916"/>
                </a:cubicBezTo>
                <a:cubicBezTo>
                  <a:pt x="3820018" y="722771"/>
                  <a:pt x="3769963" y="737391"/>
                  <a:pt x="3778844" y="689321"/>
                </a:cubicBezTo>
                <a:cubicBezTo>
                  <a:pt x="3787494" y="688145"/>
                  <a:pt x="3790627" y="678793"/>
                  <a:pt x="3808526" y="680820"/>
                </a:cubicBezTo>
                <a:close/>
                <a:moveTo>
                  <a:pt x="2477095" y="665924"/>
                </a:moveTo>
                <a:cubicBezTo>
                  <a:pt x="2479951" y="667389"/>
                  <a:pt x="2482417" y="670269"/>
                  <a:pt x="2484338" y="673523"/>
                </a:cubicBezTo>
                <a:cubicBezTo>
                  <a:pt x="2488180" y="680034"/>
                  <a:pt x="2489842" y="688047"/>
                  <a:pt x="2488100" y="689245"/>
                </a:cubicBezTo>
                <a:cubicBezTo>
                  <a:pt x="2481127" y="694049"/>
                  <a:pt x="2462974" y="675158"/>
                  <a:pt x="2467503" y="666806"/>
                </a:cubicBezTo>
                <a:cubicBezTo>
                  <a:pt x="2470989" y="664406"/>
                  <a:pt x="2474238" y="664458"/>
                  <a:pt x="2477095" y="665924"/>
                </a:cubicBezTo>
                <a:close/>
                <a:moveTo>
                  <a:pt x="1691112" y="665723"/>
                </a:moveTo>
                <a:cubicBezTo>
                  <a:pt x="1707252" y="667219"/>
                  <a:pt x="1723611" y="686949"/>
                  <a:pt x="1725060" y="704692"/>
                </a:cubicBezTo>
                <a:cubicBezTo>
                  <a:pt x="1708251" y="699531"/>
                  <a:pt x="1694031" y="685937"/>
                  <a:pt x="1675608" y="671054"/>
                </a:cubicBezTo>
                <a:cubicBezTo>
                  <a:pt x="1680377" y="666753"/>
                  <a:pt x="1685732" y="665226"/>
                  <a:pt x="1691112" y="665723"/>
                </a:cubicBezTo>
                <a:close/>
                <a:moveTo>
                  <a:pt x="3043469" y="664268"/>
                </a:moveTo>
                <a:cubicBezTo>
                  <a:pt x="3054825" y="665924"/>
                  <a:pt x="3065555" y="676199"/>
                  <a:pt x="3071010" y="685039"/>
                </a:cubicBezTo>
                <a:cubicBezTo>
                  <a:pt x="3073436" y="688969"/>
                  <a:pt x="3074818" y="692614"/>
                  <a:pt x="3074751" y="695094"/>
                </a:cubicBezTo>
                <a:cubicBezTo>
                  <a:pt x="3055008" y="694429"/>
                  <a:pt x="3037133" y="697799"/>
                  <a:pt x="3032076" y="665856"/>
                </a:cubicBezTo>
                <a:cubicBezTo>
                  <a:pt x="3035830" y="664121"/>
                  <a:pt x="3039684" y="663715"/>
                  <a:pt x="3043469" y="664268"/>
                </a:cubicBezTo>
                <a:close/>
                <a:moveTo>
                  <a:pt x="2752353" y="663905"/>
                </a:moveTo>
                <a:cubicBezTo>
                  <a:pt x="2768114" y="670586"/>
                  <a:pt x="2770558" y="701008"/>
                  <a:pt x="2745136" y="702430"/>
                </a:cubicBezTo>
                <a:cubicBezTo>
                  <a:pt x="2738008" y="697284"/>
                  <a:pt x="2727686" y="674025"/>
                  <a:pt x="2732688" y="667093"/>
                </a:cubicBezTo>
                <a:cubicBezTo>
                  <a:pt x="2740364" y="662090"/>
                  <a:pt x="2747099" y="661679"/>
                  <a:pt x="2752353" y="663905"/>
                </a:cubicBezTo>
                <a:close/>
                <a:moveTo>
                  <a:pt x="3495109" y="661559"/>
                </a:moveTo>
                <a:cubicBezTo>
                  <a:pt x="3500297" y="660914"/>
                  <a:pt x="3505632" y="661925"/>
                  <a:pt x="3510556" y="665227"/>
                </a:cubicBezTo>
                <a:cubicBezTo>
                  <a:pt x="3512667" y="679836"/>
                  <a:pt x="3494994" y="696025"/>
                  <a:pt x="3480287" y="698123"/>
                </a:cubicBezTo>
                <a:lnTo>
                  <a:pt x="3474824" y="696774"/>
                </a:lnTo>
                <a:lnTo>
                  <a:pt x="3477284" y="713080"/>
                </a:lnTo>
                <a:cubicBezTo>
                  <a:pt x="3460188" y="743331"/>
                  <a:pt x="3421721" y="691472"/>
                  <a:pt x="3443094" y="665543"/>
                </a:cubicBezTo>
                <a:cubicBezTo>
                  <a:pt x="3447367" y="669863"/>
                  <a:pt x="3447367" y="665543"/>
                  <a:pt x="3451640" y="665543"/>
                </a:cubicBezTo>
                <a:lnTo>
                  <a:pt x="3470571" y="679777"/>
                </a:lnTo>
                <a:lnTo>
                  <a:pt x="3480542" y="667828"/>
                </a:lnTo>
                <a:cubicBezTo>
                  <a:pt x="3484880" y="664505"/>
                  <a:pt x="3489921" y="662204"/>
                  <a:pt x="3495109" y="661559"/>
                </a:cubicBezTo>
                <a:close/>
                <a:moveTo>
                  <a:pt x="2046172" y="661317"/>
                </a:moveTo>
                <a:cubicBezTo>
                  <a:pt x="2060084" y="672688"/>
                  <a:pt x="2077781" y="703093"/>
                  <a:pt x="2068063" y="732347"/>
                </a:cubicBezTo>
                <a:cubicBezTo>
                  <a:pt x="2048139" y="720048"/>
                  <a:pt x="2033819" y="687087"/>
                  <a:pt x="2046172" y="661317"/>
                </a:cubicBezTo>
                <a:close/>
                <a:moveTo>
                  <a:pt x="2992941" y="659615"/>
                </a:moveTo>
                <a:cubicBezTo>
                  <a:pt x="2999115" y="660633"/>
                  <a:pt x="3003570" y="662950"/>
                  <a:pt x="3006648" y="667017"/>
                </a:cubicBezTo>
                <a:cubicBezTo>
                  <a:pt x="3009727" y="671086"/>
                  <a:pt x="3011430" y="676910"/>
                  <a:pt x="3012098" y="684935"/>
                </a:cubicBezTo>
                <a:cubicBezTo>
                  <a:pt x="2992181" y="694318"/>
                  <a:pt x="2978496" y="676232"/>
                  <a:pt x="2992941" y="659615"/>
                </a:cubicBezTo>
                <a:close/>
                <a:moveTo>
                  <a:pt x="2909466" y="646490"/>
                </a:moveTo>
                <a:cubicBezTo>
                  <a:pt x="2931681" y="647848"/>
                  <a:pt x="2926543" y="674841"/>
                  <a:pt x="2925730" y="701247"/>
                </a:cubicBezTo>
                <a:lnTo>
                  <a:pt x="2948223" y="690513"/>
                </a:lnTo>
                <a:lnTo>
                  <a:pt x="2949553" y="687531"/>
                </a:lnTo>
                <a:lnTo>
                  <a:pt x="2949775" y="688730"/>
                </a:lnTo>
                <a:lnTo>
                  <a:pt x="2949793" y="688283"/>
                </a:lnTo>
                <a:lnTo>
                  <a:pt x="2952019" y="688701"/>
                </a:lnTo>
                <a:lnTo>
                  <a:pt x="2956242" y="686687"/>
                </a:lnTo>
                <a:cubicBezTo>
                  <a:pt x="2966150" y="682599"/>
                  <a:pt x="2975884" y="681276"/>
                  <a:pt x="2985704" y="688703"/>
                </a:cubicBezTo>
                <a:lnTo>
                  <a:pt x="2974477" y="701725"/>
                </a:lnTo>
                <a:lnTo>
                  <a:pt x="2978529" y="726261"/>
                </a:lnTo>
                <a:lnTo>
                  <a:pt x="2960584" y="717836"/>
                </a:lnTo>
                <a:lnTo>
                  <a:pt x="2960019" y="718493"/>
                </a:lnTo>
                <a:lnTo>
                  <a:pt x="2956863" y="720143"/>
                </a:lnTo>
                <a:lnTo>
                  <a:pt x="2960823" y="733744"/>
                </a:lnTo>
                <a:cubicBezTo>
                  <a:pt x="2957336" y="736144"/>
                  <a:pt x="2953849" y="738548"/>
                  <a:pt x="2950363" y="740948"/>
                </a:cubicBezTo>
                <a:lnTo>
                  <a:pt x="2940977" y="728461"/>
                </a:lnTo>
                <a:lnTo>
                  <a:pt x="2926088" y="736256"/>
                </a:lnTo>
                <a:cubicBezTo>
                  <a:pt x="2932169" y="748576"/>
                  <a:pt x="2919550" y="785351"/>
                  <a:pt x="2916396" y="794545"/>
                </a:cubicBezTo>
                <a:cubicBezTo>
                  <a:pt x="2905987" y="782816"/>
                  <a:pt x="2902475" y="756998"/>
                  <a:pt x="2909369" y="742914"/>
                </a:cubicBezTo>
                <a:cubicBezTo>
                  <a:pt x="2900718" y="744091"/>
                  <a:pt x="2896392" y="744679"/>
                  <a:pt x="2887741" y="745856"/>
                </a:cubicBezTo>
                <a:cubicBezTo>
                  <a:pt x="2884812" y="724343"/>
                  <a:pt x="2897790" y="722579"/>
                  <a:pt x="2905271" y="712796"/>
                </a:cubicBezTo>
                <a:cubicBezTo>
                  <a:pt x="2906085" y="686390"/>
                  <a:pt x="2889594" y="662340"/>
                  <a:pt x="2909466" y="646490"/>
                </a:cubicBezTo>
                <a:close/>
                <a:moveTo>
                  <a:pt x="2680072" y="645660"/>
                </a:moveTo>
                <a:cubicBezTo>
                  <a:pt x="2689106" y="646636"/>
                  <a:pt x="2692615" y="656070"/>
                  <a:pt x="2692995" y="667035"/>
                </a:cubicBezTo>
                <a:cubicBezTo>
                  <a:pt x="2693374" y="677996"/>
                  <a:pt x="2690624" y="690487"/>
                  <a:pt x="2687135" y="697570"/>
                </a:cubicBezTo>
                <a:cubicBezTo>
                  <a:pt x="2664699" y="696216"/>
                  <a:pt x="2668729" y="660423"/>
                  <a:pt x="2680072" y="645660"/>
                </a:cubicBezTo>
                <a:close/>
                <a:moveTo>
                  <a:pt x="3226463" y="637822"/>
                </a:moveTo>
                <a:cubicBezTo>
                  <a:pt x="3236207" y="642833"/>
                  <a:pt x="3242193" y="649790"/>
                  <a:pt x="3245359" y="658208"/>
                </a:cubicBezTo>
                <a:cubicBezTo>
                  <a:pt x="3248525" y="666623"/>
                  <a:pt x="3248872" y="676500"/>
                  <a:pt x="3247340" y="687348"/>
                </a:cubicBezTo>
                <a:cubicBezTo>
                  <a:pt x="3229236" y="716834"/>
                  <a:pt x="3196734" y="663272"/>
                  <a:pt x="3215184" y="643663"/>
                </a:cubicBezTo>
                <a:cubicBezTo>
                  <a:pt x="3220996" y="645682"/>
                  <a:pt x="3224756" y="643735"/>
                  <a:pt x="3226463" y="637822"/>
                </a:cubicBezTo>
                <a:close/>
                <a:moveTo>
                  <a:pt x="1898151" y="634959"/>
                </a:moveTo>
                <a:cubicBezTo>
                  <a:pt x="1905947" y="639617"/>
                  <a:pt x="1909093" y="651905"/>
                  <a:pt x="1907496" y="662738"/>
                </a:cubicBezTo>
                <a:lnTo>
                  <a:pt x="1901754" y="676237"/>
                </a:lnTo>
                <a:lnTo>
                  <a:pt x="1915408" y="668274"/>
                </a:lnTo>
                <a:cubicBezTo>
                  <a:pt x="1933803" y="665223"/>
                  <a:pt x="1953423" y="680700"/>
                  <a:pt x="1963446" y="686976"/>
                </a:cubicBezTo>
                <a:cubicBezTo>
                  <a:pt x="1968129" y="738157"/>
                  <a:pt x="1908694" y="712299"/>
                  <a:pt x="1897823" y="678529"/>
                </a:cubicBezTo>
                <a:lnTo>
                  <a:pt x="1899582" y="677503"/>
                </a:lnTo>
                <a:lnTo>
                  <a:pt x="1888386" y="681779"/>
                </a:lnTo>
                <a:cubicBezTo>
                  <a:pt x="1875336" y="664185"/>
                  <a:pt x="1880420" y="647630"/>
                  <a:pt x="1898151" y="634959"/>
                </a:cubicBezTo>
                <a:close/>
                <a:moveTo>
                  <a:pt x="3343257" y="632109"/>
                </a:moveTo>
                <a:cubicBezTo>
                  <a:pt x="3346853" y="640448"/>
                  <a:pt x="3342213" y="652253"/>
                  <a:pt x="3334580" y="660102"/>
                </a:cubicBezTo>
                <a:lnTo>
                  <a:pt x="3322939" y="667136"/>
                </a:lnTo>
                <a:lnTo>
                  <a:pt x="3331624" y="676816"/>
                </a:lnTo>
                <a:cubicBezTo>
                  <a:pt x="3345289" y="702805"/>
                  <a:pt x="3301732" y="731476"/>
                  <a:pt x="3296109" y="682917"/>
                </a:cubicBezTo>
                <a:cubicBezTo>
                  <a:pt x="3300071" y="681085"/>
                  <a:pt x="3302114" y="677704"/>
                  <a:pt x="3305380" y="674367"/>
                </a:cubicBezTo>
                <a:lnTo>
                  <a:pt x="3319342" y="667397"/>
                </a:lnTo>
                <a:lnTo>
                  <a:pt x="3307941" y="664361"/>
                </a:lnTo>
                <a:cubicBezTo>
                  <a:pt x="3307654" y="642458"/>
                  <a:pt x="3321464" y="632008"/>
                  <a:pt x="3343257" y="632109"/>
                </a:cubicBezTo>
                <a:close/>
                <a:moveTo>
                  <a:pt x="3063162" y="628740"/>
                </a:moveTo>
                <a:cubicBezTo>
                  <a:pt x="3076728" y="627276"/>
                  <a:pt x="3082471" y="629430"/>
                  <a:pt x="3089801" y="645280"/>
                </a:cubicBezTo>
                <a:cubicBezTo>
                  <a:pt x="3077823" y="660440"/>
                  <a:pt x="3056927" y="646054"/>
                  <a:pt x="3063162" y="628740"/>
                </a:cubicBezTo>
                <a:close/>
                <a:moveTo>
                  <a:pt x="1593146" y="623871"/>
                </a:moveTo>
                <a:cubicBezTo>
                  <a:pt x="1602513" y="625199"/>
                  <a:pt x="1610319" y="626305"/>
                  <a:pt x="1615909" y="629090"/>
                </a:cubicBezTo>
                <a:cubicBezTo>
                  <a:pt x="1621498" y="631872"/>
                  <a:pt x="1624872" y="636331"/>
                  <a:pt x="1625376" y="644366"/>
                </a:cubicBezTo>
                <a:lnTo>
                  <a:pt x="1619910" y="651866"/>
                </a:lnTo>
                <a:lnTo>
                  <a:pt x="1633241" y="661143"/>
                </a:lnTo>
                <a:cubicBezTo>
                  <a:pt x="1631716" y="708834"/>
                  <a:pt x="1573535" y="683113"/>
                  <a:pt x="1564771" y="649682"/>
                </a:cubicBezTo>
                <a:cubicBezTo>
                  <a:pt x="1571717" y="643852"/>
                  <a:pt x="1578345" y="640841"/>
                  <a:pt x="1584659" y="639806"/>
                </a:cubicBezTo>
                <a:lnTo>
                  <a:pt x="1585592" y="640014"/>
                </a:lnTo>
                <a:lnTo>
                  <a:pt x="1589770" y="634140"/>
                </a:lnTo>
                <a:cubicBezTo>
                  <a:pt x="1591416" y="630791"/>
                  <a:pt x="1592724" y="626996"/>
                  <a:pt x="1593146" y="623871"/>
                </a:cubicBezTo>
                <a:close/>
                <a:moveTo>
                  <a:pt x="1748190" y="618640"/>
                </a:moveTo>
                <a:cubicBezTo>
                  <a:pt x="1763159" y="628658"/>
                  <a:pt x="1768419" y="639897"/>
                  <a:pt x="1761015" y="660665"/>
                </a:cubicBezTo>
                <a:cubicBezTo>
                  <a:pt x="1755421" y="663353"/>
                  <a:pt x="1744566" y="654800"/>
                  <a:pt x="1732230" y="650401"/>
                </a:cubicBezTo>
                <a:cubicBezTo>
                  <a:pt x="1733711" y="646248"/>
                  <a:pt x="1734904" y="639650"/>
                  <a:pt x="1737127" y="633420"/>
                </a:cubicBezTo>
                <a:cubicBezTo>
                  <a:pt x="1739348" y="627189"/>
                  <a:pt x="1742599" y="621326"/>
                  <a:pt x="1748190" y="618640"/>
                </a:cubicBezTo>
                <a:close/>
                <a:moveTo>
                  <a:pt x="3714371" y="613246"/>
                </a:moveTo>
                <a:cubicBezTo>
                  <a:pt x="3725994" y="614508"/>
                  <a:pt x="3738637" y="620092"/>
                  <a:pt x="3742540" y="622924"/>
                </a:cubicBezTo>
                <a:cubicBezTo>
                  <a:pt x="3739715" y="629239"/>
                  <a:pt x="3736737" y="632903"/>
                  <a:pt x="3733466" y="634825"/>
                </a:cubicBezTo>
                <a:lnTo>
                  <a:pt x="3730091" y="635273"/>
                </a:lnTo>
                <a:lnTo>
                  <a:pt x="3737584" y="650802"/>
                </a:lnTo>
                <a:cubicBezTo>
                  <a:pt x="3738140" y="659776"/>
                  <a:pt x="3735572" y="669320"/>
                  <a:pt x="3730923" y="679240"/>
                </a:cubicBezTo>
                <a:cubicBezTo>
                  <a:pt x="3711451" y="696394"/>
                  <a:pt x="3697951" y="666514"/>
                  <a:pt x="3702287" y="644879"/>
                </a:cubicBezTo>
                <a:lnTo>
                  <a:pt x="3709617" y="633366"/>
                </a:lnTo>
                <a:lnTo>
                  <a:pt x="3692323" y="629516"/>
                </a:lnTo>
                <a:cubicBezTo>
                  <a:pt x="3692146" y="615050"/>
                  <a:pt x="3702749" y="611986"/>
                  <a:pt x="3714371" y="613246"/>
                </a:cubicBezTo>
                <a:close/>
                <a:moveTo>
                  <a:pt x="2914104" y="612556"/>
                </a:moveTo>
                <a:cubicBezTo>
                  <a:pt x="2917658" y="614082"/>
                  <a:pt x="2920137" y="617677"/>
                  <a:pt x="2920915" y="622443"/>
                </a:cubicBezTo>
                <a:cubicBezTo>
                  <a:pt x="2917514" y="624783"/>
                  <a:pt x="2910716" y="629467"/>
                  <a:pt x="2907316" y="631808"/>
                </a:cubicBezTo>
                <a:cubicBezTo>
                  <a:pt x="2902363" y="624618"/>
                  <a:pt x="2903287" y="618680"/>
                  <a:pt x="2900810" y="615086"/>
                </a:cubicBezTo>
                <a:cubicBezTo>
                  <a:pt x="2905909" y="611574"/>
                  <a:pt x="2910546" y="611030"/>
                  <a:pt x="2914104" y="612556"/>
                </a:cubicBezTo>
                <a:close/>
                <a:moveTo>
                  <a:pt x="2144134" y="610861"/>
                </a:moveTo>
                <a:cubicBezTo>
                  <a:pt x="2160116" y="618022"/>
                  <a:pt x="2170677" y="628028"/>
                  <a:pt x="2180719" y="637873"/>
                </a:cubicBezTo>
                <a:lnTo>
                  <a:pt x="2202948" y="655174"/>
                </a:lnTo>
                <a:lnTo>
                  <a:pt x="2208607" y="649852"/>
                </a:lnTo>
                <a:cubicBezTo>
                  <a:pt x="2216203" y="643172"/>
                  <a:pt x="2223286" y="636308"/>
                  <a:pt x="2229056" y="626627"/>
                </a:cubicBezTo>
                <a:cubicBezTo>
                  <a:pt x="2236538" y="631642"/>
                  <a:pt x="2239164" y="637274"/>
                  <a:pt x="2240392" y="643581"/>
                </a:cubicBezTo>
                <a:lnTo>
                  <a:pt x="2240566" y="644828"/>
                </a:lnTo>
                <a:lnTo>
                  <a:pt x="2241038" y="643938"/>
                </a:lnTo>
                <a:cubicBezTo>
                  <a:pt x="2250045" y="646832"/>
                  <a:pt x="2257551" y="649243"/>
                  <a:pt x="2262589" y="652933"/>
                </a:cubicBezTo>
                <a:cubicBezTo>
                  <a:pt x="2267627" y="656620"/>
                  <a:pt x="2270199" y="661586"/>
                  <a:pt x="2269336" y="669590"/>
                </a:cubicBezTo>
                <a:cubicBezTo>
                  <a:pt x="2266501" y="678615"/>
                  <a:pt x="2257064" y="679723"/>
                  <a:pt x="2248058" y="676829"/>
                </a:cubicBezTo>
                <a:lnTo>
                  <a:pt x="2236883" y="670608"/>
                </a:lnTo>
                <a:lnTo>
                  <a:pt x="2234750" y="672601"/>
                </a:lnTo>
                <a:cubicBezTo>
                  <a:pt x="2223811" y="674642"/>
                  <a:pt x="2207749" y="663633"/>
                  <a:pt x="2204150" y="683477"/>
                </a:cubicBezTo>
                <a:cubicBezTo>
                  <a:pt x="2195924" y="680544"/>
                  <a:pt x="2191813" y="679078"/>
                  <a:pt x="2185074" y="671980"/>
                </a:cubicBezTo>
                <a:lnTo>
                  <a:pt x="2189052" y="668238"/>
                </a:lnTo>
                <a:lnTo>
                  <a:pt x="2165209" y="655085"/>
                </a:lnTo>
                <a:cubicBezTo>
                  <a:pt x="2150449" y="642100"/>
                  <a:pt x="2140340" y="623218"/>
                  <a:pt x="2144134" y="610861"/>
                </a:cubicBezTo>
                <a:close/>
                <a:moveTo>
                  <a:pt x="2499054" y="608299"/>
                </a:moveTo>
                <a:cubicBezTo>
                  <a:pt x="2505811" y="609331"/>
                  <a:pt x="2508923" y="614411"/>
                  <a:pt x="2508758" y="619524"/>
                </a:cubicBezTo>
                <a:cubicBezTo>
                  <a:pt x="2508593" y="624637"/>
                  <a:pt x="2505148" y="629780"/>
                  <a:pt x="2498789" y="630937"/>
                </a:cubicBezTo>
                <a:cubicBezTo>
                  <a:pt x="2485275" y="628875"/>
                  <a:pt x="2492164" y="618587"/>
                  <a:pt x="2499054" y="608299"/>
                </a:cubicBezTo>
                <a:close/>
                <a:moveTo>
                  <a:pt x="3531453" y="595499"/>
                </a:moveTo>
                <a:cubicBezTo>
                  <a:pt x="3535551" y="594943"/>
                  <a:pt x="3539355" y="595686"/>
                  <a:pt x="3542810" y="597326"/>
                </a:cubicBezTo>
                <a:cubicBezTo>
                  <a:pt x="3553180" y="602243"/>
                  <a:pt x="3560421" y="615215"/>
                  <a:pt x="3563040" y="625267"/>
                </a:cubicBezTo>
                <a:cubicBezTo>
                  <a:pt x="3564205" y="629736"/>
                  <a:pt x="3564457" y="633626"/>
                  <a:pt x="3563664" y="635977"/>
                </a:cubicBezTo>
                <a:cubicBezTo>
                  <a:pt x="3544987" y="629546"/>
                  <a:pt x="3526910" y="627520"/>
                  <a:pt x="3531453" y="595499"/>
                </a:cubicBezTo>
                <a:close/>
                <a:moveTo>
                  <a:pt x="3096441" y="593898"/>
                </a:moveTo>
                <a:cubicBezTo>
                  <a:pt x="3101374" y="594302"/>
                  <a:pt x="3102966" y="597252"/>
                  <a:pt x="3102607" y="600795"/>
                </a:cubicBezTo>
                <a:cubicBezTo>
                  <a:pt x="3101537" y="611426"/>
                  <a:pt x="3082930" y="627404"/>
                  <a:pt x="3084447" y="596060"/>
                </a:cubicBezTo>
                <a:cubicBezTo>
                  <a:pt x="3089711" y="594267"/>
                  <a:pt x="3093620" y="593665"/>
                  <a:pt x="3096441" y="593898"/>
                </a:cubicBezTo>
                <a:close/>
                <a:moveTo>
                  <a:pt x="3967434" y="588502"/>
                </a:moveTo>
                <a:cubicBezTo>
                  <a:pt x="3971307" y="588728"/>
                  <a:pt x="3974642" y="590170"/>
                  <a:pt x="3977292" y="592324"/>
                </a:cubicBezTo>
                <a:cubicBezTo>
                  <a:pt x="3985247" y="598788"/>
                  <a:pt x="3987062" y="611658"/>
                  <a:pt x="3978918" y="617348"/>
                </a:cubicBezTo>
                <a:cubicBezTo>
                  <a:pt x="3966962" y="618995"/>
                  <a:pt x="3951699" y="602843"/>
                  <a:pt x="3967434" y="588502"/>
                </a:cubicBezTo>
                <a:close/>
                <a:moveTo>
                  <a:pt x="1763823" y="583181"/>
                </a:moveTo>
                <a:cubicBezTo>
                  <a:pt x="1780895" y="584443"/>
                  <a:pt x="1792985" y="612468"/>
                  <a:pt x="1769367" y="621981"/>
                </a:cubicBezTo>
                <a:cubicBezTo>
                  <a:pt x="1760964" y="619400"/>
                  <a:pt x="1743715" y="600690"/>
                  <a:pt x="1746226" y="592517"/>
                </a:cubicBezTo>
                <a:cubicBezTo>
                  <a:pt x="1751886" y="585315"/>
                  <a:pt x="1758132" y="582762"/>
                  <a:pt x="1763823" y="583181"/>
                </a:cubicBezTo>
                <a:close/>
                <a:moveTo>
                  <a:pt x="3169141" y="580073"/>
                </a:moveTo>
                <a:cubicBezTo>
                  <a:pt x="3176430" y="596498"/>
                  <a:pt x="3178511" y="631617"/>
                  <a:pt x="3156643" y="653342"/>
                </a:cubicBezTo>
                <a:cubicBezTo>
                  <a:pt x="3144409" y="633378"/>
                  <a:pt x="3146494" y="597503"/>
                  <a:pt x="3169141" y="580073"/>
                </a:cubicBezTo>
                <a:close/>
                <a:moveTo>
                  <a:pt x="3572066" y="569145"/>
                </a:moveTo>
                <a:cubicBezTo>
                  <a:pt x="3585464" y="571728"/>
                  <a:pt x="3590321" y="575473"/>
                  <a:pt x="3592675" y="592777"/>
                </a:cubicBezTo>
                <a:cubicBezTo>
                  <a:pt x="3576774" y="603752"/>
                  <a:pt x="3561023" y="583866"/>
                  <a:pt x="3572066" y="569145"/>
                </a:cubicBezTo>
                <a:close/>
                <a:moveTo>
                  <a:pt x="2103621" y="568763"/>
                </a:moveTo>
                <a:cubicBezTo>
                  <a:pt x="2106923" y="567380"/>
                  <a:pt x="2110939" y="567934"/>
                  <a:pt x="2115182" y="571788"/>
                </a:cubicBezTo>
                <a:cubicBezTo>
                  <a:pt x="2117690" y="577363"/>
                  <a:pt x="2114728" y="585671"/>
                  <a:pt x="2106296" y="596708"/>
                </a:cubicBezTo>
                <a:cubicBezTo>
                  <a:pt x="2095587" y="595231"/>
                  <a:pt x="2093565" y="585147"/>
                  <a:pt x="2096342" y="577359"/>
                </a:cubicBezTo>
                <a:cubicBezTo>
                  <a:pt x="2097731" y="573465"/>
                  <a:pt x="2100319" y="570145"/>
                  <a:pt x="2103621" y="568763"/>
                </a:cubicBezTo>
                <a:close/>
                <a:moveTo>
                  <a:pt x="2518126" y="566020"/>
                </a:moveTo>
                <a:cubicBezTo>
                  <a:pt x="2519434" y="593659"/>
                  <a:pt x="2499431" y="584563"/>
                  <a:pt x="2476281" y="594553"/>
                </a:cubicBezTo>
                <a:cubicBezTo>
                  <a:pt x="2462916" y="568890"/>
                  <a:pt x="2508605" y="564488"/>
                  <a:pt x="2518126" y="566020"/>
                </a:cubicBezTo>
                <a:close/>
                <a:moveTo>
                  <a:pt x="1510565" y="565750"/>
                </a:moveTo>
                <a:cubicBezTo>
                  <a:pt x="1520684" y="591504"/>
                  <a:pt x="1498819" y="589318"/>
                  <a:pt x="1480107" y="606217"/>
                </a:cubicBezTo>
                <a:cubicBezTo>
                  <a:pt x="1459204" y="586209"/>
                  <a:pt x="1501055" y="567358"/>
                  <a:pt x="1510565" y="565750"/>
                </a:cubicBezTo>
                <a:close/>
                <a:moveTo>
                  <a:pt x="2123751" y="564353"/>
                </a:moveTo>
                <a:cubicBezTo>
                  <a:pt x="2132777" y="565286"/>
                  <a:pt x="2140568" y="565307"/>
                  <a:pt x="2146392" y="567218"/>
                </a:cubicBezTo>
                <a:cubicBezTo>
                  <a:pt x="2152215" y="569129"/>
                  <a:pt x="2156071" y="572930"/>
                  <a:pt x="2157226" y="581424"/>
                </a:cubicBezTo>
                <a:cubicBezTo>
                  <a:pt x="2155747" y="603256"/>
                  <a:pt x="2123425" y="594676"/>
                  <a:pt x="2117322" y="582528"/>
                </a:cubicBezTo>
                <a:cubicBezTo>
                  <a:pt x="2121114" y="577688"/>
                  <a:pt x="2124906" y="572846"/>
                  <a:pt x="2123751" y="564353"/>
                </a:cubicBezTo>
                <a:close/>
                <a:moveTo>
                  <a:pt x="2567621" y="560588"/>
                </a:moveTo>
                <a:cubicBezTo>
                  <a:pt x="2578226" y="558064"/>
                  <a:pt x="2586312" y="560276"/>
                  <a:pt x="2593107" y="566061"/>
                </a:cubicBezTo>
                <a:lnTo>
                  <a:pt x="2602756" y="580694"/>
                </a:lnTo>
                <a:lnTo>
                  <a:pt x="2605043" y="577370"/>
                </a:lnTo>
                <a:cubicBezTo>
                  <a:pt x="2607611" y="575602"/>
                  <a:pt x="2610682" y="574813"/>
                  <a:pt x="2613263" y="575686"/>
                </a:cubicBezTo>
                <a:cubicBezTo>
                  <a:pt x="2615844" y="576559"/>
                  <a:pt x="2617934" y="579094"/>
                  <a:pt x="2618543" y="583976"/>
                </a:cubicBezTo>
                <a:lnTo>
                  <a:pt x="2609175" y="590429"/>
                </a:lnTo>
                <a:lnTo>
                  <a:pt x="2610850" y="592970"/>
                </a:lnTo>
                <a:lnTo>
                  <a:pt x="2603178" y="603850"/>
                </a:lnTo>
                <a:lnTo>
                  <a:pt x="2609784" y="612309"/>
                </a:lnTo>
                <a:cubicBezTo>
                  <a:pt x="2615503" y="621885"/>
                  <a:pt x="2620158" y="632916"/>
                  <a:pt x="2621737" y="644520"/>
                </a:cubicBezTo>
                <a:cubicBezTo>
                  <a:pt x="2622790" y="652255"/>
                  <a:pt x="2622475" y="660245"/>
                  <a:pt x="2620196" y="668229"/>
                </a:cubicBezTo>
                <a:cubicBezTo>
                  <a:pt x="2614251" y="665750"/>
                  <a:pt x="2608913" y="661543"/>
                  <a:pt x="2604391" y="656129"/>
                </a:cubicBezTo>
                <a:lnTo>
                  <a:pt x="2602448" y="652683"/>
                </a:lnTo>
                <a:lnTo>
                  <a:pt x="2602444" y="653119"/>
                </a:lnTo>
                <a:cubicBezTo>
                  <a:pt x="2595309" y="669165"/>
                  <a:pt x="2571445" y="677518"/>
                  <a:pt x="2568313" y="646767"/>
                </a:cubicBezTo>
                <a:cubicBezTo>
                  <a:pt x="2568526" y="641898"/>
                  <a:pt x="2574164" y="638099"/>
                  <a:pt x="2581216" y="636030"/>
                </a:cubicBezTo>
                <a:lnTo>
                  <a:pt x="2593295" y="635828"/>
                </a:lnTo>
                <a:lnTo>
                  <a:pt x="2588752" y="613312"/>
                </a:lnTo>
                <a:lnTo>
                  <a:pt x="2589616" y="605462"/>
                </a:lnTo>
                <a:lnTo>
                  <a:pt x="2581107" y="603750"/>
                </a:lnTo>
                <a:cubicBezTo>
                  <a:pt x="2567649" y="596285"/>
                  <a:pt x="2555606" y="580429"/>
                  <a:pt x="2559862" y="564177"/>
                </a:cubicBezTo>
                <a:cubicBezTo>
                  <a:pt x="2565555" y="566304"/>
                  <a:pt x="2563741" y="562382"/>
                  <a:pt x="2567621" y="560588"/>
                </a:cubicBezTo>
                <a:close/>
                <a:moveTo>
                  <a:pt x="1948116" y="554563"/>
                </a:moveTo>
                <a:cubicBezTo>
                  <a:pt x="1962853" y="575958"/>
                  <a:pt x="1927236" y="611004"/>
                  <a:pt x="1916184" y="571300"/>
                </a:cubicBezTo>
                <a:cubicBezTo>
                  <a:pt x="1915570" y="566465"/>
                  <a:pt x="1920485" y="561769"/>
                  <a:pt x="1927085" y="558535"/>
                </a:cubicBezTo>
                <a:cubicBezTo>
                  <a:pt x="1933685" y="555303"/>
                  <a:pt x="1941975" y="553535"/>
                  <a:pt x="1948116" y="554563"/>
                </a:cubicBezTo>
                <a:close/>
                <a:moveTo>
                  <a:pt x="2851007" y="544960"/>
                </a:moveTo>
                <a:cubicBezTo>
                  <a:pt x="2857654" y="580132"/>
                  <a:pt x="2843307" y="601110"/>
                  <a:pt x="2830780" y="626027"/>
                </a:cubicBezTo>
                <a:cubicBezTo>
                  <a:pt x="2821673" y="606336"/>
                  <a:pt x="2819307" y="559621"/>
                  <a:pt x="2851007" y="544960"/>
                </a:cubicBezTo>
                <a:close/>
                <a:moveTo>
                  <a:pt x="2027426" y="542393"/>
                </a:moveTo>
                <a:cubicBezTo>
                  <a:pt x="2041915" y="544289"/>
                  <a:pt x="2051545" y="560656"/>
                  <a:pt x="2060307" y="572241"/>
                </a:cubicBezTo>
                <a:lnTo>
                  <a:pt x="2057743" y="575304"/>
                </a:lnTo>
                <a:lnTo>
                  <a:pt x="2058760" y="577850"/>
                </a:lnTo>
                <a:cubicBezTo>
                  <a:pt x="2059973" y="594142"/>
                  <a:pt x="2049159" y="614620"/>
                  <a:pt x="2035599" y="613261"/>
                </a:cubicBezTo>
                <a:cubicBezTo>
                  <a:pt x="2028758" y="606186"/>
                  <a:pt x="2027232" y="594054"/>
                  <a:pt x="2030379" y="583590"/>
                </a:cubicBezTo>
                <a:lnTo>
                  <a:pt x="2030540" y="583321"/>
                </a:lnTo>
                <a:lnTo>
                  <a:pt x="2030131" y="583217"/>
                </a:lnTo>
                <a:cubicBezTo>
                  <a:pt x="2018729" y="575407"/>
                  <a:pt x="2009194" y="559570"/>
                  <a:pt x="2011171" y="546033"/>
                </a:cubicBezTo>
                <a:cubicBezTo>
                  <a:pt x="2017228" y="542737"/>
                  <a:pt x="2022596" y="541760"/>
                  <a:pt x="2027426" y="542393"/>
                </a:cubicBezTo>
                <a:close/>
                <a:moveTo>
                  <a:pt x="3141672" y="531151"/>
                </a:moveTo>
                <a:cubicBezTo>
                  <a:pt x="3148057" y="530454"/>
                  <a:pt x="3153294" y="532350"/>
                  <a:pt x="3157365" y="535901"/>
                </a:cubicBezTo>
                <a:cubicBezTo>
                  <a:pt x="3169577" y="546560"/>
                  <a:pt x="3171298" y="572131"/>
                  <a:pt x="3162090" y="587368"/>
                </a:cubicBezTo>
                <a:cubicBezTo>
                  <a:pt x="3151480" y="573347"/>
                  <a:pt x="3147903" y="554002"/>
                  <a:pt x="3141672" y="531151"/>
                </a:cubicBezTo>
                <a:close/>
                <a:moveTo>
                  <a:pt x="3231203" y="531121"/>
                </a:moveTo>
                <a:cubicBezTo>
                  <a:pt x="3237478" y="548004"/>
                  <a:pt x="3235168" y="560198"/>
                  <a:pt x="3217009" y="572705"/>
                </a:cubicBezTo>
                <a:cubicBezTo>
                  <a:pt x="3210901" y="571612"/>
                  <a:pt x="3207103" y="558324"/>
                  <a:pt x="3199674" y="547538"/>
                </a:cubicBezTo>
                <a:cubicBezTo>
                  <a:pt x="3203305" y="545037"/>
                  <a:pt x="3208133" y="540385"/>
                  <a:pt x="3213581" y="536634"/>
                </a:cubicBezTo>
                <a:cubicBezTo>
                  <a:pt x="3219029" y="532880"/>
                  <a:pt x="3225097" y="530029"/>
                  <a:pt x="3231203" y="531121"/>
                </a:cubicBezTo>
                <a:close/>
                <a:moveTo>
                  <a:pt x="2552838" y="524599"/>
                </a:moveTo>
                <a:cubicBezTo>
                  <a:pt x="2559872" y="524852"/>
                  <a:pt x="2566706" y="526647"/>
                  <a:pt x="2569388" y="530193"/>
                </a:cubicBezTo>
                <a:cubicBezTo>
                  <a:pt x="2572355" y="555819"/>
                  <a:pt x="2530293" y="565347"/>
                  <a:pt x="2535089" y="528274"/>
                </a:cubicBezTo>
                <a:cubicBezTo>
                  <a:pt x="2538571" y="525640"/>
                  <a:pt x="2545804" y="524348"/>
                  <a:pt x="2552838" y="524599"/>
                </a:cubicBezTo>
                <a:close/>
                <a:moveTo>
                  <a:pt x="2398974" y="510417"/>
                </a:moveTo>
                <a:cubicBezTo>
                  <a:pt x="2406531" y="513370"/>
                  <a:pt x="2413530" y="518796"/>
                  <a:pt x="2418111" y="523990"/>
                </a:cubicBezTo>
                <a:cubicBezTo>
                  <a:pt x="2421167" y="527453"/>
                  <a:pt x="2423146" y="530812"/>
                  <a:pt x="2423499" y="533268"/>
                </a:cubicBezTo>
                <a:cubicBezTo>
                  <a:pt x="2403929" y="535952"/>
                  <a:pt x="2386881" y="542297"/>
                  <a:pt x="2376494" y="511670"/>
                </a:cubicBezTo>
                <a:cubicBezTo>
                  <a:pt x="2383304" y="506979"/>
                  <a:pt x="2391417" y="507462"/>
                  <a:pt x="2398974" y="510417"/>
                </a:cubicBezTo>
                <a:close/>
                <a:moveTo>
                  <a:pt x="3244894" y="508790"/>
                </a:moveTo>
                <a:cubicBezTo>
                  <a:pt x="3253700" y="506261"/>
                  <a:pt x="3260259" y="507846"/>
                  <a:pt x="3264628" y="511516"/>
                </a:cubicBezTo>
                <a:cubicBezTo>
                  <a:pt x="3277734" y="522529"/>
                  <a:pt x="3271139" y="552328"/>
                  <a:pt x="3246420" y="546224"/>
                </a:cubicBezTo>
                <a:cubicBezTo>
                  <a:pt x="3241116" y="539213"/>
                  <a:pt x="3238077" y="513948"/>
                  <a:pt x="3244894" y="508790"/>
                </a:cubicBezTo>
                <a:close/>
                <a:moveTo>
                  <a:pt x="2894422" y="493280"/>
                </a:moveTo>
                <a:cubicBezTo>
                  <a:pt x="2898884" y="494673"/>
                  <a:pt x="2902141" y="497401"/>
                  <a:pt x="2904355" y="501045"/>
                </a:cubicBezTo>
                <a:cubicBezTo>
                  <a:pt x="2919859" y="526559"/>
                  <a:pt x="2884279" y="596982"/>
                  <a:pt x="2852977" y="568226"/>
                </a:cubicBezTo>
                <a:cubicBezTo>
                  <a:pt x="2854588" y="534318"/>
                  <a:pt x="2873617" y="509022"/>
                  <a:pt x="2894422" y="493280"/>
                </a:cubicBezTo>
                <a:close/>
                <a:moveTo>
                  <a:pt x="2814471" y="489497"/>
                </a:moveTo>
                <a:cubicBezTo>
                  <a:pt x="2832448" y="494449"/>
                  <a:pt x="2843758" y="516733"/>
                  <a:pt x="2850221" y="526637"/>
                </a:cubicBezTo>
                <a:cubicBezTo>
                  <a:pt x="2845912" y="538742"/>
                  <a:pt x="2839988" y="544794"/>
                  <a:pt x="2833592" y="546513"/>
                </a:cubicBezTo>
                <a:lnTo>
                  <a:pt x="2820393" y="542361"/>
                </a:lnTo>
                <a:lnTo>
                  <a:pt x="2810545" y="563341"/>
                </a:lnTo>
                <a:cubicBezTo>
                  <a:pt x="2801823" y="573299"/>
                  <a:pt x="2790624" y="581774"/>
                  <a:pt x="2778562" y="590900"/>
                </a:cubicBezTo>
                <a:cubicBezTo>
                  <a:pt x="2778558" y="574779"/>
                  <a:pt x="2787274" y="546012"/>
                  <a:pt x="2805811" y="533246"/>
                </a:cubicBezTo>
                <a:lnTo>
                  <a:pt x="2808522" y="532455"/>
                </a:lnTo>
                <a:lnTo>
                  <a:pt x="2798716" y="518591"/>
                </a:lnTo>
                <a:cubicBezTo>
                  <a:pt x="2795013" y="509856"/>
                  <a:pt x="2793128" y="500227"/>
                  <a:pt x="2794205" y="491424"/>
                </a:cubicBezTo>
                <a:cubicBezTo>
                  <a:pt x="2801746" y="488120"/>
                  <a:pt x="2808479" y="487847"/>
                  <a:pt x="2814471" y="489497"/>
                </a:cubicBezTo>
                <a:close/>
                <a:moveTo>
                  <a:pt x="2943478" y="487673"/>
                </a:moveTo>
                <a:cubicBezTo>
                  <a:pt x="2959083" y="496948"/>
                  <a:pt x="2971729" y="500832"/>
                  <a:pt x="2966696" y="517222"/>
                </a:cubicBezTo>
                <a:cubicBezTo>
                  <a:pt x="2956188" y="536414"/>
                  <a:pt x="2930454" y="515061"/>
                  <a:pt x="2930015" y="501472"/>
                </a:cubicBezTo>
                <a:cubicBezTo>
                  <a:pt x="2935488" y="498669"/>
                  <a:pt x="2940964" y="495867"/>
                  <a:pt x="2943478" y="487673"/>
                </a:cubicBezTo>
                <a:close/>
                <a:moveTo>
                  <a:pt x="1914829" y="483709"/>
                </a:moveTo>
                <a:cubicBezTo>
                  <a:pt x="1927724" y="484420"/>
                  <a:pt x="1937979" y="495068"/>
                  <a:pt x="1949008" y="511083"/>
                </a:cubicBezTo>
                <a:cubicBezTo>
                  <a:pt x="1952089" y="545693"/>
                  <a:pt x="1890994" y="524805"/>
                  <a:pt x="1893886" y="491330"/>
                </a:cubicBezTo>
                <a:cubicBezTo>
                  <a:pt x="1899856" y="492464"/>
                  <a:pt x="1897405" y="488904"/>
                  <a:pt x="1900925" y="486480"/>
                </a:cubicBezTo>
                <a:cubicBezTo>
                  <a:pt x="1905938" y="484339"/>
                  <a:pt x="1910530" y="483471"/>
                  <a:pt x="1914829" y="483709"/>
                </a:cubicBezTo>
                <a:close/>
                <a:moveTo>
                  <a:pt x="2416587" y="468933"/>
                </a:moveTo>
                <a:cubicBezTo>
                  <a:pt x="2420971" y="470552"/>
                  <a:pt x="2424955" y="474435"/>
                  <a:pt x="2429907" y="481626"/>
                </a:cubicBezTo>
                <a:cubicBezTo>
                  <a:pt x="2420664" y="498594"/>
                  <a:pt x="2397637" y="487949"/>
                  <a:pt x="2400854" y="469830"/>
                </a:cubicBezTo>
                <a:cubicBezTo>
                  <a:pt x="2407415" y="467961"/>
                  <a:pt x="2412202" y="467315"/>
                  <a:pt x="2416587" y="468933"/>
                </a:cubicBezTo>
                <a:close/>
                <a:moveTo>
                  <a:pt x="2662265" y="462848"/>
                </a:moveTo>
                <a:cubicBezTo>
                  <a:pt x="2667334" y="465397"/>
                  <a:pt x="2671029" y="468476"/>
                  <a:pt x="2673580" y="471803"/>
                </a:cubicBezTo>
                <a:cubicBezTo>
                  <a:pt x="2691443" y="495107"/>
                  <a:pt x="2653364" y="530732"/>
                  <a:pt x="2639608" y="483824"/>
                </a:cubicBezTo>
                <a:cubicBezTo>
                  <a:pt x="2646799" y="478872"/>
                  <a:pt x="2645376" y="469111"/>
                  <a:pt x="2662265" y="462848"/>
                </a:cubicBezTo>
                <a:close/>
                <a:moveTo>
                  <a:pt x="2563337" y="451160"/>
                </a:moveTo>
                <a:cubicBezTo>
                  <a:pt x="2573789" y="454450"/>
                  <a:pt x="2580865" y="460293"/>
                  <a:pt x="2585410" y="468055"/>
                </a:cubicBezTo>
                <a:cubicBezTo>
                  <a:pt x="2589954" y="475813"/>
                  <a:pt x="2591966" y="485489"/>
                  <a:pt x="2592291" y="496440"/>
                </a:cubicBezTo>
                <a:cubicBezTo>
                  <a:pt x="2585864" y="512502"/>
                  <a:pt x="2572377" y="508709"/>
                  <a:pt x="2562355" y="498096"/>
                </a:cubicBezTo>
                <a:lnTo>
                  <a:pt x="2560652" y="495123"/>
                </a:lnTo>
                <a:lnTo>
                  <a:pt x="2560206" y="500411"/>
                </a:lnTo>
                <a:cubicBezTo>
                  <a:pt x="2559114" y="503222"/>
                  <a:pt x="2556932" y="505471"/>
                  <a:pt x="2552566" y="509969"/>
                </a:cubicBezTo>
                <a:cubicBezTo>
                  <a:pt x="2552566" y="505470"/>
                  <a:pt x="2548201" y="505471"/>
                  <a:pt x="2543835" y="500973"/>
                </a:cubicBezTo>
                <a:cubicBezTo>
                  <a:pt x="2543834" y="494225"/>
                  <a:pt x="2544927" y="489728"/>
                  <a:pt x="2547654" y="487478"/>
                </a:cubicBezTo>
                <a:lnTo>
                  <a:pt x="2556273" y="487479"/>
                </a:lnTo>
                <a:lnTo>
                  <a:pt x="2551237" y="478688"/>
                </a:lnTo>
                <a:cubicBezTo>
                  <a:pt x="2549274" y="471600"/>
                  <a:pt x="2549493" y="464436"/>
                  <a:pt x="2553210" y="458824"/>
                </a:cubicBezTo>
                <a:cubicBezTo>
                  <a:pt x="2559279" y="459831"/>
                  <a:pt x="2562656" y="457276"/>
                  <a:pt x="2563337" y="451160"/>
                </a:cubicBezTo>
                <a:close/>
                <a:moveTo>
                  <a:pt x="3109215" y="434628"/>
                </a:moveTo>
                <a:cubicBezTo>
                  <a:pt x="3116564" y="434720"/>
                  <a:pt x="3124760" y="436881"/>
                  <a:pt x="3129778" y="440568"/>
                </a:cubicBezTo>
                <a:cubicBezTo>
                  <a:pt x="3133280" y="466311"/>
                  <a:pt x="3085684" y="481524"/>
                  <a:pt x="3093729" y="441104"/>
                </a:cubicBezTo>
                <a:cubicBezTo>
                  <a:pt x="3095362" y="436512"/>
                  <a:pt x="3101867" y="434536"/>
                  <a:pt x="3109215" y="434628"/>
                </a:cubicBezTo>
                <a:close/>
                <a:moveTo>
                  <a:pt x="3393854" y="426774"/>
                </a:moveTo>
                <a:cubicBezTo>
                  <a:pt x="3389883" y="462347"/>
                  <a:pt x="3370010" y="478189"/>
                  <a:pt x="3350720" y="498331"/>
                </a:cubicBezTo>
                <a:cubicBezTo>
                  <a:pt x="3347795" y="476834"/>
                  <a:pt x="3359247" y="431483"/>
                  <a:pt x="3393854" y="426774"/>
                </a:cubicBezTo>
                <a:close/>
                <a:moveTo>
                  <a:pt x="2177584" y="423143"/>
                </a:moveTo>
                <a:cubicBezTo>
                  <a:pt x="2190085" y="456684"/>
                  <a:pt x="2179494" y="479787"/>
                  <a:pt x="2171361" y="506463"/>
                </a:cubicBezTo>
                <a:cubicBezTo>
                  <a:pt x="2159055" y="488596"/>
                  <a:pt x="2148821" y="442955"/>
                  <a:pt x="2177584" y="423143"/>
                </a:cubicBezTo>
                <a:close/>
                <a:moveTo>
                  <a:pt x="1997312" y="401005"/>
                </a:moveTo>
                <a:cubicBezTo>
                  <a:pt x="2031322" y="417233"/>
                  <a:pt x="2039561" y="438146"/>
                  <a:pt x="2064980" y="455936"/>
                </a:cubicBezTo>
                <a:cubicBezTo>
                  <a:pt x="2037279" y="474416"/>
                  <a:pt x="1988369" y="425041"/>
                  <a:pt x="1997312" y="401005"/>
                </a:cubicBezTo>
                <a:close/>
                <a:moveTo>
                  <a:pt x="2290144" y="398161"/>
                </a:moveTo>
                <a:cubicBezTo>
                  <a:pt x="2300377" y="398747"/>
                  <a:pt x="2309380" y="408122"/>
                  <a:pt x="2306106" y="417502"/>
                </a:cubicBezTo>
                <a:cubicBezTo>
                  <a:pt x="2297374" y="425834"/>
                  <a:pt x="2275546" y="421667"/>
                  <a:pt x="2279912" y="400831"/>
                </a:cubicBezTo>
                <a:cubicBezTo>
                  <a:pt x="2283186" y="398747"/>
                  <a:pt x="2286734" y="397965"/>
                  <a:pt x="2290144" y="398161"/>
                </a:cubicBezTo>
                <a:close/>
                <a:moveTo>
                  <a:pt x="3355272" y="358921"/>
                </a:moveTo>
                <a:cubicBezTo>
                  <a:pt x="3363450" y="357977"/>
                  <a:pt x="3369967" y="359692"/>
                  <a:pt x="3375211" y="363029"/>
                </a:cubicBezTo>
                <a:cubicBezTo>
                  <a:pt x="3390942" y="373040"/>
                  <a:pt x="3395211" y="397662"/>
                  <a:pt x="3398482" y="409027"/>
                </a:cubicBezTo>
                <a:cubicBezTo>
                  <a:pt x="3367792" y="450252"/>
                  <a:pt x="3340816" y="391318"/>
                  <a:pt x="3355272" y="358921"/>
                </a:cubicBezTo>
                <a:close/>
                <a:moveTo>
                  <a:pt x="3118367" y="358519"/>
                </a:moveTo>
                <a:cubicBezTo>
                  <a:pt x="3140124" y="359919"/>
                  <a:pt x="3146689" y="376473"/>
                  <a:pt x="3150185" y="402165"/>
                </a:cubicBezTo>
                <a:cubicBezTo>
                  <a:pt x="3137324" y="434444"/>
                  <a:pt x="3092217" y="388245"/>
                  <a:pt x="3109896" y="359672"/>
                </a:cubicBezTo>
                <a:cubicBezTo>
                  <a:pt x="3114714" y="363377"/>
                  <a:pt x="3114131" y="359095"/>
                  <a:pt x="3118367" y="358519"/>
                </a:cubicBezTo>
                <a:close/>
                <a:moveTo>
                  <a:pt x="3040060" y="344409"/>
                </a:moveTo>
                <a:cubicBezTo>
                  <a:pt x="3051728" y="343686"/>
                  <a:pt x="3065133" y="347052"/>
                  <a:pt x="3069458" y="349181"/>
                </a:cubicBezTo>
                <a:cubicBezTo>
                  <a:pt x="3062595" y="375987"/>
                  <a:pt x="3046143" y="361419"/>
                  <a:pt x="3021081" y="364173"/>
                </a:cubicBezTo>
                <a:cubicBezTo>
                  <a:pt x="3018460" y="349945"/>
                  <a:pt x="3028391" y="345132"/>
                  <a:pt x="3040060" y="344409"/>
                </a:cubicBezTo>
                <a:close/>
                <a:moveTo>
                  <a:pt x="2781705" y="342321"/>
                </a:moveTo>
                <a:cubicBezTo>
                  <a:pt x="2789466" y="347732"/>
                  <a:pt x="2795933" y="352240"/>
                  <a:pt x="2799666" y="357246"/>
                </a:cubicBezTo>
                <a:cubicBezTo>
                  <a:pt x="2803399" y="362250"/>
                  <a:pt x="2804400" y="367752"/>
                  <a:pt x="2801226" y="375150"/>
                </a:cubicBezTo>
                <a:cubicBezTo>
                  <a:pt x="2790506" y="390740"/>
                  <a:pt x="2763840" y="368304"/>
                  <a:pt x="2765812" y="354305"/>
                </a:cubicBezTo>
                <a:cubicBezTo>
                  <a:pt x="2770186" y="353510"/>
                  <a:pt x="2778132" y="347518"/>
                  <a:pt x="2781705" y="342321"/>
                </a:cubicBezTo>
                <a:close/>
                <a:moveTo>
                  <a:pt x="1433168" y="329601"/>
                </a:moveTo>
                <a:cubicBezTo>
                  <a:pt x="1438758" y="332423"/>
                  <a:pt x="1442830" y="337803"/>
                  <a:pt x="1442028" y="344050"/>
                </a:cubicBezTo>
                <a:cubicBezTo>
                  <a:pt x="1434994" y="349372"/>
                  <a:pt x="1409270" y="351916"/>
                  <a:pt x="1415194" y="330511"/>
                </a:cubicBezTo>
                <a:cubicBezTo>
                  <a:pt x="1420469" y="326520"/>
                  <a:pt x="1427578" y="326781"/>
                  <a:pt x="1433168" y="329601"/>
                </a:cubicBezTo>
                <a:close/>
                <a:moveTo>
                  <a:pt x="2115270" y="324706"/>
                </a:moveTo>
                <a:cubicBezTo>
                  <a:pt x="2121145" y="321664"/>
                  <a:pt x="2128108" y="323124"/>
                  <a:pt x="2133140" y="326849"/>
                </a:cubicBezTo>
                <a:cubicBezTo>
                  <a:pt x="2138172" y="330576"/>
                  <a:pt x="2141274" y="336567"/>
                  <a:pt x="2139428" y="342588"/>
                </a:cubicBezTo>
                <a:cubicBezTo>
                  <a:pt x="2131595" y="346644"/>
                  <a:pt x="2105812" y="344800"/>
                  <a:pt x="2115270" y="324706"/>
                </a:cubicBezTo>
                <a:close/>
                <a:moveTo>
                  <a:pt x="2212145" y="302124"/>
                </a:moveTo>
                <a:cubicBezTo>
                  <a:pt x="2213964" y="315496"/>
                  <a:pt x="2213964" y="315496"/>
                  <a:pt x="2206526" y="325587"/>
                </a:cubicBezTo>
                <a:cubicBezTo>
                  <a:pt x="2205918" y="321130"/>
                  <a:pt x="2201593" y="321719"/>
                  <a:pt x="2196659" y="317850"/>
                </a:cubicBezTo>
                <a:cubicBezTo>
                  <a:pt x="2195751" y="311165"/>
                  <a:pt x="2196226" y="306560"/>
                  <a:pt x="2198626" y="303965"/>
                </a:cubicBezTo>
                <a:cubicBezTo>
                  <a:pt x="2201027" y="301369"/>
                  <a:pt x="2205353" y="300779"/>
                  <a:pt x="2212145" y="302124"/>
                </a:cubicBezTo>
                <a:close/>
                <a:moveTo>
                  <a:pt x="3120743" y="282769"/>
                </a:moveTo>
                <a:cubicBezTo>
                  <a:pt x="3124011" y="281422"/>
                  <a:pt x="3128185" y="282703"/>
                  <a:pt x="3133785" y="286775"/>
                </a:cubicBezTo>
                <a:cubicBezTo>
                  <a:pt x="3129823" y="299674"/>
                  <a:pt x="3129823" y="299674"/>
                  <a:pt x="3118836" y="305711"/>
                </a:cubicBezTo>
                <a:cubicBezTo>
                  <a:pt x="3120157" y="301410"/>
                  <a:pt x="3115984" y="300130"/>
                  <a:pt x="3113130" y="294548"/>
                </a:cubicBezTo>
                <a:cubicBezTo>
                  <a:pt x="3115111" y="288097"/>
                  <a:pt x="3117476" y="284119"/>
                  <a:pt x="3120743" y="282769"/>
                </a:cubicBezTo>
                <a:close/>
                <a:moveTo>
                  <a:pt x="2463279" y="269989"/>
                </a:moveTo>
                <a:cubicBezTo>
                  <a:pt x="2481759" y="272473"/>
                  <a:pt x="2495971" y="293028"/>
                  <a:pt x="2503710" y="301969"/>
                </a:cubicBezTo>
                <a:cubicBezTo>
                  <a:pt x="2493161" y="352270"/>
                  <a:pt x="2443936" y="310103"/>
                  <a:pt x="2443458" y="274630"/>
                </a:cubicBezTo>
                <a:cubicBezTo>
                  <a:pt x="2450485" y="270344"/>
                  <a:pt x="2457119" y="269162"/>
                  <a:pt x="2463279" y="269989"/>
                </a:cubicBezTo>
                <a:close/>
                <a:moveTo>
                  <a:pt x="2853931" y="267594"/>
                </a:moveTo>
                <a:cubicBezTo>
                  <a:pt x="2889250" y="259317"/>
                  <a:pt x="2899652" y="288970"/>
                  <a:pt x="2909871" y="308706"/>
                </a:cubicBezTo>
                <a:cubicBezTo>
                  <a:pt x="2887000" y="350582"/>
                  <a:pt x="2846675" y="301384"/>
                  <a:pt x="2853931" y="267594"/>
                </a:cubicBezTo>
                <a:close/>
                <a:moveTo>
                  <a:pt x="1931425" y="250181"/>
                </a:moveTo>
                <a:cubicBezTo>
                  <a:pt x="1941643" y="249382"/>
                  <a:pt x="1951829" y="257458"/>
                  <a:pt x="1949849" y="267193"/>
                </a:cubicBezTo>
                <a:cubicBezTo>
                  <a:pt x="1942320" y="276629"/>
                  <a:pt x="1920130" y="275441"/>
                  <a:pt x="1921646" y="254207"/>
                </a:cubicBezTo>
                <a:cubicBezTo>
                  <a:pt x="1924610" y="251700"/>
                  <a:pt x="1928019" y="250447"/>
                  <a:pt x="1931425" y="250181"/>
                </a:cubicBezTo>
                <a:close/>
                <a:moveTo>
                  <a:pt x="3478076" y="162487"/>
                </a:moveTo>
                <a:cubicBezTo>
                  <a:pt x="3514269" y="164944"/>
                  <a:pt x="3515507" y="196344"/>
                  <a:pt x="3519482" y="218210"/>
                </a:cubicBezTo>
                <a:cubicBezTo>
                  <a:pt x="3485325" y="251527"/>
                  <a:pt x="3461220" y="192658"/>
                  <a:pt x="3478076" y="162487"/>
                </a:cubicBezTo>
                <a:close/>
                <a:moveTo>
                  <a:pt x="2155461" y="145677"/>
                </a:moveTo>
                <a:cubicBezTo>
                  <a:pt x="2174478" y="148271"/>
                  <a:pt x="2185581" y="167043"/>
                  <a:pt x="2195639" y="180336"/>
                </a:cubicBezTo>
                <a:cubicBezTo>
                  <a:pt x="2180180" y="225478"/>
                  <a:pt x="2132114" y="183810"/>
                  <a:pt x="2133550" y="149279"/>
                </a:cubicBezTo>
                <a:cubicBezTo>
                  <a:pt x="2141902" y="145745"/>
                  <a:pt x="2149122" y="144812"/>
                  <a:pt x="2155461" y="145677"/>
                </a:cubicBezTo>
                <a:close/>
                <a:moveTo>
                  <a:pt x="2890236" y="121338"/>
                </a:moveTo>
                <a:cubicBezTo>
                  <a:pt x="2893977" y="120307"/>
                  <a:pt x="2897598" y="120601"/>
                  <a:pt x="2900801" y="121790"/>
                </a:cubicBezTo>
                <a:cubicBezTo>
                  <a:pt x="2910411" y="125354"/>
                  <a:pt x="2916265" y="136959"/>
                  <a:pt x="2910381" y="144965"/>
                </a:cubicBezTo>
                <a:cubicBezTo>
                  <a:pt x="2899588" y="150366"/>
                  <a:pt x="2879945" y="139974"/>
                  <a:pt x="2890236" y="121338"/>
                </a:cubicBezTo>
                <a:close/>
                <a:moveTo>
                  <a:pt x="2755196" y="233"/>
                </a:moveTo>
                <a:cubicBezTo>
                  <a:pt x="2761705" y="-950"/>
                  <a:pt x="2767933" y="2490"/>
                  <a:pt x="2771650" y="7528"/>
                </a:cubicBezTo>
                <a:cubicBezTo>
                  <a:pt x="2775366" y="12568"/>
                  <a:pt x="2776572" y="19206"/>
                  <a:pt x="2773040" y="24419"/>
                </a:cubicBezTo>
                <a:cubicBezTo>
                  <a:pt x="2764362" y="25997"/>
                  <a:pt x="2740256" y="16665"/>
                  <a:pt x="2755196" y="233"/>
                </a:cubicBezTo>
                <a:close/>
              </a:path>
            </a:pathLst>
          </a:custGeom>
          <a:solidFill>
            <a:sysClr val="window" lastClr="FFFFFF">
              <a:lumMod val="85000"/>
            </a:sysClr>
          </a:solidFill>
        </p:spPr>
      </p:pic>
      <p:sp>
        <p:nvSpPr>
          <p:cNvPr id="7" name="Google Shape;818;p48">
            <a:extLst>
              <a:ext uri="{FF2B5EF4-FFF2-40B4-BE49-F238E27FC236}">
                <a16:creationId xmlns:a16="http://schemas.microsoft.com/office/drawing/2014/main" id="{2798A4CE-6441-4465-BC35-727AAB8D6B1C}"/>
              </a:ext>
            </a:extLst>
          </p:cNvPr>
          <p:cNvSpPr txBox="1">
            <a:spLocks/>
          </p:cNvSpPr>
          <p:nvPr/>
        </p:nvSpPr>
        <p:spPr>
          <a:xfrm flipH="1">
            <a:off x="1891603" y="4851365"/>
            <a:ext cx="1463578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Baliho Script" pitchFamily="2" charset="-93"/>
                <a:cs typeface="Arial"/>
                <a:sym typeface="Arial"/>
              </a:rPr>
              <a:t>1999</a:t>
            </a:r>
          </a:p>
        </p:txBody>
      </p:sp>
      <p:sp>
        <p:nvSpPr>
          <p:cNvPr id="35" name="Google Shape;818;p48">
            <a:extLst>
              <a:ext uri="{FF2B5EF4-FFF2-40B4-BE49-F238E27FC236}">
                <a16:creationId xmlns:a16="http://schemas.microsoft.com/office/drawing/2014/main" id="{C801C32C-0782-43E8-8D06-6BA339170B51}"/>
              </a:ext>
            </a:extLst>
          </p:cNvPr>
          <p:cNvSpPr txBox="1">
            <a:spLocks/>
          </p:cNvSpPr>
          <p:nvPr/>
        </p:nvSpPr>
        <p:spPr>
          <a:xfrm flipH="1">
            <a:off x="5542697" y="4851365"/>
            <a:ext cx="1463578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Baliho Script" pitchFamily="2" charset="-93"/>
                <a:cs typeface="Arial"/>
                <a:sym typeface="Arial"/>
              </a:rPr>
              <a:t>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652544-AE98-40ED-9498-7B50385972A6}"/>
              </a:ext>
            </a:extLst>
          </p:cNvPr>
          <p:cNvSpPr txBox="1"/>
          <p:nvPr/>
        </p:nvSpPr>
        <p:spPr>
          <a:xfrm>
            <a:off x="8089412" y="4734342"/>
            <a:ext cx="4102588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Nâng cao sức cạnh tranh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Xóa bỏ những rủi ro khi chuyển đổi tiền tệ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vi-VN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+ Thuận lợi cho chuyển giao vốn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+ </a:t>
            </a:r>
            <a:r>
              <a:rPr lang="vi-VN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Đơn giản hóa công tác kế toán các doanh nghiệp đa quốc gia.</a:t>
            </a:r>
            <a:endParaRPr lang="en-US" dirty="0">
              <a:solidFill>
                <a:schemeClr val="tx1">
                  <a:lumMod val="90000"/>
                  <a:lumOff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38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Google Shape;4114;p56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15" name="Google Shape;4115;p56"/>
          <p:cNvSpPr txBox="1">
            <a:spLocks noGrp="1"/>
          </p:cNvSpPr>
          <p:nvPr>
            <p:ph type="title" idx="6"/>
          </p:nvPr>
        </p:nvSpPr>
        <p:spPr>
          <a:xfrm>
            <a:off x="3926674" y="722291"/>
            <a:ext cx="6346493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chemeClr val="bg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 đồng tiền chung châu Âu</a:t>
            </a:r>
            <a:endParaRPr sz="2800" b="1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4185" name="Google Shape;4185;p56"/>
          <p:cNvGrpSpPr/>
          <p:nvPr/>
        </p:nvGrpSpPr>
        <p:grpSpPr>
          <a:xfrm>
            <a:off x="98893" y="302745"/>
            <a:ext cx="2150295" cy="1588371"/>
            <a:chOff x="1942875" y="4263875"/>
            <a:chExt cx="856600" cy="632750"/>
          </a:xfrm>
        </p:grpSpPr>
        <p:sp>
          <p:nvSpPr>
            <p:cNvPr id="4186" name="Google Shape;4186;p56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56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56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56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56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56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56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56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56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56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56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56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56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56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56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56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56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56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56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56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56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56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56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56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56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56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56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56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56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56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56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61" y="690644"/>
            <a:ext cx="2081474" cy="797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02" y="1556999"/>
            <a:ext cx="10243471" cy="47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99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9" name="Google Shape;4829;p62"/>
          <p:cNvSpPr txBox="1">
            <a:spLocks noGrp="1"/>
          </p:cNvSpPr>
          <p:nvPr>
            <p:ph type="title"/>
          </p:nvPr>
        </p:nvSpPr>
        <p:spPr>
          <a:xfrm>
            <a:off x="4090515" y="2622627"/>
            <a:ext cx="6621028" cy="1612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#9Slide03 IcielUni Sans Heavy" panose="00000500000000000000" pitchFamily="2" charset="0"/>
              </a:rPr>
              <a:t>LIÊN MINH CHÂU ÂU – MỘT TRUNG TÂM KINH TẾ LỚN TRÊN THẾ GIỚI</a:t>
            </a:r>
            <a:endParaRPr sz="3200" dirty="0">
              <a:latin typeface="#9Slide03 IcielUni Sans Heavy" panose="00000500000000000000" pitchFamily="2" charset="0"/>
            </a:endParaRPr>
          </a:p>
        </p:txBody>
      </p:sp>
      <p:sp>
        <p:nvSpPr>
          <p:cNvPr id="4831" name="Google Shape;4831;p62"/>
          <p:cNvSpPr/>
          <p:nvPr/>
        </p:nvSpPr>
        <p:spPr>
          <a:xfrm>
            <a:off x="2552715" y="2713200"/>
            <a:ext cx="1431600" cy="1431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4832" name="Google Shape;4832;p62"/>
          <p:cNvSpPr txBox="1">
            <a:spLocks noGrp="1"/>
          </p:cNvSpPr>
          <p:nvPr>
            <p:ph type="title" idx="2"/>
          </p:nvPr>
        </p:nvSpPr>
        <p:spPr>
          <a:xfrm>
            <a:off x="2658915" y="2819397"/>
            <a:ext cx="12192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</a:rPr>
              <a:t>02 </a:t>
            </a:r>
            <a:endParaRPr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9" grpId="0"/>
      <p:bldP spid="48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p36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67" name="Google Shape;3467;p36"/>
          <p:cNvSpPr txBox="1">
            <a:spLocks noGrp="1"/>
          </p:cNvSpPr>
          <p:nvPr>
            <p:ph type="title"/>
          </p:nvPr>
        </p:nvSpPr>
        <p:spPr>
          <a:xfrm>
            <a:off x="955867" y="8151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400" b="1" dirty="0">
                <a:latin typeface="#9Slide05 Aquarelle" panose="02040603050506020204" pitchFamily="18" charset="0"/>
              </a:rPr>
              <a:t>Đi tìm từ khóa</a:t>
            </a:r>
            <a:endParaRPr sz="4400" b="1" dirty="0">
              <a:latin typeface="#9Slide05 Aquarelle" panose="0204060305050602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036" y="2715491"/>
            <a:ext cx="1011382" cy="3214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377483-F2DA-45C5-92FD-24F986DEFF45}"/>
              </a:ext>
            </a:extLst>
          </p:cNvPr>
          <p:cNvSpPr txBox="1">
            <a:spLocks/>
          </p:cNvSpPr>
          <p:nvPr/>
        </p:nvSpPr>
        <p:spPr>
          <a:xfrm>
            <a:off x="677418" y="1542015"/>
            <a:ext cx="4537410" cy="2262940"/>
          </a:xfrm>
          <a:prstGeom prst="rect">
            <a:avLst/>
          </a:prstGeom>
          <a:solidFill>
            <a:srgbClr val="ED7D31">
              <a:lumMod val="20000"/>
              <a:lumOff val="80000"/>
              <a:alpha val="61000"/>
            </a:srgbClr>
          </a:solidFill>
          <a:ln>
            <a:solidFill>
              <a:sysClr val="windowText" lastClr="000000"/>
            </a:solidFill>
            <a:prstDash val="sysDot"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Chia lớp thành 6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đội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Nhiệm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vụ: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iền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các từ khóa phù hợp (</a:t>
            </a:r>
            <a:r>
              <a:rPr kumimoji="0" lang="en-US" sz="2200" b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phiếu</a:t>
            </a:r>
            <a:r>
              <a:rPr kumimoji="0" lang="en-US" sz="2200" b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học tập)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từ khóa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đúng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được 1đ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Thời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gian</a:t>
            </a:r>
            <a:r>
              <a:rPr kumimoji="0" lang="en-US" sz="22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: 5 </a:t>
            </a:r>
            <a:r>
              <a:rPr kumimoji="0" lang="en-US" sz="2200" b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phút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2" descr="Meeting, Meeting, illustrator, convention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000" r="94778">
                        <a14:foregroundMark x1="33889" y1="12821" x2="38778" y2="8547"/>
                        <a14:foregroundMark x1="52444" y1="8120" x2="70111" y2="29202"/>
                        <a14:foregroundMark x1="39444" y1="24929" x2="56778" y2="65100"/>
                        <a14:foregroundMark x1="29667" y1="61966" x2="39444" y2="37322"/>
                        <a14:foregroundMark x1="25333" y1="44444" x2="40000" y2="64672"/>
                        <a14:foregroundMark x1="33556" y1="72080" x2="34778" y2="73362"/>
                        <a14:foregroundMark x1="58222" y1="56553" x2="58000" y2="71795"/>
                        <a14:foregroundMark x1="43667" y1="58120" x2="56778" y2="50997"/>
                        <a14:foregroundMark x1="44556" y1="67094" x2="58556" y2="53419"/>
                        <a14:foregroundMark x1="46444" y1="33903" x2="61333" y2="65527"/>
                        <a14:foregroundMark x1="46667" y1="35043" x2="57667" y2="37037"/>
                        <a14:foregroundMark x1="71333" y1="56125" x2="71333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37" y="1812022"/>
            <a:ext cx="5918570" cy="461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9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4" name="Google Shape;5144;p65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4829;p62"/>
          <p:cNvSpPr txBox="1">
            <a:spLocks noGrp="1"/>
          </p:cNvSpPr>
          <p:nvPr>
            <p:ph type="title"/>
          </p:nvPr>
        </p:nvSpPr>
        <p:spPr>
          <a:xfrm>
            <a:off x="2914858" y="623533"/>
            <a:ext cx="6137702" cy="81290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chemeClr val="bg1"/>
                </a:solidFill>
                <a:latin typeface="#9Slide03 IcielUni Sans Heavy" panose="00000500000000000000" pitchFamily="2" charset="0"/>
              </a:rPr>
              <a:t>2. LIÊN MINH CHÂU ÂU – MỘT TRUNG TÂM KINH TẾ LỚN TRÊN THẾ GIỚI</a:t>
            </a:r>
            <a:endParaRPr sz="2400" dirty="0">
              <a:solidFill>
                <a:schemeClr val="bg1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652544-AE98-40ED-9498-7B50385972A6}"/>
              </a:ext>
            </a:extLst>
          </p:cNvPr>
          <p:cNvSpPr txBox="1"/>
          <p:nvPr/>
        </p:nvSpPr>
        <p:spPr>
          <a:xfrm>
            <a:off x="1721681" y="1818217"/>
            <a:ext cx="8027721" cy="933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GDP VÀ GDP/NGƯỜI CỦA CÁC TRUNG TÂM KINH TẾ LỚN TRÊN THẾ GIỚI NĂM 2020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891401"/>
              </p:ext>
            </p:extLst>
          </p:nvPr>
        </p:nvGraphicFramePr>
        <p:xfrm>
          <a:off x="1689857" y="2952293"/>
          <a:ext cx="881228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457">
                  <a:extLst>
                    <a:ext uri="{9D8B030D-6E8A-4147-A177-3AD203B41FA5}">
                      <a16:colId xmlns:a16="http://schemas.microsoft.com/office/drawing/2014/main" val="2367444793"/>
                    </a:ext>
                  </a:extLst>
                </a:gridCol>
                <a:gridCol w="1762457">
                  <a:extLst>
                    <a:ext uri="{9D8B030D-6E8A-4147-A177-3AD203B41FA5}">
                      <a16:colId xmlns:a16="http://schemas.microsoft.com/office/drawing/2014/main" val="3623477258"/>
                    </a:ext>
                  </a:extLst>
                </a:gridCol>
                <a:gridCol w="1762457">
                  <a:extLst>
                    <a:ext uri="{9D8B030D-6E8A-4147-A177-3AD203B41FA5}">
                      <a16:colId xmlns:a16="http://schemas.microsoft.com/office/drawing/2014/main" val="1731328056"/>
                    </a:ext>
                  </a:extLst>
                </a:gridCol>
                <a:gridCol w="1762457">
                  <a:extLst>
                    <a:ext uri="{9D8B030D-6E8A-4147-A177-3AD203B41FA5}">
                      <a16:colId xmlns:a16="http://schemas.microsoft.com/office/drawing/2014/main" val="2462534197"/>
                    </a:ext>
                  </a:extLst>
                </a:gridCol>
                <a:gridCol w="1762457">
                  <a:extLst>
                    <a:ext uri="{9D8B030D-6E8A-4147-A177-3AD203B41FA5}">
                      <a16:colId xmlns:a16="http://schemas.microsoft.com/office/drawing/2014/main" val="3506781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Chỉ số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EU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Hoa </a:t>
                      </a:r>
                      <a:r>
                        <a:rPr lang="en-US" sz="21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Kỳ</a:t>
                      </a:r>
                      <a:endParaRPr lang="en-US" sz="2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Nhật</a:t>
                      </a:r>
                      <a:r>
                        <a:rPr lang="en-US" sz="210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Bản</a:t>
                      </a:r>
                      <a:endParaRPr lang="en-US" sz="2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1F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Trung </a:t>
                      </a:r>
                      <a:r>
                        <a:rPr lang="en-US" sz="21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Quốc</a:t>
                      </a:r>
                      <a:endParaRPr lang="en-US" sz="2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BE1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385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GDP (</a:t>
                      </a:r>
                      <a:r>
                        <a:rPr lang="en-US" sz="21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tỉ</a:t>
                      </a:r>
                      <a:r>
                        <a:rPr lang="en-US" sz="210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USD)</a:t>
                      </a:r>
                      <a:endParaRPr lang="en-US" sz="2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15 276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20 937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4 951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14 723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72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GDP/người</a:t>
                      </a:r>
                      <a:r>
                        <a:rPr lang="en-US" sz="2100" baseline="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(USD/năm)</a:t>
                      </a:r>
                      <a:endParaRPr lang="en-US" sz="21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EF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34 115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63 544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39 539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10 500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847706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7F652544-AE98-40ED-9498-7B50385972A6}"/>
              </a:ext>
            </a:extLst>
          </p:cNvPr>
          <p:cNvSpPr txBox="1"/>
          <p:nvPr/>
        </p:nvSpPr>
        <p:spPr>
          <a:xfrm>
            <a:off x="1302326" y="5063041"/>
            <a:ext cx="9809019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dẫn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để thấy EU là một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300" i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300" i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652544-AE98-40ED-9498-7B50385972A6}"/>
              </a:ext>
            </a:extLst>
          </p:cNvPr>
          <p:cNvSpPr txBox="1"/>
          <p:nvPr/>
        </p:nvSpPr>
        <p:spPr>
          <a:xfrm>
            <a:off x="1744561" y="4632148"/>
            <a:ext cx="870287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2000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SGK </a:t>
            </a:r>
            <a:r>
              <a:rPr lang="en-US" sz="2000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000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 7</a:t>
            </a:r>
          </a:p>
        </p:txBody>
      </p:sp>
    </p:spTree>
    <p:extLst>
      <p:ext uri="{BB962C8B-B14F-4D97-AF65-F5344CB8AC3E}">
        <p14:creationId xmlns:p14="http://schemas.microsoft.com/office/powerpoint/2010/main" val="85982610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0" name="Google Shape;3310;p35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>
                <a:solidFill>
                  <a:schemeClr val="lt1"/>
                </a:solidFill>
              </a:rPr>
              <a:t>Here is where your presentation begins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574608" y="2172101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7" name="Picture 2" descr="Tháp Eiffel Hình ảnh | Định dạng hình ảnh PNG 400225136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24" y="4892107"/>
            <a:ext cx="1209373" cy="163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/>
          <a:srcRect l="18274" t="25712" r="17855" b="45887"/>
          <a:stretch>
            <a:fillRect/>
          </a:stretch>
        </p:blipFill>
        <p:spPr>
          <a:xfrm>
            <a:off x="2176644" y="2166093"/>
            <a:ext cx="8258858" cy="1727463"/>
          </a:xfrm>
          <a:custGeom>
            <a:avLst/>
            <a:gdLst/>
            <a:ahLst/>
            <a:cxnLst/>
            <a:rect l="l" t="t" r="r" b="b"/>
            <a:pathLst>
              <a:path w="6837654" h="1430197">
                <a:moveTo>
                  <a:pt x="6092647" y="1112672"/>
                </a:moveTo>
                <a:cubicBezTo>
                  <a:pt x="6084417" y="1142390"/>
                  <a:pt x="6073444" y="1173937"/>
                  <a:pt x="6059728" y="1207312"/>
                </a:cubicBezTo>
                <a:lnTo>
                  <a:pt x="6037097" y="1265605"/>
                </a:lnTo>
                <a:lnTo>
                  <a:pt x="6153683" y="1265605"/>
                </a:lnTo>
                <a:lnTo>
                  <a:pt x="6127622" y="1207312"/>
                </a:lnTo>
                <a:cubicBezTo>
                  <a:pt x="6112535" y="1173937"/>
                  <a:pt x="6100876" y="1142390"/>
                  <a:pt x="6092647" y="1112672"/>
                </a:cubicBezTo>
                <a:close/>
                <a:moveTo>
                  <a:pt x="5006797" y="1112672"/>
                </a:moveTo>
                <a:cubicBezTo>
                  <a:pt x="4998568" y="1142390"/>
                  <a:pt x="4987595" y="1173937"/>
                  <a:pt x="4973879" y="1207312"/>
                </a:cubicBezTo>
                <a:lnTo>
                  <a:pt x="4951247" y="1265605"/>
                </a:lnTo>
                <a:lnTo>
                  <a:pt x="5067833" y="1265605"/>
                </a:lnTo>
                <a:lnTo>
                  <a:pt x="5041773" y="1207312"/>
                </a:lnTo>
                <a:cubicBezTo>
                  <a:pt x="5026686" y="1173937"/>
                  <a:pt x="5015027" y="1142390"/>
                  <a:pt x="5006797" y="1112672"/>
                </a:cubicBezTo>
                <a:close/>
                <a:moveTo>
                  <a:pt x="6393941" y="958367"/>
                </a:moveTo>
                <a:cubicBezTo>
                  <a:pt x="6412687" y="959739"/>
                  <a:pt x="6443776" y="960424"/>
                  <a:pt x="6487210" y="960424"/>
                </a:cubicBezTo>
                <a:cubicBezTo>
                  <a:pt x="6560362" y="960424"/>
                  <a:pt x="6607911" y="959739"/>
                  <a:pt x="6629857" y="958367"/>
                </a:cubicBezTo>
                <a:cubicBezTo>
                  <a:pt x="6629857" y="981227"/>
                  <a:pt x="6628485" y="999058"/>
                  <a:pt x="6625742" y="1011859"/>
                </a:cubicBezTo>
                <a:cubicBezTo>
                  <a:pt x="6612483" y="1014145"/>
                  <a:pt x="6602996" y="1017346"/>
                  <a:pt x="6597281" y="1021461"/>
                </a:cubicBezTo>
                <a:cubicBezTo>
                  <a:pt x="6591566" y="1025575"/>
                  <a:pt x="6587565" y="1032662"/>
                  <a:pt x="6585280" y="1042720"/>
                </a:cubicBezTo>
                <a:cubicBezTo>
                  <a:pt x="6582994" y="1052779"/>
                  <a:pt x="6581851" y="1068781"/>
                  <a:pt x="6581851" y="1090726"/>
                </a:cubicBezTo>
                <a:lnTo>
                  <a:pt x="6581851" y="1248460"/>
                </a:lnTo>
                <a:cubicBezTo>
                  <a:pt x="6581851" y="1290980"/>
                  <a:pt x="6588251" y="1322641"/>
                  <a:pt x="6601053" y="1343444"/>
                </a:cubicBezTo>
                <a:cubicBezTo>
                  <a:pt x="6613855" y="1364246"/>
                  <a:pt x="6633057" y="1374648"/>
                  <a:pt x="6658660" y="1374648"/>
                </a:cubicBezTo>
                <a:cubicBezTo>
                  <a:pt x="6670091" y="1374648"/>
                  <a:pt x="6681063" y="1372247"/>
                  <a:pt x="6691579" y="1367447"/>
                </a:cubicBezTo>
                <a:cubicBezTo>
                  <a:pt x="6702094" y="1362646"/>
                  <a:pt x="6710781" y="1355217"/>
                  <a:pt x="6717639" y="1345158"/>
                </a:cubicBezTo>
                <a:cubicBezTo>
                  <a:pt x="6724040" y="1335557"/>
                  <a:pt x="6728841" y="1321841"/>
                  <a:pt x="6732041" y="1304010"/>
                </a:cubicBezTo>
                <a:cubicBezTo>
                  <a:pt x="6735242" y="1286179"/>
                  <a:pt x="6736841" y="1260576"/>
                  <a:pt x="6736841" y="1227201"/>
                </a:cubicBezTo>
                <a:lnTo>
                  <a:pt x="6736841" y="1103757"/>
                </a:lnTo>
                <a:cubicBezTo>
                  <a:pt x="6736841" y="1080897"/>
                  <a:pt x="6735470" y="1063294"/>
                  <a:pt x="6732727" y="1050950"/>
                </a:cubicBezTo>
                <a:cubicBezTo>
                  <a:pt x="6729984" y="1038606"/>
                  <a:pt x="6725411" y="1029576"/>
                  <a:pt x="6719011" y="1023861"/>
                </a:cubicBezTo>
                <a:cubicBezTo>
                  <a:pt x="6712610" y="1018146"/>
                  <a:pt x="6703466" y="1014145"/>
                  <a:pt x="6691579" y="1011859"/>
                </a:cubicBezTo>
                <a:cubicBezTo>
                  <a:pt x="6688835" y="993114"/>
                  <a:pt x="6687464" y="975283"/>
                  <a:pt x="6687464" y="958367"/>
                </a:cubicBezTo>
                <a:cubicBezTo>
                  <a:pt x="6706209" y="959739"/>
                  <a:pt x="6731812" y="960424"/>
                  <a:pt x="6764273" y="960424"/>
                </a:cubicBezTo>
                <a:cubicBezTo>
                  <a:pt x="6796277" y="960424"/>
                  <a:pt x="6820737" y="959739"/>
                  <a:pt x="6837654" y="958367"/>
                </a:cubicBezTo>
                <a:cubicBezTo>
                  <a:pt x="6837654" y="980770"/>
                  <a:pt x="6835826" y="998601"/>
                  <a:pt x="6832168" y="1011859"/>
                </a:cubicBezTo>
                <a:cubicBezTo>
                  <a:pt x="6820281" y="1013688"/>
                  <a:pt x="6811251" y="1017231"/>
                  <a:pt x="6805079" y="1022489"/>
                </a:cubicBezTo>
                <a:cubicBezTo>
                  <a:pt x="6798906" y="1027747"/>
                  <a:pt x="6794677" y="1036091"/>
                  <a:pt x="6792392" y="1047521"/>
                </a:cubicBezTo>
                <a:cubicBezTo>
                  <a:pt x="6790105" y="1058951"/>
                  <a:pt x="6788962" y="1075639"/>
                  <a:pt x="6788962" y="1097584"/>
                </a:cubicBezTo>
                <a:lnTo>
                  <a:pt x="6788962" y="1234059"/>
                </a:lnTo>
                <a:cubicBezTo>
                  <a:pt x="6788962" y="1275664"/>
                  <a:pt x="6785991" y="1308925"/>
                  <a:pt x="6780047" y="1333842"/>
                </a:cubicBezTo>
                <a:cubicBezTo>
                  <a:pt x="6774103" y="1358760"/>
                  <a:pt x="6763359" y="1378762"/>
                  <a:pt x="6747815" y="1393850"/>
                </a:cubicBezTo>
                <a:cubicBezTo>
                  <a:pt x="6721754" y="1418082"/>
                  <a:pt x="6681292" y="1430197"/>
                  <a:pt x="6626428" y="1430197"/>
                </a:cubicBezTo>
                <a:cubicBezTo>
                  <a:pt x="6580708" y="1430197"/>
                  <a:pt x="6544589" y="1424368"/>
                  <a:pt x="6518071" y="1412709"/>
                </a:cubicBezTo>
                <a:cubicBezTo>
                  <a:pt x="6491553" y="1401051"/>
                  <a:pt x="6472694" y="1382992"/>
                  <a:pt x="6461493" y="1358531"/>
                </a:cubicBezTo>
                <a:cubicBezTo>
                  <a:pt x="6450291" y="1334071"/>
                  <a:pt x="6444691" y="1301267"/>
                  <a:pt x="6444691" y="1260119"/>
                </a:cubicBezTo>
                <a:lnTo>
                  <a:pt x="6444691" y="1090726"/>
                </a:lnTo>
                <a:cubicBezTo>
                  <a:pt x="6444691" y="1069238"/>
                  <a:pt x="6443433" y="1053350"/>
                  <a:pt x="6440919" y="1043063"/>
                </a:cubicBezTo>
                <a:cubicBezTo>
                  <a:pt x="6438405" y="1032776"/>
                  <a:pt x="6434175" y="1025575"/>
                  <a:pt x="6428231" y="1021461"/>
                </a:cubicBezTo>
                <a:cubicBezTo>
                  <a:pt x="6422288" y="1017346"/>
                  <a:pt x="6412687" y="1014145"/>
                  <a:pt x="6399427" y="1011859"/>
                </a:cubicBezTo>
                <a:cubicBezTo>
                  <a:pt x="6395771" y="996315"/>
                  <a:pt x="6393941" y="978484"/>
                  <a:pt x="6393941" y="958367"/>
                </a:cubicBezTo>
                <a:close/>
                <a:moveTo>
                  <a:pt x="5308092" y="958367"/>
                </a:moveTo>
                <a:cubicBezTo>
                  <a:pt x="5326837" y="959739"/>
                  <a:pt x="5357927" y="960424"/>
                  <a:pt x="5401360" y="960424"/>
                </a:cubicBezTo>
                <a:cubicBezTo>
                  <a:pt x="5474513" y="960424"/>
                  <a:pt x="5522061" y="959739"/>
                  <a:pt x="5544007" y="958367"/>
                </a:cubicBezTo>
                <a:cubicBezTo>
                  <a:pt x="5544007" y="981227"/>
                  <a:pt x="5542635" y="999058"/>
                  <a:pt x="5539892" y="1011859"/>
                </a:cubicBezTo>
                <a:cubicBezTo>
                  <a:pt x="5526633" y="1014145"/>
                  <a:pt x="5517146" y="1017346"/>
                  <a:pt x="5511431" y="1021461"/>
                </a:cubicBezTo>
                <a:cubicBezTo>
                  <a:pt x="5505717" y="1025575"/>
                  <a:pt x="5501715" y="1032662"/>
                  <a:pt x="5499430" y="1042720"/>
                </a:cubicBezTo>
                <a:cubicBezTo>
                  <a:pt x="5497144" y="1052779"/>
                  <a:pt x="5496001" y="1068781"/>
                  <a:pt x="5496001" y="1090726"/>
                </a:cubicBezTo>
                <a:lnTo>
                  <a:pt x="5496001" y="1248460"/>
                </a:lnTo>
                <a:cubicBezTo>
                  <a:pt x="5496001" y="1290980"/>
                  <a:pt x="5502401" y="1322641"/>
                  <a:pt x="5515203" y="1343444"/>
                </a:cubicBezTo>
                <a:cubicBezTo>
                  <a:pt x="5528005" y="1364246"/>
                  <a:pt x="5547207" y="1374648"/>
                  <a:pt x="5572810" y="1374648"/>
                </a:cubicBezTo>
                <a:cubicBezTo>
                  <a:pt x="5584241" y="1374648"/>
                  <a:pt x="5595213" y="1372247"/>
                  <a:pt x="5605729" y="1367447"/>
                </a:cubicBezTo>
                <a:cubicBezTo>
                  <a:pt x="5616244" y="1362646"/>
                  <a:pt x="5624931" y="1355217"/>
                  <a:pt x="5631789" y="1345158"/>
                </a:cubicBezTo>
                <a:cubicBezTo>
                  <a:pt x="5638190" y="1335557"/>
                  <a:pt x="5642991" y="1321841"/>
                  <a:pt x="5646191" y="1304010"/>
                </a:cubicBezTo>
                <a:cubicBezTo>
                  <a:pt x="5649391" y="1286179"/>
                  <a:pt x="5650991" y="1260576"/>
                  <a:pt x="5650991" y="1227201"/>
                </a:cubicBezTo>
                <a:lnTo>
                  <a:pt x="5650991" y="1103757"/>
                </a:lnTo>
                <a:cubicBezTo>
                  <a:pt x="5650991" y="1080897"/>
                  <a:pt x="5649620" y="1063294"/>
                  <a:pt x="5646877" y="1050950"/>
                </a:cubicBezTo>
                <a:cubicBezTo>
                  <a:pt x="5644133" y="1038606"/>
                  <a:pt x="5639561" y="1029576"/>
                  <a:pt x="5633161" y="1023861"/>
                </a:cubicBezTo>
                <a:cubicBezTo>
                  <a:pt x="5626761" y="1018146"/>
                  <a:pt x="5617616" y="1014145"/>
                  <a:pt x="5605729" y="1011859"/>
                </a:cubicBezTo>
                <a:cubicBezTo>
                  <a:pt x="5602985" y="993114"/>
                  <a:pt x="5601613" y="975283"/>
                  <a:pt x="5601613" y="958367"/>
                </a:cubicBezTo>
                <a:cubicBezTo>
                  <a:pt x="5620359" y="959739"/>
                  <a:pt x="5645963" y="960424"/>
                  <a:pt x="5678423" y="960424"/>
                </a:cubicBezTo>
                <a:cubicBezTo>
                  <a:pt x="5710428" y="960424"/>
                  <a:pt x="5734888" y="959739"/>
                  <a:pt x="5751804" y="958367"/>
                </a:cubicBezTo>
                <a:cubicBezTo>
                  <a:pt x="5751804" y="980770"/>
                  <a:pt x="5749975" y="998601"/>
                  <a:pt x="5746317" y="1011859"/>
                </a:cubicBezTo>
                <a:cubicBezTo>
                  <a:pt x="5734431" y="1013688"/>
                  <a:pt x="5725401" y="1017231"/>
                  <a:pt x="5719229" y="1022489"/>
                </a:cubicBezTo>
                <a:cubicBezTo>
                  <a:pt x="5713056" y="1027747"/>
                  <a:pt x="5708827" y="1036091"/>
                  <a:pt x="5706541" y="1047521"/>
                </a:cubicBezTo>
                <a:cubicBezTo>
                  <a:pt x="5704255" y="1058951"/>
                  <a:pt x="5703112" y="1075639"/>
                  <a:pt x="5703112" y="1097584"/>
                </a:cubicBezTo>
                <a:lnTo>
                  <a:pt x="5703112" y="1234059"/>
                </a:lnTo>
                <a:cubicBezTo>
                  <a:pt x="5703112" y="1275664"/>
                  <a:pt x="5700141" y="1308925"/>
                  <a:pt x="5694197" y="1333842"/>
                </a:cubicBezTo>
                <a:cubicBezTo>
                  <a:pt x="5688253" y="1358760"/>
                  <a:pt x="5677509" y="1378762"/>
                  <a:pt x="5661964" y="1393850"/>
                </a:cubicBezTo>
                <a:cubicBezTo>
                  <a:pt x="5635904" y="1418082"/>
                  <a:pt x="5595442" y="1430197"/>
                  <a:pt x="5540578" y="1430197"/>
                </a:cubicBezTo>
                <a:cubicBezTo>
                  <a:pt x="5494858" y="1430197"/>
                  <a:pt x="5458739" y="1424368"/>
                  <a:pt x="5432221" y="1412709"/>
                </a:cubicBezTo>
                <a:cubicBezTo>
                  <a:pt x="5405704" y="1401051"/>
                  <a:pt x="5386844" y="1382992"/>
                  <a:pt x="5375643" y="1358531"/>
                </a:cubicBezTo>
                <a:cubicBezTo>
                  <a:pt x="5364442" y="1334071"/>
                  <a:pt x="5358841" y="1301267"/>
                  <a:pt x="5358841" y="1260119"/>
                </a:cubicBezTo>
                <a:lnTo>
                  <a:pt x="5358841" y="1090726"/>
                </a:lnTo>
                <a:cubicBezTo>
                  <a:pt x="5358841" y="1069238"/>
                  <a:pt x="5357584" y="1053350"/>
                  <a:pt x="5355069" y="1043063"/>
                </a:cubicBezTo>
                <a:cubicBezTo>
                  <a:pt x="5352555" y="1032776"/>
                  <a:pt x="5348325" y="1025575"/>
                  <a:pt x="5342381" y="1021461"/>
                </a:cubicBezTo>
                <a:cubicBezTo>
                  <a:pt x="5336438" y="1017346"/>
                  <a:pt x="5326837" y="1014145"/>
                  <a:pt x="5313578" y="1011859"/>
                </a:cubicBezTo>
                <a:cubicBezTo>
                  <a:pt x="5309921" y="996315"/>
                  <a:pt x="5308092" y="978484"/>
                  <a:pt x="5308092" y="958367"/>
                </a:cubicBezTo>
                <a:close/>
                <a:moveTo>
                  <a:pt x="4286250" y="958367"/>
                </a:moveTo>
                <a:cubicBezTo>
                  <a:pt x="4309110" y="959739"/>
                  <a:pt x="4350029" y="960424"/>
                  <a:pt x="4409008" y="960424"/>
                </a:cubicBezTo>
                <a:cubicBezTo>
                  <a:pt x="4458843" y="960424"/>
                  <a:pt x="4497476" y="959739"/>
                  <a:pt x="4524908" y="958367"/>
                </a:cubicBezTo>
                <a:cubicBezTo>
                  <a:pt x="4524908" y="970254"/>
                  <a:pt x="4524565" y="980198"/>
                  <a:pt x="4523880" y="988199"/>
                </a:cubicBezTo>
                <a:cubicBezTo>
                  <a:pt x="4523194" y="996200"/>
                  <a:pt x="4521479" y="1004087"/>
                  <a:pt x="4518736" y="1011859"/>
                </a:cubicBezTo>
                <a:cubicBezTo>
                  <a:pt x="4505477" y="1013231"/>
                  <a:pt x="4495876" y="1015860"/>
                  <a:pt x="4489932" y="1019746"/>
                </a:cubicBezTo>
                <a:cubicBezTo>
                  <a:pt x="4483989" y="1023632"/>
                  <a:pt x="4479874" y="1030490"/>
                  <a:pt x="4477588" y="1040320"/>
                </a:cubicBezTo>
                <a:cubicBezTo>
                  <a:pt x="4475302" y="1050150"/>
                  <a:pt x="4474159" y="1065809"/>
                  <a:pt x="4474159" y="1087297"/>
                </a:cubicBezTo>
                <a:lnTo>
                  <a:pt x="4474159" y="1157249"/>
                </a:lnTo>
                <a:lnTo>
                  <a:pt x="4607204" y="1157249"/>
                </a:lnTo>
                <a:lnTo>
                  <a:pt x="4607204" y="1087297"/>
                </a:lnTo>
                <a:cubicBezTo>
                  <a:pt x="4607204" y="1065809"/>
                  <a:pt x="4606175" y="1050264"/>
                  <a:pt x="4604118" y="1040663"/>
                </a:cubicBezTo>
                <a:cubicBezTo>
                  <a:pt x="4602060" y="1031062"/>
                  <a:pt x="4598061" y="1024318"/>
                  <a:pt x="4592117" y="1020432"/>
                </a:cubicBezTo>
                <a:cubicBezTo>
                  <a:pt x="4586173" y="1016546"/>
                  <a:pt x="4576343" y="1013688"/>
                  <a:pt x="4562627" y="1011859"/>
                </a:cubicBezTo>
                <a:cubicBezTo>
                  <a:pt x="4558512" y="995400"/>
                  <a:pt x="4556455" y="977569"/>
                  <a:pt x="4556455" y="958367"/>
                </a:cubicBezTo>
                <a:cubicBezTo>
                  <a:pt x="4579315" y="959739"/>
                  <a:pt x="4620234" y="960424"/>
                  <a:pt x="4679213" y="960424"/>
                </a:cubicBezTo>
                <a:cubicBezTo>
                  <a:pt x="4729048" y="960424"/>
                  <a:pt x="4767681" y="959739"/>
                  <a:pt x="4795113" y="958367"/>
                </a:cubicBezTo>
                <a:cubicBezTo>
                  <a:pt x="4795113" y="970254"/>
                  <a:pt x="4794771" y="980198"/>
                  <a:pt x="4794085" y="988199"/>
                </a:cubicBezTo>
                <a:cubicBezTo>
                  <a:pt x="4793399" y="996200"/>
                  <a:pt x="4791684" y="1004087"/>
                  <a:pt x="4788941" y="1011859"/>
                </a:cubicBezTo>
                <a:cubicBezTo>
                  <a:pt x="4775682" y="1013231"/>
                  <a:pt x="4766081" y="1015860"/>
                  <a:pt x="4760137" y="1019746"/>
                </a:cubicBezTo>
                <a:cubicBezTo>
                  <a:pt x="4754194" y="1023632"/>
                  <a:pt x="4750079" y="1030490"/>
                  <a:pt x="4747793" y="1040320"/>
                </a:cubicBezTo>
                <a:cubicBezTo>
                  <a:pt x="4745507" y="1050150"/>
                  <a:pt x="4744364" y="1065809"/>
                  <a:pt x="4744364" y="1087297"/>
                </a:cubicBezTo>
                <a:lnTo>
                  <a:pt x="4744364" y="1295781"/>
                </a:lnTo>
                <a:cubicBezTo>
                  <a:pt x="4744364" y="1317269"/>
                  <a:pt x="4745621" y="1333157"/>
                  <a:pt x="4748136" y="1343444"/>
                </a:cubicBezTo>
                <a:cubicBezTo>
                  <a:pt x="4750651" y="1353731"/>
                  <a:pt x="4754994" y="1360932"/>
                  <a:pt x="4761166" y="1365046"/>
                </a:cubicBezTo>
                <a:cubicBezTo>
                  <a:pt x="4767339" y="1369161"/>
                  <a:pt x="4776825" y="1371676"/>
                  <a:pt x="4789627" y="1372590"/>
                </a:cubicBezTo>
                <a:cubicBezTo>
                  <a:pt x="4793285" y="1385849"/>
                  <a:pt x="4795113" y="1403680"/>
                  <a:pt x="4795113" y="1426083"/>
                </a:cubicBezTo>
                <a:cubicBezTo>
                  <a:pt x="4774539" y="1424711"/>
                  <a:pt x="4738192" y="1424025"/>
                  <a:pt x="4686071" y="1424025"/>
                </a:cubicBezTo>
                <a:cubicBezTo>
                  <a:pt x="4632122" y="1424025"/>
                  <a:pt x="4588916" y="1424711"/>
                  <a:pt x="4556455" y="1426083"/>
                </a:cubicBezTo>
                <a:cubicBezTo>
                  <a:pt x="4556455" y="1418310"/>
                  <a:pt x="4557141" y="1409166"/>
                  <a:pt x="4558512" y="1398651"/>
                </a:cubicBezTo>
                <a:cubicBezTo>
                  <a:pt x="4559884" y="1388135"/>
                  <a:pt x="4561484" y="1379448"/>
                  <a:pt x="4563313" y="1372590"/>
                </a:cubicBezTo>
                <a:cubicBezTo>
                  <a:pt x="4576115" y="1371676"/>
                  <a:pt x="4585487" y="1369161"/>
                  <a:pt x="4591431" y="1365046"/>
                </a:cubicBezTo>
                <a:cubicBezTo>
                  <a:pt x="4597375" y="1360932"/>
                  <a:pt x="4601489" y="1353845"/>
                  <a:pt x="4603775" y="1343787"/>
                </a:cubicBezTo>
                <a:cubicBezTo>
                  <a:pt x="4606061" y="1333728"/>
                  <a:pt x="4607204" y="1317726"/>
                  <a:pt x="4607204" y="1295781"/>
                </a:cubicBezTo>
                <a:lnTo>
                  <a:pt x="4607204" y="1211427"/>
                </a:lnTo>
                <a:cubicBezTo>
                  <a:pt x="4546397" y="1211427"/>
                  <a:pt x="4502048" y="1213485"/>
                  <a:pt x="4474159" y="1217599"/>
                </a:cubicBezTo>
                <a:lnTo>
                  <a:pt x="4474159" y="1295781"/>
                </a:lnTo>
                <a:cubicBezTo>
                  <a:pt x="4474159" y="1317269"/>
                  <a:pt x="4475416" y="1333157"/>
                  <a:pt x="4477931" y="1343444"/>
                </a:cubicBezTo>
                <a:cubicBezTo>
                  <a:pt x="4480446" y="1353731"/>
                  <a:pt x="4484789" y="1360932"/>
                  <a:pt x="4490961" y="1365046"/>
                </a:cubicBezTo>
                <a:cubicBezTo>
                  <a:pt x="4497133" y="1369161"/>
                  <a:pt x="4506620" y="1371676"/>
                  <a:pt x="4519422" y="1372590"/>
                </a:cubicBezTo>
                <a:cubicBezTo>
                  <a:pt x="4523080" y="1385849"/>
                  <a:pt x="4524908" y="1403680"/>
                  <a:pt x="4524908" y="1426083"/>
                </a:cubicBezTo>
                <a:cubicBezTo>
                  <a:pt x="4504334" y="1424711"/>
                  <a:pt x="4467987" y="1424025"/>
                  <a:pt x="4415866" y="1424025"/>
                </a:cubicBezTo>
                <a:cubicBezTo>
                  <a:pt x="4361916" y="1424025"/>
                  <a:pt x="4318711" y="1424711"/>
                  <a:pt x="4286250" y="1426083"/>
                </a:cubicBezTo>
                <a:cubicBezTo>
                  <a:pt x="4286250" y="1418310"/>
                  <a:pt x="4286935" y="1409166"/>
                  <a:pt x="4288307" y="1398651"/>
                </a:cubicBezTo>
                <a:cubicBezTo>
                  <a:pt x="4289679" y="1388135"/>
                  <a:pt x="4291279" y="1379448"/>
                  <a:pt x="4293108" y="1372590"/>
                </a:cubicBezTo>
                <a:cubicBezTo>
                  <a:pt x="4305909" y="1371676"/>
                  <a:pt x="4315282" y="1369161"/>
                  <a:pt x="4321226" y="1365046"/>
                </a:cubicBezTo>
                <a:cubicBezTo>
                  <a:pt x="4327169" y="1360932"/>
                  <a:pt x="4331284" y="1353845"/>
                  <a:pt x="4333570" y="1343787"/>
                </a:cubicBezTo>
                <a:cubicBezTo>
                  <a:pt x="4335856" y="1333728"/>
                  <a:pt x="4336999" y="1317726"/>
                  <a:pt x="4336999" y="1295781"/>
                </a:cubicBezTo>
                <a:lnTo>
                  <a:pt x="4336999" y="1087297"/>
                </a:lnTo>
                <a:cubicBezTo>
                  <a:pt x="4336999" y="1065809"/>
                  <a:pt x="4335970" y="1050264"/>
                  <a:pt x="4333913" y="1040663"/>
                </a:cubicBezTo>
                <a:cubicBezTo>
                  <a:pt x="4331855" y="1031062"/>
                  <a:pt x="4327855" y="1024318"/>
                  <a:pt x="4321911" y="1020432"/>
                </a:cubicBezTo>
                <a:cubicBezTo>
                  <a:pt x="4315968" y="1016546"/>
                  <a:pt x="4306138" y="1013688"/>
                  <a:pt x="4292422" y="1011859"/>
                </a:cubicBezTo>
                <a:cubicBezTo>
                  <a:pt x="4288307" y="995400"/>
                  <a:pt x="4286250" y="977569"/>
                  <a:pt x="4286250" y="958367"/>
                </a:cubicBezTo>
                <a:close/>
                <a:moveTo>
                  <a:pt x="3171825" y="958367"/>
                </a:moveTo>
                <a:cubicBezTo>
                  <a:pt x="3194685" y="959739"/>
                  <a:pt x="3235604" y="960424"/>
                  <a:pt x="3294583" y="960424"/>
                </a:cubicBezTo>
                <a:cubicBezTo>
                  <a:pt x="3344418" y="960424"/>
                  <a:pt x="3383051" y="959739"/>
                  <a:pt x="3410483" y="958367"/>
                </a:cubicBezTo>
                <a:cubicBezTo>
                  <a:pt x="3410483" y="970254"/>
                  <a:pt x="3410140" y="980198"/>
                  <a:pt x="3409454" y="988199"/>
                </a:cubicBezTo>
                <a:cubicBezTo>
                  <a:pt x="3408769" y="996200"/>
                  <a:pt x="3407054" y="1004087"/>
                  <a:pt x="3404311" y="1011859"/>
                </a:cubicBezTo>
                <a:cubicBezTo>
                  <a:pt x="3391052" y="1013231"/>
                  <a:pt x="3381451" y="1015860"/>
                  <a:pt x="3375507" y="1019746"/>
                </a:cubicBezTo>
                <a:cubicBezTo>
                  <a:pt x="3369563" y="1023632"/>
                  <a:pt x="3365449" y="1030490"/>
                  <a:pt x="3363163" y="1040320"/>
                </a:cubicBezTo>
                <a:cubicBezTo>
                  <a:pt x="3360877" y="1050150"/>
                  <a:pt x="3359734" y="1065809"/>
                  <a:pt x="3359734" y="1087297"/>
                </a:cubicBezTo>
                <a:lnTo>
                  <a:pt x="3359734" y="1157249"/>
                </a:lnTo>
                <a:lnTo>
                  <a:pt x="3492779" y="1157249"/>
                </a:lnTo>
                <a:lnTo>
                  <a:pt x="3492779" y="1087297"/>
                </a:lnTo>
                <a:cubicBezTo>
                  <a:pt x="3492779" y="1065809"/>
                  <a:pt x="3491750" y="1050264"/>
                  <a:pt x="3489693" y="1040663"/>
                </a:cubicBezTo>
                <a:cubicBezTo>
                  <a:pt x="3487635" y="1031062"/>
                  <a:pt x="3483635" y="1024318"/>
                  <a:pt x="3477691" y="1020432"/>
                </a:cubicBezTo>
                <a:cubicBezTo>
                  <a:pt x="3471748" y="1016546"/>
                  <a:pt x="3461918" y="1013688"/>
                  <a:pt x="3448202" y="1011859"/>
                </a:cubicBezTo>
                <a:cubicBezTo>
                  <a:pt x="3444087" y="995400"/>
                  <a:pt x="3442030" y="977569"/>
                  <a:pt x="3442030" y="958367"/>
                </a:cubicBezTo>
                <a:cubicBezTo>
                  <a:pt x="3464890" y="959739"/>
                  <a:pt x="3505809" y="960424"/>
                  <a:pt x="3564788" y="960424"/>
                </a:cubicBezTo>
                <a:cubicBezTo>
                  <a:pt x="3614623" y="960424"/>
                  <a:pt x="3653256" y="959739"/>
                  <a:pt x="3680689" y="958367"/>
                </a:cubicBezTo>
                <a:cubicBezTo>
                  <a:pt x="3680689" y="970254"/>
                  <a:pt x="3680346" y="980198"/>
                  <a:pt x="3679660" y="988199"/>
                </a:cubicBezTo>
                <a:cubicBezTo>
                  <a:pt x="3678974" y="996200"/>
                  <a:pt x="3677259" y="1004087"/>
                  <a:pt x="3674516" y="1011859"/>
                </a:cubicBezTo>
                <a:cubicBezTo>
                  <a:pt x="3661257" y="1013231"/>
                  <a:pt x="3651656" y="1015860"/>
                  <a:pt x="3645712" y="1019746"/>
                </a:cubicBezTo>
                <a:cubicBezTo>
                  <a:pt x="3639769" y="1023632"/>
                  <a:pt x="3635654" y="1030490"/>
                  <a:pt x="3633368" y="1040320"/>
                </a:cubicBezTo>
                <a:cubicBezTo>
                  <a:pt x="3631082" y="1050150"/>
                  <a:pt x="3629939" y="1065809"/>
                  <a:pt x="3629939" y="1087297"/>
                </a:cubicBezTo>
                <a:lnTo>
                  <a:pt x="3629939" y="1295781"/>
                </a:lnTo>
                <a:cubicBezTo>
                  <a:pt x="3629939" y="1317269"/>
                  <a:pt x="3631196" y="1333157"/>
                  <a:pt x="3633711" y="1343444"/>
                </a:cubicBezTo>
                <a:cubicBezTo>
                  <a:pt x="3636226" y="1353731"/>
                  <a:pt x="3640569" y="1360932"/>
                  <a:pt x="3646741" y="1365046"/>
                </a:cubicBezTo>
                <a:cubicBezTo>
                  <a:pt x="3652914" y="1369161"/>
                  <a:pt x="3662400" y="1371676"/>
                  <a:pt x="3675202" y="1372590"/>
                </a:cubicBezTo>
                <a:cubicBezTo>
                  <a:pt x="3678860" y="1385849"/>
                  <a:pt x="3680689" y="1403680"/>
                  <a:pt x="3680689" y="1426083"/>
                </a:cubicBezTo>
                <a:cubicBezTo>
                  <a:pt x="3660114" y="1424711"/>
                  <a:pt x="3623767" y="1424025"/>
                  <a:pt x="3571646" y="1424025"/>
                </a:cubicBezTo>
                <a:cubicBezTo>
                  <a:pt x="3517697" y="1424025"/>
                  <a:pt x="3474491" y="1424711"/>
                  <a:pt x="3442030" y="1426083"/>
                </a:cubicBezTo>
                <a:cubicBezTo>
                  <a:pt x="3442030" y="1418310"/>
                  <a:pt x="3442715" y="1409166"/>
                  <a:pt x="3444087" y="1398651"/>
                </a:cubicBezTo>
                <a:cubicBezTo>
                  <a:pt x="3445459" y="1388135"/>
                  <a:pt x="3447059" y="1379448"/>
                  <a:pt x="3448888" y="1372590"/>
                </a:cubicBezTo>
                <a:cubicBezTo>
                  <a:pt x="3461690" y="1371676"/>
                  <a:pt x="3471062" y="1369161"/>
                  <a:pt x="3477006" y="1365046"/>
                </a:cubicBezTo>
                <a:cubicBezTo>
                  <a:pt x="3482950" y="1360932"/>
                  <a:pt x="3487064" y="1353845"/>
                  <a:pt x="3489350" y="1343787"/>
                </a:cubicBezTo>
                <a:cubicBezTo>
                  <a:pt x="3491636" y="1333728"/>
                  <a:pt x="3492779" y="1317726"/>
                  <a:pt x="3492779" y="1295781"/>
                </a:cubicBezTo>
                <a:lnTo>
                  <a:pt x="3492779" y="1211427"/>
                </a:lnTo>
                <a:cubicBezTo>
                  <a:pt x="3431971" y="1211427"/>
                  <a:pt x="3387623" y="1213485"/>
                  <a:pt x="3359734" y="1217599"/>
                </a:cubicBezTo>
                <a:lnTo>
                  <a:pt x="3359734" y="1295781"/>
                </a:lnTo>
                <a:cubicBezTo>
                  <a:pt x="3359734" y="1317269"/>
                  <a:pt x="3360991" y="1333157"/>
                  <a:pt x="3363506" y="1343444"/>
                </a:cubicBezTo>
                <a:cubicBezTo>
                  <a:pt x="3366021" y="1353731"/>
                  <a:pt x="3370364" y="1360932"/>
                  <a:pt x="3376536" y="1365046"/>
                </a:cubicBezTo>
                <a:cubicBezTo>
                  <a:pt x="3382708" y="1369161"/>
                  <a:pt x="3392195" y="1371676"/>
                  <a:pt x="3404997" y="1372590"/>
                </a:cubicBezTo>
                <a:cubicBezTo>
                  <a:pt x="3408655" y="1385849"/>
                  <a:pt x="3410483" y="1403680"/>
                  <a:pt x="3410483" y="1426083"/>
                </a:cubicBezTo>
                <a:cubicBezTo>
                  <a:pt x="3389909" y="1424711"/>
                  <a:pt x="3353562" y="1424025"/>
                  <a:pt x="3301441" y="1424025"/>
                </a:cubicBezTo>
                <a:cubicBezTo>
                  <a:pt x="3247491" y="1424025"/>
                  <a:pt x="3204286" y="1424711"/>
                  <a:pt x="3171825" y="1426083"/>
                </a:cubicBezTo>
                <a:cubicBezTo>
                  <a:pt x="3171825" y="1418310"/>
                  <a:pt x="3172510" y="1409166"/>
                  <a:pt x="3173882" y="1398651"/>
                </a:cubicBezTo>
                <a:cubicBezTo>
                  <a:pt x="3175254" y="1388135"/>
                  <a:pt x="3176854" y="1379448"/>
                  <a:pt x="3178683" y="1372590"/>
                </a:cubicBezTo>
                <a:cubicBezTo>
                  <a:pt x="3191484" y="1371676"/>
                  <a:pt x="3200857" y="1369161"/>
                  <a:pt x="3206800" y="1365046"/>
                </a:cubicBezTo>
                <a:cubicBezTo>
                  <a:pt x="3212744" y="1360932"/>
                  <a:pt x="3216859" y="1353845"/>
                  <a:pt x="3219145" y="1343787"/>
                </a:cubicBezTo>
                <a:cubicBezTo>
                  <a:pt x="3221431" y="1333728"/>
                  <a:pt x="3222574" y="1317726"/>
                  <a:pt x="3222574" y="1295781"/>
                </a:cubicBezTo>
                <a:lnTo>
                  <a:pt x="3222574" y="1087297"/>
                </a:lnTo>
                <a:cubicBezTo>
                  <a:pt x="3222574" y="1065809"/>
                  <a:pt x="3221545" y="1050264"/>
                  <a:pt x="3219488" y="1040663"/>
                </a:cubicBezTo>
                <a:cubicBezTo>
                  <a:pt x="3217430" y="1031062"/>
                  <a:pt x="3213430" y="1024318"/>
                  <a:pt x="3207486" y="1020432"/>
                </a:cubicBezTo>
                <a:cubicBezTo>
                  <a:pt x="3201543" y="1016546"/>
                  <a:pt x="3191713" y="1013688"/>
                  <a:pt x="3177997" y="1011859"/>
                </a:cubicBezTo>
                <a:cubicBezTo>
                  <a:pt x="3173882" y="995400"/>
                  <a:pt x="3171825" y="977569"/>
                  <a:pt x="3171825" y="958367"/>
                </a:cubicBezTo>
                <a:close/>
                <a:moveTo>
                  <a:pt x="2685288" y="958367"/>
                </a:moveTo>
                <a:cubicBezTo>
                  <a:pt x="2703119" y="959739"/>
                  <a:pt x="2733522" y="960424"/>
                  <a:pt x="2776499" y="960424"/>
                </a:cubicBezTo>
                <a:cubicBezTo>
                  <a:pt x="2815819" y="960424"/>
                  <a:pt x="2841650" y="959739"/>
                  <a:pt x="2853995" y="958367"/>
                </a:cubicBezTo>
                <a:lnTo>
                  <a:pt x="3042590" y="1218285"/>
                </a:lnTo>
                <a:lnTo>
                  <a:pt x="3042590" y="1109929"/>
                </a:lnTo>
                <a:cubicBezTo>
                  <a:pt x="3042590" y="1082954"/>
                  <a:pt x="3041104" y="1063066"/>
                  <a:pt x="3038132" y="1050264"/>
                </a:cubicBezTo>
                <a:cubicBezTo>
                  <a:pt x="3035160" y="1037463"/>
                  <a:pt x="3029788" y="1028319"/>
                  <a:pt x="3022016" y="1022832"/>
                </a:cubicBezTo>
                <a:cubicBezTo>
                  <a:pt x="3014243" y="1017346"/>
                  <a:pt x="3001670" y="1013688"/>
                  <a:pt x="2984297" y="1011859"/>
                </a:cubicBezTo>
                <a:cubicBezTo>
                  <a:pt x="2981096" y="999515"/>
                  <a:pt x="2979496" y="981684"/>
                  <a:pt x="2979496" y="958367"/>
                </a:cubicBezTo>
                <a:cubicBezTo>
                  <a:pt x="2998698" y="959739"/>
                  <a:pt x="3028645" y="960424"/>
                  <a:pt x="3069336" y="960424"/>
                </a:cubicBezTo>
                <a:cubicBezTo>
                  <a:pt x="3101340" y="960424"/>
                  <a:pt x="3125571" y="959739"/>
                  <a:pt x="3142031" y="958367"/>
                </a:cubicBezTo>
                <a:cubicBezTo>
                  <a:pt x="3142031" y="967511"/>
                  <a:pt x="3141802" y="976769"/>
                  <a:pt x="3141345" y="986142"/>
                </a:cubicBezTo>
                <a:cubicBezTo>
                  <a:pt x="3140887" y="995514"/>
                  <a:pt x="3139516" y="1004087"/>
                  <a:pt x="3137230" y="1011859"/>
                </a:cubicBezTo>
                <a:cubicBezTo>
                  <a:pt x="3124885" y="1013688"/>
                  <a:pt x="3115741" y="1017117"/>
                  <a:pt x="3109798" y="1022146"/>
                </a:cubicBezTo>
                <a:cubicBezTo>
                  <a:pt x="3103854" y="1027176"/>
                  <a:pt x="3099740" y="1036205"/>
                  <a:pt x="3097454" y="1049236"/>
                </a:cubicBezTo>
                <a:cubicBezTo>
                  <a:pt x="3095167" y="1062266"/>
                  <a:pt x="3094025" y="1082497"/>
                  <a:pt x="3094025" y="1109929"/>
                </a:cubicBezTo>
                <a:lnTo>
                  <a:pt x="3094025" y="1424025"/>
                </a:lnTo>
                <a:cubicBezTo>
                  <a:pt x="3085338" y="1426768"/>
                  <a:pt x="3076422" y="1428483"/>
                  <a:pt x="3067278" y="1429169"/>
                </a:cubicBezTo>
                <a:cubicBezTo>
                  <a:pt x="3058135" y="1429855"/>
                  <a:pt x="3046247" y="1430197"/>
                  <a:pt x="3031617" y="1430197"/>
                </a:cubicBezTo>
                <a:lnTo>
                  <a:pt x="2797759" y="1113358"/>
                </a:lnTo>
                <a:lnTo>
                  <a:pt x="2797759" y="1274521"/>
                </a:lnTo>
                <a:cubicBezTo>
                  <a:pt x="2797759" y="1301496"/>
                  <a:pt x="2799245" y="1321498"/>
                  <a:pt x="2802217" y="1334528"/>
                </a:cubicBezTo>
                <a:cubicBezTo>
                  <a:pt x="2805189" y="1347559"/>
                  <a:pt x="2810332" y="1356702"/>
                  <a:pt x="2817647" y="1361960"/>
                </a:cubicBezTo>
                <a:cubicBezTo>
                  <a:pt x="2824962" y="1367218"/>
                  <a:pt x="2836392" y="1370761"/>
                  <a:pt x="2851937" y="1372590"/>
                </a:cubicBezTo>
                <a:cubicBezTo>
                  <a:pt x="2855138" y="1384477"/>
                  <a:pt x="2856738" y="1402308"/>
                  <a:pt x="2856738" y="1426083"/>
                </a:cubicBezTo>
                <a:cubicBezTo>
                  <a:pt x="2837536" y="1424711"/>
                  <a:pt x="2809875" y="1424025"/>
                  <a:pt x="2773756" y="1424025"/>
                </a:cubicBezTo>
                <a:cubicBezTo>
                  <a:pt x="2731236" y="1424025"/>
                  <a:pt x="2701747" y="1424711"/>
                  <a:pt x="2685288" y="1426083"/>
                </a:cubicBezTo>
                <a:cubicBezTo>
                  <a:pt x="2685288" y="1401851"/>
                  <a:pt x="2687116" y="1384020"/>
                  <a:pt x="2690774" y="1372590"/>
                </a:cubicBezTo>
                <a:cubicBezTo>
                  <a:pt x="2705862" y="1370761"/>
                  <a:pt x="2717177" y="1367104"/>
                  <a:pt x="2724721" y="1361617"/>
                </a:cubicBezTo>
                <a:cubicBezTo>
                  <a:pt x="2732265" y="1356131"/>
                  <a:pt x="2737751" y="1346758"/>
                  <a:pt x="2741181" y="1333500"/>
                </a:cubicBezTo>
                <a:cubicBezTo>
                  <a:pt x="2744609" y="1320241"/>
                  <a:pt x="2746324" y="1300581"/>
                  <a:pt x="2746324" y="1274521"/>
                </a:cubicBezTo>
                <a:lnTo>
                  <a:pt x="2746324" y="1044092"/>
                </a:lnTo>
                <a:lnTo>
                  <a:pt x="2736723" y="1031062"/>
                </a:lnTo>
                <a:cubicBezTo>
                  <a:pt x="2733065" y="1024661"/>
                  <a:pt x="2728150" y="1020203"/>
                  <a:pt x="2721978" y="1017689"/>
                </a:cubicBezTo>
                <a:cubicBezTo>
                  <a:pt x="2715806" y="1015174"/>
                  <a:pt x="2705405" y="1013231"/>
                  <a:pt x="2690774" y="1011859"/>
                </a:cubicBezTo>
                <a:cubicBezTo>
                  <a:pt x="2687116" y="998601"/>
                  <a:pt x="2685288" y="980770"/>
                  <a:pt x="2685288" y="958367"/>
                </a:cubicBezTo>
                <a:close/>
                <a:moveTo>
                  <a:pt x="2428875" y="958367"/>
                </a:moveTo>
                <a:cubicBezTo>
                  <a:pt x="2451735" y="959739"/>
                  <a:pt x="2492654" y="960424"/>
                  <a:pt x="2551633" y="960424"/>
                </a:cubicBezTo>
                <a:cubicBezTo>
                  <a:pt x="2601468" y="960424"/>
                  <a:pt x="2640101" y="959739"/>
                  <a:pt x="2667533" y="958367"/>
                </a:cubicBezTo>
                <a:cubicBezTo>
                  <a:pt x="2667533" y="970254"/>
                  <a:pt x="2667190" y="980198"/>
                  <a:pt x="2666505" y="988199"/>
                </a:cubicBezTo>
                <a:cubicBezTo>
                  <a:pt x="2665819" y="996200"/>
                  <a:pt x="2664104" y="1004087"/>
                  <a:pt x="2661361" y="1011859"/>
                </a:cubicBezTo>
                <a:cubicBezTo>
                  <a:pt x="2648102" y="1013231"/>
                  <a:pt x="2638501" y="1015860"/>
                  <a:pt x="2632557" y="1019746"/>
                </a:cubicBezTo>
                <a:cubicBezTo>
                  <a:pt x="2626614" y="1023632"/>
                  <a:pt x="2622499" y="1030490"/>
                  <a:pt x="2620213" y="1040320"/>
                </a:cubicBezTo>
                <a:cubicBezTo>
                  <a:pt x="2617927" y="1050150"/>
                  <a:pt x="2616784" y="1065809"/>
                  <a:pt x="2616784" y="1087297"/>
                </a:cubicBezTo>
                <a:lnTo>
                  <a:pt x="2616784" y="1295781"/>
                </a:lnTo>
                <a:cubicBezTo>
                  <a:pt x="2616784" y="1317269"/>
                  <a:pt x="2618041" y="1333157"/>
                  <a:pt x="2620556" y="1343444"/>
                </a:cubicBezTo>
                <a:cubicBezTo>
                  <a:pt x="2623070" y="1353731"/>
                  <a:pt x="2627414" y="1360932"/>
                  <a:pt x="2633586" y="1365046"/>
                </a:cubicBezTo>
                <a:cubicBezTo>
                  <a:pt x="2639758" y="1369161"/>
                  <a:pt x="2649245" y="1371676"/>
                  <a:pt x="2662047" y="1372590"/>
                </a:cubicBezTo>
                <a:cubicBezTo>
                  <a:pt x="2665704" y="1385849"/>
                  <a:pt x="2667533" y="1403680"/>
                  <a:pt x="2667533" y="1426083"/>
                </a:cubicBezTo>
                <a:cubicBezTo>
                  <a:pt x="2646959" y="1424711"/>
                  <a:pt x="2610612" y="1424025"/>
                  <a:pt x="2558491" y="1424025"/>
                </a:cubicBezTo>
                <a:cubicBezTo>
                  <a:pt x="2504541" y="1424025"/>
                  <a:pt x="2461336" y="1424711"/>
                  <a:pt x="2428875" y="1426083"/>
                </a:cubicBezTo>
                <a:cubicBezTo>
                  <a:pt x="2428875" y="1418310"/>
                  <a:pt x="2429561" y="1409166"/>
                  <a:pt x="2430932" y="1398651"/>
                </a:cubicBezTo>
                <a:cubicBezTo>
                  <a:pt x="2432304" y="1388135"/>
                  <a:pt x="2433904" y="1379448"/>
                  <a:pt x="2435733" y="1372590"/>
                </a:cubicBezTo>
                <a:cubicBezTo>
                  <a:pt x="2448534" y="1371676"/>
                  <a:pt x="2457907" y="1369161"/>
                  <a:pt x="2463851" y="1365046"/>
                </a:cubicBezTo>
                <a:cubicBezTo>
                  <a:pt x="2469794" y="1360932"/>
                  <a:pt x="2473909" y="1353845"/>
                  <a:pt x="2476195" y="1343787"/>
                </a:cubicBezTo>
                <a:cubicBezTo>
                  <a:pt x="2478481" y="1333728"/>
                  <a:pt x="2479624" y="1317726"/>
                  <a:pt x="2479624" y="1295781"/>
                </a:cubicBezTo>
                <a:lnTo>
                  <a:pt x="2479624" y="1087297"/>
                </a:lnTo>
                <a:cubicBezTo>
                  <a:pt x="2479624" y="1065809"/>
                  <a:pt x="2478595" y="1050264"/>
                  <a:pt x="2476538" y="1040663"/>
                </a:cubicBezTo>
                <a:cubicBezTo>
                  <a:pt x="2474481" y="1031062"/>
                  <a:pt x="2470480" y="1024318"/>
                  <a:pt x="2464536" y="1020432"/>
                </a:cubicBezTo>
                <a:cubicBezTo>
                  <a:pt x="2458593" y="1016546"/>
                  <a:pt x="2448763" y="1013688"/>
                  <a:pt x="2435047" y="1011859"/>
                </a:cubicBezTo>
                <a:cubicBezTo>
                  <a:pt x="2430932" y="995400"/>
                  <a:pt x="2428875" y="977569"/>
                  <a:pt x="2428875" y="958367"/>
                </a:cubicBezTo>
                <a:close/>
                <a:moveTo>
                  <a:pt x="1770430" y="958367"/>
                </a:moveTo>
                <a:cubicBezTo>
                  <a:pt x="1791004" y="959739"/>
                  <a:pt x="1823008" y="960424"/>
                  <a:pt x="1866443" y="960424"/>
                </a:cubicBezTo>
                <a:cubicBezTo>
                  <a:pt x="1914906" y="960424"/>
                  <a:pt x="1945995" y="959739"/>
                  <a:pt x="1959711" y="958367"/>
                </a:cubicBezTo>
                <a:lnTo>
                  <a:pt x="2083841" y="1254633"/>
                </a:lnTo>
                <a:lnTo>
                  <a:pt x="2190826" y="958367"/>
                </a:lnTo>
                <a:cubicBezTo>
                  <a:pt x="2215515" y="959739"/>
                  <a:pt x="2248433" y="960424"/>
                  <a:pt x="2289581" y="960424"/>
                </a:cubicBezTo>
                <a:cubicBezTo>
                  <a:pt x="2330729" y="960424"/>
                  <a:pt x="2361590" y="959739"/>
                  <a:pt x="2382164" y="958367"/>
                </a:cubicBezTo>
                <a:cubicBezTo>
                  <a:pt x="2382164" y="981684"/>
                  <a:pt x="2380335" y="999515"/>
                  <a:pt x="2376678" y="1011859"/>
                </a:cubicBezTo>
                <a:cubicBezTo>
                  <a:pt x="2359761" y="1011859"/>
                  <a:pt x="2347874" y="1015517"/>
                  <a:pt x="2341016" y="1022832"/>
                </a:cubicBezTo>
                <a:cubicBezTo>
                  <a:pt x="2334158" y="1030147"/>
                  <a:pt x="2330729" y="1042949"/>
                  <a:pt x="2330729" y="1061237"/>
                </a:cubicBezTo>
                <a:cubicBezTo>
                  <a:pt x="2330729" y="1069467"/>
                  <a:pt x="2331415" y="1079525"/>
                  <a:pt x="2332787" y="1091412"/>
                </a:cubicBezTo>
                <a:lnTo>
                  <a:pt x="2351989" y="1279321"/>
                </a:lnTo>
                <a:cubicBezTo>
                  <a:pt x="2354732" y="1307211"/>
                  <a:pt x="2357818" y="1327213"/>
                  <a:pt x="2361247" y="1339329"/>
                </a:cubicBezTo>
                <a:cubicBezTo>
                  <a:pt x="2364676" y="1351445"/>
                  <a:pt x="2369477" y="1359560"/>
                  <a:pt x="2375649" y="1363675"/>
                </a:cubicBezTo>
                <a:cubicBezTo>
                  <a:pt x="2381821" y="1367790"/>
                  <a:pt x="2391537" y="1370533"/>
                  <a:pt x="2404796" y="1371904"/>
                </a:cubicBezTo>
                <a:cubicBezTo>
                  <a:pt x="2407996" y="1386535"/>
                  <a:pt x="2409596" y="1404594"/>
                  <a:pt x="2409596" y="1426083"/>
                </a:cubicBezTo>
                <a:cubicBezTo>
                  <a:pt x="2391765" y="1424711"/>
                  <a:pt x="2347188" y="1424025"/>
                  <a:pt x="2275865" y="1424025"/>
                </a:cubicBezTo>
                <a:cubicBezTo>
                  <a:pt x="2238375" y="1424025"/>
                  <a:pt x="2203170" y="1424711"/>
                  <a:pt x="2170252" y="1426083"/>
                </a:cubicBezTo>
                <a:cubicBezTo>
                  <a:pt x="2170252" y="1410081"/>
                  <a:pt x="2172309" y="1392250"/>
                  <a:pt x="2176424" y="1372590"/>
                </a:cubicBezTo>
                <a:cubicBezTo>
                  <a:pt x="2192883" y="1370761"/>
                  <a:pt x="2203970" y="1367104"/>
                  <a:pt x="2209685" y="1361617"/>
                </a:cubicBezTo>
                <a:cubicBezTo>
                  <a:pt x="2215400" y="1356131"/>
                  <a:pt x="2218258" y="1345387"/>
                  <a:pt x="2218258" y="1329385"/>
                </a:cubicBezTo>
                <a:cubicBezTo>
                  <a:pt x="2218258" y="1317040"/>
                  <a:pt x="2217344" y="1302867"/>
                  <a:pt x="2215515" y="1286865"/>
                </a:cubicBezTo>
                <a:lnTo>
                  <a:pt x="2195627" y="1098270"/>
                </a:lnTo>
                <a:lnTo>
                  <a:pt x="2067382" y="1424711"/>
                </a:lnTo>
                <a:cubicBezTo>
                  <a:pt x="2056866" y="1428369"/>
                  <a:pt x="2039721" y="1430197"/>
                  <a:pt x="2015947" y="1430197"/>
                </a:cubicBezTo>
                <a:lnTo>
                  <a:pt x="1871243" y="1100328"/>
                </a:lnTo>
                <a:lnTo>
                  <a:pt x="1854784" y="1255318"/>
                </a:lnTo>
                <a:cubicBezTo>
                  <a:pt x="1852498" y="1278178"/>
                  <a:pt x="1851355" y="1295552"/>
                  <a:pt x="1851355" y="1307439"/>
                </a:cubicBezTo>
                <a:cubicBezTo>
                  <a:pt x="1851355" y="1332128"/>
                  <a:pt x="1854784" y="1348930"/>
                  <a:pt x="1861642" y="1357846"/>
                </a:cubicBezTo>
                <a:cubicBezTo>
                  <a:pt x="1868500" y="1366761"/>
                  <a:pt x="1879701" y="1371676"/>
                  <a:pt x="1895246" y="1372590"/>
                </a:cubicBezTo>
                <a:cubicBezTo>
                  <a:pt x="1898904" y="1386763"/>
                  <a:pt x="1900732" y="1404594"/>
                  <a:pt x="1900732" y="1426083"/>
                </a:cubicBezTo>
                <a:cubicBezTo>
                  <a:pt x="1887016" y="1424711"/>
                  <a:pt x="1861871" y="1424025"/>
                  <a:pt x="1825295" y="1424025"/>
                </a:cubicBezTo>
                <a:cubicBezTo>
                  <a:pt x="1795119" y="1424025"/>
                  <a:pt x="1766316" y="1424711"/>
                  <a:pt x="1738884" y="1426083"/>
                </a:cubicBezTo>
                <a:cubicBezTo>
                  <a:pt x="1738884" y="1404594"/>
                  <a:pt x="1740713" y="1386763"/>
                  <a:pt x="1744370" y="1372590"/>
                </a:cubicBezTo>
                <a:cubicBezTo>
                  <a:pt x="1756714" y="1371676"/>
                  <a:pt x="1766544" y="1367790"/>
                  <a:pt x="1773860" y="1360932"/>
                </a:cubicBezTo>
                <a:cubicBezTo>
                  <a:pt x="1781175" y="1354074"/>
                  <a:pt x="1787233" y="1342529"/>
                  <a:pt x="1792033" y="1326299"/>
                </a:cubicBezTo>
                <a:cubicBezTo>
                  <a:pt x="1796834" y="1310068"/>
                  <a:pt x="1800606" y="1287322"/>
                  <a:pt x="1803349" y="1258062"/>
                </a:cubicBezTo>
                <a:lnTo>
                  <a:pt x="1818437" y="1090726"/>
                </a:lnTo>
                <a:cubicBezTo>
                  <a:pt x="1819808" y="1078839"/>
                  <a:pt x="1820494" y="1068552"/>
                  <a:pt x="1820494" y="1059865"/>
                </a:cubicBezTo>
                <a:cubicBezTo>
                  <a:pt x="1820494" y="1040663"/>
                  <a:pt x="1817294" y="1027861"/>
                  <a:pt x="1810893" y="1021461"/>
                </a:cubicBezTo>
                <a:cubicBezTo>
                  <a:pt x="1804492" y="1015060"/>
                  <a:pt x="1792833" y="1011859"/>
                  <a:pt x="1775917" y="1011859"/>
                </a:cubicBezTo>
                <a:cubicBezTo>
                  <a:pt x="1772259" y="999515"/>
                  <a:pt x="1770430" y="981684"/>
                  <a:pt x="1770430" y="958367"/>
                </a:cubicBezTo>
                <a:close/>
                <a:moveTo>
                  <a:pt x="1123188" y="958367"/>
                </a:moveTo>
                <a:cubicBezTo>
                  <a:pt x="1141019" y="959739"/>
                  <a:pt x="1171423" y="960424"/>
                  <a:pt x="1214399" y="960424"/>
                </a:cubicBezTo>
                <a:cubicBezTo>
                  <a:pt x="1253718" y="960424"/>
                  <a:pt x="1279550" y="959739"/>
                  <a:pt x="1291895" y="958367"/>
                </a:cubicBezTo>
                <a:lnTo>
                  <a:pt x="1480489" y="1218285"/>
                </a:lnTo>
                <a:lnTo>
                  <a:pt x="1480489" y="1109929"/>
                </a:lnTo>
                <a:cubicBezTo>
                  <a:pt x="1480489" y="1082954"/>
                  <a:pt x="1479003" y="1063066"/>
                  <a:pt x="1476032" y="1050264"/>
                </a:cubicBezTo>
                <a:cubicBezTo>
                  <a:pt x="1473060" y="1037463"/>
                  <a:pt x="1467688" y="1028319"/>
                  <a:pt x="1459915" y="1022832"/>
                </a:cubicBezTo>
                <a:cubicBezTo>
                  <a:pt x="1452143" y="1017346"/>
                  <a:pt x="1439570" y="1013688"/>
                  <a:pt x="1422196" y="1011859"/>
                </a:cubicBezTo>
                <a:cubicBezTo>
                  <a:pt x="1418996" y="999515"/>
                  <a:pt x="1417396" y="981684"/>
                  <a:pt x="1417396" y="958367"/>
                </a:cubicBezTo>
                <a:cubicBezTo>
                  <a:pt x="1436598" y="959739"/>
                  <a:pt x="1466545" y="960424"/>
                  <a:pt x="1507236" y="960424"/>
                </a:cubicBezTo>
                <a:cubicBezTo>
                  <a:pt x="1539240" y="960424"/>
                  <a:pt x="1563471" y="959739"/>
                  <a:pt x="1579930" y="958367"/>
                </a:cubicBezTo>
                <a:cubicBezTo>
                  <a:pt x="1579930" y="967511"/>
                  <a:pt x="1579702" y="976769"/>
                  <a:pt x="1579245" y="986142"/>
                </a:cubicBezTo>
                <a:cubicBezTo>
                  <a:pt x="1578788" y="995514"/>
                  <a:pt x="1577416" y="1004087"/>
                  <a:pt x="1575130" y="1011859"/>
                </a:cubicBezTo>
                <a:cubicBezTo>
                  <a:pt x="1562786" y="1013688"/>
                  <a:pt x="1553641" y="1017117"/>
                  <a:pt x="1547698" y="1022146"/>
                </a:cubicBezTo>
                <a:cubicBezTo>
                  <a:pt x="1541754" y="1027176"/>
                  <a:pt x="1537639" y="1036205"/>
                  <a:pt x="1535354" y="1049236"/>
                </a:cubicBezTo>
                <a:cubicBezTo>
                  <a:pt x="1533068" y="1062266"/>
                  <a:pt x="1531924" y="1082497"/>
                  <a:pt x="1531924" y="1109929"/>
                </a:cubicBezTo>
                <a:lnTo>
                  <a:pt x="1531924" y="1424025"/>
                </a:lnTo>
                <a:cubicBezTo>
                  <a:pt x="1523238" y="1426768"/>
                  <a:pt x="1514322" y="1428483"/>
                  <a:pt x="1505178" y="1429169"/>
                </a:cubicBezTo>
                <a:cubicBezTo>
                  <a:pt x="1496034" y="1429855"/>
                  <a:pt x="1484147" y="1430197"/>
                  <a:pt x="1469517" y="1430197"/>
                </a:cubicBezTo>
                <a:lnTo>
                  <a:pt x="1235659" y="1113358"/>
                </a:lnTo>
                <a:lnTo>
                  <a:pt x="1235659" y="1274521"/>
                </a:lnTo>
                <a:cubicBezTo>
                  <a:pt x="1235659" y="1301496"/>
                  <a:pt x="1237145" y="1321498"/>
                  <a:pt x="1240117" y="1334528"/>
                </a:cubicBezTo>
                <a:cubicBezTo>
                  <a:pt x="1243088" y="1347559"/>
                  <a:pt x="1248232" y="1356702"/>
                  <a:pt x="1255548" y="1361960"/>
                </a:cubicBezTo>
                <a:cubicBezTo>
                  <a:pt x="1262863" y="1367218"/>
                  <a:pt x="1274292" y="1370761"/>
                  <a:pt x="1289837" y="1372590"/>
                </a:cubicBezTo>
                <a:cubicBezTo>
                  <a:pt x="1293038" y="1384477"/>
                  <a:pt x="1294638" y="1402308"/>
                  <a:pt x="1294638" y="1426083"/>
                </a:cubicBezTo>
                <a:cubicBezTo>
                  <a:pt x="1275435" y="1424711"/>
                  <a:pt x="1247775" y="1424025"/>
                  <a:pt x="1211656" y="1424025"/>
                </a:cubicBezTo>
                <a:cubicBezTo>
                  <a:pt x="1169137" y="1424025"/>
                  <a:pt x="1139647" y="1424711"/>
                  <a:pt x="1123188" y="1426083"/>
                </a:cubicBezTo>
                <a:cubicBezTo>
                  <a:pt x="1123188" y="1401851"/>
                  <a:pt x="1125017" y="1384020"/>
                  <a:pt x="1128674" y="1372590"/>
                </a:cubicBezTo>
                <a:cubicBezTo>
                  <a:pt x="1143762" y="1370761"/>
                  <a:pt x="1155077" y="1367104"/>
                  <a:pt x="1162622" y="1361617"/>
                </a:cubicBezTo>
                <a:cubicBezTo>
                  <a:pt x="1170165" y="1356131"/>
                  <a:pt x="1175652" y="1346758"/>
                  <a:pt x="1179081" y="1333500"/>
                </a:cubicBezTo>
                <a:cubicBezTo>
                  <a:pt x="1182509" y="1320241"/>
                  <a:pt x="1184224" y="1300581"/>
                  <a:pt x="1184224" y="1274521"/>
                </a:cubicBezTo>
                <a:lnTo>
                  <a:pt x="1184224" y="1044092"/>
                </a:lnTo>
                <a:lnTo>
                  <a:pt x="1174623" y="1031062"/>
                </a:lnTo>
                <a:cubicBezTo>
                  <a:pt x="1170965" y="1024661"/>
                  <a:pt x="1166050" y="1020203"/>
                  <a:pt x="1159878" y="1017689"/>
                </a:cubicBezTo>
                <a:cubicBezTo>
                  <a:pt x="1153706" y="1015174"/>
                  <a:pt x="1143305" y="1013231"/>
                  <a:pt x="1128674" y="1011859"/>
                </a:cubicBezTo>
                <a:cubicBezTo>
                  <a:pt x="1125017" y="998601"/>
                  <a:pt x="1123188" y="980770"/>
                  <a:pt x="1123188" y="958367"/>
                </a:cubicBezTo>
                <a:close/>
                <a:moveTo>
                  <a:pt x="695325" y="958367"/>
                </a:moveTo>
                <a:cubicBezTo>
                  <a:pt x="737844" y="959739"/>
                  <a:pt x="799795" y="960424"/>
                  <a:pt x="881177" y="960424"/>
                </a:cubicBezTo>
                <a:cubicBezTo>
                  <a:pt x="966216" y="960424"/>
                  <a:pt x="1027938" y="959739"/>
                  <a:pt x="1066342" y="958367"/>
                </a:cubicBezTo>
                <a:cubicBezTo>
                  <a:pt x="1066800" y="978027"/>
                  <a:pt x="1068286" y="999515"/>
                  <a:pt x="1070800" y="1022832"/>
                </a:cubicBezTo>
                <a:cubicBezTo>
                  <a:pt x="1073315" y="1046149"/>
                  <a:pt x="1076630" y="1065352"/>
                  <a:pt x="1080745" y="1080439"/>
                </a:cubicBezTo>
                <a:cubicBezTo>
                  <a:pt x="1059256" y="1088669"/>
                  <a:pt x="1036167" y="1092784"/>
                  <a:pt x="1011479" y="1092784"/>
                </a:cubicBezTo>
                <a:cubicBezTo>
                  <a:pt x="1006450" y="1065352"/>
                  <a:pt x="997306" y="1045006"/>
                  <a:pt x="984047" y="1031748"/>
                </a:cubicBezTo>
                <a:cubicBezTo>
                  <a:pt x="970788" y="1018489"/>
                  <a:pt x="948385" y="1011859"/>
                  <a:pt x="916838" y="1011859"/>
                </a:cubicBezTo>
                <a:lnTo>
                  <a:pt x="883234" y="1011859"/>
                </a:lnTo>
                <a:lnTo>
                  <a:pt x="883234" y="1167536"/>
                </a:lnTo>
                <a:lnTo>
                  <a:pt x="883920" y="1167536"/>
                </a:lnTo>
                <a:cubicBezTo>
                  <a:pt x="905408" y="1167536"/>
                  <a:pt x="919924" y="1163993"/>
                  <a:pt x="927468" y="1156906"/>
                </a:cubicBezTo>
                <a:cubicBezTo>
                  <a:pt x="935012" y="1149819"/>
                  <a:pt x="939013" y="1137132"/>
                  <a:pt x="939470" y="1118844"/>
                </a:cubicBezTo>
                <a:cubicBezTo>
                  <a:pt x="953643" y="1113358"/>
                  <a:pt x="973760" y="1110615"/>
                  <a:pt x="999820" y="1110615"/>
                </a:cubicBezTo>
                <a:cubicBezTo>
                  <a:pt x="997991" y="1139875"/>
                  <a:pt x="997077" y="1166622"/>
                  <a:pt x="997077" y="1190853"/>
                </a:cubicBezTo>
                <a:cubicBezTo>
                  <a:pt x="997077" y="1218742"/>
                  <a:pt x="997991" y="1245946"/>
                  <a:pt x="999820" y="1272463"/>
                </a:cubicBezTo>
                <a:cubicBezTo>
                  <a:pt x="973760" y="1272463"/>
                  <a:pt x="954100" y="1270177"/>
                  <a:pt x="940841" y="1265605"/>
                </a:cubicBezTo>
                <a:cubicBezTo>
                  <a:pt x="939013" y="1246860"/>
                  <a:pt x="934212" y="1234401"/>
                  <a:pt x="926439" y="1228229"/>
                </a:cubicBezTo>
                <a:cubicBezTo>
                  <a:pt x="918667" y="1222057"/>
                  <a:pt x="904494" y="1218971"/>
                  <a:pt x="883920" y="1218971"/>
                </a:cubicBezTo>
                <a:lnTo>
                  <a:pt x="883234" y="1218971"/>
                </a:lnTo>
                <a:lnTo>
                  <a:pt x="883234" y="1292352"/>
                </a:lnTo>
                <a:cubicBezTo>
                  <a:pt x="883234" y="1313840"/>
                  <a:pt x="884834" y="1330299"/>
                  <a:pt x="888035" y="1341729"/>
                </a:cubicBezTo>
                <a:cubicBezTo>
                  <a:pt x="891235" y="1353159"/>
                  <a:pt x="896607" y="1361160"/>
                  <a:pt x="904151" y="1365732"/>
                </a:cubicBezTo>
                <a:cubicBezTo>
                  <a:pt x="911695" y="1370304"/>
                  <a:pt x="922554" y="1372590"/>
                  <a:pt x="936726" y="1372590"/>
                </a:cubicBezTo>
                <a:lnTo>
                  <a:pt x="948385" y="1372590"/>
                </a:lnTo>
                <a:cubicBezTo>
                  <a:pt x="971703" y="1372590"/>
                  <a:pt x="990104" y="1365389"/>
                  <a:pt x="1003592" y="1350988"/>
                </a:cubicBezTo>
                <a:cubicBezTo>
                  <a:pt x="1017079" y="1336586"/>
                  <a:pt x="1028395" y="1312697"/>
                  <a:pt x="1037539" y="1279321"/>
                </a:cubicBezTo>
                <a:cubicBezTo>
                  <a:pt x="1052627" y="1280693"/>
                  <a:pt x="1066571" y="1283551"/>
                  <a:pt x="1079373" y="1287894"/>
                </a:cubicBezTo>
                <a:cubicBezTo>
                  <a:pt x="1092174" y="1292237"/>
                  <a:pt x="1101547" y="1297152"/>
                  <a:pt x="1107491" y="1302639"/>
                </a:cubicBezTo>
                <a:cubicBezTo>
                  <a:pt x="1096975" y="1334185"/>
                  <a:pt x="1089889" y="1375105"/>
                  <a:pt x="1086231" y="1425397"/>
                </a:cubicBezTo>
                <a:cubicBezTo>
                  <a:pt x="1032281" y="1424482"/>
                  <a:pt x="972617" y="1424025"/>
                  <a:pt x="907237" y="1424025"/>
                </a:cubicBezTo>
                <a:cubicBezTo>
                  <a:pt x="874776" y="1424025"/>
                  <a:pt x="837971" y="1424254"/>
                  <a:pt x="796824" y="1424711"/>
                </a:cubicBezTo>
                <a:cubicBezTo>
                  <a:pt x="755675" y="1425168"/>
                  <a:pt x="721843" y="1425625"/>
                  <a:pt x="695325" y="1426083"/>
                </a:cubicBezTo>
                <a:cubicBezTo>
                  <a:pt x="695325" y="1404137"/>
                  <a:pt x="697154" y="1386306"/>
                  <a:pt x="700811" y="1372590"/>
                </a:cubicBezTo>
                <a:cubicBezTo>
                  <a:pt x="713613" y="1371676"/>
                  <a:pt x="723100" y="1369161"/>
                  <a:pt x="729272" y="1365046"/>
                </a:cubicBezTo>
                <a:cubicBezTo>
                  <a:pt x="735444" y="1360932"/>
                  <a:pt x="739788" y="1353731"/>
                  <a:pt x="742302" y="1343444"/>
                </a:cubicBezTo>
                <a:cubicBezTo>
                  <a:pt x="744817" y="1333157"/>
                  <a:pt x="746074" y="1317269"/>
                  <a:pt x="746074" y="1295781"/>
                </a:cubicBezTo>
                <a:lnTo>
                  <a:pt x="746074" y="1087297"/>
                </a:lnTo>
                <a:cubicBezTo>
                  <a:pt x="746074" y="1066266"/>
                  <a:pt x="744931" y="1050836"/>
                  <a:pt x="742645" y="1041006"/>
                </a:cubicBezTo>
                <a:cubicBezTo>
                  <a:pt x="740359" y="1031176"/>
                  <a:pt x="736130" y="1024318"/>
                  <a:pt x="729958" y="1020432"/>
                </a:cubicBezTo>
                <a:cubicBezTo>
                  <a:pt x="723785" y="1016546"/>
                  <a:pt x="713842" y="1013688"/>
                  <a:pt x="700126" y="1011859"/>
                </a:cubicBezTo>
                <a:cubicBezTo>
                  <a:pt x="696925" y="999058"/>
                  <a:pt x="695325" y="981227"/>
                  <a:pt x="695325" y="958367"/>
                </a:cubicBezTo>
                <a:close/>
                <a:moveTo>
                  <a:pt x="428625" y="958367"/>
                </a:moveTo>
                <a:cubicBezTo>
                  <a:pt x="451485" y="959739"/>
                  <a:pt x="492404" y="960424"/>
                  <a:pt x="551383" y="960424"/>
                </a:cubicBezTo>
                <a:cubicBezTo>
                  <a:pt x="601218" y="960424"/>
                  <a:pt x="639851" y="959739"/>
                  <a:pt x="667283" y="958367"/>
                </a:cubicBezTo>
                <a:cubicBezTo>
                  <a:pt x="667283" y="970254"/>
                  <a:pt x="666941" y="980198"/>
                  <a:pt x="666255" y="988199"/>
                </a:cubicBezTo>
                <a:cubicBezTo>
                  <a:pt x="665569" y="996200"/>
                  <a:pt x="663855" y="1004087"/>
                  <a:pt x="661111" y="1011859"/>
                </a:cubicBezTo>
                <a:cubicBezTo>
                  <a:pt x="647852" y="1013231"/>
                  <a:pt x="638251" y="1015860"/>
                  <a:pt x="632307" y="1019746"/>
                </a:cubicBezTo>
                <a:cubicBezTo>
                  <a:pt x="626364" y="1023632"/>
                  <a:pt x="622249" y="1030490"/>
                  <a:pt x="619963" y="1040320"/>
                </a:cubicBezTo>
                <a:cubicBezTo>
                  <a:pt x="617677" y="1050150"/>
                  <a:pt x="616534" y="1065809"/>
                  <a:pt x="616534" y="1087297"/>
                </a:cubicBezTo>
                <a:lnTo>
                  <a:pt x="616534" y="1295781"/>
                </a:lnTo>
                <a:cubicBezTo>
                  <a:pt x="616534" y="1317269"/>
                  <a:pt x="617792" y="1333157"/>
                  <a:pt x="620306" y="1343444"/>
                </a:cubicBezTo>
                <a:cubicBezTo>
                  <a:pt x="622821" y="1353731"/>
                  <a:pt x="627164" y="1360932"/>
                  <a:pt x="633336" y="1365046"/>
                </a:cubicBezTo>
                <a:cubicBezTo>
                  <a:pt x="639508" y="1369161"/>
                  <a:pt x="648995" y="1371676"/>
                  <a:pt x="661797" y="1372590"/>
                </a:cubicBezTo>
                <a:cubicBezTo>
                  <a:pt x="665455" y="1385849"/>
                  <a:pt x="667283" y="1403680"/>
                  <a:pt x="667283" y="1426083"/>
                </a:cubicBezTo>
                <a:cubicBezTo>
                  <a:pt x="646709" y="1424711"/>
                  <a:pt x="610362" y="1424025"/>
                  <a:pt x="558241" y="1424025"/>
                </a:cubicBezTo>
                <a:cubicBezTo>
                  <a:pt x="504292" y="1424025"/>
                  <a:pt x="461086" y="1424711"/>
                  <a:pt x="428625" y="1426083"/>
                </a:cubicBezTo>
                <a:cubicBezTo>
                  <a:pt x="428625" y="1418310"/>
                  <a:pt x="429311" y="1409166"/>
                  <a:pt x="430682" y="1398651"/>
                </a:cubicBezTo>
                <a:cubicBezTo>
                  <a:pt x="432054" y="1388135"/>
                  <a:pt x="433654" y="1379448"/>
                  <a:pt x="435483" y="1372590"/>
                </a:cubicBezTo>
                <a:cubicBezTo>
                  <a:pt x="448285" y="1371676"/>
                  <a:pt x="457657" y="1369161"/>
                  <a:pt x="463601" y="1365046"/>
                </a:cubicBezTo>
                <a:cubicBezTo>
                  <a:pt x="469544" y="1360932"/>
                  <a:pt x="473659" y="1353845"/>
                  <a:pt x="475945" y="1343787"/>
                </a:cubicBezTo>
                <a:cubicBezTo>
                  <a:pt x="478231" y="1333728"/>
                  <a:pt x="479374" y="1317726"/>
                  <a:pt x="479374" y="1295781"/>
                </a:cubicBezTo>
                <a:lnTo>
                  <a:pt x="479374" y="1087297"/>
                </a:lnTo>
                <a:cubicBezTo>
                  <a:pt x="479374" y="1065809"/>
                  <a:pt x="478345" y="1050264"/>
                  <a:pt x="476288" y="1040663"/>
                </a:cubicBezTo>
                <a:cubicBezTo>
                  <a:pt x="474231" y="1031062"/>
                  <a:pt x="470230" y="1024318"/>
                  <a:pt x="464286" y="1020432"/>
                </a:cubicBezTo>
                <a:cubicBezTo>
                  <a:pt x="458343" y="1016546"/>
                  <a:pt x="448513" y="1013688"/>
                  <a:pt x="434797" y="1011859"/>
                </a:cubicBezTo>
                <a:cubicBezTo>
                  <a:pt x="430682" y="995400"/>
                  <a:pt x="428625" y="977569"/>
                  <a:pt x="428625" y="958367"/>
                </a:cubicBezTo>
                <a:close/>
                <a:moveTo>
                  <a:pt x="0" y="958367"/>
                </a:moveTo>
                <a:cubicBezTo>
                  <a:pt x="43434" y="959739"/>
                  <a:pt x="83210" y="960424"/>
                  <a:pt x="119329" y="960424"/>
                </a:cubicBezTo>
                <a:cubicBezTo>
                  <a:pt x="171450" y="960424"/>
                  <a:pt x="211227" y="959739"/>
                  <a:pt x="238658" y="958367"/>
                </a:cubicBezTo>
                <a:cubicBezTo>
                  <a:pt x="238658" y="971169"/>
                  <a:pt x="238315" y="981684"/>
                  <a:pt x="237629" y="989914"/>
                </a:cubicBezTo>
                <a:cubicBezTo>
                  <a:pt x="236944" y="998143"/>
                  <a:pt x="235230" y="1005459"/>
                  <a:pt x="232486" y="1011859"/>
                </a:cubicBezTo>
                <a:cubicBezTo>
                  <a:pt x="219227" y="1013231"/>
                  <a:pt x="209626" y="1015860"/>
                  <a:pt x="203682" y="1019746"/>
                </a:cubicBezTo>
                <a:cubicBezTo>
                  <a:pt x="197739" y="1023632"/>
                  <a:pt x="193624" y="1030490"/>
                  <a:pt x="191338" y="1040320"/>
                </a:cubicBezTo>
                <a:cubicBezTo>
                  <a:pt x="189052" y="1050150"/>
                  <a:pt x="187909" y="1065809"/>
                  <a:pt x="187909" y="1087297"/>
                </a:cubicBezTo>
                <a:lnTo>
                  <a:pt x="187909" y="1292352"/>
                </a:lnTo>
                <a:cubicBezTo>
                  <a:pt x="187909" y="1313840"/>
                  <a:pt x="189509" y="1330299"/>
                  <a:pt x="192710" y="1341729"/>
                </a:cubicBezTo>
                <a:cubicBezTo>
                  <a:pt x="195910" y="1353159"/>
                  <a:pt x="201282" y="1361160"/>
                  <a:pt x="208826" y="1365732"/>
                </a:cubicBezTo>
                <a:cubicBezTo>
                  <a:pt x="216370" y="1370304"/>
                  <a:pt x="227228" y="1372590"/>
                  <a:pt x="241401" y="1372590"/>
                </a:cubicBezTo>
                <a:lnTo>
                  <a:pt x="253060" y="1372590"/>
                </a:lnTo>
                <a:cubicBezTo>
                  <a:pt x="276377" y="1372590"/>
                  <a:pt x="294780" y="1365389"/>
                  <a:pt x="308267" y="1350988"/>
                </a:cubicBezTo>
                <a:cubicBezTo>
                  <a:pt x="321754" y="1336586"/>
                  <a:pt x="333070" y="1312697"/>
                  <a:pt x="342214" y="1279321"/>
                </a:cubicBezTo>
                <a:cubicBezTo>
                  <a:pt x="357302" y="1280693"/>
                  <a:pt x="371246" y="1283551"/>
                  <a:pt x="384048" y="1287894"/>
                </a:cubicBezTo>
                <a:cubicBezTo>
                  <a:pt x="396850" y="1292237"/>
                  <a:pt x="406222" y="1297152"/>
                  <a:pt x="412166" y="1302639"/>
                </a:cubicBezTo>
                <a:cubicBezTo>
                  <a:pt x="401650" y="1334185"/>
                  <a:pt x="394563" y="1375105"/>
                  <a:pt x="390906" y="1425397"/>
                </a:cubicBezTo>
                <a:cubicBezTo>
                  <a:pt x="336957" y="1424482"/>
                  <a:pt x="277292" y="1424025"/>
                  <a:pt x="211912" y="1424025"/>
                </a:cubicBezTo>
                <a:cubicBezTo>
                  <a:pt x="179451" y="1424025"/>
                  <a:pt x="142647" y="1424254"/>
                  <a:pt x="101498" y="1424711"/>
                </a:cubicBezTo>
                <a:cubicBezTo>
                  <a:pt x="60351" y="1425168"/>
                  <a:pt x="26517" y="1425625"/>
                  <a:pt x="0" y="1426083"/>
                </a:cubicBezTo>
                <a:cubicBezTo>
                  <a:pt x="0" y="1404137"/>
                  <a:pt x="1829" y="1386306"/>
                  <a:pt x="5486" y="1372590"/>
                </a:cubicBezTo>
                <a:cubicBezTo>
                  <a:pt x="18288" y="1371676"/>
                  <a:pt x="27775" y="1369161"/>
                  <a:pt x="33947" y="1365046"/>
                </a:cubicBezTo>
                <a:cubicBezTo>
                  <a:pt x="40119" y="1360932"/>
                  <a:pt x="44463" y="1353731"/>
                  <a:pt x="46977" y="1343444"/>
                </a:cubicBezTo>
                <a:cubicBezTo>
                  <a:pt x="49492" y="1333157"/>
                  <a:pt x="50749" y="1317269"/>
                  <a:pt x="50749" y="1295781"/>
                </a:cubicBezTo>
                <a:lnTo>
                  <a:pt x="50749" y="1087297"/>
                </a:lnTo>
                <a:cubicBezTo>
                  <a:pt x="50749" y="1066266"/>
                  <a:pt x="49606" y="1050950"/>
                  <a:pt x="47320" y="1041349"/>
                </a:cubicBezTo>
                <a:cubicBezTo>
                  <a:pt x="45034" y="1031748"/>
                  <a:pt x="40805" y="1024890"/>
                  <a:pt x="34633" y="1020775"/>
                </a:cubicBezTo>
                <a:cubicBezTo>
                  <a:pt x="28461" y="1016660"/>
                  <a:pt x="18517" y="1013688"/>
                  <a:pt x="4800" y="1011859"/>
                </a:cubicBezTo>
                <a:cubicBezTo>
                  <a:pt x="1600" y="999058"/>
                  <a:pt x="0" y="981227"/>
                  <a:pt x="0" y="958367"/>
                </a:cubicBezTo>
                <a:close/>
                <a:moveTo>
                  <a:pt x="6160541" y="956310"/>
                </a:moveTo>
                <a:lnTo>
                  <a:pt x="6312788" y="1290294"/>
                </a:lnTo>
                <a:cubicBezTo>
                  <a:pt x="6323761" y="1314069"/>
                  <a:pt x="6332448" y="1331556"/>
                  <a:pt x="6338849" y="1342758"/>
                </a:cubicBezTo>
                <a:cubicBezTo>
                  <a:pt x="6345249" y="1353959"/>
                  <a:pt x="6350851" y="1361503"/>
                  <a:pt x="6355651" y="1365389"/>
                </a:cubicBezTo>
                <a:cubicBezTo>
                  <a:pt x="6360451" y="1369276"/>
                  <a:pt x="6366509" y="1371676"/>
                  <a:pt x="6373825" y="1372590"/>
                </a:cubicBezTo>
                <a:cubicBezTo>
                  <a:pt x="6377483" y="1384935"/>
                  <a:pt x="6379311" y="1402765"/>
                  <a:pt x="6379311" y="1426083"/>
                </a:cubicBezTo>
                <a:cubicBezTo>
                  <a:pt x="6361023" y="1424711"/>
                  <a:pt x="6325133" y="1424025"/>
                  <a:pt x="6271641" y="1424025"/>
                </a:cubicBezTo>
                <a:cubicBezTo>
                  <a:pt x="6208547" y="1424025"/>
                  <a:pt x="6168313" y="1424711"/>
                  <a:pt x="6150940" y="1426083"/>
                </a:cubicBezTo>
                <a:cubicBezTo>
                  <a:pt x="6150940" y="1405051"/>
                  <a:pt x="6152769" y="1387221"/>
                  <a:pt x="6156427" y="1372590"/>
                </a:cubicBezTo>
                <a:cubicBezTo>
                  <a:pt x="6166485" y="1370304"/>
                  <a:pt x="6173799" y="1367104"/>
                  <a:pt x="6178371" y="1362989"/>
                </a:cubicBezTo>
                <a:cubicBezTo>
                  <a:pt x="6182944" y="1358874"/>
                  <a:pt x="6185230" y="1353616"/>
                  <a:pt x="6185230" y="1347216"/>
                </a:cubicBezTo>
                <a:cubicBezTo>
                  <a:pt x="6185230" y="1340815"/>
                  <a:pt x="6182715" y="1331899"/>
                  <a:pt x="6177686" y="1320469"/>
                </a:cubicBezTo>
                <a:lnTo>
                  <a:pt x="6172885" y="1310182"/>
                </a:lnTo>
                <a:cubicBezTo>
                  <a:pt x="6112993" y="1310182"/>
                  <a:pt x="6061100" y="1312468"/>
                  <a:pt x="6017209" y="1317040"/>
                </a:cubicBezTo>
                <a:lnTo>
                  <a:pt x="6015837" y="1319784"/>
                </a:lnTo>
                <a:cubicBezTo>
                  <a:pt x="6013551" y="1325727"/>
                  <a:pt x="6012409" y="1331671"/>
                  <a:pt x="6012409" y="1337614"/>
                </a:cubicBezTo>
                <a:cubicBezTo>
                  <a:pt x="6012409" y="1346301"/>
                  <a:pt x="6014808" y="1353845"/>
                  <a:pt x="6019609" y="1360246"/>
                </a:cubicBezTo>
                <a:cubicBezTo>
                  <a:pt x="6024409" y="1366647"/>
                  <a:pt x="6031839" y="1370761"/>
                  <a:pt x="6041897" y="1372590"/>
                </a:cubicBezTo>
                <a:cubicBezTo>
                  <a:pt x="6045555" y="1388135"/>
                  <a:pt x="6047384" y="1405966"/>
                  <a:pt x="6047384" y="1426083"/>
                </a:cubicBezTo>
                <a:cubicBezTo>
                  <a:pt x="6031839" y="1424711"/>
                  <a:pt x="6005093" y="1424025"/>
                  <a:pt x="5967145" y="1424025"/>
                </a:cubicBezTo>
                <a:cubicBezTo>
                  <a:pt x="5936970" y="1424025"/>
                  <a:pt x="5915025" y="1424711"/>
                  <a:pt x="5901309" y="1426083"/>
                </a:cubicBezTo>
                <a:cubicBezTo>
                  <a:pt x="5901309" y="1404594"/>
                  <a:pt x="5903595" y="1386763"/>
                  <a:pt x="5908167" y="1372590"/>
                </a:cubicBezTo>
                <a:cubicBezTo>
                  <a:pt x="5919139" y="1370304"/>
                  <a:pt x="5928169" y="1364704"/>
                  <a:pt x="5935255" y="1355788"/>
                </a:cubicBezTo>
                <a:cubicBezTo>
                  <a:pt x="5942343" y="1346873"/>
                  <a:pt x="5951601" y="1329385"/>
                  <a:pt x="5963031" y="1303324"/>
                </a:cubicBezTo>
                <a:lnTo>
                  <a:pt x="6108420" y="960424"/>
                </a:lnTo>
                <a:cubicBezTo>
                  <a:pt x="6116649" y="958596"/>
                  <a:pt x="6124993" y="957453"/>
                  <a:pt x="6133451" y="956995"/>
                </a:cubicBezTo>
                <a:cubicBezTo>
                  <a:pt x="6141911" y="956538"/>
                  <a:pt x="6150940" y="956310"/>
                  <a:pt x="6160541" y="956310"/>
                </a:cubicBezTo>
                <a:close/>
                <a:moveTo>
                  <a:pt x="5074691" y="956310"/>
                </a:moveTo>
                <a:lnTo>
                  <a:pt x="5226939" y="1290294"/>
                </a:lnTo>
                <a:cubicBezTo>
                  <a:pt x="5237912" y="1314069"/>
                  <a:pt x="5246598" y="1331556"/>
                  <a:pt x="5252999" y="1342758"/>
                </a:cubicBezTo>
                <a:cubicBezTo>
                  <a:pt x="5259400" y="1353959"/>
                  <a:pt x="5265001" y="1361503"/>
                  <a:pt x="5269802" y="1365389"/>
                </a:cubicBezTo>
                <a:cubicBezTo>
                  <a:pt x="5274602" y="1369276"/>
                  <a:pt x="5280660" y="1371676"/>
                  <a:pt x="5287975" y="1372590"/>
                </a:cubicBezTo>
                <a:cubicBezTo>
                  <a:pt x="5291633" y="1384935"/>
                  <a:pt x="5293462" y="1402765"/>
                  <a:pt x="5293462" y="1426083"/>
                </a:cubicBezTo>
                <a:cubicBezTo>
                  <a:pt x="5275173" y="1424711"/>
                  <a:pt x="5239283" y="1424025"/>
                  <a:pt x="5185791" y="1424025"/>
                </a:cubicBezTo>
                <a:cubicBezTo>
                  <a:pt x="5122697" y="1424025"/>
                  <a:pt x="5082464" y="1424711"/>
                  <a:pt x="5065090" y="1426083"/>
                </a:cubicBezTo>
                <a:cubicBezTo>
                  <a:pt x="5065090" y="1405051"/>
                  <a:pt x="5066919" y="1387221"/>
                  <a:pt x="5070577" y="1372590"/>
                </a:cubicBezTo>
                <a:cubicBezTo>
                  <a:pt x="5080635" y="1370304"/>
                  <a:pt x="5087950" y="1367104"/>
                  <a:pt x="5092522" y="1362989"/>
                </a:cubicBezTo>
                <a:cubicBezTo>
                  <a:pt x="5097094" y="1358874"/>
                  <a:pt x="5099380" y="1353616"/>
                  <a:pt x="5099380" y="1347216"/>
                </a:cubicBezTo>
                <a:cubicBezTo>
                  <a:pt x="5099380" y="1340815"/>
                  <a:pt x="5096865" y="1331899"/>
                  <a:pt x="5091836" y="1320469"/>
                </a:cubicBezTo>
                <a:lnTo>
                  <a:pt x="5087036" y="1310182"/>
                </a:lnTo>
                <a:cubicBezTo>
                  <a:pt x="5027143" y="1310182"/>
                  <a:pt x="4975250" y="1312468"/>
                  <a:pt x="4931359" y="1317040"/>
                </a:cubicBezTo>
                <a:lnTo>
                  <a:pt x="4929987" y="1319784"/>
                </a:lnTo>
                <a:cubicBezTo>
                  <a:pt x="4927702" y="1325727"/>
                  <a:pt x="4926559" y="1331671"/>
                  <a:pt x="4926559" y="1337614"/>
                </a:cubicBezTo>
                <a:cubicBezTo>
                  <a:pt x="4926559" y="1346301"/>
                  <a:pt x="4928959" y="1353845"/>
                  <a:pt x="4933759" y="1360246"/>
                </a:cubicBezTo>
                <a:cubicBezTo>
                  <a:pt x="4938560" y="1366647"/>
                  <a:pt x="4945989" y="1370761"/>
                  <a:pt x="4956048" y="1372590"/>
                </a:cubicBezTo>
                <a:cubicBezTo>
                  <a:pt x="4959705" y="1388135"/>
                  <a:pt x="4961534" y="1405966"/>
                  <a:pt x="4961534" y="1426083"/>
                </a:cubicBezTo>
                <a:cubicBezTo>
                  <a:pt x="4945989" y="1424711"/>
                  <a:pt x="4919243" y="1424025"/>
                  <a:pt x="4881296" y="1424025"/>
                </a:cubicBezTo>
                <a:cubicBezTo>
                  <a:pt x="4851121" y="1424025"/>
                  <a:pt x="4829175" y="1424711"/>
                  <a:pt x="4815459" y="1426083"/>
                </a:cubicBezTo>
                <a:cubicBezTo>
                  <a:pt x="4815459" y="1404594"/>
                  <a:pt x="4817745" y="1386763"/>
                  <a:pt x="4822317" y="1372590"/>
                </a:cubicBezTo>
                <a:cubicBezTo>
                  <a:pt x="4833290" y="1370304"/>
                  <a:pt x="4842320" y="1364704"/>
                  <a:pt x="4849406" y="1355788"/>
                </a:cubicBezTo>
                <a:cubicBezTo>
                  <a:pt x="4856493" y="1346873"/>
                  <a:pt x="4865751" y="1329385"/>
                  <a:pt x="4877181" y="1303324"/>
                </a:cubicBezTo>
                <a:lnTo>
                  <a:pt x="5022571" y="960424"/>
                </a:lnTo>
                <a:cubicBezTo>
                  <a:pt x="5030800" y="958596"/>
                  <a:pt x="5039144" y="957453"/>
                  <a:pt x="5047602" y="956995"/>
                </a:cubicBezTo>
                <a:cubicBezTo>
                  <a:pt x="5056060" y="956538"/>
                  <a:pt x="5065090" y="956310"/>
                  <a:pt x="5074691" y="956310"/>
                </a:cubicBezTo>
                <a:close/>
                <a:moveTo>
                  <a:pt x="4096969" y="954252"/>
                </a:moveTo>
                <a:cubicBezTo>
                  <a:pt x="4121658" y="954252"/>
                  <a:pt x="4147032" y="957338"/>
                  <a:pt x="4173093" y="963510"/>
                </a:cubicBezTo>
                <a:cubicBezTo>
                  <a:pt x="4199153" y="969683"/>
                  <a:pt x="4224071" y="978484"/>
                  <a:pt x="4247845" y="989914"/>
                </a:cubicBezTo>
                <a:cubicBezTo>
                  <a:pt x="4242816" y="1018717"/>
                  <a:pt x="4240301" y="1054150"/>
                  <a:pt x="4240301" y="1096213"/>
                </a:cubicBezTo>
                <a:cubicBezTo>
                  <a:pt x="4234815" y="1099413"/>
                  <a:pt x="4225214" y="1101813"/>
                  <a:pt x="4211498" y="1103414"/>
                </a:cubicBezTo>
                <a:cubicBezTo>
                  <a:pt x="4197782" y="1105014"/>
                  <a:pt x="4184752" y="1105814"/>
                  <a:pt x="4172407" y="1105814"/>
                </a:cubicBezTo>
                <a:cubicBezTo>
                  <a:pt x="4171950" y="1039977"/>
                  <a:pt x="4147718" y="1007059"/>
                  <a:pt x="4099712" y="1007059"/>
                </a:cubicBezTo>
                <a:cubicBezTo>
                  <a:pt x="4065422" y="1007059"/>
                  <a:pt x="4040505" y="1022604"/>
                  <a:pt x="4024960" y="1053693"/>
                </a:cubicBezTo>
                <a:cubicBezTo>
                  <a:pt x="4009415" y="1084783"/>
                  <a:pt x="4001643" y="1124331"/>
                  <a:pt x="4001643" y="1172337"/>
                </a:cubicBezTo>
                <a:cubicBezTo>
                  <a:pt x="4001643" y="1230858"/>
                  <a:pt x="4012844" y="1277721"/>
                  <a:pt x="4035247" y="1312926"/>
                </a:cubicBezTo>
                <a:cubicBezTo>
                  <a:pt x="4057650" y="1348130"/>
                  <a:pt x="4091711" y="1365732"/>
                  <a:pt x="4137431" y="1365732"/>
                </a:cubicBezTo>
                <a:cubicBezTo>
                  <a:pt x="4170807" y="1365732"/>
                  <a:pt x="4204639" y="1356131"/>
                  <a:pt x="4238930" y="1336929"/>
                </a:cubicBezTo>
                <a:cubicBezTo>
                  <a:pt x="4248531" y="1345158"/>
                  <a:pt x="4254932" y="1357731"/>
                  <a:pt x="4258132" y="1374648"/>
                </a:cubicBezTo>
                <a:cubicBezTo>
                  <a:pt x="4239844" y="1390650"/>
                  <a:pt x="4216984" y="1403908"/>
                  <a:pt x="4189552" y="1414424"/>
                </a:cubicBezTo>
                <a:cubicBezTo>
                  <a:pt x="4162120" y="1424940"/>
                  <a:pt x="4131259" y="1430197"/>
                  <a:pt x="4096969" y="1430197"/>
                </a:cubicBezTo>
                <a:cubicBezTo>
                  <a:pt x="4050335" y="1430197"/>
                  <a:pt x="4009187" y="1420139"/>
                  <a:pt x="3973525" y="1400022"/>
                </a:cubicBezTo>
                <a:cubicBezTo>
                  <a:pt x="3937863" y="1379905"/>
                  <a:pt x="3910203" y="1351673"/>
                  <a:pt x="3890543" y="1315326"/>
                </a:cubicBezTo>
                <a:cubicBezTo>
                  <a:pt x="3870883" y="1278979"/>
                  <a:pt x="3861054" y="1237259"/>
                  <a:pt x="3861054" y="1190167"/>
                </a:cubicBezTo>
                <a:cubicBezTo>
                  <a:pt x="3861054" y="1140333"/>
                  <a:pt x="3871912" y="1097584"/>
                  <a:pt x="3893629" y="1061923"/>
                </a:cubicBezTo>
                <a:cubicBezTo>
                  <a:pt x="3915346" y="1026261"/>
                  <a:pt x="3944150" y="999401"/>
                  <a:pt x="3980040" y="981341"/>
                </a:cubicBezTo>
                <a:cubicBezTo>
                  <a:pt x="4015930" y="963282"/>
                  <a:pt x="4054907" y="954252"/>
                  <a:pt x="4096969" y="954252"/>
                </a:cubicBezTo>
                <a:close/>
                <a:moveTo>
                  <a:pt x="6167399" y="810920"/>
                </a:moveTo>
                <a:cubicBezTo>
                  <a:pt x="6191631" y="835152"/>
                  <a:pt x="6224549" y="860983"/>
                  <a:pt x="6266154" y="888415"/>
                </a:cubicBezTo>
                <a:cubicBezTo>
                  <a:pt x="6257925" y="898474"/>
                  <a:pt x="6248781" y="906703"/>
                  <a:pt x="6238722" y="913104"/>
                </a:cubicBezTo>
                <a:cubicBezTo>
                  <a:pt x="6228663" y="919505"/>
                  <a:pt x="6216319" y="924077"/>
                  <a:pt x="6201689" y="926820"/>
                </a:cubicBezTo>
                <a:cubicBezTo>
                  <a:pt x="6183859" y="915847"/>
                  <a:pt x="6157341" y="902817"/>
                  <a:pt x="6122136" y="887730"/>
                </a:cubicBezTo>
                <a:cubicBezTo>
                  <a:pt x="6118479" y="889558"/>
                  <a:pt x="6114935" y="891273"/>
                  <a:pt x="6111507" y="892873"/>
                </a:cubicBezTo>
                <a:cubicBezTo>
                  <a:pt x="6108077" y="894473"/>
                  <a:pt x="6104763" y="895959"/>
                  <a:pt x="6101562" y="897331"/>
                </a:cubicBezTo>
                <a:cubicBezTo>
                  <a:pt x="6078702" y="907389"/>
                  <a:pt x="6060871" y="916533"/>
                  <a:pt x="6048069" y="924763"/>
                </a:cubicBezTo>
                <a:cubicBezTo>
                  <a:pt x="6037097" y="923391"/>
                  <a:pt x="6027496" y="919162"/>
                  <a:pt x="6019266" y="912075"/>
                </a:cubicBezTo>
                <a:cubicBezTo>
                  <a:pt x="6011037" y="904989"/>
                  <a:pt x="6005321" y="897102"/>
                  <a:pt x="6002121" y="888415"/>
                </a:cubicBezTo>
                <a:cubicBezTo>
                  <a:pt x="6049670" y="860069"/>
                  <a:pt x="6084188" y="836752"/>
                  <a:pt x="6105677" y="818464"/>
                </a:cubicBezTo>
                <a:cubicBezTo>
                  <a:pt x="6121221" y="813435"/>
                  <a:pt x="6141796" y="810920"/>
                  <a:pt x="6167399" y="810920"/>
                </a:cubicBezTo>
                <a:close/>
                <a:moveTo>
                  <a:pt x="5081549" y="810920"/>
                </a:moveTo>
                <a:cubicBezTo>
                  <a:pt x="5105781" y="835152"/>
                  <a:pt x="5138699" y="860983"/>
                  <a:pt x="5180305" y="888415"/>
                </a:cubicBezTo>
                <a:cubicBezTo>
                  <a:pt x="5172075" y="898474"/>
                  <a:pt x="5162931" y="906703"/>
                  <a:pt x="5152873" y="913104"/>
                </a:cubicBezTo>
                <a:cubicBezTo>
                  <a:pt x="5142814" y="919505"/>
                  <a:pt x="5130469" y="924077"/>
                  <a:pt x="5115839" y="926820"/>
                </a:cubicBezTo>
                <a:cubicBezTo>
                  <a:pt x="5098009" y="915847"/>
                  <a:pt x="5071491" y="902817"/>
                  <a:pt x="5036287" y="887730"/>
                </a:cubicBezTo>
                <a:cubicBezTo>
                  <a:pt x="5032629" y="889558"/>
                  <a:pt x="5029085" y="891273"/>
                  <a:pt x="5025657" y="892873"/>
                </a:cubicBezTo>
                <a:cubicBezTo>
                  <a:pt x="5022228" y="894473"/>
                  <a:pt x="5018913" y="895959"/>
                  <a:pt x="5015712" y="897331"/>
                </a:cubicBezTo>
                <a:cubicBezTo>
                  <a:pt x="4992852" y="907389"/>
                  <a:pt x="4975022" y="916533"/>
                  <a:pt x="4962220" y="924763"/>
                </a:cubicBezTo>
                <a:cubicBezTo>
                  <a:pt x="4951247" y="923391"/>
                  <a:pt x="4941646" y="919162"/>
                  <a:pt x="4933416" y="912075"/>
                </a:cubicBezTo>
                <a:cubicBezTo>
                  <a:pt x="4925187" y="904989"/>
                  <a:pt x="4919472" y="897102"/>
                  <a:pt x="4916271" y="888415"/>
                </a:cubicBezTo>
                <a:cubicBezTo>
                  <a:pt x="4963820" y="860069"/>
                  <a:pt x="4998339" y="836752"/>
                  <a:pt x="5019827" y="818464"/>
                </a:cubicBezTo>
                <a:cubicBezTo>
                  <a:pt x="5035372" y="813435"/>
                  <a:pt x="5055946" y="810920"/>
                  <a:pt x="5081549" y="810920"/>
                </a:cubicBezTo>
                <a:close/>
                <a:moveTo>
                  <a:pt x="923011" y="810920"/>
                </a:moveTo>
                <a:cubicBezTo>
                  <a:pt x="947242" y="835152"/>
                  <a:pt x="980161" y="860983"/>
                  <a:pt x="1021766" y="888415"/>
                </a:cubicBezTo>
                <a:cubicBezTo>
                  <a:pt x="1013536" y="898474"/>
                  <a:pt x="1004392" y="906703"/>
                  <a:pt x="994333" y="913104"/>
                </a:cubicBezTo>
                <a:cubicBezTo>
                  <a:pt x="984275" y="919505"/>
                  <a:pt x="971931" y="924077"/>
                  <a:pt x="957301" y="926820"/>
                </a:cubicBezTo>
                <a:cubicBezTo>
                  <a:pt x="939470" y="915847"/>
                  <a:pt x="912952" y="902817"/>
                  <a:pt x="877748" y="887730"/>
                </a:cubicBezTo>
                <a:cubicBezTo>
                  <a:pt x="874090" y="889558"/>
                  <a:pt x="870547" y="891273"/>
                  <a:pt x="867118" y="892873"/>
                </a:cubicBezTo>
                <a:cubicBezTo>
                  <a:pt x="863689" y="894473"/>
                  <a:pt x="860374" y="895959"/>
                  <a:pt x="857174" y="897331"/>
                </a:cubicBezTo>
                <a:cubicBezTo>
                  <a:pt x="834314" y="907389"/>
                  <a:pt x="816483" y="916533"/>
                  <a:pt x="803681" y="924763"/>
                </a:cubicBezTo>
                <a:cubicBezTo>
                  <a:pt x="792708" y="923391"/>
                  <a:pt x="783107" y="919162"/>
                  <a:pt x="774878" y="912075"/>
                </a:cubicBezTo>
                <a:cubicBezTo>
                  <a:pt x="766648" y="904989"/>
                  <a:pt x="760933" y="897102"/>
                  <a:pt x="757733" y="888415"/>
                </a:cubicBezTo>
                <a:cubicBezTo>
                  <a:pt x="805282" y="860069"/>
                  <a:pt x="839800" y="836752"/>
                  <a:pt x="861289" y="818464"/>
                </a:cubicBezTo>
                <a:cubicBezTo>
                  <a:pt x="876833" y="813435"/>
                  <a:pt x="897408" y="810920"/>
                  <a:pt x="923011" y="810920"/>
                </a:cubicBezTo>
                <a:close/>
                <a:moveTo>
                  <a:pt x="4305376" y="473202"/>
                </a:moveTo>
                <a:cubicBezTo>
                  <a:pt x="4325035" y="473202"/>
                  <a:pt x="4341152" y="479602"/>
                  <a:pt x="4353725" y="492404"/>
                </a:cubicBezTo>
                <a:cubicBezTo>
                  <a:pt x="4366298" y="505206"/>
                  <a:pt x="4372584" y="520293"/>
                  <a:pt x="4372584" y="537667"/>
                </a:cubicBezTo>
                <a:cubicBezTo>
                  <a:pt x="4372584" y="558241"/>
                  <a:pt x="4366183" y="575500"/>
                  <a:pt x="4353382" y="589445"/>
                </a:cubicBezTo>
                <a:cubicBezTo>
                  <a:pt x="4340580" y="603389"/>
                  <a:pt x="4323207" y="610362"/>
                  <a:pt x="4301261" y="610362"/>
                </a:cubicBezTo>
                <a:cubicBezTo>
                  <a:pt x="4279316" y="610362"/>
                  <a:pt x="4262056" y="604189"/>
                  <a:pt x="4249483" y="591845"/>
                </a:cubicBezTo>
                <a:cubicBezTo>
                  <a:pt x="4236911" y="579501"/>
                  <a:pt x="4230624" y="562584"/>
                  <a:pt x="4230624" y="541096"/>
                </a:cubicBezTo>
                <a:cubicBezTo>
                  <a:pt x="4230624" y="520065"/>
                  <a:pt x="4237596" y="503491"/>
                  <a:pt x="4251540" y="491375"/>
                </a:cubicBezTo>
                <a:cubicBezTo>
                  <a:pt x="4265485" y="479259"/>
                  <a:pt x="4283430" y="473202"/>
                  <a:pt x="4305376" y="473202"/>
                </a:cubicBezTo>
                <a:close/>
                <a:moveTo>
                  <a:pt x="2616784" y="392963"/>
                </a:moveTo>
                <a:lnTo>
                  <a:pt x="2616784" y="482803"/>
                </a:lnTo>
                <a:cubicBezTo>
                  <a:pt x="2616784" y="510692"/>
                  <a:pt x="2620899" y="529551"/>
                  <a:pt x="2629128" y="539381"/>
                </a:cubicBezTo>
                <a:cubicBezTo>
                  <a:pt x="2637358" y="549211"/>
                  <a:pt x="2649016" y="554126"/>
                  <a:pt x="2664104" y="554126"/>
                </a:cubicBezTo>
                <a:cubicBezTo>
                  <a:pt x="2681478" y="554126"/>
                  <a:pt x="2696108" y="547497"/>
                  <a:pt x="2707995" y="534238"/>
                </a:cubicBezTo>
                <a:cubicBezTo>
                  <a:pt x="2719883" y="520979"/>
                  <a:pt x="2725826" y="502691"/>
                  <a:pt x="2725826" y="479374"/>
                </a:cubicBezTo>
                <a:cubicBezTo>
                  <a:pt x="2725826" y="447827"/>
                  <a:pt x="2718397" y="425538"/>
                  <a:pt x="2703538" y="412508"/>
                </a:cubicBezTo>
                <a:cubicBezTo>
                  <a:pt x="2688679" y="399478"/>
                  <a:pt x="2665476" y="392963"/>
                  <a:pt x="2633929" y="392963"/>
                </a:cubicBezTo>
                <a:close/>
                <a:moveTo>
                  <a:pt x="3992499" y="364845"/>
                </a:moveTo>
                <a:lnTo>
                  <a:pt x="3881399" y="508863"/>
                </a:lnTo>
                <a:lnTo>
                  <a:pt x="3992499" y="508177"/>
                </a:lnTo>
                <a:close/>
                <a:moveTo>
                  <a:pt x="3082747" y="293522"/>
                </a:moveTo>
                <a:cubicBezTo>
                  <a:pt x="3074517" y="323240"/>
                  <a:pt x="3063545" y="354787"/>
                  <a:pt x="3049829" y="388162"/>
                </a:cubicBezTo>
                <a:lnTo>
                  <a:pt x="3027197" y="446455"/>
                </a:lnTo>
                <a:lnTo>
                  <a:pt x="3143783" y="446455"/>
                </a:lnTo>
                <a:lnTo>
                  <a:pt x="3117723" y="388162"/>
                </a:lnTo>
                <a:cubicBezTo>
                  <a:pt x="3102635" y="354787"/>
                  <a:pt x="3090977" y="323240"/>
                  <a:pt x="3082747" y="293522"/>
                </a:cubicBezTo>
                <a:close/>
                <a:moveTo>
                  <a:pt x="4037076" y="257175"/>
                </a:moveTo>
                <a:cubicBezTo>
                  <a:pt x="4063136" y="257175"/>
                  <a:pt x="4087139" y="258775"/>
                  <a:pt x="4109085" y="261975"/>
                </a:cubicBezTo>
                <a:lnTo>
                  <a:pt x="4109085" y="494461"/>
                </a:lnTo>
                <a:lnTo>
                  <a:pt x="4144060" y="494461"/>
                </a:lnTo>
                <a:cubicBezTo>
                  <a:pt x="4154119" y="494461"/>
                  <a:pt x="4162120" y="495947"/>
                  <a:pt x="4168064" y="498919"/>
                </a:cubicBezTo>
                <a:cubicBezTo>
                  <a:pt x="4174007" y="501891"/>
                  <a:pt x="4179494" y="507492"/>
                  <a:pt x="4184522" y="515721"/>
                </a:cubicBezTo>
                <a:cubicBezTo>
                  <a:pt x="4177665" y="532638"/>
                  <a:pt x="4173207" y="546696"/>
                  <a:pt x="4171149" y="557898"/>
                </a:cubicBezTo>
                <a:cubicBezTo>
                  <a:pt x="4169092" y="569099"/>
                  <a:pt x="4168064" y="584758"/>
                  <a:pt x="4168064" y="604875"/>
                </a:cubicBezTo>
                <a:lnTo>
                  <a:pt x="4109085" y="604875"/>
                </a:lnTo>
                <a:lnTo>
                  <a:pt x="4109085" y="702259"/>
                </a:lnTo>
                <a:cubicBezTo>
                  <a:pt x="4087139" y="702259"/>
                  <a:pt x="4067480" y="703859"/>
                  <a:pt x="4050106" y="707059"/>
                </a:cubicBezTo>
                <a:cubicBezTo>
                  <a:pt x="4032732" y="710260"/>
                  <a:pt x="4014901" y="715289"/>
                  <a:pt x="3996614" y="722147"/>
                </a:cubicBezTo>
                <a:cubicBezTo>
                  <a:pt x="3990213" y="717118"/>
                  <a:pt x="3985641" y="711403"/>
                  <a:pt x="3982898" y="705002"/>
                </a:cubicBezTo>
                <a:cubicBezTo>
                  <a:pt x="3980154" y="698601"/>
                  <a:pt x="3978783" y="689686"/>
                  <a:pt x="3978783" y="678256"/>
                </a:cubicBezTo>
                <a:lnTo>
                  <a:pt x="3978783" y="604875"/>
                </a:lnTo>
                <a:lnTo>
                  <a:pt x="3958894" y="604875"/>
                </a:lnTo>
                <a:cubicBezTo>
                  <a:pt x="3907688" y="604875"/>
                  <a:pt x="3861739" y="606475"/>
                  <a:pt x="3821049" y="609676"/>
                </a:cubicBezTo>
                <a:cubicBezTo>
                  <a:pt x="3805047" y="578586"/>
                  <a:pt x="3797046" y="547725"/>
                  <a:pt x="3797046" y="517093"/>
                </a:cubicBezTo>
                <a:lnTo>
                  <a:pt x="4012387" y="257860"/>
                </a:lnTo>
                <a:cubicBezTo>
                  <a:pt x="4017873" y="257403"/>
                  <a:pt x="4026103" y="257175"/>
                  <a:pt x="4037076" y="257175"/>
                </a:cubicBezTo>
                <a:close/>
                <a:moveTo>
                  <a:pt x="2649016" y="192709"/>
                </a:moveTo>
                <a:cubicBezTo>
                  <a:pt x="2637129" y="192709"/>
                  <a:pt x="2626385" y="194767"/>
                  <a:pt x="2616784" y="198881"/>
                </a:cubicBezTo>
                <a:lnTo>
                  <a:pt x="2616784" y="341528"/>
                </a:lnTo>
                <a:lnTo>
                  <a:pt x="2641473" y="341528"/>
                </a:lnTo>
                <a:cubicBezTo>
                  <a:pt x="2664333" y="341528"/>
                  <a:pt x="2682278" y="334899"/>
                  <a:pt x="2695308" y="321640"/>
                </a:cubicBezTo>
                <a:cubicBezTo>
                  <a:pt x="2708338" y="308381"/>
                  <a:pt x="2714853" y="289407"/>
                  <a:pt x="2714853" y="264718"/>
                </a:cubicBezTo>
                <a:cubicBezTo>
                  <a:pt x="2714853" y="242773"/>
                  <a:pt x="2708795" y="225285"/>
                  <a:pt x="2696680" y="212255"/>
                </a:cubicBezTo>
                <a:cubicBezTo>
                  <a:pt x="2684564" y="199224"/>
                  <a:pt x="2668676" y="192709"/>
                  <a:pt x="2649016" y="192709"/>
                </a:cubicBezTo>
                <a:close/>
                <a:moveTo>
                  <a:pt x="3390900" y="139217"/>
                </a:moveTo>
                <a:cubicBezTo>
                  <a:pt x="3413760" y="140589"/>
                  <a:pt x="3454679" y="141274"/>
                  <a:pt x="3513658" y="141274"/>
                </a:cubicBezTo>
                <a:cubicBezTo>
                  <a:pt x="3563493" y="141274"/>
                  <a:pt x="3602126" y="140589"/>
                  <a:pt x="3629558" y="139217"/>
                </a:cubicBezTo>
                <a:cubicBezTo>
                  <a:pt x="3629558" y="151104"/>
                  <a:pt x="3629215" y="161048"/>
                  <a:pt x="3628530" y="169049"/>
                </a:cubicBezTo>
                <a:cubicBezTo>
                  <a:pt x="3627844" y="177050"/>
                  <a:pt x="3626129" y="184937"/>
                  <a:pt x="3623386" y="192709"/>
                </a:cubicBezTo>
                <a:cubicBezTo>
                  <a:pt x="3610127" y="194081"/>
                  <a:pt x="3600526" y="196710"/>
                  <a:pt x="3594582" y="200596"/>
                </a:cubicBezTo>
                <a:cubicBezTo>
                  <a:pt x="3588638" y="204482"/>
                  <a:pt x="3584524" y="211340"/>
                  <a:pt x="3582238" y="221170"/>
                </a:cubicBezTo>
                <a:cubicBezTo>
                  <a:pt x="3579952" y="231000"/>
                  <a:pt x="3578809" y="246659"/>
                  <a:pt x="3578809" y="268147"/>
                </a:cubicBezTo>
                <a:lnTo>
                  <a:pt x="3578809" y="476630"/>
                </a:lnTo>
                <a:cubicBezTo>
                  <a:pt x="3578809" y="498119"/>
                  <a:pt x="3580066" y="514007"/>
                  <a:pt x="3582581" y="524294"/>
                </a:cubicBezTo>
                <a:cubicBezTo>
                  <a:pt x="3585096" y="534581"/>
                  <a:pt x="3589439" y="541781"/>
                  <a:pt x="3595611" y="545896"/>
                </a:cubicBezTo>
                <a:cubicBezTo>
                  <a:pt x="3601783" y="550011"/>
                  <a:pt x="3611270" y="552526"/>
                  <a:pt x="3624072" y="553440"/>
                </a:cubicBezTo>
                <a:cubicBezTo>
                  <a:pt x="3627729" y="566699"/>
                  <a:pt x="3629558" y="584530"/>
                  <a:pt x="3629558" y="606933"/>
                </a:cubicBezTo>
                <a:cubicBezTo>
                  <a:pt x="3608984" y="605561"/>
                  <a:pt x="3572637" y="604875"/>
                  <a:pt x="3520516" y="604875"/>
                </a:cubicBezTo>
                <a:cubicBezTo>
                  <a:pt x="3466566" y="604875"/>
                  <a:pt x="3423361" y="605561"/>
                  <a:pt x="3390900" y="606933"/>
                </a:cubicBezTo>
                <a:cubicBezTo>
                  <a:pt x="3390900" y="599160"/>
                  <a:pt x="3391585" y="590016"/>
                  <a:pt x="3392957" y="579501"/>
                </a:cubicBezTo>
                <a:cubicBezTo>
                  <a:pt x="3394329" y="568985"/>
                  <a:pt x="3395929" y="560298"/>
                  <a:pt x="3397758" y="553440"/>
                </a:cubicBezTo>
                <a:cubicBezTo>
                  <a:pt x="3410559" y="552526"/>
                  <a:pt x="3419932" y="550011"/>
                  <a:pt x="3425876" y="545896"/>
                </a:cubicBezTo>
                <a:cubicBezTo>
                  <a:pt x="3431819" y="541781"/>
                  <a:pt x="3435934" y="534695"/>
                  <a:pt x="3438220" y="524637"/>
                </a:cubicBezTo>
                <a:cubicBezTo>
                  <a:pt x="3440506" y="514578"/>
                  <a:pt x="3441649" y="498576"/>
                  <a:pt x="3441649" y="476630"/>
                </a:cubicBezTo>
                <a:lnTo>
                  <a:pt x="3441649" y="268147"/>
                </a:lnTo>
                <a:cubicBezTo>
                  <a:pt x="3441649" y="246659"/>
                  <a:pt x="3440620" y="231114"/>
                  <a:pt x="3438563" y="221513"/>
                </a:cubicBezTo>
                <a:cubicBezTo>
                  <a:pt x="3436505" y="211912"/>
                  <a:pt x="3432505" y="205168"/>
                  <a:pt x="3426561" y="201282"/>
                </a:cubicBezTo>
                <a:cubicBezTo>
                  <a:pt x="3420618" y="197396"/>
                  <a:pt x="3410788" y="194538"/>
                  <a:pt x="3397072" y="192709"/>
                </a:cubicBezTo>
                <a:cubicBezTo>
                  <a:pt x="3392957" y="176250"/>
                  <a:pt x="3390900" y="158419"/>
                  <a:pt x="3390900" y="139217"/>
                </a:cubicBezTo>
                <a:close/>
                <a:moveTo>
                  <a:pt x="2428875" y="139217"/>
                </a:moveTo>
                <a:cubicBezTo>
                  <a:pt x="2445791" y="140589"/>
                  <a:pt x="2470480" y="141274"/>
                  <a:pt x="2502941" y="141274"/>
                </a:cubicBezTo>
                <a:cubicBezTo>
                  <a:pt x="2533574" y="141274"/>
                  <a:pt x="2558720" y="141046"/>
                  <a:pt x="2578379" y="140589"/>
                </a:cubicBezTo>
                <a:lnTo>
                  <a:pt x="2659989" y="139903"/>
                </a:lnTo>
                <a:cubicBezTo>
                  <a:pt x="2707995" y="139903"/>
                  <a:pt x="2746057" y="143903"/>
                  <a:pt x="2774175" y="151904"/>
                </a:cubicBezTo>
                <a:cubicBezTo>
                  <a:pt x="2802293" y="159905"/>
                  <a:pt x="2822295" y="171564"/>
                  <a:pt x="2834183" y="186880"/>
                </a:cubicBezTo>
                <a:cubicBezTo>
                  <a:pt x="2846070" y="202196"/>
                  <a:pt x="2852013" y="221970"/>
                  <a:pt x="2852013" y="246202"/>
                </a:cubicBezTo>
                <a:cubicBezTo>
                  <a:pt x="2852013" y="273176"/>
                  <a:pt x="2842526" y="296151"/>
                  <a:pt x="2823553" y="315125"/>
                </a:cubicBezTo>
                <a:cubicBezTo>
                  <a:pt x="2804579" y="334098"/>
                  <a:pt x="2777718" y="346100"/>
                  <a:pt x="2742971" y="351129"/>
                </a:cubicBezTo>
                <a:cubicBezTo>
                  <a:pt x="2790063" y="353872"/>
                  <a:pt x="2824124" y="365531"/>
                  <a:pt x="2845155" y="386105"/>
                </a:cubicBezTo>
                <a:cubicBezTo>
                  <a:pt x="2866187" y="406679"/>
                  <a:pt x="2876702" y="435254"/>
                  <a:pt x="2876702" y="471830"/>
                </a:cubicBezTo>
                <a:cubicBezTo>
                  <a:pt x="2876702" y="560527"/>
                  <a:pt x="2804465" y="604875"/>
                  <a:pt x="2659989" y="604875"/>
                </a:cubicBezTo>
                <a:cubicBezTo>
                  <a:pt x="2576779" y="604875"/>
                  <a:pt x="2499741" y="605561"/>
                  <a:pt x="2428875" y="606933"/>
                </a:cubicBezTo>
                <a:cubicBezTo>
                  <a:pt x="2428875" y="584987"/>
                  <a:pt x="2430704" y="567156"/>
                  <a:pt x="2434361" y="553440"/>
                </a:cubicBezTo>
                <a:cubicBezTo>
                  <a:pt x="2447163" y="552526"/>
                  <a:pt x="2456650" y="550011"/>
                  <a:pt x="2462822" y="545896"/>
                </a:cubicBezTo>
                <a:cubicBezTo>
                  <a:pt x="2468994" y="541781"/>
                  <a:pt x="2473337" y="534581"/>
                  <a:pt x="2475852" y="524294"/>
                </a:cubicBezTo>
                <a:cubicBezTo>
                  <a:pt x="2478367" y="514007"/>
                  <a:pt x="2479624" y="498119"/>
                  <a:pt x="2479624" y="476630"/>
                </a:cubicBezTo>
                <a:lnTo>
                  <a:pt x="2479624" y="268147"/>
                </a:lnTo>
                <a:cubicBezTo>
                  <a:pt x="2479624" y="247116"/>
                  <a:pt x="2478481" y="231686"/>
                  <a:pt x="2476195" y="221856"/>
                </a:cubicBezTo>
                <a:cubicBezTo>
                  <a:pt x="2473909" y="212026"/>
                  <a:pt x="2469680" y="205168"/>
                  <a:pt x="2463508" y="201282"/>
                </a:cubicBezTo>
                <a:cubicBezTo>
                  <a:pt x="2457335" y="197396"/>
                  <a:pt x="2447391" y="194538"/>
                  <a:pt x="2433675" y="192709"/>
                </a:cubicBezTo>
                <a:cubicBezTo>
                  <a:pt x="2430475" y="179908"/>
                  <a:pt x="2428875" y="162077"/>
                  <a:pt x="2428875" y="139217"/>
                </a:cubicBezTo>
                <a:close/>
                <a:moveTo>
                  <a:pt x="3150641" y="137160"/>
                </a:moveTo>
                <a:lnTo>
                  <a:pt x="3302888" y="471144"/>
                </a:lnTo>
                <a:cubicBezTo>
                  <a:pt x="3313862" y="494919"/>
                  <a:pt x="3322548" y="512406"/>
                  <a:pt x="3328949" y="523608"/>
                </a:cubicBezTo>
                <a:cubicBezTo>
                  <a:pt x="3335350" y="534809"/>
                  <a:pt x="3340951" y="542353"/>
                  <a:pt x="3345751" y="546239"/>
                </a:cubicBezTo>
                <a:cubicBezTo>
                  <a:pt x="3350552" y="550125"/>
                  <a:pt x="3356610" y="552526"/>
                  <a:pt x="3363925" y="553440"/>
                </a:cubicBezTo>
                <a:cubicBezTo>
                  <a:pt x="3367583" y="565784"/>
                  <a:pt x="3369411" y="583615"/>
                  <a:pt x="3369411" y="606933"/>
                </a:cubicBezTo>
                <a:cubicBezTo>
                  <a:pt x="3351123" y="605561"/>
                  <a:pt x="3315233" y="604875"/>
                  <a:pt x="3261741" y="604875"/>
                </a:cubicBezTo>
                <a:cubicBezTo>
                  <a:pt x="3198647" y="604875"/>
                  <a:pt x="3158414" y="605561"/>
                  <a:pt x="3141040" y="606933"/>
                </a:cubicBezTo>
                <a:cubicBezTo>
                  <a:pt x="3141040" y="585901"/>
                  <a:pt x="3142869" y="568071"/>
                  <a:pt x="3146526" y="553440"/>
                </a:cubicBezTo>
                <a:cubicBezTo>
                  <a:pt x="3156585" y="551154"/>
                  <a:pt x="3163900" y="547954"/>
                  <a:pt x="3168472" y="543839"/>
                </a:cubicBezTo>
                <a:cubicBezTo>
                  <a:pt x="3173044" y="539724"/>
                  <a:pt x="3175330" y="534466"/>
                  <a:pt x="3175330" y="528066"/>
                </a:cubicBezTo>
                <a:cubicBezTo>
                  <a:pt x="3175330" y="521665"/>
                  <a:pt x="3172815" y="512749"/>
                  <a:pt x="3167786" y="501319"/>
                </a:cubicBezTo>
                <a:lnTo>
                  <a:pt x="3162986" y="491032"/>
                </a:lnTo>
                <a:cubicBezTo>
                  <a:pt x="3103092" y="491032"/>
                  <a:pt x="3051200" y="493318"/>
                  <a:pt x="3007309" y="497890"/>
                </a:cubicBezTo>
                <a:lnTo>
                  <a:pt x="3005937" y="500633"/>
                </a:lnTo>
                <a:cubicBezTo>
                  <a:pt x="3003651" y="506577"/>
                  <a:pt x="3002508" y="512521"/>
                  <a:pt x="3002508" y="518464"/>
                </a:cubicBezTo>
                <a:cubicBezTo>
                  <a:pt x="3002508" y="527151"/>
                  <a:pt x="3004909" y="534695"/>
                  <a:pt x="3009709" y="541096"/>
                </a:cubicBezTo>
                <a:cubicBezTo>
                  <a:pt x="3014510" y="547497"/>
                  <a:pt x="3021939" y="551611"/>
                  <a:pt x="3031998" y="553440"/>
                </a:cubicBezTo>
                <a:cubicBezTo>
                  <a:pt x="3035655" y="568985"/>
                  <a:pt x="3037484" y="586816"/>
                  <a:pt x="3037484" y="606933"/>
                </a:cubicBezTo>
                <a:cubicBezTo>
                  <a:pt x="3021939" y="605561"/>
                  <a:pt x="2995193" y="604875"/>
                  <a:pt x="2957246" y="604875"/>
                </a:cubicBezTo>
                <a:cubicBezTo>
                  <a:pt x="2927070" y="604875"/>
                  <a:pt x="2905125" y="605561"/>
                  <a:pt x="2891409" y="606933"/>
                </a:cubicBezTo>
                <a:cubicBezTo>
                  <a:pt x="2891409" y="585444"/>
                  <a:pt x="2893695" y="567613"/>
                  <a:pt x="2898267" y="553440"/>
                </a:cubicBezTo>
                <a:cubicBezTo>
                  <a:pt x="2909240" y="551154"/>
                  <a:pt x="2918269" y="545553"/>
                  <a:pt x="2925356" y="536638"/>
                </a:cubicBezTo>
                <a:cubicBezTo>
                  <a:pt x="2932443" y="527723"/>
                  <a:pt x="2941701" y="510235"/>
                  <a:pt x="2953131" y="484174"/>
                </a:cubicBezTo>
                <a:lnTo>
                  <a:pt x="3098520" y="141274"/>
                </a:lnTo>
                <a:cubicBezTo>
                  <a:pt x="3106750" y="139445"/>
                  <a:pt x="3115094" y="138303"/>
                  <a:pt x="3123552" y="137845"/>
                </a:cubicBezTo>
                <a:cubicBezTo>
                  <a:pt x="3132010" y="137388"/>
                  <a:pt x="3141040" y="137160"/>
                  <a:pt x="3150641" y="137160"/>
                </a:cubicBezTo>
                <a:close/>
                <a:moveTo>
                  <a:pt x="3127324" y="0"/>
                </a:moveTo>
                <a:cubicBezTo>
                  <a:pt x="3132353" y="13258"/>
                  <a:pt x="3139211" y="28232"/>
                  <a:pt x="3147898" y="44920"/>
                </a:cubicBezTo>
                <a:cubicBezTo>
                  <a:pt x="3156585" y="61607"/>
                  <a:pt x="3165500" y="76123"/>
                  <a:pt x="3174644" y="88468"/>
                </a:cubicBezTo>
                <a:cubicBezTo>
                  <a:pt x="3152241" y="96697"/>
                  <a:pt x="3128924" y="100812"/>
                  <a:pt x="3104692" y="100812"/>
                </a:cubicBezTo>
                <a:cubicBezTo>
                  <a:pt x="3076803" y="67437"/>
                  <a:pt x="3051429" y="39776"/>
                  <a:pt x="3028569" y="17830"/>
                </a:cubicBezTo>
                <a:cubicBezTo>
                  <a:pt x="3040913" y="11887"/>
                  <a:pt x="3056001" y="7429"/>
                  <a:pt x="3073832" y="4457"/>
                </a:cubicBezTo>
                <a:cubicBezTo>
                  <a:pt x="3091662" y="1485"/>
                  <a:pt x="3109493" y="0"/>
                  <a:pt x="31273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387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475508" y="2145384"/>
            <a:ext cx="9628909" cy="40534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EU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(1)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Có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(2)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 công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(3)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(4)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trị xuất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Năm 2020, GDP của EU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(5)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 GDP/người </a:t>
            </a:r>
            <a:r>
              <a:rPr lang="en-US" sz="2200" b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(6)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(7)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tác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(8)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(9)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Các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(10)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uy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EU có tác động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84" name="Google Shape;3484;p38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5" name="Google Shape;3485;p38"/>
          <p:cNvSpPr txBox="1">
            <a:spLocks noGrp="1"/>
          </p:cNvSpPr>
          <p:nvPr>
            <p:ph type="title" idx="15"/>
          </p:nvPr>
        </p:nvSpPr>
        <p:spPr>
          <a:xfrm>
            <a:off x="4075254" y="719333"/>
            <a:ext cx="404149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chemeClr val="l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PHIẾU HỌC TẬP</a:t>
            </a:r>
            <a:endParaRPr sz="2800" b="1" dirty="0">
              <a:solidFill>
                <a:schemeClr val="lt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018" y="1618697"/>
            <a:ext cx="93933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điền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các từ khóa phù hợp 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2298873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530926" y="1951420"/>
            <a:ext cx="9628909" cy="40534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EU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một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Có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3/7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 công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31%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trị xuất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Năm 2020, GDP của EU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Hoa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 GDP/người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Hoa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Nhật Bản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tác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80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Các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ngân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uy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EU có tác động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84" name="Google Shape;3484;p38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5" name="Google Shape;3485;p38"/>
          <p:cNvSpPr txBox="1">
            <a:spLocks noGrp="1"/>
          </p:cNvSpPr>
          <p:nvPr>
            <p:ph type="title" idx="15"/>
          </p:nvPr>
        </p:nvSpPr>
        <p:spPr>
          <a:xfrm>
            <a:off x="4075254" y="719333"/>
            <a:ext cx="404149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b="1" dirty="0">
                <a:solidFill>
                  <a:schemeClr val="lt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THÔNG TIN PHẢN HỒI</a:t>
            </a:r>
            <a:endParaRPr sz="2800" b="1" dirty="0">
              <a:solidFill>
                <a:schemeClr val="lt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436" y="1424733"/>
            <a:ext cx="93933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vào thông tin và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số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liệu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2, </a:t>
            </a:r>
            <a:r>
              <a:rPr lang="en-US" sz="22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điền</a:t>
            </a:r>
            <a:r>
              <a:rPr lang="en-US" sz="22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các từ khóa phù hợp 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203222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530926" y="1951420"/>
            <a:ext cx="9628909" cy="40534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EU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một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Có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3/7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nước công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nghiệp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31%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trị xuất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Năm 2020, GDP của EU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Hoa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 GDP/người </a:t>
            </a:r>
            <a:r>
              <a:rPr lang="en-US" sz="22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ba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bốn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kinh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Hoa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Nhật Bản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tác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mại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của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80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 Là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trung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 Các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ngân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uy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EU có tác động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tiền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tệ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84" name="Google Shape;3484;p38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829;p62"/>
          <p:cNvSpPr txBox="1">
            <a:spLocks/>
          </p:cNvSpPr>
          <p:nvPr/>
        </p:nvSpPr>
        <p:spPr>
          <a:xfrm>
            <a:off x="2914858" y="623533"/>
            <a:ext cx="6137702" cy="81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hewy"/>
              <a:buNone/>
              <a:defRPr sz="37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kern="0" dirty="0">
                <a:solidFill>
                  <a:schemeClr val="bg1"/>
                </a:solidFill>
                <a:latin typeface="#9Slide03 IcielUni Sans Heavy" panose="00000500000000000000" pitchFamily="2" charset="0"/>
              </a:rPr>
              <a:t>2. LIÊN MINH CHÂU ÂU – MỘT TRUNG TÂM KINH TẾ LỚN TRÊN THẾ GIỚI</a:t>
            </a:r>
            <a:endParaRPr lang="en-US" sz="2400" kern="0" dirty="0">
              <a:solidFill>
                <a:schemeClr val="bg1"/>
              </a:solidFill>
              <a:latin typeface="#9Slide03 IcielUni Sans Heav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2424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C66E5D83-5FB4-4EA1-A74C-93EC6B430F76}"/>
              </a:ext>
            </a:extLst>
          </p:cNvPr>
          <p:cNvSpPr txBox="1">
            <a:spLocks/>
          </p:cNvSpPr>
          <p:nvPr/>
        </p:nvSpPr>
        <p:spPr>
          <a:xfrm>
            <a:off x="307109" y="169721"/>
            <a:ext cx="11690929" cy="10921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Tại sao nói Liên minh châu Âu là hình thức liên minh cao nhất trong các hình thức tổ chức kinh tế khu vực hiện nay trên thế giới?</a:t>
            </a: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4B967A4-B693-4186-A8C4-79EC287A32E4}"/>
              </a:ext>
            </a:extLst>
          </p:cNvPr>
          <p:cNvSpPr/>
          <p:nvPr/>
        </p:nvSpPr>
        <p:spPr>
          <a:xfrm>
            <a:off x="209841" y="3877780"/>
            <a:ext cx="11788198" cy="2800767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18034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 minh châu Âu là hình thức liên minh cao nhất trong các hình thức tổ chức kinh tế khu vực hiện nay trên thế giới, vì: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18034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- Có </a:t>
            </a: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chính sách 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kinh tế chung.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18034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-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Sử dụng </a:t>
            </a: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đồng tiền chung 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(đồng Euro)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marL="0" marR="0" lvl="0" indent="18034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- </a:t>
            </a: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Tự do lưu thông 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hàng hóa, dịch vụ, vốn</a:t>
            </a:r>
            <a:r>
              <a:rPr kumimoji="0" lang="it-IT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lvl="0"/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Là trung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trao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hóa và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vụ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trên </a:t>
            </a:r>
            <a:r>
              <a:rPr lang="en-US" sz="2200" b="1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31%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trị xuất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thế </a:t>
            </a:r>
            <a:r>
              <a:rPr lang="en-US" sz="2200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năm 2020</a:t>
            </a:r>
            <a:endParaRPr kumimoji="0" lang="vi-VN" sz="2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B0E7DFF-28C6-41D8-B07E-4B8E04A40F92}"/>
              </a:ext>
            </a:extLst>
          </p:cNvPr>
          <p:cNvSpPr/>
          <p:nvPr/>
        </p:nvSpPr>
        <p:spPr>
          <a:xfrm>
            <a:off x="4377520" y="1381394"/>
            <a:ext cx="4392408" cy="1209562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Cá nhân ghi note 1 phút</a:t>
            </a:r>
          </a:p>
          <a:p>
            <a:pPr marL="342900" marR="0" lvl="0" indent="-34290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Thống nhất trong nhóm 2 phút</a:t>
            </a:r>
          </a:p>
          <a:p>
            <a:pPr marL="342900" marR="0" lvl="0" indent="-34290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Chia sẻ ý kiến vòng tròn</a:t>
            </a:r>
          </a:p>
        </p:txBody>
      </p:sp>
      <p:pic>
        <p:nvPicPr>
          <p:cNvPr id="71" name="Graphic 7" descr="Euro">
            <a:extLst>
              <a:ext uri="{FF2B5EF4-FFF2-40B4-BE49-F238E27FC236}">
                <a16:creationId xmlns:a16="http://schemas.microsoft.com/office/drawing/2014/main" id="{1097E43B-AE06-49B3-92AC-D1D95142F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6465" y="4681647"/>
            <a:ext cx="1050337" cy="105033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921BE39-AD65-46C0-AC06-7F6DFE986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83" y="1416265"/>
            <a:ext cx="4079436" cy="2307169"/>
          </a:xfrm>
          <a:prstGeom prst="rect">
            <a:avLst/>
          </a:prstGeom>
        </p:spPr>
      </p:pic>
      <p:pic>
        <p:nvPicPr>
          <p:cNvPr id="73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064F3680-E52F-4613-B11C-DBAF803D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28" y="1275892"/>
            <a:ext cx="2545703" cy="25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Airplane Clipar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9556">
                        <a14:foregroundMark x1="13111" y1="55000" x2="74000" y2="56667"/>
                        <a14:foregroundMark x1="76778" y1="56667" x2="94333" y2="9333"/>
                        <a14:foregroundMark x1="83889" y1="36000" x2="92111" y2="7333"/>
                        <a14:foregroundMark x1="91111" y1="46000" x2="91111" y2="46000"/>
                        <a14:foregroundMark x1="93111" y1="45667" x2="93111" y2="45667"/>
                        <a14:backgroundMark x1="98444" y1="37333" x2="98444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94" y="4197613"/>
            <a:ext cx="5151868" cy="171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18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85" y="1241713"/>
            <a:ext cx="3728606" cy="23365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131" y="1241713"/>
            <a:ext cx="5251306" cy="41793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5131" y="5559592"/>
            <a:ext cx="5403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Sự hợp tác của các nước </a:t>
            </a:r>
            <a:r>
              <a:rPr lang="en-US" sz="21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Eu</a:t>
            </a:r>
            <a:r>
              <a:rPr lang="en-US" sz="21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1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quá trình sản xuất máy bay E- </a:t>
            </a:r>
            <a:r>
              <a:rPr lang="en-US" sz="2100" b="1" i="1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bớt</a:t>
            </a:r>
            <a:endParaRPr lang="en-US" sz="2100" b="1" i="1" dirty="0"/>
          </a:p>
        </p:txBody>
      </p:sp>
      <p:pic>
        <p:nvPicPr>
          <p:cNvPr id="9" name="Picture 2" descr="Airplane 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9556">
                        <a14:foregroundMark x1="13111" y1="55000" x2="74000" y2="56667"/>
                        <a14:foregroundMark x1="76778" y1="56667" x2="94333" y2="9333"/>
                        <a14:foregroundMark x1="83889" y1="36000" x2="92111" y2="7333"/>
                        <a14:foregroundMark x1="91111" y1="46000" x2="91111" y2="46000"/>
                        <a14:foregroundMark x1="93111" y1="45667" x2="93111" y2="45667"/>
                        <a14:backgroundMark x1="98444" y1="37333" x2="98444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8" y="3916778"/>
            <a:ext cx="3933680" cy="131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06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go Airbus A380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17" y="1167169"/>
            <a:ext cx="6073774" cy="79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08035" y="2025508"/>
            <a:ext cx="5133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Máy bay </a:t>
            </a:r>
            <a:r>
              <a:rPr lang="en-US" sz="24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chở</a:t>
            </a:r>
            <a:r>
              <a:rPr lang="en-US" sz="24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khách</a:t>
            </a:r>
            <a:r>
              <a:rPr lang="en-US" sz="24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lớn</a:t>
            </a:r>
            <a:r>
              <a:rPr lang="en-US" sz="24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400" b="1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thế </a:t>
            </a:r>
            <a:r>
              <a:rPr lang="en-US" sz="2400" b="1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giới</a:t>
            </a:r>
            <a:endParaRPr lang="en-US" sz="2400" b="1" i="0" dirty="0">
              <a:solidFill>
                <a:srgbClr val="000000"/>
              </a:solidFill>
              <a:effectLst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4603" y="2955437"/>
            <a:ext cx="5766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5F5F"/>
                </a:solidFill>
                <a:latin typeface="#9Slide05 Claudia" pitchFamily="2" charset="0"/>
                <a:ea typeface="#9Slide03 Roboto Medium" panose="02000000000000000000" pitchFamily="2" charset="0"/>
              </a:rPr>
              <a:t>A380 </a:t>
            </a:r>
            <a:r>
              <a:rPr lang="vi-VN" sz="2400" dirty="0">
                <a:solidFill>
                  <a:srgbClr val="333333"/>
                </a:solidFill>
                <a:latin typeface="#9Slide05 Claudia" pitchFamily="2" charset="0"/>
                <a:ea typeface="#9Slide03 Roboto Medium" panose="02000000000000000000" pitchFamily="2" charset="0"/>
              </a:rPr>
              <a:t>có chuyến bay đầu tiên vào năm 2005 và bắt đầu đi vào khai thác thương mại vào năm 2007 bởi hãng hàng không Singapore Airlines. </a:t>
            </a:r>
            <a:r>
              <a:rPr lang="vi-VN" sz="2400" dirty="0">
                <a:solidFill>
                  <a:srgbClr val="333333"/>
                </a:solidFill>
                <a:latin typeface="#9Slide05 Claudia" pitchFamily="2" charset="0"/>
              </a:rPr>
              <a:t>Là máy bay thân rộng 2 tầng, </a:t>
            </a:r>
            <a:r>
              <a:rPr lang="vi-VN" sz="2400" b="1" dirty="0">
                <a:solidFill>
                  <a:srgbClr val="FF5F5F"/>
                </a:solidFill>
                <a:latin typeface="#9Slide05 Claudia" pitchFamily="2" charset="0"/>
              </a:rPr>
              <a:t>A380 có trọng lượng cất cánh tối đa là 575 </a:t>
            </a:r>
            <a:r>
              <a:rPr lang="vi-VN" sz="2400" dirty="0">
                <a:solidFill>
                  <a:srgbClr val="333333"/>
                </a:solidFill>
                <a:latin typeface="#9Slide05 Claudia" pitchFamily="2" charset="0"/>
              </a:rPr>
              <a:t>tấn, tương đương trọng lượng của </a:t>
            </a:r>
            <a:r>
              <a:rPr lang="vi-VN" sz="2400" b="1" dirty="0">
                <a:solidFill>
                  <a:srgbClr val="FF5F5F"/>
                </a:solidFill>
                <a:latin typeface="#9Slide05 Claudia" pitchFamily="2" charset="0"/>
              </a:rPr>
              <a:t>5 con cá voi xanh</a:t>
            </a:r>
            <a:r>
              <a:rPr lang="vi-VN" sz="2400" dirty="0">
                <a:solidFill>
                  <a:srgbClr val="333333"/>
                </a:solidFill>
                <a:latin typeface="#9Slide05 Claudia" pitchFamily="2" charset="0"/>
              </a:rPr>
              <a:t>. </a:t>
            </a:r>
            <a:endParaRPr lang="en-US" sz="2400" dirty="0">
              <a:solidFill>
                <a:srgbClr val="333333"/>
              </a:solidFill>
              <a:latin typeface="#9Slide05 Claudia" pitchFamily="2" charset="0"/>
            </a:endParaRPr>
          </a:p>
          <a:p>
            <a:pPr algn="just"/>
            <a:r>
              <a:rPr lang="vi-VN" sz="2400" dirty="0">
                <a:latin typeface="#9Slide05 Claudia" pitchFamily="2" charset="0"/>
              </a:rPr>
              <a:t>A380 có không gian sử dụng </a:t>
            </a:r>
            <a:r>
              <a:rPr lang="vi-VN" sz="2400" b="1" dirty="0">
                <a:solidFill>
                  <a:srgbClr val="FF5F5F"/>
                </a:solidFill>
                <a:latin typeface="#9Slide05 Claudia" pitchFamily="2" charset="0"/>
              </a:rPr>
              <a:t>lớn hơn 40%</a:t>
            </a:r>
            <a:r>
              <a:rPr lang="vi-VN" sz="2400" dirty="0">
                <a:latin typeface="#9Slide05 Claudia" pitchFamily="2" charset="0"/>
              </a:rPr>
              <a:t> so với máy bay chở khách lớn thứ hai thế giới Boeing 747</a:t>
            </a:r>
            <a:r>
              <a:rPr lang="en-US" sz="2400" dirty="0">
                <a:latin typeface="#9Slide05 Claudia" pitchFamily="2" charset="0"/>
                <a:ea typeface="#9Slide03 Roboto Medium" panose="02000000000000000000" pitchFamily="2" charset="0"/>
              </a:rPr>
              <a:t>.</a:t>
            </a:r>
            <a:endParaRPr lang="en-US" sz="2400" dirty="0">
              <a:latin typeface="#9Slide05 Claudia" pitchFamily="2" charset="0"/>
            </a:endParaRPr>
          </a:p>
        </p:txBody>
      </p:sp>
      <p:pic>
        <p:nvPicPr>
          <p:cNvPr id="9224" name="Picture 8" descr="Nhung dieu it biet ve may bay cho khach lon nhat the gioi Airbus A380 a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2" y="2955437"/>
            <a:ext cx="4862805" cy="273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9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go Airbus A380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99" y="1250296"/>
            <a:ext cx="4328101" cy="5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hung dieu it biet ve may bay cho khach lon nhat the gioi Airbus A380 anh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9" y="1818359"/>
            <a:ext cx="3826831" cy="21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7633" y="3991367"/>
            <a:ext cx="61766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333333"/>
                </a:solidFill>
                <a:latin typeface="#9Slide05 Claudia" pitchFamily="2" charset="0"/>
              </a:rPr>
              <a:t>Một </a:t>
            </a:r>
            <a:r>
              <a:rPr lang="en-US" sz="2400" dirty="0" err="1">
                <a:solidFill>
                  <a:srgbClr val="333333"/>
                </a:solidFill>
                <a:latin typeface="#9Slide05 Claudia" pitchFamily="2" charset="0"/>
              </a:rPr>
              <a:t>chiếc</a:t>
            </a:r>
            <a:r>
              <a:rPr lang="en-US" sz="2400" dirty="0">
                <a:solidFill>
                  <a:srgbClr val="333333"/>
                </a:solidFill>
                <a:latin typeface="#9Slide05 Claudia" pitchFamily="2" charset="0"/>
              </a:rPr>
              <a:t> Airbus A380 có thể </a:t>
            </a:r>
            <a:r>
              <a:rPr lang="en-US" sz="2400" dirty="0" err="1">
                <a:solidFill>
                  <a:srgbClr val="333333"/>
                </a:solidFill>
                <a:latin typeface="#9Slide05 Claudia" pitchFamily="2" charset="0"/>
              </a:rPr>
              <a:t>chở</a:t>
            </a:r>
            <a:r>
              <a:rPr lang="en-US" sz="2400" dirty="0">
                <a:solidFill>
                  <a:srgbClr val="333333"/>
                </a:solidFill>
                <a:latin typeface="#9Slide05 Claudia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#9Slide05 Claudia" pitchFamily="2" charset="0"/>
              </a:rPr>
              <a:t>từ 525 </a:t>
            </a:r>
            <a:r>
              <a:rPr lang="en-US" sz="2400" b="1" dirty="0" err="1">
                <a:solidFill>
                  <a:srgbClr val="FF0000"/>
                </a:solidFill>
                <a:latin typeface="#9Slide05 Claudia" pitchFamily="2" charset="0"/>
              </a:rPr>
              <a:t>tới</a:t>
            </a:r>
            <a:r>
              <a:rPr lang="en-US" sz="2400" b="1" dirty="0">
                <a:solidFill>
                  <a:srgbClr val="FF0000"/>
                </a:solidFill>
                <a:latin typeface="#9Slide05 Claudia" pitchFamily="2" charset="0"/>
              </a:rPr>
              <a:t> 853 </a:t>
            </a:r>
            <a:r>
              <a:rPr lang="en-US" sz="2400" dirty="0" err="1">
                <a:solidFill>
                  <a:srgbClr val="333333"/>
                </a:solidFill>
                <a:latin typeface="#9Slide05 Claudia" pitchFamily="2" charset="0"/>
              </a:rPr>
              <a:t>hành</a:t>
            </a:r>
            <a:r>
              <a:rPr lang="en-US" sz="2400" dirty="0">
                <a:solidFill>
                  <a:srgbClr val="333333"/>
                </a:solidFill>
                <a:latin typeface="#9Slide05 Claudia" pitchFamily="2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#9Slide05 Claudia" pitchFamily="2" charset="0"/>
              </a:rPr>
              <a:t>khách</a:t>
            </a:r>
            <a:r>
              <a:rPr lang="en-US" sz="2400" dirty="0">
                <a:solidFill>
                  <a:srgbClr val="333333"/>
                </a:solidFill>
                <a:latin typeface="#9Slide05 Claudia" pitchFamily="2" charset="0"/>
              </a:rPr>
              <a:t>, </a:t>
            </a:r>
            <a:r>
              <a:rPr lang="pt-BR" sz="2400" dirty="0">
                <a:latin typeface="#9Slide05 Claudia" pitchFamily="2" charset="0"/>
              </a:rPr>
              <a:t>có tầm bay 15.200 km. </a:t>
            </a:r>
            <a:r>
              <a:rPr lang="vi-VN" sz="2400" dirty="0">
                <a:latin typeface="#9Slide05 Claudia" pitchFamily="2" charset="0"/>
              </a:rPr>
              <a:t>Sải cánh của một máy bay Airbus A380 là </a:t>
            </a:r>
            <a:r>
              <a:rPr lang="vi-VN" sz="2400" b="1" dirty="0">
                <a:solidFill>
                  <a:srgbClr val="FF0000"/>
                </a:solidFill>
                <a:latin typeface="#9Slide05 Claudia" pitchFamily="2" charset="0"/>
              </a:rPr>
              <a:t>79,75 m </a:t>
            </a:r>
            <a:r>
              <a:rPr lang="vi-VN" sz="2400" dirty="0">
                <a:latin typeface="#9Slide05 Claudia" pitchFamily="2" charset="0"/>
              </a:rPr>
              <a:t>- tương đương kích thước của 9 xe bus hai tầng của London.</a:t>
            </a:r>
            <a:r>
              <a:rPr lang="en-US" sz="2400" dirty="0">
                <a:latin typeface="#9Slide05 Claudia" pitchFamily="2" charset="0"/>
              </a:rPr>
              <a:t> </a:t>
            </a:r>
            <a:r>
              <a:rPr lang="vi-VN" sz="2400" dirty="0">
                <a:latin typeface="#9Slide05 Claudia" pitchFamily="2" charset="0"/>
              </a:rPr>
              <a:t>Khoang hạng thương gia và hạng nhất của A380 có thiết kế xa xỉ với quầy bar và thậm chí cả phòng tắm có vòi sen</a:t>
            </a:r>
            <a:r>
              <a:rPr lang="en-US" sz="2400" dirty="0">
                <a:latin typeface="#9Slide05 Claudia" pitchFamily="2" charset="0"/>
              </a:rPr>
              <a:t>.</a:t>
            </a:r>
            <a:endParaRPr lang="en-US" sz="2400" dirty="0">
              <a:solidFill>
                <a:srgbClr val="333333"/>
              </a:solidFill>
              <a:latin typeface="#9Slide05 Claudia" pitchFamily="2" charset="0"/>
            </a:endParaRPr>
          </a:p>
        </p:txBody>
      </p:sp>
      <p:pic>
        <p:nvPicPr>
          <p:cNvPr id="11270" name="Picture 6" descr="Nhung dieu it biet ve may bay cho khach lon nhat the gioi Airbus A380 anh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69" y="4085714"/>
            <a:ext cx="3811101" cy="227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Nhung dieu it biet ve may bay cho khach lon nhat the gioi Airbus A380 anh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33" y="1818359"/>
            <a:ext cx="3070697" cy="21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Nhung dieu it biet ve may bay cho khach lon nhat the gioi Airbus A380 anh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393" y="1818358"/>
            <a:ext cx="3081862" cy="21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68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ội nghị thượng đỉnh EU thảo luận nhiều vấn đề nó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40" y="1025236"/>
            <a:ext cx="4475785" cy="54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288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29;p62"/>
          <p:cNvSpPr txBox="1">
            <a:spLocks noGrp="1"/>
          </p:cNvSpPr>
          <p:nvPr>
            <p:ph type="title"/>
          </p:nvPr>
        </p:nvSpPr>
        <p:spPr>
          <a:xfrm>
            <a:off x="2829751" y="2636481"/>
            <a:ext cx="6621028" cy="1612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4400" b="1" dirty="0">
                <a:latin typeface="#9Slide03 IcielUni Sans Heavy" panose="00000500000000000000" pitchFamily="2" charset="0"/>
              </a:rPr>
              <a:t>LUYỆN TẬP – VẬN DỤNG</a:t>
            </a:r>
            <a:endParaRPr sz="4400" dirty="0">
              <a:latin typeface="#9Slide03 IcielUni Sans Heav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07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786496" y="4210798"/>
            <a:ext cx="3972219" cy="20376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Cho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biết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của thế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giới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năm 2020 là 84 704,4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tỉ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USD,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hãy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tròn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thể hiện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tỉ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lệ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của EU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tổng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GDP của thế </a:t>
            </a:r>
            <a:r>
              <a:rPr lang="en-US" sz="230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giới</a:t>
            </a:r>
            <a:r>
              <a:rPr lang="en-US" sz="23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sz="2300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>
                <a:solidFill>
                  <a:schemeClr val="lt1"/>
                </a:solidFill>
                <a:latin typeface="#9Slide03 IcielUni Sans Heavy" panose="00000500000000000000" pitchFamily="2" charset="0"/>
              </a:rPr>
              <a:t>LUYỆN TẬP</a:t>
            </a:r>
            <a:endParaRPr dirty="0">
              <a:solidFill>
                <a:schemeClr val="lt1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6" name="Picture 2" descr="The role of Good Governance in Project Management">
            <a:extLst>
              <a:ext uri="{FF2B5EF4-FFF2-40B4-BE49-F238E27FC236}">
                <a16:creationId xmlns:a16="http://schemas.microsoft.com/office/drawing/2014/main" id="{44945EF9-47E2-4618-9B22-ACEC5EAB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0" y="1747267"/>
            <a:ext cx="3458958" cy="22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3519;p41"/>
          <p:cNvSpPr txBox="1">
            <a:spLocks/>
          </p:cNvSpPr>
          <p:nvPr/>
        </p:nvSpPr>
        <p:spPr>
          <a:xfrm>
            <a:off x="5330787" y="1591400"/>
            <a:ext cx="3972219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828754" marR="0" lvl="2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2438339" marR="0" lvl="3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3047924" marR="0" lvl="4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3657509" marR="0" lvl="5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4267093" marR="0" lvl="6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4876678" marR="0" lvl="7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5486263" marR="0" lvl="8" indent="-431789" algn="l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2300" b="1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 Bước 1: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Xử</a:t>
            </a:r>
            <a:r>
              <a:rPr lang="en-US" sz="2300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lý</a:t>
            </a:r>
            <a:r>
              <a:rPr lang="en-US" sz="2300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số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liệu</a:t>
            </a:r>
            <a:endParaRPr lang="en-US" sz="2300" kern="0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0" name="Google Shape;3519;p41"/>
          <p:cNvSpPr txBox="1">
            <a:spLocks/>
          </p:cNvSpPr>
          <p:nvPr/>
        </p:nvSpPr>
        <p:spPr>
          <a:xfrm>
            <a:off x="7893879" y="2047511"/>
            <a:ext cx="1651904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828754" marR="0" lvl="2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2438339" marR="0" lvl="3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3047924" marR="0" lvl="4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3657509" marR="0" lvl="5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4267093" marR="0" lvl="6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4876678" marR="0" lvl="7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5486263" marR="0" lvl="8" indent="-431789" algn="l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en-US" sz="2200" b="1" kern="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15 192, 6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469332" y="2284179"/>
            <a:ext cx="5522518" cy="889958"/>
            <a:chOff x="5469332" y="2284179"/>
            <a:chExt cx="5522518" cy="889958"/>
          </a:xfrm>
        </p:grpSpPr>
        <p:sp>
          <p:nvSpPr>
            <p:cNvPr id="9" name="Google Shape;3519;p41"/>
            <p:cNvSpPr txBox="1">
              <a:spLocks/>
            </p:cNvSpPr>
            <p:nvPr/>
          </p:nvSpPr>
          <p:spPr>
            <a:xfrm>
              <a:off x="5469332" y="2284179"/>
              <a:ext cx="3972219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1pPr>
              <a:lvl2pPr marL="1219170" marR="0" lvl="1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2pPr>
              <a:lvl3pPr marL="1828754" marR="0" lvl="2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3pPr>
              <a:lvl4pPr marL="2438339" marR="0" lvl="3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4pPr>
              <a:lvl5pPr marL="3047924" marR="0" lvl="4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5pPr>
              <a:lvl6pPr marL="3657509" marR="0" lvl="5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6pPr>
              <a:lvl7pPr marL="4267093" marR="0" lvl="6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7pPr>
              <a:lvl8pPr marL="4876678" marR="0" lvl="7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8pPr>
              <a:lvl9pPr marL="5486263" marR="0" lvl="8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2133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9pPr>
            </a:lstStyle>
            <a:p>
              <a:pPr marL="0" indent="0" algn="just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 err="1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Tỉ</a:t>
              </a:r>
              <a:r>
                <a:rPr lang="en-US" sz="2200" b="1" kern="0" dirty="0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</a:t>
              </a:r>
              <a:r>
                <a:rPr lang="en-US" sz="2200" b="1" kern="0" dirty="0" err="1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lệ</a:t>
              </a:r>
              <a:r>
                <a:rPr lang="en-US" sz="2200" b="1" kern="0" dirty="0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 GDP của EU = </a:t>
              </a:r>
            </a:p>
          </p:txBody>
        </p:sp>
        <p:sp>
          <p:nvSpPr>
            <p:cNvPr id="11" name="Google Shape;3519;p41"/>
            <p:cNvSpPr txBox="1">
              <a:spLocks/>
            </p:cNvSpPr>
            <p:nvPr/>
          </p:nvSpPr>
          <p:spPr>
            <a:xfrm>
              <a:off x="7893879" y="2520847"/>
              <a:ext cx="1651904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1pPr>
              <a:lvl2pPr marL="1219170" marR="0" lvl="1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2pPr>
              <a:lvl3pPr marL="1828754" marR="0" lvl="2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3pPr>
              <a:lvl4pPr marL="2438339" marR="0" lvl="3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4pPr>
              <a:lvl5pPr marL="3047924" marR="0" lvl="4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5pPr>
              <a:lvl6pPr marL="3657509" marR="0" lvl="5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6pPr>
              <a:lvl7pPr marL="4267093" marR="0" lvl="6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7pPr>
              <a:lvl8pPr marL="4876678" marR="0" lvl="7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8pPr>
              <a:lvl9pPr marL="5486263" marR="0" lvl="8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2133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9pPr>
            </a:lstStyle>
            <a:p>
              <a:pPr marL="0" indent="0" algn="ctr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84 705,4</a:t>
              </a:r>
            </a:p>
          </p:txBody>
        </p:sp>
        <p:sp>
          <p:nvSpPr>
            <p:cNvPr id="12" name="Google Shape;3519;p41"/>
            <p:cNvSpPr txBox="1">
              <a:spLocks/>
            </p:cNvSpPr>
            <p:nvPr/>
          </p:nvSpPr>
          <p:spPr>
            <a:xfrm>
              <a:off x="9339946" y="2284179"/>
              <a:ext cx="1651904" cy="653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6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1pPr>
              <a:lvl2pPr marL="1219170" marR="0" lvl="1" indent="-44025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2pPr>
              <a:lvl3pPr marL="1828754" marR="0" lvl="2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3pPr>
              <a:lvl4pPr marL="2438339" marR="0" lvl="3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4pPr>
              <a:lvl5pPr marL="3047924" marR="0" lvl="4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5pPr>
              <a:lvl6pPr marL="3657509" marR="0" lvl="5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6pPr>
              <a:lvl7pPr marL="4267093" marR="0" lvl="6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●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7pPr>
              <a:lvl8pPr marL="4876678" marR="0" lvl="7" indent="-414856" algn="l" rtl="0">
                <a:lnSpc>
                  <a:spcPct val="100000"/>
                </a:lnSpc>
                <a:spcBef>
                  <a:spcPts val="2133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Nunito Light"/>
                <a:buChar char="○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8pPr>
              <a:lvl9pPr marL="5486263" marR="0" lvl="8" indent="-431789" algn="l" rtl="0">
                <a:lnSpc>
                  <a:spcPct val="100000"/>
                </a:lnSpc>
                <a:spcBef>
                  <a:spcPts val="2133"/>
                </a:spcBef>
                <a:spcAft>
                  <a:spcPts val="2133"/>
                </a:spcAft>
                <a:buClr>
                  <a:schemeClr val="dk1"/>
                </a:buClr>
                <a:buSzPts val="1500"/>
                <a:buFont typeface="Nunito Light"/>
                <a:buChar char="■"/>
                <a:defRPr sz="1500" b="0" i="0" u="none" strike="noStrike" cap="none">
                  <a:solidFill>
                    <a:schemeClr val="dk1"/>
                  </a:solidFill>
                  <a:latin typeface="Hind"/>
                  <a:ea typeface="Hind"/>
                  <a:cs typeface="Hind"/>
                  <a:sym typeface="Hind"/>
                </a:defRPr>
              </a:lvl9pPr>
            </a:lstStyle>
            <a:p>
              <a:pPr marL="0" indent="0" algn="ctr">
                <a:buClr>
                  <a:schemeClr val="dk1"/>
                </a:buClr>
                <a:buSzPts val="1100"/>
                <a:buNone/>
              </a:pPr>
              <a:r>
                <a:rPr lang="en-US" sz="2200" b="1" kern="0" dirty="0">
                  <a:solidFill>
                    <a:srgbClr val="C00000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X 100 (%)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8132618" y="2610824"/>
              <a:ext cx="1170388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Google Shape;3519;p41"/>
          <p:cNvSpPr txBox="1">
            <a:spLocks/>
          </p:cNvSpPr>
          <p:nvPr/>
        </p:nvSpPr>
        <p:spPr>
          <a:xfrm>
            <a:off x="5367727" y="3084160"/>
            <a:ext cx="3972219" cy="653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828754" marR="0" lvl="2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2438339" marR="0" lvl="3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3047924" marR="0" lvl="4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3657509" marR="0" lvl="5" indent="-431789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4267093" marR="0" lvl="6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●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4876678" marR="0" lvl="7" indent="-414856" algn="l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Light"/>
              <a:buChar char="○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5486263" marR="0" lvl="8" indent="-431789" algn="l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500"/>
              <a:buFont typeface="Nunito Light"/>
              <a:buChar char="■"/>
              <a:defRPr sz="15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en-US" sz="2300" b="1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 Bước 2: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Vẽ</a:t>
            </a:r>
            <a:r>
              <a:rPr lang="en-US" sz="2300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biểu</a:t>
            </a:r>
            <a:r>
              <a:rPr lang="en-US" sz="2300" kern="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kern="0" dirty="0" err="1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</a:t>
            </a:r>
            <a:endParaRPr lang="en-US" sz="2300" kern="0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64581" y="4031871"/>
            <a:ext cx="4114801" cy="24243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358" y="3884141"/>
            <a:ext cx="6642961" cy="23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81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9" grpId="0" build="p" animBg="1"/>
      <p:bldP spid="7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42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28" name="Google Shape;3528;p42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chemeClr val="lt1"/>
                </a:solidFill>
                <a:latin typeface="#9Slide03 IcielUni Sans Heavy" panose="00000500000000000000" pitchFamily="2" charset="0"/>
              </a:rPr>
              <a:t>MỤC TIÊU BÀI HỌC</a:t>
            </a:r>
            <a:endParaRPr sz="4000" dirty="0">
              <a:solidFill>
                <a:schemeClr val="lt1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358" y="3609675"/>
            <a:ext cx="297069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Trình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bày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được dẫn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chứng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về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minh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Âu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(EU) như 1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4 trung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tâm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kinh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trên thế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giới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u tượng máy tính Mục tiêu, phi tiêu, quảng cáo, kinh doanh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889" y1="20222" x2="39333" y2="72778"/>
                        <a14:foregroundMark x1="41889" y1="16778" x2="37222" y2="72778"/>
                        <a14:foregroundMark x1="23778" y1="32000" x2="49000" y2="83333"/>
                        <a14:foregroundMark x1="24556" y1="70667" x2="24556" y2="70667"/>
                        <a14:foregroundMark x1="24556" y1="74000" x2="46444" y2="15111"/>
                        <a14:foregroundMark x1="20000" y1="38222" x2="34667" y2="75333"/>
                        <a14:foregroundMark x1="28778" y1="40778" x2="30444" y2="52111"/>
                        <a14:foregroundMark x1="43889" y1="28556" x2="44333" y2="74889"/>
                        <a14:foregroundMark x1="48111" y1="18111" x2="54000" y2="77778"/>
                        <a14:foregroundMark x1="38444" y1="17667" x2="44778" y2="70222"/>
                        <a14:foregroundMark x1="25889" y1="41667" x2="33000" y2="19778"/>
                        <a14:foregroundMark x1="44333" y1="35778" x2="52333" y2="85333"/>
                        <a14:foregroundMark x1="49778" y1="42889" x2="49778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143" y="2444794"/>
            <a:ext cx="849125" cy="8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Biểu tượng máy tính Mục tiêu, phi tiêu, quảng cáo, kinh doanh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889" y1="20222" x2="39333" y2="72778"/>
                        <a14:foregroundMark x1="41889" y1="16778" x2="37222" y2="72778"/>
                        <a14:foregroundMark x1="23778" y1="32000" x2="49000" y2="83333"/>
                        <a14:foregroundMark x1="24556" y1="70667" x2="24556" y2="70667"/>
                        <a14:foregroundMark x1="24556" y1="74000" x2="46444" y2="15111"/>
                        <a14:foregroundMark x1="20000" y1="38222" x2="34667" y2="75333"/>
                        <a14:foregroundMark x1="28778" y1="40778" x2="30444" y2="52111"/>
                        <a14:foregroundMark x1="43889" y1="28556" x2="44333" y2="74889"/>
                        <a14:foregroundMark x1="48111" y1="18111" x2="54000" y2="77778"/>
                        <a14:foregroundMark x1="38444" y1="17667" x2="44778" y2="70222"/>
                        <a14:foregroundMark x1="25889" y1="41667" x2="33000" y2="19778"/>
                        <a14:foregroundMark x1="44333" y1="35778" x2="52333" y2="85333"/>
                        <a14:foregroundMark x1="49778" y1="42889" x2="49778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855" y="2444794"/>
            <a:ext cx="849125" cy="8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Biểu tượng máy tính Mục tiêu, phi tiêu, quảng cáo, kinh doanh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889" y1="20222" x2="39333" y2="72778"/>
                        <a14:foregroundMark x1="41889" y1="16778" x2="37222" y2="72778"/>
                        <a14:foregroundMark x1="23778" y1="32000" x2="49000" y2="83333"/>
                        <a14:foregroundMark x1="24556" y1="70667" x2="24556" y2="70667"/>
                        <a14:foregroundMark x1="24556" y1="74000" x2="46444" y2="15111"/>
                        <a14:foregroundMark x1="20000" y1="38222" x2="34667" y2="75333"/>
                        <a14:foregroundMark x1="28778" y1="40778" x2="30444" y2="52111"/>
                        <a14:foregroundMark x1="43889" y1="28556" x2="44333" y2="74889"/>
                        <a14:foregroundMark x1="48111" y1="18111" x2="54000" y2="77778"/>
                        <a14:foregroundMark x1="38444" y1="17667" x2="44778" y2="70222"/>
                        <a14:foregroundMark x1="25889" y1="41667" x2="33000" y2="19778"/>
                        <a14:foregroundMark x1="44333" y1="35778" x2="52333" y2="85333"/>
                        <a14:foregroundMark x1="49778" y1="42889" x2="49778" y2="5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30" y="2444794"/>
            <a:ext cx="849125" cy="84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/>
          <p:cNvSpPr/>
          <p:nvPr/>
        </p:nvSpPr>
        <p:spPr>
          <a:xfrm>
            <a:off x="4811052" y="3609675"/>
            <a:ext cx="2933639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được bản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đồ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các nước thành viên của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minh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châu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Âu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094580" y="3609675"/>
            <a:ext cx="2989057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Phân tích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bảng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số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liệu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về các trung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tâm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kinh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trên thế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giới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30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7" grpId="0"/>
      <p:bldP spid="7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Google Shape;3738;p45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3" name="Google Shape;3743;p45"/>
          <p:cNvSpPr txBox="1">
            <a:spLocks noGrp="1"/>
          </p:cNvSpPr>
          <p:nvPr>
            <p:ph type="title" idx="4"/>
          </p:nvPr>
        </p:nvSpPr>
        <p:spPr>
          <a:xfrm>
            <a:off x="5907955" y="3440744"/>
            <a:ext cx="27432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100" b="1" dirty="0" err="1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lang="en-US" sz="2100" b="1" dirty="0">
                <a:solidFill>
                  <a:srgbClr val="FF5F5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 2</a:t>
            </a:r>
          </a:p>
        </p:txBody>
      </p:sp>
      <p:sp>
        <p:nvSpPr>
          <p:cNvPr id="3749" name="Google Shape;3749;p45"/>
          <p:cNvSpPr txBox="1">
            <a:spLocks noGrp="1"/>
          </p:cNvSpPr>
          <p:nvPr>
            <p:ph type="title"/>
          </p:nvPr>
        </p:nvSpPr>
        <p:spPr>
          <a:xfrm>
            <a:off x="5907955" y="2089289"/>
            <a:ext cx="27432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100" b="1" dirty="0">
                <a:solidFill>
                  <a:srgbClr val="FFC5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 vụ 1</a:t>
            </a:r>
            <a:endParaRPr sz="2100" b="1" dirty="0">
              <a:solidFill>
                <a:srgbClr val="FFC515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752" name="Google Shape;3752;p45"/>
          <p:cNvSpPr/>
          <p:nvPr/>
        </p:nvSpPr>
        <p:spPr>
          <a:xfrm>
            <a:off x="4481466" y="5094590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753" name="Google Shape;3753;p45"/>
          <p:cNvSpPr/>
          <p:nvPr/>
        </p:nvSpPr>
        <p:spPr>
          <a:xfrm>
            <a:off x="4527095" y="3583192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754" name="Google Shape;3754;p45"/>
          <p:cNvSpPr/>
          <p:nvPr/>
        </p:nvSpPr>
        <p:spPr>
          <a:xfrm>
            <a:off x="4527095" y="2084830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3777" name="Google Shape;3777;p45"/>
          <p:cNvGrpSpPr/>
          <p:nvPr/>
        </p:nvGrpSpPr>
        <p:grpSpPr>
          <a:xfrm>
            <a:off x="4641968" y="5342336"/>
            <a:ext cx="856996" cy="682520"/>
            <a:chOff x="6256407" y="2746836"/>
            <a:chExt cx="486377" cy="388945"/>
          </a:xfrm>
        </p:grpSpPr>
        <p:sp>
          <p:nvSpPr>
            <p:cNvPr id="3778" name="Google Shape;3778;p45"/>
            <p:cNvSpPr/>
            <p:nvPr/>
          </p:nvSpPr>
          <p:spPr>
            <a:xfrm>
              <a:off x="6301104" y="3052366"/>
              <a:ext cx="83415" cy="83415"/>
            </a:xfrm>
            <a:custGeom>
              <a:avLst/>
              <a:gdLst/>
              <a:ahLst/>
              <a:cxnLst/>
              <a:rect l="l" t="t" r="r" b="b"/>
              <a:pathLst>
                <a:path w="2441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42" y="98"/>
                  </a:lnTo>
                  <a:lnTo>
                    <a:pt x="528" y="215"/>
                  </a:lnTo>
                  <a:lnTo>
                    <a:pt x="352" y="352"/>
                  </a:lnTo>
                  <a:lnTo>
                    <a:pt x="196" y="547"/>
                  </a:lnTo>
                  <a:lnTo>
                    <a:pt x="98" y="742"/>
                  </a:lnTo>
                  <a:lnTo>
                    <a:pt x="59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59" y="1582"/>
                  </a:lnTo>
                  <a:lnTo>
                    <a:pt x="98" y="1699"/>
                  </a:lnTo>
                  <a:lnTo>
                    <a:pt x="196" y="1914"/>
                  </a:lnTo>
                  <a:lnTo>
                    <a:pt x="352" y="2089"/>
                  </a:lnTo>
                  <a:lnTo>
                    <a:pt x="528" y="2246"/>
                  </a:lnTo>
                  <a:lnTo>
                    <a:pt x="742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894" y="2246"/>
                  </a:lnTo>
                  <a:lnTo>
                    <a:pt x="2089" y="2089"/>
                  </a:lnTo>
                  <a:lnTo>
                    <a:pt x="2226" y="1914"/>
                  </a:lnTo>
                  <a:lnTo>
                    <a:pt x="2343" y="1699"/>
                  </a:lnTo>
                  <a:lnTo>
                    <a:pt x="2382" y="1582"/>
                  </a:lnTo>
                  <a:lnTo>
                    <a:pt x="2421" y="1465"/>
                  </a:lnTo>
                  <a:lnTo>
                    <a:pt x="2441" y="1348"/>
                  </a:lnTo>
                  <a:lnTo>
                    <a:pt x="2441" y="1230"/>
                  </a:lnTo>
                  <a:lnTo>
                    <a:pt x="2441" y="1094"/>
                  </a:lnTo>
                  <a:lnTo>
                    <a:pt x="2421" y="977"/>
                  </a:lnTo>
                  <a:lnTo>
                    <a:pt x="2382" y="860"/>
                  </a:lnTo>
                  <a:lnTo>
                    <a:pt x="2343" y="742"/>
                  </a:lnTo>
                  <a:lnTo>
                    <a:pt x="2226" y="547"/>
                  </a:lnTo>
                  <a:lnTo>
                    <a:pt x="2089" y="352"/>
                  </a:lnTo>
                  <a:lnTo>
                    <a:pt x="189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45"/>
            <p:cNvSpPr/>
            <p:nvPr/>
          </p:nvSpPr>
          <p:spPr>
            <a:xfrm>
              <a:off x="6405840" y="3052366"/>
              <a:ext cx="83415" cy="83415"/>
            </a:xfrm>
            <a:custGeom>
              <a:avLst/>
              <a:gdLst/>
              <a:ahLst/>
              <a:cxnLst/>
              <a:rect l="l" t="t" r="r" b="b"/>
              <a:pathLst>
                <a:path w="2441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59" y="59"/>
                  </a:lnTo>
                  <a:lnTo>
                    <a:pt x="742" y="98"/>
                  </a:lnTo>
                  <a:lnTo>
                    <a:pt x="528" y="215"/>
                  </a:lnTo>
                  <a:lnTo>
                    <a:pt x="352" y="352"/>
                  </a:lnTo>
                  <a:lnTo>
                    <a:pt x="196" y="547"/>
                  </a:lnTo>
                  <a:lnTo>
                    <a:pt x="79" y="742"/>
                  </a:lnTo>
                  <a:lnTo>
                    <a:pt x="40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40" y="1582"/>
                  </a:lnTo>
                  <a:lnTo>
                    <a:pt x="79" y="1699"/>
                  </a:lnTo>
                  <a:lnTo>
                    <a:pt x="196" y="1914"/>
                  </a:lnTo>
                  <a:lnTo>
                    <a:pt x="352" y="2089"/>
                  </a:lnTo>
                  <a:lnTo>
                    <a:pt x="528" y="2246"/>
                  </a:lnTo>
                  <a:lnTo>
                    <a:pt x="742" y="2343"/>
                  </a:lnTo>
                  <a:lnTo>
                    <a:pt x="859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894" y="2246"/>
                  </a:lnTo>
                  <a:lnTo>
                    <a:pt x="2070" y="2089"/>
                  </a:lnTo>
                  <a:lnTo>
                    <a:pt x="2226" y="1914"/>
                  </a:lnTo>
                  <a:lnTo>
                    <a:pt x="2343" y="1699"/>
                  </a:lnTo>
                  <a:lnTo>
                    <a:pt x="2382" y="1582"/>
                  </a:lnTo>
                  <a:lnTo>
                    <a:pt x="2402" y="1465"/>
                  </a:lnTo>
                  <a:lnTo>
                    <a:pt x="2421" y="1348"/>
                  </a:lnTo>
                  <a:lnTo>
                    <a:pt x="2441" y="1230"/>
                  </a:lnTo>
                  <a:lnTo>
                    <a:pt x="2421" y="1094"/>
                  </a:lnTo>
                  <a:lnTo>
                    <a:pt x="2402" y="977"/>
                  </a:lnTo>
                  <a:lnTo>
                    <a:pt x="2382" y="860"/>
                  </a:lnTo>
                  <a:lnTo>
                    <a:pt x="2343" y="742"/>
                  </a:lnTo>
                  <a:lnTo>
                    <a:pt x="2226" y="547"/>
                  </a:lnTo>
                  <a:lnTo>
                    <a:pt x="2070" y="352"/>
                  </a:lnTo>
                  <a:lnTo>
                    <a:pt x="189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0" name="Google Shape;3780;p45"/>
            <p:cNvSpPr/>
            <p:nvPr/>
          </p:nvSpPr>
          <p:spPr>
            <a:xfrm>
              <a:off x="6509893" y="3052366"/>
              <a:ext cx="84099" cy="83415"/>
            </a:xfrm>
            <a:custGeom>
              <a:avLst/>
              <a:gdLst/>
              <a:ahLst/>
              <a:cxnLst/>
              <a:rect l="l" t="t" r="r" b="b"/>
              <a:pathLst>
                <a:path w="2461" h="2441" extrusionOk="0">
                  <a:moveTo>
                    <a:pt x="111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62" y="98"/>
                  </a:lnTo>
                  <a:lnTo>
                    <a:pt x="548" y="215"/>
                  </a:lnTo>
                  <a:lnTo>
                    <a:pt x="372" y="352"/>
                  </a:lnTo>
                  <a:lnTo>
                    <a:pt x="216" y="547"/>
                  </a:lnTo>
                  <a:lnTo>
                    <a:pt x="99" y="742"/>
                  </a:lnTo>
                  <a:lnTo>
                    <a:pt x="60" y="860"/>
                  </a:lnTo>
                  <a:lnTo>
                    <a:pt x="40" y="977"/>
                  </a:lnTo>
                  <a:lnTo>
                    <a:pt x="20" y="1094"/>
                  </a:lnTo>
                  <a:lnTo>
                    <a:pt x="1" y="1230"/>
                  </a:lnTo>
                  <a:lnTo>
                    <a:pt x="20" y="1348"/>
                  </a:lnTo>
                  <a:lnTo>
                    <a:pt x="40" y="1465"/>
                  </a:lnTo>
                  <a:lnTo>
                    <a:pt x="60" y="1582"/>
                  </a:lnTo>
                  <a:lnTo>
                    <a:pt x="99" y="1699"/>
                  </a:lnTo>
                  <a:lnTo>
                    <a:pt x="216" y="1914"/>
                  </a:lnTo>
                  <a:lnTo>
                    <a:pt x="372" y="2089"/>
                  </a:lnTo>
                  <a:lnTo>
                    <a:pt x="548" y="2246"/>
                  </a:lnTo>
                  <a:lnTo>
                    <a:pt x="762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114" y="2441"/>
                  </a:lnTo>
                  <a:lnTo>
                    <a:pt x="1348" y="2441"/>
                  </a:lnTo>
                  <a:lnTo>
                    <a:pt x="1485" y="2421"/>
                  </a:lnTo>
                  <a:lnTo>
                    <a:pt x="1602" y="2382"/>
                  </a:lnTo>
                  <a:lnTo>
                    <a:pt x="1699" y="2343"/>
                  </a:lnTo>
                  <a:lnTo>
                    <a:pt x="1914" y="2246"/>
                  </a:lnTo>
                  <a:lnTo>
                    <a:pt x="2090" y="2089"/>
                  </a:lnTo>
                  <a:lnTo>
                    <a:pt x="2246" y="1914"/>
                  </a:lnTo>
                  <a:lnTo>
                    <a:pt x="2363" y="1699"/>
                  </a:lnTo>
                  <a:lnTo>
                    <a:pt x="2402" y="1582"/>
                  </a:lnTo>
                  <a:lnTo>
                    <a:pt x="2422" y="1465"/>
                  </a:lnTo>
                  <a:lnTo>
                    <a:pt x="2441" y="1348"/>
                  </a:lnTo>
                  <a:lnTo>
                    <a:pt x="2461" y="1230"/>
                  </a:lnTo>
                  <a:lnTo>
                    <a:pt x="2441" y="1094"/>
                  </a:lnTo>
                  <a:lnTo>
                    <a:pt x="2422" y="977"/>
                  </a:lnTo>
                  <a:lnTo>
                    <a:pt x="2402" y="860"/>
                  </a:lnTo>
                  <a:lnTo>
                    <a:pt x="2363" y="742"/>
                  </a:lnTo>
                  <a:lnTo>
                    <a:pt x="2246" y="547"/>
                  </a:lnTo>
                  <a:lnTo>
                    <a:pt x="2090" y="352"/>
                  </a:lnTo>
                  <a:lnTo>
                    <a:pt x="1914" y="215"/>
                  </a:lnTo>
                  <a:lnTo>
                    <a:pt x="1699" y="98"/>
                  </a:lnTo>
                  <a:lnTo>
                    <a:pt x="1602" y="59"/>
                  </a:lnTo>
                  <a:lnTo>
                    <a:pt x="148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1" name="Google Shape;3781;p45"/>
            <p:cNvSpPr/>
            <p:nvPr/>
          </p:nvSpPr>
          <p:spPr>
            <a:xfrm>
              <a:off x="6614630" y="3052366"/>
              <a:ext cx="83449" cy="83415"/>
            </a:xfrm>
            <a:custGeom>
              <a:avLst/>
              <a:gdLst/>
              <a:ahLst/>
              <a:cxnLst/>
              <a:rect l="l" t="t" r="r" b="b"/>
              <a:pathLst>
                <a:path w="2442" h="2441" extrusionOk="0">
                  <a:moveTo>
                    <a:pt x="1094" y="1"/>
                  </a:moveTo>
                  <a:lnTo>
                    <a:pt x="977" y="20"/>
                  </a:lnTo>
                  <a:lnTo>
                    <a:pt x="860" y="59"/>
                  </a:lnTo>
                  <a:lnTo>
                    <a:pt x="743" y="98"/>
                  </a:lnTo>
                  <a:lnTo>
                    <a:pt x="548" y="215"/>
                  </a:lnTo>
                  <a:lnTo>
                    <a:pt x="352" y="352"/>
                  </a:lnTo>
                  <a:lnTo>
                    <a:pt x="216" y="547"/>
                  </a:lnTo>
                  <a:lnTo>
                    <a:pt x="99" y="742"/>
                  </a:lnTo>
                  <a:lnTo>
                    <a:pt x="59" y="860"/>
                  </a:lnTo>
                  <a:lnTo>
                    <a:pt x="20" y="977"/>
                  </a:lnTo>
                  <a:lnTo>
                    <a:pt x="1" y="1094"/>
                  </a:lnTo>
                  <a:lnTo>
                    <a:pt x="1" y="1230"/>
                  </a:lnTo>
                  <a:lnTo>
                    <a:pt x="1" y="1348"/>
                  </a:lnTo>
                  <a:lnTo>
                    <a:pt x="20" y="1465"/>
                  </a:lnTo>
                  <a:lnTo>
                    <a:pt x="59" y="1582"/>
                  </a:lnTo>
                  <a:lnTo>
                    <a:pt x="99" y="1699"/>
                  </a:lnTo>
                  <a:lnTo>
                    <a:pt x="216" y="1914"/>
                  </a:lnTo>
                  <a:lnTo>
                    <a:pt x="352" y="2089"/>
                  </a:lnTo>
                  <a:lnTo>
                    <a:pt x="548" y="2246"/>
                  </a:lnTo>
                  <a:lnTo>
                    <a:pt x="743" y="2343"/>
                  </a:lnTo>
                  <a:lnTo>
                    <a:pt x="860" y="2382"/>
                  </a:lnTo>
                  <a:lnTo>
                    <a:pt x="977" y="2421"/>
                  </a:lnTo>
                  <a:lnTo>
                    <a:pt x="1094" y="2441"/>
                  </a:lnTo>
                  <a:lnTo>
                    <a:pt x="1348" y="2441"/>
                  </a:lnTo>
                  <a:lnTo>
                    <a:pt x="1465" y="2421"/>
                  </a:lnTo>
                  <a:lnTo>
                    <a:pt x="1582" y="2382"/>
                  </a:lnTo>
                  <a:lnTo>
                    <a:pt x="1699" y="2343"/>
                  </a:lnTo>
                  <a:lnTo>
                    <a:pt x="1914" y="2246"/>
                  </a:lnTo>
                  <a:lnTo>
                    <a:pt x="2090" y="2089"/>
                  </a:lnTo>
                  <a:lnTo>
                    <a:pt x="2246" y="1914"/>
                  </a:lnTo>
                  <a:lnTo>
                    <a:pt x="2344" y="1699"/>
                  </a:lnTo>
                  <a:lnTo>
                    <a:pt x="2402" y="1582"/>
                  </a:lnTo>
                  <a:lnTo>
                    <a:pt x="2422" y="1465"/>
                  </a:lnTo>
                  <a:lnTo>
                    <a:pt x="2441" y="1348"/>
                  </a:lnTo>
                  <a:lnTo>
                    <a:pt x="2441" y="1230"/>
                  </a:lnTo>
                  <a:lnTo>
                    <a:pt x="2441" y="1094"/>
                  </a:lnTo>
                  <a:lnTo>
                    <a:pt x="2422" y="977"/>
                  </a:lnTo>
                  <a:lnTo>
                    <a:pt x="2402" y="860"/>
                  </a:lnTo>
                  <a:lnTo>
                    <a:pt x="2344" y="742"/>
                  </a:lnTo>
                  <a:lnTo>
                    <a:pt x="2246" y="547"/>
                  </a:lnTo>
                  <a:lnTo>
                    <a:pt x="2090" y="352"/>
                  </a:lnTo>
                  <a:lnTo>
                    <a:pt x="1914" y="215"/>
                  </a:lnTo>
                  <a:lnTo>
                    <a:pt x="1699" y="98"/>
                  </a:lnTo>
                  <a:lnTo>
                    <a:pt x="1582" y="59"/>
                  </a:lnTo>
                  <a:lnTo>
                    <a:pt x="1465" y="20"/>
                  </a:lnTo>
                  <a:lnTo>
                    <a:pt x="13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2" name="Google Shape;3782;p45"/>
            <p:cNvSpPr/>
            <p:nvPr/>
          </p:nvSpPr>
          <p:spPr>
            <a:xfrm>
              <a:off x="6289110" y="2894937"/>
              <a:ext cx="420971" cy="100775"/>
            </a:xfrm>
            <a:custGeom>
              <a:avLst/>
              <a:gdLst/>
              <a:ahLst/>
              <a:cxnLst/>
              <a:rect l="l" t="t" r="r" b="b"/>
              <a:pathLst>
                <a:path w="12319" h="2949" extrusionOk="0">
                  <a:moveTo>
                    <a:pt x="0" y="0"/>
                  </a:moveTo>
                  <a:lnTo>
                    <a:pt x="0" y="2948"/>
                  </a:lnTo>
                  <a:lnTo>
                    <a:pt x="12319" y="2948"/>
                  </a:lnTo>
                  <a:lnTo>
                    <a:pt x="12319" y="0"/>
                  </a:lnTo>
                  <a:close/>
                </a:path>
              </a:pathLst>
            </a:custGeom>
            <a:solidFill>
              <a:srgbClr val="80D8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3" name="Google Shape;3783;p45"/>
            <p:cNvSpPr/>
            <p:nvPr/>
          </p:nvSpPr>
          <p:spPr>
            <a:xfrm>
              <a:off x="6680684" y="2894937"/>
              <a:ext cx="29388" cy="100775"/>
            </a:xfrm>
            <a:custGeom>
              <a:avLst/>
              <a:gdLst/>
              <a:ahLst/>
              <a:cxnLst/>
              <a:rect l="l" t="t" r="r" b="b"/>
              <a:pathLst>
                <a:path w="860" h="2949" extrusionOk="0">
                  <a:moveTo>
                    <a:pt x="1" y="0"/>
                  </a:moveTo>
                  <a:lnTo>
                    <a:pt x="1" y="2948"/>
                  </a:lnTo>
                  <a:lnTo>
                    <a:pt x="860" y="2948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40C4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4" name="Google Shape;3784;p45"/>
            <p:cNvSpPr/>
            <p:nvPr/>
          </p:nvSpPr>
          <p:spPr>
            <a:xfrm>
              <a:off x="6274416" y="2988978"/>
              <a:ext cx="450359" cy="102791"/>
            </a:xfrm>
            <a:custGeom>
              <a:avLst/>
              <a:gdLst/>
              <a:ahLst/>
              <a:cxnLst/>
              <a:rect l="l" t="t" r="r" b="b"/>
              <a:pathLst>
                <a:path w="13179" h="3008" extrusionOk="0">
                  <a:moveTo>
                    <a:pt x="294" y="1"/>
                  </a:moveTo>
                  <a:lnTo>
                    <a:pt x="235" y="20"/>
                  </a:lnTo>
                  <a:lnTo>
                    <a:pt x="176" y="20"/>
                  </a:lnTo>
                  <a:lnTo>
                    <a:pt x="98" y="99"/>
                  </a:lnTo>
                  <a:lnTo>
                    <a:pt x="40" y="177"/>
                  </a:lnTo>
                  <a:lnTo>
                    <a:pt x="20" y="235"/>
                  </a:lnTo>
                  <a:lnTo>
                    <a:pt x="1" y="294"/>
                  </a:lnTo>
                  <a:lnTo>
                    <a:pt x="1" y="3007"/>
                  </a:lnTo>
                  <a:lnTo>
                    <a:pt x="13178" y="3007"/>
                  </a:lnTo>
                  <a:lnTo>
                    <a:pt x="13178" y="294"/>
                  </a:lnTo>
                  <a:lnTo>
                    <a:pt x="13159" y="235"/>
                  </a:lnTo>
                  <a:lnTo>
                    <a:pt x="13139" y="177"/>
                  </a:lnTo>
                  <a:lnTo>
                    <a:pt x="13080" y="99"/>
                  </a:lnTo>
                  <a:lnTo>
                    <a:pt x="13002" y="20"/>
                  </a:lnTo>
                  <a:lnTo>
                    <a:pt x="12944" y="20"/>
                  </a:lnTo>
                  <a:lnTo>
                    <a:pt x="12885" y="1"/>
                  </a:lnTo>
                  <a:close/>
                </a:path>
              </a:pathLst>
            </a:custGeom>
            <a:solidFill>
              <a:srgbClr val="FF5F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5" name="Google Shape;3785;p45"/>
            <p:cNvSpPr/>
            <p:nvPr/>
          </p:nvSpPr>
          <p:spPr>
            <a:xfrm>
              <a:off x="6685365" y="2988978"/>
              <a:ext cx="39401" cy="102791"/>
            </a:xfrm>
            <a:custGeom>
              <a:avLst/>
              <a:gdLst/>
              <a:ahLst/>
              <a:cxnLst/>
              <a:rect l="l" t="t" r="r" b="b"/>
              <a:pathLst>
                <a:path w="1153" h="3008" extrusionOk="0">
                  <a:moveTo>
                    <a:pt x="0" y="1"/>
                  </a:moveTo>
                  <a:lnTo>
                    <a:pt x="59" y="20"/>
                  </a:lnTo>
                  <a:lnTo>
                    <a:pt x="117" y="20"/>
                  </a:lnTo>
                  <a:lnTo>
                    <a:pt x="195" y="99"/>
                  </a:lnTo>
                  <a:lnTo>
                    <a:pt x="254" y="177"/>
                  </a:lnTo>
                  <a:lnTo>
                    <a:pt x="274" y="235"/>
                  </a:lnTo>
                  <a:lnTo>
                    <a:pt x="293" y="294"/>
                  </a:lnTo>
                  <a:lnTo>
                    <a:pt x="293" y="3007"/>
                  </a:lnTo>
                  <a:lnTo>
                    <a:pt x="1152" y="3007"/>
                  </a:lnTo>
                  <a:lnTo>
                    <a:pt x="1152" y="294"/>
                  </a:lnTo>
                  <a:lnTo>
                    <a:pt x="1133" y="235"/>
                  </a:lnTo>
                  <a:lnTo>
                    <a:pt x="1113" y="177"/>
                  </a:lnTo>
                  <a:lnTo>
                    <a:pt x="1054" y="99"/>
                  </a:lnTo>
                  <a:lnTo>
                    <a:pt x="976" y="20"/>
                  </a:lnTo>
                  <a:lnTo>
                    <a:pt x="918" y="2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E54F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6" name="Google Shape;3786;p45"/>
            <p:cNvSpPr/>
            <p:nvPr/>
          </p:nvSpPr>
          <p:spPr>
            <a:xfrm>
              <a:off x="6347817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7" name="Google Shape;3787;p45"/>
            <p:cNvSpPr/>
            <p:nvPr/>
          </p:nvSpPr>
          <p:spPr>
            <a:xfrm>
              <a:off x="6443873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8" name="Google Shape;3788;p45"/>
            <p:cNvSpPr/>
            <p:nvPr/>
          </p:nvSpPr>
          <p:spPr>
            <a:xfrm>
              <a:off x="6540580" y="2900951"/>
              <a:ext cx="14728" cy="88063"/>
            </a:xfrm>
            <a:custGeom>
              <a:avLst/>
              <a:gdLst/>
              <a:ahLst/>
              <a:cxnLst/>
              <a:rect l="l" t="t" r="r" b="b"/>
              <a:pathLst>
                <a:path w="431" h="2577" extrusionOk="0">
                  <a:moveTo>
                    <a:pt x="1" y="0"/>
                  </a:moveTo>
                  <a:lnTo>
                    <a:pt x="1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9" name="Google Shape;3789;p45"/>
            <p:cNvSpPr/>
            <p:nvPr/>
          </p:nvSpPr>
          <p:spPr>
            <a:xfrm>
              <a:off x="6636671" y="2900951"/>
              <a:ext cx="14694" cy="88063"/>
            </a:xfrm>
            <a:custGeom>
              <a:avLst/>
              <a:gdLst/>
              <a:ahLst/>
              <a:cxnLst/>
              <a:rect l="l" t="t" r="r" b="b"/>
              <a:pathLst>
                <a:path w="430" h="2577" extrusionOk="0">
                  <a:moveTo>
                    <a:pt x="0" y="0"/>
                  </a:moveTo>
                  <a:lnTo>
                    <a:pt x="0" y="2577"/>
                  </a:lnTo>
                  <a:lnTo>
                    <a:pt x="430" y="2577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rgbClr val="DD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0" name="Google Shape;3790;p45"/>
            <p:cNvSpPr/>
            <p:nvPr/>
          </p:nvSpPr>
          <p:spPr>
            <a:xfrm>
              <a:off x="6329808" y="2746836"/>
              <a:ext cx="148787" cy="102757"/>
            </a:xfrm>
            <a:custGeom>
              <a:avLst/>
              <a:gdLst/>
              <a:ahLst/>
              <a:cxnLst/>
              <a:rect l="l" t="t" r="r" b="b"/>
              <a:pathLst>
                <a:path w="4354" h="3007" extrusionOk="0">
                  <a:moveTo>
                    <a:pt x="2186" y="430"/>
                  </a:moveTo>
                  <a:lnTo>
                    <a:pt x="3924" y="1504"/>
                  </a:lnTo>
                  <a:lnTo>
                    <a:pt x="2186" y="2577"/>
                  </a:lnTo>
                  <a:lnTo>
                    <a:pt x="449" y="1504"/>
                  </a:lnTo>
                  <a:lnTo>
                    <a:pt x="2186" y="430"/>
                  </a:lnTo>
                  <a:close/>
                  <a:moveTo>
                    <a:pt x="2186" y="0"/>
                  </a:moveTo>
                  <a:lnTo>
                    <a:pt x="2069" y="20"/>
                  </a:lnTo>
                  <a:lnTo>
                    <a:pt x="1991" y="59"/>
                  </a:lnTo>
                  <a:lnTo>
                    <a:pt x="176" y="1172"/>
                  </a:lnTo>
                  <a:lnTo>
                    <a:pt x="98" y="1230"/>
                  </a:lnTo>
                  <a:lnTo>
                    <a:pt x="39" y="1308"/>
                  </a:lnTo>
                  <a:lnTo>
                    <a:pt x="20" y="1406"/>
                  </a:lnTo>
                  <a:lnTo>
                    <a:pt x="0" y="1504"/>
                  </a:lnTo>
                  <a:lnTo>
                    <a:pt x="20" y="1601"/>
                  </a:lnTo>
                  <a:lnTo>
                    <a:pt x="39" y="1679"/>
                  </a:lnTo>
                  <a:lnTo>
                    <a:pt x="98" y="1757"/>
                  </a:lnTo>
                  <a:lnTo>
                    <a:pt x="176" y="1836"/>
                  </a:lnTo>
                  <a:lnTo>
                    <a:pt x="1991" y="2948"/>
                  </a:lnTo>
                  <a:lnTo>
                    <a:pt x="2069" y="2987"/>
                  </a:lnTo>
                  <a:lnTo>
                    <a:pt x="2186" y="3007"/>
                  </a:lnTo>
                  <a:lnTo>
                    <a:pt x="2284" y="2987"/>
                  </a:lnTo>
                  <a:lnTo>
                    <a:pt x="2382" y="2948"/>
                  </a:lnTo>
                  <a:lnTo>
                    <a:pt x="4178" y="1836"/>
                  </a:lnTo>
                  <a:lnTo>
                    <a:pt x="4256" y="1757"/>
                  </a:lnTo>
                  <a:lnTo>
                    <a:pt x="4314" y="1679"/>
                  </a:lnTo>
                  <a:lnTo>
                    <a:pt x="4353" y="1601"/>
                  </a:lnTo>
                  <a:lnTo>
                    <a:pt x="4353" y="1504"/>
                  </a:lnTo>
                  <a:lnTo>
                    <a:pt x="4353" y="1406"/>
                  </a:lnTo>
                  <a:lnTo>
                    <a:pt x="4314" y="1308"/>
                  </a:lnTo>
                  <a:lnTo>
                    <a:pt x="4256" y="1230"/>
                  </a:lnTo>
                  <a:lnTo>
                    <a:pt x="4178" y="1172"/>
                  </a:lnTo>
                  <a:lnTo>
                    <a:pt x="2382" y="59"/>
                  </a:lnTo>
                  <a:lnTo>
                    <a:pt x="2284" y="20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1" name="Google Shape;3791;p45"/>
            <p:cNvSpPr/>
            <p:nvPr/>
          </p:nvSpPr>
          <p:spPr>
            <a:xfrm>
              <a:off x="6520589" y="2746836"/>
              <a:ext cx="148787" cy="102757"/>
            </a:xfrm>
            <a:custGeom>
              <a:avLst/>
              <a:gdLst/>
              <a:ahLst/>
              <a:cxnLst/>
              <a:rect l="l" t="t" r="r" b="b"/>
              <a:pathLst>
                <a:path w="4354" h="3007" extrusionOk="0">
                  <a:moveTo>
                    <a:pt x="2167" y="430"/>
                  </a:moveTo>
                  <a:lnTo>
                    <a:pt x="3905" y="1504"/>
                  </a:lnTo>
                  <a:lnTo>
                    <a:pt x="2167" y="2577"/>
                  </a:lnTo>
                  <a:lnTo>
                    <a:pt x="430" y="1504"/>
                  </a:lnTo>
                  <a:lnTo>
                    <a:pt x="2167" y="430"/>
                  </a:lnTo>
                  <a:close/>
                  <a:moveTo>
                    <a:pt x="2167" y="0"/>
                  </a:moveTo>
                  <a:lnTo>
                    <a:pt x="2070" y="20"/>
                  </a:lnTo>
                  <a:lnTo>
                    <a:pt x="1972" y="59"/>
                  </a:lnTo>
                  <a:lnTo>
                    <a:pt x="176" y="1172"/>
                  </a:lnTo>
                  <a:lnTo>
                    <a:pt x="98" y="1230"/>
                  </a:lnTo>
                  <a:lnTo>
                    <a:pt x="39" y="1308"/>
                  </a:lnTo>
                  <a:lnTo>
                    <a:pt x="0" y="1406"/>
                  </a:lnTo>
                  <a:lnTo>
                    <a:pt x="0" y="1504"/>
                  </a:lnTo>
                  <a:lnTo>
                    <a:pt x="0" y="1601"/>
                  </a:lnTo>
                  <a:lnTo>
                    <a:pt x="39" y="1679"/>
                  </a:lnTo>
                  <a:lnTo>
                    <a:pt x="98" y="1757"/>
                  </a:lnTo>
                  <a:lnTo>
                    <a:pt x="176" y="1836"/>
                  </a:lnTo>
                  <a:lnTo>
                    <a:pt x="1972" y="2948"/>
                  </a:lnTo>
                  <a:lnTo>
                    <a:pt x="2070" y="2987"/>
                  </a:lnTo>
                  <a:lnTo>
                    <a:pt x="2167" y="3007"/>
                  </a:lnTo>
                  <a:lnTo>
                    <a:pt x="2284" y="2987"/>
                  </a:lnTo>
                  <a:lnTo>
                    <a:pt x="2382" y="2948"/>
                  </a:lnTo>
                  <a:lnTo>
                    <a:pt x="4178" y="1836"/>
                  </a:lnTo>
                  <a:lnTo>
                    <a:pt x="4256" y="1757"/>
                  </a:lnTo>
                  <a:lnTo>
                    <a:pt x="4315" y="1679"/>
                  </a:lnTo>
                  <a:lnTo>
                    <a:pt x="4354" y="1601"/>
                  </a:lnTo>
                  <a:lnTo>
                    <a:pt x="4354" y="1504"/>
                  </a:lnTo>
                  <a:lnTo>
                    <a:pt x="4354" y="1406"/>
                  </a:lnTo>
                  <a:lnTo>
                    <a:pt x="4315" y="1308"/>
                  </a:lnTo>
                  <a:lnTo>
                    <a:pt x="4256" y="1230"/>
                  </a:lnTo>
                  <a:lnTo>
                    <a:pt x="4178" y="1172"/>
                  </a:lnTo>
                  <a:lnTo>
                    <a:pt x="2382" y="59"/>
                  </a:lnTo>
                  <a:lnTo>
                    <a:pt x="2284" y="20"/>
                  </a:lnTo>
                  <a:lnTo>
                    <a:pt x="2167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2" name="Google Shape;3792;p45"/>
            <p:cNvSpPr/>
            <p:nvPr/>
          </p:nvSpPr>
          <p:spPr>
            <a:xfrm>
              <a:off x="6360494" y="2842244"/>
              <a:ext cx="88063" cy="40050"/>
            </a:xfrm>
            <a:custGeom>
              <a:avLst/>
              <a:gdLst/>
              <a:ahLst/>
              <a:cxnLst/>
              <a:rect l="l" t="t" r="r" b="b"/>
              <a:pathLst>
                <a:path w="2577" h="1172" extrusionOk="0">
                  <a:moveTo>
                    <a:pt x="98" y="0"/>
                  </a:moveTo>
                  <a:lnTo>
                    <a:pt x="59" y="20"/>
                  </a:lnTo>
                  <a:lnTo>
                    <a:pt x="20" y="3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171"/>
                  </a:lnTo>
                  <a:lnTo>
                    <a:pt x="2577" y="1171"/>
                  </a:lnTo>
                  <a:lnTo>
                    <a:pt x="2577" y="117"/>
                  </a:lnTo>
                  <a:lnTo>
                    <a:pt x="2557" y="78"/>
                  </a:lnTo>
                  <a:lnTo>
                    <a:pt x="2538" y="39"/>
                  </a:lnTo>
                  <a:lnTo>
                    <a:pt x="2499" y="20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3" name="Google Shape;3793;p45"/>
            <p:cNvSpPr/>
            <p:nvPr/>
          </p:nvSpPr>
          <p:spPr>
            <a:xfrm>
              <a:off x="6419167" y="2842244"/>
              <a:ext cx="29388" cy="40050"/>
            </a:xfrm>
            <a:custGeom>
              <a:avLst/>
              <a:gdLst/>
              <a:ahLst/>
              <a:cxnLst/>
              <a:rect l="l" t="t" r="r" b="b"/>
              <a:pathLst>
                <a:path w="860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860" y="1171"/>
                  </a:lnTo>
                  <a:lnTo>
                    <a:pt x="860" y="117"/>
                  </a:lnTo>
                  <a:lnTo>
                    <a:pt x="840" y="78"/>
                  </a:lnTo>
                  <a:lnTo>
                    <a:pt x="821" y="39"/>
                  </a:lnTo>
                  <a:lnTo>
                    <a:pt x="782" y="2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4" name="Google Shape;3794;p45"/>
            <p:cNvSpPr/>
            <p:nvPr/>
          </p:nvSpPr>
          <p:spPr>
            <a:xfrm>
              <a:off x="6550592" y="2842244"/>
              <a:ext cx="88097" cy="40050"/>
            </a:xfrm>
            <a:custGeom>
              <a:avLst/>
              <a:gdLst/>
              <a:ahLst/>
              <a:cxnLst/>
              <a:rect l="l" t="t" r="r" b="b"/>
              <a:pathLst>
                <a:path w="2578" h="1172" extrusionOk="0">
                  <a:moveTo>
                    <a:pt x="118" y="0"/>
                  </a:moveTo>
                  <a:lnTo>
                    <a:pt x="79" y="20"/>
                  </a:lnTo>
                  <a:lnTo>
                    <a:pt x="40" y="39"/>
                  </a:lnTo>
                  <a:lnTo>
                    <a:pt x="20" y="78"/>
                  </a:lnTo>
                  <a:lnTo>
                    <a:pt x="1" y="117"/>
                  </a:lnTo>
                  <a:lnTo>
                    <a:pt x="1" y="1171"/>
                  </a:lnTo>
                  <a:lnTo>
                    <a:pt x="2578" y="1171"/>
                  </a:lnTo>
                  <a:lnTo>
                    <a:pt x="2578" y="117"/>
                  </a:lnTo>
                  <a:lnTo>
                    <a:pt x="2578" y="78"/>
                  </a:lnTo>
                  <a:lnTo>
                    <a:pt x="2558" y="39"/>
                  </a:lnTo>
                  <a:lnTo>
                    <a:pt x="2519" y="20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5" name="Google Shape;3795;p45"/>
            <p:cNvSpPr/>
            <p:nvPr/>
          </p:nvSpPr>
          <p:spPr>
            <a:xfrm>
              <a:off x="6609299" y="2842244"/>
              <a:ext cx="29388" cy="40050"/>
            </a:xfrm>
            <a:custGeom>
              <a:avLst/>
              <a:gdLst/>
              <a:ahLst/>
              <a:cxnLst/>
              <a:rect l="l" t="t" r="r" b="b"/>
              <a:pathLst>
                <a:path w="860" h="1172" extrusionOk="0">
                  <a:moveTo>
                    <a:pt x="1" y="0"/>
                  </a:moveTo>
                  <a:lnTo>
                    <a:pt x="1" y="1171"/>
                  </a:lnTo>
                  <a:lnTo>
                    <a:pt x="860" y="1171"/>
                  </a:lnTo>
                  <a:lnTo>
                    <a:pt x="860" y="117"/>
                  </a:lnTo>
                  <a:lnTo>
                    <a:pt x="860" y="78"/>
                  </a:lnTo>
                  <a:lnTo>
                    <a:pt x="840" y="39"/>
                  </a:lnTo>
                  <a:lnTo>
                    <a:pt x="801" y="2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6" name="Google Shape;3796;p45"/>
            <p:cNvSpPr/>
            <p:nvPr/>
          </p:nvSpPr>
          <p:spPr>
            <a:xfrm>
              <a:off x="6256407" y="3077038"/>
              <a:ext cx="486377" cy="29388"/>
            </a:xfrm>
            <a:custGeom>
              <a:avLst/>
              <a:gdLst/>
              <a:ahLst/>
              <a:cxnLst/>
              <a:rect l="l" t="t" r="r" b="b"/>
              <a:pathLst>
                <a:path w="14233" h="860" extrusionOk="0">
                  <a:moveTo>
                    <a:pt x="430" y="1"/>
                  </a:moveTo>
                  <a:lnTo>
                    <a:pt x="352" y="20"/>
                  </a:lnTo>
                  <a:lnTo>
                    <a:pt x="274" y="40"/>
                  </a:lnTo>
                  <a:lnTo>
                    <a:pt x="196" y="79"/>
                  </a:lnTo>
                  <a:lnTo>
                    <a:pt x="137" y="138"/>
                  </a:lnTo>
                  <a:lnTo>
                    <a:pt x="79" y="196"/>
                  </a:lnTo>
                  <a:lnTo>
                    <a:pt x="40" y="274"/>
                  </a:lnTo>
                  <a:lnTo>
                    <a:pt x="20" y="352"/>
                  </a:lnTo>
                  <a:lnTo>
                    <a:pt x="1" y="430"/>
                  </a:lnTo>
                  <a:lnTo>
                    <a:pt x="20" y="528"/>
                  </a:lnTo>
                  <a:lnTo>
                    <a:pt x="40" y="606"/>
                  </a:lnTo>
                  <a:lnTo>
                    <a:pt x="79" y="684"/>
                  </a:lnTo>
                  <a:lnTo>
                    <a:pt x="137" y="743"/>
                  </a:lnTo>
                  <a:lnTo>
                    <a:pt x="196" y="782"/>
                  </a:lnTo>
                  <a:lnTo>
                    <a:pt x="274" y="840"/>
                  </a:lnTo>
                  <a:lnTo>
                    <a:pt x="352" y="860"/>
                  </a:lnTo>
                  <a:lnTo>
                    <a:pt x="13881" y="860"/>
                  </a:lnTo>
                  <a:lnTo>
                    <a:pt x="13959" y="840"/>
                  </a:lnTo>
                  <a:lnTo>
                    <a:pt x="14037" y="782"/>
                  </a:lnTo>
                  <a:lnTo>
                    <a:pt x="14095" y="743"/>
                  </a:lnTo>
                  <a:lnTo>
                    <a:pt x="14154" y="684"/>
                  </a:lnTo>
                  <a:lnTo>
                    <a:pt x="14193" y="606"/>
                  </a:lnTo>
                  <a:lnTo>
                    <a:pt x="14213" y="528"/>
                  </a:lnTo>
                  <a:lnTo>
                    <a:pt x="14232" y="430"/>
                  </a:lnTo>
                  <a:lnTo>
                    <a:pt x="14213" y="352"/>
                  </a:lnTo>
                  <a:lnTo>
                    <a:pt x="14193" y="274"/>
                  </a:lnTo>
                  <a:lnTo>
                    <a:pt x="14154" y="196"/>
                  </a:lnTo>
                  <a:lnTo>
                    <a:pt x="14095" y="138"/>
                  </a:lnTo>
                  <a:lnTo>
                    <a:pt x="14037" y="79"/>
                  </a:lnTo>
                  <a:lnTo>
                    <a:pt x="13959" y="40"/>
                  </a:lnTo>
                  <a:lnTo>
                    <a:pt x="13881" y="20"/>
                  </a:lnTo>
                  <a:lnTo>
                    <a:pt x="13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7" name="Google Shape;3797;p45"/>
            <p:cNvSpPr/>
            <p:nvPr/>
          </p:nvSpPr>
          <p:spPr>
            <a:xfrm>
              <a:off x="6256407" y="2871597"/>
              <a:ext cx="486377" cy="29388"/>
            </a:xfrm>
            <a:custGeom>
              <a:avLst/>
              <a:gdLst/>
              <a:ahLst/>
              <a:cxnLst/>
              <a:rect l="l" t="t" r="r" b="b"/>
              <a:pathLst>
                <a:path w="14233" h="860" extrusionOk="0">
                  <a:moveTo>
                    <a:pt x="430" y="0"/>
                  </a:moveTo>
                  <a:lnTo>
                    <a:pt x="352" y="20"/>
                  </a:lnTo>
                  <a:lnTo>
                    <a:pt x="274" y="39"/>
                  </a:lnTo>
                  <a:lnTo>
                    <a:pt x="196" y="78"/>
                  </a:lnTo>
                  <a:lnTo>
                    <a:pt x="137" y="137"/>
                  </a:lnTo>
                  <a:lnTo>
                    <a:pt x="79" y="195"/>
                  </a:lnTo>
                  <a:lnTo>
                    <a:pt x="40" y="273"/>
                  </a:lnTo>
                  <a:lnTo>
                    <a:pt x="20" y="351"/>
                  </a:lnTo>
                  <a:lnTo>
                    <a:pt x="1" y="430"/>
                  </a:lnTo>
                  <a:lnTo>
                    <a:pt x="20" y="527"/>
                  </a:lnTo>
                  <a:lnTo>
                    <a:pt x="40" y="605"/>
                  </a:lnTo>
                  <a:lnTo>
                    <a:pt x="79" y="683"/>
                  </a:lnTo>
                  <a:lnTo>
                    <a:pt x="137" y="742"/>
                  </a:lnTo>
                  <a:lnTo>
                    <a:pt x="196" y="800"/>
                  </a:lnTo>
                  <a:lnTo>
                    <a:pt x="274" y="840"/>
                  </a:lnTo>
                  <a:lnTo>
                    <a:pt x="352" y="859"/>
                  </a:lnTo>
                  <a:lnTo>
                    <a:pt x="13881" y="859"/>
                  </a:lnTo>
                  <a:lnTo>
                    <a:pt x="13959" y="840"/>
                  </a:lnTo>
                  <a:lnTo>
                    <a:pt x="14037" y="800"/>
                  </a:lnTo>
                  <a:lnTo>
                    <a:pt x="14095" y="742"/>
                  </a:lnTo>
                  <a:lnTo>
                    <a:pt x="14154" y="683"/>
                  </a:lnTo>
                  <a:lnTo>
                    <a:pt x="14193" y="605"/>
                  </a:lnTo>
                  <a:lnTo>
                    <a:pt x="14213" y="527"/>
                  </a:lnTo>
                  <a:lnTo>
                    <a:pt x="14232" y="430"/>
                  </a:lnTo>
                  <a:lnTo>
                    <a:pt x="14213" y="351"/>
                  </a:lnTo>
                  <a:lnTo>
                    <a:pt x="14193" y="273"/>
                  </a:lnTo>
                  <a:lnTo>
                    <a:pt x="14154" y="195"/>
                  </a:lnTo>
                  <a:lnTo>
                    <a:pt x="14095" y="137"/>
                  </a:lnTo>
                  <a:lnTo>
                    <a:pt x="14037" y="78"/>
                  </a:lnTo>
                  <a:lnTo>
                    <a:pt x="13959" y="39"/>
                  </a:lnTo>
                  <a:lnTo>
                    <a:pt x="13881" y="20"/>
                  </a:lnTo>
                  <a:lnTo>
                    <a:pt x="138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8" name="Google Shape;3798;p45"/>
            <p:cNvSpPr/>
            <p:nvPr/>
          </p:nvSpPr>
          <p:spPr>
            <a:xfrm>
              <a:off x="6698692" y="3077038"/>
              <a:ext cx="44083" cy="29388"/>
            </a:xfrm>
            <a:custGeom>
              <a:avLst/>
              <a:gdLst/>
              <a:ahLst/>
              <a:cxnLst/>
              <a:rect l="l" t="t" r="r" b="b"/>
              <a:pathLst>
                <a:path w="1290" h="860" extrusionOk="0">
                  <a:moveTo>
                    <a:pt x="1" y="1"/>
                  </a:moveTo>
                  <a:lnTo>
                    <a:pt x="79" y="20"/>
                  </a:lnTo>
                  <a:lnTo>
                    <a:pt x="157" y="40"/>
                  </a:lnTo>
                  <a:lnTo>
                    <a:pt x="235" y="79"/>
                  </a:lnTo>
                  <a:lnTo>
                    <a:pt x="294" y="138"/>
                  </a:lnTo>
                  <a:lnTo>
                    <a:pt x="352" y="196"/>
                  </a:lnTo>
                  <a:lnTo>
                    <a:pt x="391" y="274"/>
                  </a:lnTo>
                  <a:lnTo>
                    <a:pt x="411" y="352"/>
                  </a:lnTo>
                  <a:lnTo>
                    <a:pt x="430" y="430"/>
                  </a:lnTo>
                  <a:lnTo>
                    <a:pt x="411" y="528"/>
                  </a:lnTo>
                  <a:lnTo>
                    <a:pt x="391" y="606"/>
                  </a:lnTo>
                  <a:lnTo>
                    <a:pt x="352" y="684"/>
                  </a:lnTo>
                  <a:lnTo>
                    <a:pt x="294" y="743"/>
                  </a:lnTo>
                  <a:lnTo>
                    <a:pt x="235" y="782"/>
                  </a:lnTo>
                  <a:lnTo>
                    <a:pt x="157" y="840"/>
                  </a:lnTo>
                  <a:lnTo>
                    <a:pt x="79" y="860"/>
                  </a:lnTo>
                  <a:lnTo>
                    <a:pt x="938" y="860"/>
                  </a:lnTo>
                  <a:lnTo>
                    <a:pt x="1016" y="840"/>
                  </a:lnTo>
                  <a:lnTo>
                    <a:pt x="1094" y="782"/>
                  </a:lnTo>
                  <a:lnTo>
                    <a:pt x="1152" y="743"/>
                  </a:lnTo>
                  <a:lnTo>
                    <a:pt x="1211" y="684"/>
                  </a:lnTo>
                  <a:lnTo>
                    <a:pt x="1250" y="606"/>
                  </a:lnTo>
                  <a:lnTo>
                    <a:pt x="1270" y="528"/>
                  </a:lnTo>
                  <a:lnTo>
                    <a:pt x="1289" y="430"/>
                  </a:lnTo>
                  <a:lnTo>
                    <a:pt x="1270" y="352"/>
                  </a:lnTo>
                  <a:lnTo>
                    <a:pt x="1250" y="274"/>
                  </a:lnTo>
                  <a:lnTo>
                    <a:pt x="1211" y="196"/>
                  </a:lnTo>
                  <a:lnTo>
                    <a:pt x="1152" y="138"/>
                  </a:lnTo>
                  <a:lnTo>
                    <a:pt x="1094" y="79"/>
                  </a:lnTo>
                  <a:lnTo>
                    <a:pt x="1016" y="40"/>
                  </a:lnTo>
                  <a:lnTo>
                    <a:pt x="938" y="20"/>
                  </a:lnTo>
                  <a:lnTo>
                    <a:pt x="86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9" name="Google Shape;3799;p45"/>
            <p:cNvSpPr/>
            <p:nvPr/>
          </p:nvSpPr>
          <p:spPr>
            <a:xfrm>
              <a:off x="6698692" y="2871597"/>
              <a:ext cx="44083" cy="29388"/>
            </a:xfrm>
            <a:custGeom>
              <a:avLst/>
              <a:gdLst/>
              <a:ahLst/>
              <a:cxnLst/>
              <a:rect l="l" t="t" r="r" b="b"/>
              <a:pathLst>
                <a:path w="1290" h="860" extrusionOk="0">
                  <a:moveTo>
                    <a:pt x="1" y="0"/>
                  </a:moveTo>
                  <a:lnTo>
                    <a:pt x="79" y="20"/>
                  </a:lnTo>
                  <a:lnTo>
                    <a:pt x="157" y="39"/>
                  </a:lnTo>
                  <a:lnTo>
                    <a:pt x="235" y="78"/>
                  </a:lnTo>
                  <a:lnTo>
                    <a:pt x="294" y="137"/>
                  </a:lnTo>
                  <a:lnTo>
                    <a:pt x="352" y="195"/>
                  </a:lnTo>
                  <a:lnTo>
                    <a:pt x="391" y="273"/>
                  </a:lnTo>
                  <a:lnTo>
                    <a:pt x="411" y="351"/>
                  </a:lnTo>
                  <a:lnTo>
                    <a:pt x="430" y="430"/>
                  </a:lnTo>
                  <a:lnTo>
                    <a:pt x="411" y="527"/>
                  </a:lnTo>
                  <a:lnTo>
                    <a:pt x="391" y="605"/>
                  </a:lnTo>
                  <a:lnTo>
                    <a:pt x="352" y="683"/>
                  </a:lnTo>
                  <a:lnTo>
                    <a:pt x="294" y="742"/>
                  </a:lnTo>
                  <a:lnTo>
                    <a:pt x="235" y="800"/>
                  </a:lnTo>
                  <a:lnTo>
                    <a:pt x="157" y="840"/>
                  </a:lnTo>
                  <a:lnTo>
                    <a:pt x="79" y="859"/>
                  </a:lnTo>
                  <a:lnTo>
                    <a:pt x="938" y="859"/>
                  </a:lnTo>
                  <a:lnTo>
                    <a:pt x="1016" y="840"/>
                  </a:lnTo>
                  <a:lnTo>
                    <a:pt x="1094" y="800"/>
                  </a:lnTo>
                  <a:lnTo>
                    <a:pt x="1152" y="742"/>
                  </a:lnTo>
                  <a:lnTo>
                    <a:pt x="1211" y="683"/>
                  </a:lnTo>
                  <a:lnTo>
                    <a:pt x="1250" y="605"/>
                  </a:lnTo>
                  <a:lnTo>
                    <a:pt x="1270" y="527"/>
                  </a:lnTo>
                  <a:lnTo>
                    <a:pt x="1289" y="430"/>
                  </a:lnTo>
                  <a:lnTo>
                    <a:pt x="1270" y="351"/>
                  </a:lnTo>
                  <a:lnTo>
                    <a:pt x="1250" y="273"/>
                  </a:lnTo>
                  <a:lnTo>
                    <a:pt x="1211" y="195"/>
                  </a:lnTo>
                  <a:lnTo>
                    <a:pt x="1152" y="137"/>
                  </a:lnTo>
                  <a:lnTo>
                    <a:pt x="1094" y="78"/>
                  </a:lnTo>
                  <a:lnTo>
                    <a:pt x="1016" y="39"/>
                  </a:lnTo>
                  <a:lnTo>
                    <a:pt x="938" y="20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72" name="Google Shape;3872;p45"/>
          <p:cNvGrpSpPr/>
          <p:nvPr/>
        </p:nvGrpSpPr>
        <p:grpSpPr>
          <a:xfrm>
            <a:off x="4689364" y="3745471"/>
            <a:ext cx="853461" cy="853444"/>
            <a:chOff x="2401216" y="3405942"/>
            <a:chExt cx="485694" cy="485684"/>
          </a:xfrm>
        </p:grpSpPr>
        <p:sp>
          <p:nvSpPr>
            <p:cNvPr id="3873" name="Google Shape;3873;p45"/>
            <p:cNvSpPr/>
            <p:nvPr/>
          </p:nvSpPr>
          <p:spPr>
            <a:xfrm>
              <a:off x="2636728" y="3405942"/>
              <a:ext cx="14045" cy="68755"/>
            </a:xfrm>
            <a:custGeom>
              <a:avLst/>
              <a:gdLst/>
              <a:ahLst/>
              <a:cxnLst/>
              <a:rect l="l" t="t" r="r" b="b"/>
              <a:pathLst>
                <a:path w="411" h="2012" extrusionOk="0">
                  <a:moveTo>
                    <a:pt x="215" y="0"/>
                  </a:moveTo>
                  <a:lnTo>
                    <a:pt x="137" y="20"/>
                  </a:lnTo>
                  <a:lnTo>
                    <a:pt x="59" y="59"/>
                  </a:lnTo>
                  <a:lnTo>
                    <a:pt x="20" y="117"/>
                  </a:lnTo>
                  <a:lnTo>
                    <a:pt x="0" y="215"/>
                  </a:lnTo>
                  <a:lnTo>
                    <a:pt x="0" y="1796"/>
                  </a:lnTo>
                  <a:lnTo>
                    <a:pt x="20" y="1874"/>
                  </a:lnTo>
                  <a:lnTo>
                    <a:pt x="59" y="1952"/>
                  </a:lnTo>
                  <a:lnTo>
                    <a:pt x="137" y="1992"/>
                  </a:lnTo>
                  <a:lnTo>
                    <a:pt x="215" y="2011"/>
                  </a:lnTo>
                  <a:lnTo>
                    <a:pt x="293" y="1992"/>
                  </a:lnTo>
                  <a:lnTo>
                    <a:pt x="352" y="1952"/>
                  </a:lnTo>
                  <a:lnTo>
                    <a:pt x="410" y="1874"/>
                  </a:lnTo>
                  <a:lnTo>
                    <a:pt x="410" y="1796"/>
                  </a:lnTo>
                  <a:lnTo>
                    <a:pt x="410" y="215"/>
                  </a:lnTo>
                  <a:lnTo>
                    <a:pt x="410" y="117"/>
                  </a:lnTo>
                  <a:lnTo>
                    <a:pt x="352" y="59"/>
                  </a:lnTo>
                  <a:lnTo>
                    <a:pt x="293" y="2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4" name="Google Shape;3874;p45"/>
            <p:cNvSpPr/>
            <p:nvPr/>
          </p:nvSpPr>
          <p:spPr>
            <a:xfrm>
              <a:off x="2629381" y="3438610"/>
              <a:ext cx="29388" cy="37419"/>
            </a:xfrm>
            <a:custGeom>
              <a:avLst/>
              <a:gdLst/>
              <a:ahLst/>
              <a:cxnLst/>
              <a:rect l="l" t="t" r="r" b="b"/>
              <a:pathLst>
                <a:path w="860" h="1095" extrusionOk="0">
                  <a:moveTo>
                    <a:pt x="430" y="1"/>
                  </a:moveTo>
                  <a:lnTo>
                    <a:pt x="332" y="20"/>
                  </a:lnTo>
                  <a:lnTo>
                    <a:pt x="254" y="40"/>
                  </a:lnTo>
                  <a:lnTo>
                    <a:pt x="176" y="79"/>
                  </a:lnTo>
                  <a:lnTo>
                    <a:pt x="118" y="137"/>
                  </a:lnTo>
                  <a:lnTo>
                    <a:pt x="59" y="196"/>
                  </a:lnTo>
                  <a:lnTo>
                    <a:pt x="20" y="274"/>
                  </a:lnTo>
                  <a:lnTo>
                    <a:pt x="0" y="352"/>
                  </a:lnTo>
                  <a:lnTo>
                    <a:pt x="0" y="430"/>
                  </a:lnTo>
                  <a:lnTo>
                    <a:pt x="0" y="1094"/>
                  </a:lnTo>
                  <a:lnTo>
                    <a:pt x="859" y="1094"/>
                  </a:lnTo>
                  <a:lnTo>
                    <a:pt x="859" y="430"/>
                  </a:lnTo>
                  <a:lnTo>
                    <a:pt x="840" y="352"/>
                  </a:lnTo>
                  <a:lnTo>
                    <a:pt x="820" y="274"/>
                  </a:lnTo>
                  <a:lnTo>
                    <a:pt x="781" y="196"/>
                  </a:lnTo>
                  <a:lnTo>
                    <a:pt x="723" y="137"/>
                  </a:lnTo>
                  <a:lnTo>
                    <a:pt x="664" y="79"/>
                  </a:lnTo>
                  <a:lnTo>
                    <a:pt x="586" y="40"/>
                  </a:lnTo>
                  <a:lnTo>
                    <a:pt x="508" y="20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C5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5" name="Google Shape;3875;p45"/>
            <p:cNvSpPr/>
            <p:nvPr/>
          </p:nvSpPr>
          <p:spPr>
            <a:xfrm>
              <a:off x="2483296" y="3484639"/>
              <a:ext cx="320914" cy="400980"/>
            </a:xfrm>
            <a:custGeom>
              <a:avLst/>
              <a:gdLst/>
              <a:ahLst/>
              <a:cxnLst/>
              <a:rect l="l" t="t" r="r" b="b"/>
              <a:pathLst>
                <a:path w="9391" h="11734" extrusionOk="0">
                  <a:moveTo>
                    <a:pt x="4490" y="411"/>
                  </a:moveTo>
                  <a:lnTo>
                    <a:pt x="4490" y="2344"/>
                  </a:lnTo>
                  <a:lnTo>
                    <a:pt x="4256" y="2344"/>
                  </a:lnTo>
                  <a:lnTo>
                    <a:pt x="4354" y="1699"/>
                  </a:lnTo>
                  <a:lnTo>
                    <a:pt x="4412" y="1153"/>
                  </a:lnTo>
                  <a:lnTo>
                    <a:pt x="4490" y="411"/>
                  </a:lnTo>
                  <a:close/>
                  <a:moveTo>
                    <a:pt x="4900" y="411"/>
                  </a:moveTo>
                  <a:lnTo>
                    <a:pt x="4978" y="1153"/>
                  </a:lnTo>
                  <a:lnTo>
                    <a:pt x="5056" y="1699"/>
                  </a:lnTo>
                  <a:lnTo>
                    <a:pt x="5134" y="2344"/>
                  </a:lnTo>
                  <a:lnTo>
                    <a:pt x="4900" y="2344"/>
                  </a:lnTo>
                  <a:lnTo>
                    <a:pt x="4900" y="411"/>
                  </a:lnTo>
                  <a:close/>
                  <a:moveTo>
                    <a:pt x="4490" y="2773"/>
                  </a:moveTo>
                  <a:lnTo>
                    <a:pt x="4490" y="4374"/>
                  </a:lnTo>
                  <a:lnTo>
                    <a:pt x="3885" y="4374"/>
                  </a:lnTo>
                  <a:lnTo>
                    <a:pt x="4061" y="3534"/>
                  </a:lnTo>
                  <a:lnTo>
                    <a:pt x="4197" y="2773"/>
                  </a:lnTo>
                  <a:close/>
                  <a:moveTo>
                    <a:pt x="5212" y="2773"/>
                  </a:moveTo>
                  <a:lnTo>
                    <a:pt x="5349" y="3534"/>
                  </a:lnTo>
                  <a:lnTo>
                    <a:pt x="5525" y="4374"/>
                  </a:lnTo>
                  <a:lnTo>
                    <a:pt x="4900" y="4374"/>
                  </a:lnTo>
                  <a:lnTo>
                    <a:pt x="4900" y="2773"/>
                  </a:lnTo>
                  <a:close/>
                  <a:moveTo>
                    <a:pt x="4490" y="4803"/>
                  </a:moveTo>
                  <a:lnTo>
                    <a:pt x="4490" y="5721"/>
                  </a:lnTo>
                  <a:lnTo>
                    <a:pt x="3573" y="5721"/>
                  </a:lnTo>
                  <a:lnTo>
                    <a:pt x="3787" y="4803"/>
                  </a:lnTo>
                  <a:close/>
                  <a:moveTo>
                    <a:pt x="5603" y="4803"/>
                  </a:moveTo>
                  <a:lnTo>
                    <a:pt x="5837" y="5721"/>
                  </a:lnTo>
                  <a:lnTo>
                    <a:pt x="4900" y="5721"/>
                  </a:lnTo>
                  <a:lnTo>
                    <a:pt x="4900" y="4803"/>
                  </a:lnTo>
                  <a:close/>
                  <a:moveTo>
                    <a:pt x="3612" y="6404"/>
                  </a:moveTo>
                  <a:lnTo>
                    <a:pt x="3319" y="8122"/>
                  </a:lnTo>
                  <a:lnTo>
                    <a:pt x="2245" y="8122"/>
                  </a:lnTo>
                  <a:lnTo>
                    <a:pt x="2948" y="6404"/>
                  </a:lnTo>
                  <a:close/>
                  <a:moveTo>
                    <a:pt x="5349" y="6404"/>
                  </a:moveTo>
                  <a:lnTo>
                    <a:pt x="5661" y="8122"/>
                  </a:lnTo>
                  <a:lnTo>
                    <a:pt x="3748" y="8122"/>
                  </a:lnTo>
                  <a:lnTo>
                    <a:pt x="4041" y="6404"/>
                  </a:lnTo>
                  <a:close/>
                  <a:moveTo>
                    <a:pt x="6462" y="6404"/>
                  </a:moveTo>
                  <a:lnTo>
                    <a:pt x="7165" y="8122"/>
                  </a:lnTo>
                  <a:lnTo>
                    <a:pt x="6071" y="8122"/>
                  </a:lnTo>
                  <a:lnTo>
                    <a:pt x="5779" y="6404"/>
                  </a:lnTo>
                  <a:close/>
                  <a:moveTo>
                    <a:pt x="5818" y="8766"/>
                  </a:moveTo>
                  <a:lnTo>
                    <a:pt x="5486" y="9450"/>
                  </a:lnTo>
                  <a:lnTo>
                    <a:pt x="5291" y="9411"/>
                  </a:lnTo>
                  <a:lnTo>
                    <a:pt x="5095" y="9371"/>
                  </a:lnTo>
                  <a:lnTo>
                    <a:pt x="4900" y="9352"/>
                  </a:lnTo>
                  <a:lnTo>
                    <a:pt x="4705" y="9332"/>
                  </a:lnTo>
                  <a:lnTo>
                    <a:pt x="4490" y="9352"/>
                  </a:lnTo>
                  <a:lnTo>
                    <a:pt x="4295" y="9371"/>
                  </a:lnTo>
                  <a:lnTo>
                    <a:pt x="4100" y="9411"/>
                  </a:lnTo>
                  <a:lnTo>
                    <a:pt x="3904" y="9450"/>
                  </a:lnTo>
                  <a:lnTo>
                    <a:pt x="3573" y="8766"/>
                  </a:lnTo>
                  <a:close/>
                  <a:moveTo>
                    <a:pt x="2382" y="8766"/>
                  </a:moveTo>
                  <a:lnTo>
                    <a:pt x="1913" y="9742"/>
                  </a:lnTo>
                  <a:lnTo>
                    <a:pt x="1367" y="9450"/>
                  </a:lnTo>
                  <a:lnTo>
                    <a:pt x="1679" y="8766"/>
                  </a:lnTo>
                  <a:close/>
                  <a:moveTo>
                    <a:pt x="7711" y="8766"/>
                  </a:moveTo>
                  <a:lnTo>
                    <a:pt x="8024" y="9469"/>
                  </a:lnTo>
                  <a:lnTo>
                    <a:pt x="7536" y="9742"/>
                  </a:lnTo>
                  <a:lnTo>
                    <a:pt x="7028" y="8766"/>
                  </a:lnTo>
                  <a:close/>
                  <a:moveTo>
                    <a:pt x="3124" y="8766"/>
                  </a:moveTo>
                  <a:lnTo>
                    <a:pt x="3534" y="9606"/>
                  </a:lnTo>
                  <a:lnTo>
                    <a:pt x="3319" y="9723"/>
                  </a:lnTo>
                  <a:lnTo>
                    <a:pt x="3124" y="9860"/>
                  </a:lnTo>
                  <a:lnTo>
                    <a:pt x="2948" y="10016"/>
                  </a:lnTo>
                  <a:lnTo>
                    <a:pt x="2753" y="10191"/>
                  </a:lnTo>
                  <a:lnTo>
                    <a:pt x="2265" y="9938"/>
                  </a:lnTo>
                  <a:lnTo>
                    <a:pt x="2850" y="8766"/>
                  </a:lnTo>
                  <a:close/>
                  <a:moveTo>
                    <a:pt x="6559" y="8766"/>
                  </a:moveTo>
                  <a:lnTo>
                    <a:pt x="7165" y="9938"/>
                  </a:lnTo>
                  <a:lnTo>
                    <a:pt x="6657" y="10211"/>
                  </a:lnTo>
                  <a:lnTo>
                    <a:pt x="6462" y="10035"/>
                  </a:lnTo>
                  <a:lnTo>
                    <a:pt x="6286" y="9860"/>
                  </a:lnTo>
                  <a:lnTo>
                    <a:pt x="6071" y="9723"/>
                  </a:lnTo>
                  <a:lnTo>
                    <a:pt x="5876" y="9606"/>
                  </a:lnTo>
                  <a:lnTo>
                    <a:pt x="6286" y="8766"/>
                  </a:lnTo>
                  <a:close/>
                  <a:moveTo>
                    <a:pt x="1210" y="9820"/>
                  </a:moveTo>
                  <a:lnTo>
                    <a:pt x="1718" y="10113"/>
                  </a:lnTo>
                  <a:lnTo>
                    <a:pt x="1132" y="11304"/>
                  </a:lnTo>
                  <a:lnTo>
                    <a:pt x="1132" y="11324"/>
                  </a:lnTo>
                  <a:lnTo>
                    <a:pt x="527" y="11324"/>
                  </a:lnTo>
                  <a:lnTo>
                    <a:pt x="1210" y="9820"/>
                  </a:lnTo>
                  <a:close/>
                  <a:moveTo>
                    <a:pt x="2089" y="10309"/>
                  </a:moveTo>
                  <a:lnTo>
                    <a:pt x="2499" y="10523"/>
                  </a:lnTo>
                  <a:lnTo>
                    <a:pt x="2323" y="10758"/>
                  </a:lnTo>
                  <a:lnTo>
                    <a:pt x="2206" y="10972"/>
                  </a:lnTo>
                  <a:lnTo>
                    <a:pt x="2108" y="11167"/>
                  </a:lnTo>
                  <a:lnTo>
                    <a:pt x="2050" y="11324"/>
                  </a:lnTo>
                  <a:lnTo>
                    <a:pt x="1601" y="11324"/>
                  </a:lnTo>
                  <a:lnTo>
                    <a:pt x="2089" y="10309"/>
                  </a:lnTo>
                  <a:close/>
                  <a:moveTo>
                    <a:pt x="7340" y="10309"/>
                  </a:moveTo>
                  <a:lnTo>
                    <a:pt x="7867" y="11324"/>
                  </a:lnTo>
                  <a:lnTo>
                    <a:pt x="7360" y="11324"/>
                  </a:lnTo>
                  <a:lnTo>
                    <a:pt x="7204" y="10972"/>
                  </a:lnTo>
                  <a:lnTo>
                    <a:pt x="7067" y="10758"/>
                  </a:lnTo>
                  <a:lnTo>
                    <a:pt x="6911" y="10523"/>
                  </a:lnTo>
                  <a:lnTo>
                    <a:pt x="7340" y="10309"/>
                  </a:lnTo>
                  <a:close/>
                  <a:moveTo>
                    <a:pt x="8199" y="9840"/>
                  </a:moveTo>
                  <a:lnTo>
                    <a:pt x="8863" y="11324"/>
                  </a:lnTo>
                  <a:lnTo>
                    <a:pt x="8316" y="11324"/>
                  </a:lnTo>
                  <a:lnTo>
                    <a:pt x="8297" y="11265"/>
                  </a:lnTo>
                  <a:lnTo>
                    <a:pt x="8277" y="11207"/>
                  </a:lnTo>
                  <a:lnTo>
                    <a:pt x="7711" y="10113"/>
                  </a:lnTo>
                  <a:lnTo>
                    <a:pt x="8199" y="9840"/>
                  </a:lnTo>
                  <a:close/>
                  <a:moveTo>
                    <a:pt x="4217" y="1"/>
                  </a:moveTo>
                  <a:lnTo>
                    <a:pt x="4158" y="40"/>
                  </a:lnTo>
                  <a:lnTo>
                    <a:pt x="4100" y="118"/>
                  </a:lnTo>
                  <a:lnTo>
                    <a:pt x="4080" y="196"/>
                  </a:lnTo>
                  <a:lnTo>
                    <a:pt x="4041" y="645"/>
                  </a:lnTo>
                  <a:lnTo>
                    <a:pt x="4002" y="1172"/>
                  </a:lnTo>
                  <a:lnTo>
                    <a:pt x="3904" y="1875"/>
                  </a:lnTo>
                  <a:lnTo>
                    <a:pt x="3768" y="2714"/>
                  </a:lnTo>
                  <a:lnTo>
                    <a:pt x="3612" y="3671"/>
                  </a:lnTo>
                  <a:lnTo>
                    <a:pt x="3377" y="4725"/>
                  </a:lnTo>
                  <a:lnTo>
                    <a:pt x="3104" y="5877"/>
                  </a:lnTo>
                  <a:lnTo>
                    <a:pt x="3085" y="5936"/>
                  </a:lnTo>
                  <a:lnTo>
                    <a:pt x="3104" y="5994"/>
                  </a:lnTo>
                  <a:lnTo>
                    <a:pt x="2733" y="5994"/>
                  </a:lnTo>
                  <a:lnTo>
                    <a:pt x="2675" y="6033"/>
                  </a:lnTo>
                  <a:lnTo>
                    <a:pt x="2636" y="6072"/>
                  </a:lnTo>
                  <a:lnTo>
                    <a:pt x="2616" y="6131"/>
                  </a:lnTo>
                  <a:lnTo>
                    <a:pt x="1738" y="8259"/>
                  </a:lnTo>
                  <a:lnTo>
                    <a:pt x="1718" y="8337"/>
                  </a:lnTo>
                  <a:lnTo>
                    <a:pt x="1562" y="8337"/>
                  </a:lnTo>
                  <a:lnTo>
                    <a:pt x="1503" y="8356"/>
                  </a:lnTo>
                  <a:lnTo>
                    <a:pt x="1445" y="8376"/>
                  </a:lnTo>
                  <a:lnTo>
                    <a:pt x="1386" y="8415"/>
                  </a:lnTo>
                  <a:lnTo>
                    <a:pt x="1367" y="8454"/>
                  </a:lnTo>
                  <a:lnTo>
                    <a:pt x="20" y="11441"/>
                  </a:lnTo>
                  <a:lnTo>
                    <a:pt x="0" y="11499"/>
                  </a:lnTo>
                  <a:lnTo>
                    <a:pt x="0" y="11538"/>
                  </a:lnTo>
                  <a:lnTo>
                    <a:pt x="0" y="11597"/>
                  </a:lnTo>
                  <a:lnTo>
                    <a:pt x="39" y="11636"/>
                  </a:lnTo>
                  <a:lnTo>
                    <a:pt x="59" y="11675"/>
                  </a:lnTo>
                  <a:lnTo>
                    <a:pt x="117" y="11714"/>
                  </a:lnTo>
                  <a:lnTo>
                    <a:pt x="156" y="11734"/>
                  </a:lnTo>
                  <a:lnTo>
                    <a:pt x="2245" y="11734"/>
                  </a:lnTo>
                  <a:lnTo>
                    <a:pt x="2304" y="11695"/>
                  </a:lnTo>
                  <a:lnTo>
                    <a:pt x="2362" y="11656"/>
                  </a:lnTo>
                  <a:lnTo>
                    <a:pt x="2382" y="11597"/>
                  </a:lnTo>
                  <a:lnTo>
                    <a:pt x="2421" y="11499"/>
                  </a:lnTo>
                  <a:lnTo>
                    <a:pt x="2518" y="11304"/>
                  </a:lnTo>
                  <a:lnTo>
                    <a:pt x="2675" y="11011"/>
                  </a:lnTo>
                  <a:lnTo>
                    <a:pt x="2772" y="10836"/>
                  </a:lnTo>
                  <a:lnTo>
                    <a:pt x="2909" y="10660"/>
                  </a:lnTo>
                  <a:lnTo>
                    <a:pt x="3046" y="10504"/>
                  </a:lnTo>
                  <a:lnTo>
                    <a:pt x="3221" y="10328"/>
                  </a:lnTo>
                  <a:lnTo>
                    <a:pt x="3397" y="10172"/>
                  </a:lnTo>
                  <a:lnTo>
                    <a:pt x="3612" y="10035"/>
                  </a:lnTo>
                  <a:lnTo>
                    <a:pt x="3846" y="9918"/>
                  </a:lnTo>
                  <a:lnTo>
                    <a:pt x="4100" y="9840"/>
                  </a:lnTo>
                  <a:lnTo>
                    <a:pt x="4393" y="9781"/>
                  </a:lnTo>
                  <a:lnTo>
                    <a:pt x="4705" y="9762"/>
                  </a:lnTo>
                  <a:lnTo>
                    <a:pt x="4959" y="9762"/>
                  </a:lnTo>
                  <a:lnTo>
                    <a:pt x="5212" y="9801"/>
                  </a:lnTo>
                  <a:lnTo>
                    <a:pt x="5447" y="9879"/>
                  </a:lnTo>
                  <a:lnTo>
                    <a:pt x="5681" y="9977"/>
                  </a:lnTo>
                  <a:lnTo>
                    <a:pt x="5896" y="10113"/>
                  </a:lnTo>
                  <a:lnTo>
                    <a:pt x="6110" y="10269"/>
                  </a:lnTo>
                  <a:lnTo>
                    <a:pt x="6306" y="10445"/>
                  </a:lnTo>
                  <a:lnTo>
                    <a:pt x="6481" y="10660"/>
                  </a:lnTo>
                  <a:lnTo>
                    <a:pt x="6618" y="10836"/>
                  </a:lnTo>
                  <a:lnTo>
                    <a:pt x="6716" y="10992"/>
                  </a:lnTo>
                  <a:lnTo>
                    <a:pt x="6891" y="11304"/>
                  </a:lnTo>
                  <a:lnTo>
                    <a:pt x="6989" y="11499"/>
                  </a:lnTo>
                  <a:lnTo>
                    <a:pt x="7008" y="11597"/>
                  </a:lnTo>
                  <a:lnTo>
                    <a:pt x="7048" y="11656"/>
                  </a:lnTo>
                  <a:lnTo>
                    <a:pt x="7087" y="11695"/>
                  </a:lnTo>
                  <a:lnTo>
                    <a:pt x="7145" y="11734"/>
                  </a:lnTo>
                  <a:lnTo>
                    <a:pt x="9234" y="11734"/>
                  </a:lnTo>
                  <a:lnTo>
                    <a:pt x="9293" y="11714"/>
                  </a:lnTo>
                  <a:lnTo>
                    <a:pt x="9332" y="11675"/>
                  </a:lnTo>
                  <a:lnTo>
                    <a:pt x="9371" y="11636"/>
                  </a:lnTo>
                  <a:lnTo>
                    <a:pt x="9390" y="11597"/>
                  </a:lnTo>
                  <a:lnTo>
                    <a:pt x="9390" y="11538"/>
                  </a:lnTo>
                  <a:lnTo>
                    <a:pt x="9390" y="11499"/>
                  </a:lnTo>
                  <a:lnTo>
                    <a:pt x="9390" y="11441"/>
                  </a:lnTo>
                  <a:lnTo>
                    <a:pt x="8043" y="8454"/>
                  </a:lnTo>
                  <a:lnTo>
                    <a:pt x="8004" y="8415"/>
                  </a:lnTo>
                  <a:lnTo>
                    <a:pt x="7965" y="8376"/>
                  </a:lnTo>
                  <a:lnTo>
                    <a:pt x="7907" y="8356"/>
                  </a:lnTo>
                  <a:lnTo>
                    <a:pt x="7848" y="8337"/>
                  </a:lnTo>
                  <a:lnTo>
                    <a:pt x="7672" y="8337"/>
                  </a:lnTo>
                  <a:lnTo>
                    <a:pt x="7653" y="8259"/>
                  </a:lnTo>
                  <a:lnTo>
                    <a:pt x="6794" y="6131"/>
                  </a:lnTo>
                  <a:lnTo>
                    <a:pt x="6755" y="6072"/>
                  </a:lnTo>
                  <a:lnTo>
                    <a:pt x="6716" y="6033"/>
                  </a:lnTo>
                  <a:lnTo>
                    <a:pt x="6657" y="5994"/>
                  </a:lnTo>
                  <a:lnTo>
                    <a:pt x="6306" y="5994"/>
                  </a:lnTo>
                  <a:lnTo>
                    <a:pt x="6306" y="5936"/>
                  </a:lnTo>
                  <a:lnTo>
                    <a:pt x="6306" y="5877"/>
                  </a:lnTo>
                  <a:lnTo>
                    <a:pt x="6013" y="4725"/>
                  </a:lnTo>
                  <a:lnTo>
                    <a:pt x="5798" y="3671"/>
                  </a:lnTo>
                  <a:lnTo>
                    <a:pt x="5622" y="2714"/>
                  </a:lnTo>
                  <a:lnTo>
                    <a:pt x="5486" y="1875"/>
                  </a:lnTo>
                  <a:lnTo>
                    <a:pt x="5408" y="1172"/>
                  </a:lnTo>
                  <a:lnTo>
                    <a:pt x="5349" y="645"/>
                  </a:lnTo>
                  <a:lnTo>
                    <a:pt x="5310" y="196"/>
                  </a:lnTo>
                  <a:lnTo>
                    <a:pt x="5291" y="118"/>
                  </a:lnTo>
                  <a:lnTo>
                    <a:pt x="5252" y="4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rgbClr val="3E48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6" name="Google Shape;3876;p45"/>
            <p:cNvSpPr/>
            <p:nvPr/>
          </p:nvSpPr>
          <p:spPr>
            <a:xfrm>
              <a:off x="2560661" y="3676104"/>
              <a:ext cx="166147" cy="29388"/>
            </a:xfrm>
            <a:custGeom>
              <a:avLst/>
              <a:gdLst/>
              <a:ahLst/>
              <a:cxnLst/>
              <a:rect l="l" t="t" r="r" b="b"/>
              <a:pathLst>
                <a:path w="4862" h="860" extrusionOk="0">
                  <a:moveTo>
                    <a:pt x="176" y="1"/>
                  </a:moveTo>
                  <a:lnTo>
                    <a:pt x="118" y="20"/>
                  </a:lnTo>
                  <a:lnTo>
                    <a:pt x="59" y="59"/>
                  </a:lnTo>
                  <a:lnTo>
                    <a:pt x="20" y="118"/>
                  </a:lnTo>
                  <a:lnTo>
                    <a:pt x="1" y="196"/>
                  </a:lnTo>
                  <a:lnTo>
                    <a:pt x="1" y="274"/>
                  </a:lnTo>
                  <a:lnTo>
                    <a:pt x="20" y="391"/>
                  </a:lnTo>
                  <a:lnTo>
                    <a:pt x="59" y="508"/>
                  </a:lnTo>
                  <a:lnTo>
                    <a:pt x="98" y="606"/>
                  </a:lnTo>
                  <a:lnTo>
                    <a:pt x="176" y="684"/>
                  </a:lnTo>
                  <a:lnTo>
                    <a:pt x="274" y="762"/>
                  </a:lnTo>
                  <a:lnTo>
                    <a:pt x="372" y="821"/>
                  </a:lnTo>
                  <a:lnTo>
                    <a:pt x="489" y="860"/>
                  </a:lnTo>
                  <a:lnTo>
                    <a:pt x="4393" y="860"/>
                  </a:lnTo>
                  <a:lnTo>
                    <a:pt x="4510" y="821"/>
                  </a:lnTo>
                  <a:lnTo>
                    <a:pt x="4608" y="762"/>
                  </a:lnTo>
                  <a:lnTo>
                    <a:pt x="4686" y="684"/>
                  </a:lnTo>
                  <a:lnTo>
                    <a:pt x="4764" y="606"/>
                  </a:lnTo>
                  <a:lnTo>
                    <a:pt x="4823" y="508"/>
                  </a:lnTo>
                  <a:lnTo>
                    <a:pt x="4862" y="391"/>
                  </a:lnTo>
                  <a:lnTo>
                    <a:pt x="4862" y="274"/>
                  </a:lnTo>
                  <a:lnTo>
                    <a:pt x="4862" y="196"/>
                  </a:lnTo>
                  <a:lnTo>
                    <a:pt x="4862" y="118"/>
                  </a:lnTo>
                  <a:lnTo>
                    <a:pt x="4823" y="59"/>
                  </a:lnTo>
                  <a:lnTo>
                    <a:pt x="4764" y="20"/>
                  </a:lnTo>
                  <a:lnTo>
                    <a:pt x="4686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7" name="Google Shape;3877;p45"/>
            <p:cNvSpPr/>
            <p:nvPr/>
          </p:nvSpPr>
          <p:spPr>
            <a:xfrm>
              <a:off x="2681424" y="3676104"/>
              <a:ext cx="45381" cy="29388"/>
            </a:xfrm>
            <a:custGeom>
              <a:avLst/>
              <a:gdLst/>
              <a:ahLst/>
              <a:cxnLst/>
              <a:rect l="l" t="t" r="r" b="b"/>
              <a:pathLst>
                <a:path w="1328" h="860" extrusionOk="0">
                  <a:moveTo>
                    <a:pt x="293" y="1"/>
                  </a:moveTo>
                  <a:lnTo>
                    <a:pt x="371" y="20"/>
                  </a:lnTo>
                  <a:lnTo>
                    <a:pt x="430" y="59"/>
                  </a:lnTo>
                  <a:lnTo>
                    <a:pt x="469" y="118"/>
                  </a:lnTo>
                  <a:lnTo>
                    <a:pt x="469" y="196"/>
                  </a:lnTo>
                  <a:lnTo>
                    <a:pt x="469" y="274"/>
                  </a:lnTo>
                  <a:lnTo>
                    <a:pt x="469" y="391"/>
                  </a:lnTo>
                  <a:lnTo>
                    <a:pt x="430" y="508"/>
                  </a:lnTo>
                  <a:lnTo>
                    <a:pt x="371" y="606"/>
                  </a:lnTo>
                  <a:lnTo>
                    <a:pt x="293" y="684"/>
                  </a:lnTo>
                  <a:lnTo>
                    <a:pt x="215" y="762"/>
                  </a:lnTo>
                  <a:lnTo>
                    <a:pt x="117" y="821"/>
                  </a:lnTo>
                  <a:lnTo>
                    <a:pt x="0" y="860"/>
                  </a:lnTo>
                  <a:lnTo>
                    <a:pt x="859" y="860"/>
                  </a:lnTo>
                  <a:lnTo>
                    <a:pt x="976" y="821"/>
                  </a:lnTo>
                  <a:lnTo>
                    <a:pt x="1074" y="762"/>
                  </a:lnTo>
                  <a:lnTo>
                    <a:pt x="1152" y="684"/>
                  </a:lnTo>
                  <a:lnTo>
                    <a:pt x="1230" y="606"/>
                  </a:lnTo>
                  <a:lnTo>
                    <a:pt x="1289" y="508"/>
                  </a:lnTo>
                  <a:lnTo>
                    <a:pt x="1328" y="391"/>
                  </a:lnTo>
                  <a:lnTo>
                    <a:pt x="1328" y="274"/>
                  </a:lnTo>
                  <a:lnTo>
                    <a:pt x="1328" y="196"/>
                  </a:lnTo>
                  <a:lnTo>
                    <a:pt x="1328" y="118"/>
                  </a:lnTo>
                  <a:lnTo>
                    <a:pt x="1289" y="59"/>
                  </a:lnTo>
                  <a:lnTo>
                    <a:pt x="1230" y="20"/>
                  </a:lnTo>
                  <a:lnTo>
                    <a:pt x="1152" y="1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8" name="Google Shape;3878;p45"/>
            <p:cNvSpPr/>
            <p:nvPr/>
          </p:nvSpPr>
          <p:spPr>
            <a:xfrm>
              <a:off x="2519313" y="3754835"/>
              <a:ext cx="249528" cy="29388"/>
            </a:xfrm>
            <a:custGeom>
              <a:avLst/>
              <a:gdLst/>
              <a:ahLst/>
              <a:cxnLst/>
              <a:rect l="l" t="t" r="r" b="b"/>
              <a:pathLst>
                <a:path w="7302" h="860" extrusionOk="0">
                  <a:moveTo>
                    <a:pt x="39" y="0"/>
                  </a:moveTo>
                  <a:lnTo>
                    <a:pt x="20" y="20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20" y="254"/>
                  </a:lnTo>
                  <a:lnTo>
                    <a:pt x="59" y="391"/>
                  </a:lnTo>
                  <a:lnTo>
                    <a:pt x="137" y="527"/>
                  </a:lnTo>
                  <a:lnTo>
                    <a:pt x="215" y="645"/>
                  </a:lnTo>
                  <a:lnTo>
                    <a:pt x="332" y="723"/>
                  </a:lnTo>
                  <a:lnTo>
                    <a:pt x="469" y="801"/>
                  </a:lnTo>
                  <a:lnTo>
                    <a:pt x="605" y="840"/>
                  </a:lnTo>
                  <a:lnTo>
                    <a:pt x="762" y="859"/>
                  </a:lnTo>
                  <a:lnTo>
                    <a:pt x="6482" y="859"/>
                  </a:lnTo>
                  <a:lnTo>
                    <a:pt x="6638" y="840"/>
                  </a:lnTo>
                  <a:lnTo>
                    <a:pt x="6794" y="801"/>
                  </a:lnTo>
                  <a:lnTo>
                    <a:pt x="6931" y="723"/>
                  </a:lnTo>
                  <a:lnTo>
                    <a:pt x="7048" y="625"/>
                  </a:lnTo>
                  <a:lnTo>
                    <a:pt x="7145" y="508"/>
                  </a:lnTo>
                  <a:lnTo>
                    <a:pt x="7223" y="371"/>
                  </a:lnTo>
                  <a:lnTo>
                    <a:pt x="7282" y="215"/>
                  </a:lnTo>
                  <a:lnTo>
                    <a:pt x="7302" y="59"/>
                  </a:lnTo>
                  <a:lnTo>
                    <a:pt x="7282" y="20"/>
                  </a:lnTo>
                  <a:lnTo>
                    <a:pt x="7243" y="0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9" name="Google Shape;3879;p45"/>
            <p:cNvSpPr/>
            <p:nvPr/>
          </p:nvSpPr>
          <p:spPr>
            <a:xfrm>
              <a:off x="2711427" y="3754835"/>
              <a:ext cx="57410" cy="29388"/>
            </a:xfrm>
            <a:custGeom>
              <a:avLst/>
              <a:gdLst/>
              <a:ahLst/>
              <a:cxnLst/>
              <a:rect l="l" t="t" r="r" b="b"/>
              <a:pathLst>
                <a:path w="1680" h="860" extrusionOk="0">
                  <a:moveTo>
                    <a:pt x="762" y="0"/>
                  </a:moveTo>
                  <a:lnTo>
                    <a:pt x="801" y="20"/>
                  </a:lnTo>
                  <a:lnTo>
                    <a:pt x="821" y="59"/>
                  </a:lnTo>
                  <a:lnTo>
                    <a:pt x="801" y="215"/>
                  </a:lnTo>
                  <a:lnTo>
                    <a:pt x="742" y="371"/>
                  </a:lnTo>
                  <a:lnTo>
                    <a:pt x="684" y="508"/>
                  </a:lnTo>
                  <a:lnTo>
                    <a:pt x="567" y="625"/>
                  </a:lnTo>
                  <a:lnTo>
                    <a:pt x="450" y="723"/>
                  </a:lnTo>
                  <a:lnTo>
                    <a:pt x="313" y="801"/>
                  </a:lnTo>
                  <a:lnTo>
                    <a:pt x="157" y="840"/>
                  </a:lnTo>
                  <a:lnTo>
                    <a:pt x="1" y="859"/>
                  </a:lnTo>
                  <a:lnTo>
                    <a:pt x="860" y="859"/>
                  </a:lnTo>
                  <a:lnTo>
                    <a:pt x="1016" y="840"/>
                  </a:lnTo>
                  <a:lnTo>
                    <a:pt x="1172" y="801"/>
                  </a:lnTo>
                  <a:lnTo>
                    <a:pt x="1309" y="723"/>
                  </a:lnTo>
                  <a:lnTo>
                    <a:pt x="1426" y="625"/>
                  </a:lnTo>
                  <a:lnTo>
                    <a:pt x="1523" y="508"/>
                  </a:lnTo>
                  <a:lnTo>
                    <a:pt x="1601" y="371"/>
                  </a:lnTo>
                  <a:lnTo>
                    <a:pt x="1660" y="215"/>
                  </a:lnTo>
                  <a:lnTo>
                    <a:pt x="1680" y="59"/>
                  </a:lnTo>
                  <a:lnTo>
                    <a:pt x="1660" y="20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0" name="Google Shape;3880;p45"/>
            <p:cNvSpPr/>
            <p:nvPr/>
          </p:nvSpPr>
          <p:spPr>
            <a:xfrm>
              <a:off x="2614687" y="3467963"/>
              <a:ext cx="58743" cy="29388"/>
            </a:xfrm>
            <a:custGeom>
              <a:avLst/>
              <a:gdLst/>
              <a:ahLst/>
              <a:cxnLst/>
              <a:rect l="l" t="t" r="r" b="b"/>
              <a:pathLst>
                <a:path w="1719" h="860" extrusionOk="0">
                  <a:moveTo>
                    <a:pt x="333" y="1"/>
                  </a:moveTo>
                  <a:lnTo>
                    <a:pt x="255" y="40"/>
                  </a:lnTo>
                  <a:lnTo>
                    <a:pt x="177" y="79"/>
                  </a:lnTo>
                  <a:lnTo>
                    <a:pt x="118" y="118"/>
                  </a:lnTo>
                  <a:lnTo>
                    <a:pt x="59" y="196"/>
                  </a:lnTo>
                  <a:lnTo>
                    <a:pt x="20" y="255"/>
                  </a:lnTo>
                  <a:lnTo>
                    <a:pt x="1" y="352"/>
                  </a:lnTo>
                  <a:lnTo>
                    <a:pt x="1" y="430"/>
                  </a:lnTo>
                  <a:lnTo>
                    <a:pt x="1" y="508"/>
                  </a:lnTo>
                  <a:lnTo>
                    <a:pt x="20" y="606"/>
                  </a:lnTo>
                  <a:lnTo>
                    <a:pt x="59" y="665"/>
                  </a:lnTo>
                  <a:lnTo>
                    <a:pt x="118" y="743"/>
                  </a:lnTo>
                  <a:lnTo>
                    <a:pt x="177" y="782"/>
                  </a:lnTo>
                  <a:lnTo>
                    <a:pt x="255" y="821"/>
                  </a:lnTo>
                  <a:lnTo>
                    <a:pt x="333" y="860"/>
                  </a:lnTo>
                  <a:lnTo>
                    <a:pt x="1367" y="860"/>
                  </a:lnTo>
                  <a:lnTo>
                    <a:pt x="1446" y="821"/>
                  </a:lnTo>
                  <a:lnTo>
                    <a:pt x="1524" y="782"/>
                  </a:lnTo>
                  <a:lnTo>
                    <a:pt x="1582" y="743"/>
                  </a:lnTo>
                  <a:lnTo>
                    <a:pt x="1641" y="665"/>
                  </a:lnTo>
                  <a:lnTo>
                    <a:pt x="1680" y="606"/>
                  </a:lnTo>
                  <a:lnTo>
                    <a:pt x="1699" y="508"/>
                  </a:lnTo>
                  <a:lnTo>
                    <a:pt x="1719" y="430"/>
                  </a:lnTo>
                  <a:lnTo>
                    <a:pt x="1699" y="352"/>
                  </a:lnTo>
                  <a:lnTo>
                    <a:pt x="1680" y="255"/>
                  </a:lnTo>
                  <a:lnTo>
                    <a:pt x="1641" y="196"/>
                  </a:lnTo>
                  <a:lnTo>
                    <a:pt x="1582" y="118"/>
                  </a:lnTo>
                  <a:lnTo>
                    <a:pt x="1524" y="79"/>
                  </a:lnTo>
                  <a:lnTo>
                    <a:pt x="1446" y="40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rgbClr val="283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1" name="Google Shape;3881;p45"/>
            <p:cNvSpPr/>
            <p:nvPr/>
          </p:nvSpPr>
          <p:spPr>
            <a:xfrm>
              <a:off x="2632046" y="3467963"/>
              <a:ext cx="41383" cy="29388"/>
            </a:xfrm>
            <a:custGeom>
              <a:avLst/>
              <a:gdLst/>
              <a:ahLst/>
              <a:cxnLst/>
              <a:rect l="l" t="t" r="r" b="b"/>
              <a:pathLst>
                <a:path w="1211" h="860" extrusionOk="0">
                  <a:moveTo>
                    <a:pt x="1" y="1"/>
                  </a:moveTo>
                  <a:lnTo>
                    <a:pt x="79" y="40"/>
                  </a:lnTo>
                  <a:lnTo>
                    <a:pt x="157" y="79"/>
                  </a:lnTo>
                  <a:lnTo>
                    <a:pt x="215" y="118"/>
                  </a:lnTo>
                  <a:lnTo>
                    <a:pt x="274" y="196"/>
                  </a:lnTo>
                  <a:lnTo>
                    <a:pt x="313" y="255"/>
                  </a:lnTo>
                  <a:lnTo>
                    <a:pt x="332" y="352"/>
                  </a:lnTo>
                  <a:lnTo>
                    <a:pt x="352" y="430"/>
                  </a:lnTo>
                  <a:lnTo>
                    <a:pt x="332" y="508"/>
                  </a:lnTo>
                  <a:lnTo>
                    <a:pt x="313" y="606"/>
                  </a:lnTo>
                  <a:lnTo>
                    <a:pt x="274" y="665"/>
                  </a:lnTo>
                  <a:lnTo>
                    <a:pt x="215" y="743"/>
                  </a:lnTo>
                  <a:lnTo>
                    <a:pt x="157" y="782"/>
                  </a:lnTo>
                  <a:lnTo>
                    <a:pt x="79" y="821"/>
                  </a:lnTo>
                  <a:lnTo>
                    <a:pt x="1" y="860"/>
                  </a:lnTo>
                  <a:lnTo>
                    <a:pt x="859" y="860"/>
                  </a:lnTo>
                  <a:lnTo>
                    <a:pt x="938" y="821"/>
                  </a:lnTo>
                  <a:lnTo>
                    <a:pt x="1016" y="782"/>
                  </a:lnTo>
                  <a:lnTo>
                    <a:pt x="1074" y="743"/>
                  </a:lnTo>
                  <a:lnTo>
                    <a:pt x="1133" y="665"/>
                  </a:lnTo>
                  <a:lnTo>
                    <a:pt x="1172" y="606"/>
                  </a:lnTo>
                  <a:lnTo>
                    <a:pt x="1191" y="508"/>
                  </a:lnTo>
                  <a:lnTo>
                    <a:pt x="1211" y="430"/>
                  </a:lnTo>
                  <a:lnTo>
                    <a:pt x="1191" y="352"/>
                  </a:lnTo>
                  <a:lnTo>
                    <a:pt x="1172" y="255"/>
                  </a:lnTo>
                  <a:lnTo>
                    <a:pt x="1133" y="196"/>
                  </a:lnTo>
                  <a:lnTo>
                    <a:pt x="1074" y="118"/>
                  </a:lnTo>
                  <a:lnTo>
                    <a:pt x="1016" y="79"/>
                  </a:lnTo>
                  <a:lnTo>
                    <a:pt x="938" y="40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2" name="Google Shape;3882;p45"/>
            <p:cNvSpPr/>
            <p:nvPr/>
          </p:nvSpPr>
          <p:spPr>
            <a:xfrm>
              <a:off x="2401216" y="3862237"/>
              <a:ext cx="485694" cy="29388"/>
            </a:xfrm>
            <a:custGeom>
              <a:avLst/>
              <a:gdLst/>
              <a:ahLst/>
              <a:cxnLst/>
              <a:rect l="l" t="t" r="r" b="b"/>
              <a:pathLst>
                <a:path w="14213" h="860" extrusionOk="0">
                  <a:moveTo>
                    <a:pt x="430" y="0"/>
                  </a:moveTo>
                  <a:lnTo>
                    <a:pt x="333" y="20"/>
                  </a:lnTo>
                  <a:lnTo>
                    <a:pt x="255" y="39"/>
                  </a:lnTo>
                  <a:lnTo>
                    <a:pt x="177" y="78"/>
                  </a:lnTo>
                  <a:lnTo>
                    <a:pt x="118" y="137"/>
                  </a:lnTo>
                  <a:lnTo>
                    <a:pt x="59" y="196"/>
                  </a:lnTo>
                  <a:lnTo>
                    <a:pt x="20" y="274"/>
                  </a:lnTo>
                  <a:lnTo>
                    <a:pt x="1" y="352"/>
                  </a:lnTo>
                  <a:lnTo>
                    <a:pt x="1" y="430"/>
                  </a:lnTo>
                  <a:lnTo>
                    <a:pt x="1" y="527"/>
                  </a:lnTo>
                  <a:lnTo>
                    <a:pt x="20" y="606"/>
                  </a:lnTo>
                  <a:lnTo>
                    <a:pt x="59" y="684"/>
                  </a:lnTo>
                  <a:lnTo>
                    <a:pt x="118" y="742"/>
                  </a:lnTo>
                  <a:lnTo>
                    <a:pt x="177" y="801"/>
                  </a:lnTo>
                  <a:lnTo>
                    <a:pt x="255" y="840"/>
                  </a:lnTo>
                  <a:lnTo>
                    <a:pt x="333" y="859"/>
                  </a:lnTo>
                  <a:lnTo>
                    <a:pt x="13862" y="859"/>
                  </a:lnTo>
                  <a:lnTo>
                    <a:pt x="13940" y="840"/>
                  </a:lnTo>
                  <a:lnTo>
                    <a:pt x="14018" y="801"/>
                  </a:lnTo>
                  <a:lnTo>
                    <a:pt x="14076" y="742"/>
                  </a:lnTo>
                  <a:lnTo>
                    <a:pt x="14135" y="684"/>
                  </a:lnTo>
                  <a:lnTo>
                    <a:pt x="14174" y="606"/>
                  </a:lnTo>
                  <a:lnTo>
                    <a:pt x="14193" y="527"/>
                  </a:lnTo>
                  <a:lnTo>
                    <a:pt x="14213" y="430"/>
                  </a:lnTo>
                  <a:lnTo>
                    <a:pt x="14193" y="352"/>
                  </a:lnTo>
                  <a:lnTo>
                    <a:pt x="14174" y="274"/>
                  </a:lnTo>
                  <a:lnTo>
                    <a:pt x="14135" y="196"/>
                  </a:lnTo>
                  <a:lnTo>
                    <a:pt x="14076" y="137"/>
                  </a:lnTo>
                  <a:lnTo>
                    <a:pt x="14018" y="78"/>
                  </a:lnTo>
                  <a:lnTo>
                    <a:pt x="13940" y="39"/>
                  </a:lnTo>
                  <a:lnTo>
                    <a:pt x="13862" y="20"/>
                  </a:lnTo>
                  <a:lnTo>
                    <a:pt x="13783" y="0"/>
                  </a:lnTo>
                  <a:close/>
                </a:path>
              </a:pathLst>
            </a:custGeom>
            <a:solidFill>
              <a:srgbClr val="9DCC7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3" name="Google Shape;3883;p45"/>
            <p:cNvSpPr/>
            <p:nvPr/>
          </p:nvSpPr>
          <p:spPr>
            <a:xfrm>
              <a:off x="2842852" y="3862237"/>
              <a:ext cx="44048" cy="29388"/>
            </a:xfrm>
            <a:custGeom>
              <a:avLst/>
              <a:gdLst/>
              <a:ahLst/>
              <a:cxnLst/>
              <a:rect l="l" t="t" r="r" b="b"/>
              <a:pathLst>
                <a:path w="1289" h="860" extrusionOk="0">
                  <a:moveTo>
                    <a:pt x="0" y="0"/>
                  </a:moveTo>
                  <a:lnTo>
                    <a:pt x="79" y="20"/>
                  </a:lnTo>
                  <a:lnTo>
                    <a:pt x="157" y="39"/>
                  </a:lnTo>
                  <a:lnTo>
                    <a:pt x="235" y="78"/>
                  </a:lnTo>
                  <a:lnTo>
                    <a:pt x="293" y="137"/>
                  </a:lnTo>
                  <a:lnTo>
                    <a:pt x="352" y="196"/>
                  </a:lnTo>
                  <a:lnTo>
                    <a:pt x="391" y="274"/>
                  </a:lnTo>
                  <a:lnTo>
                    <a:pt x="410" y="352"/>
                  </a:lnTo>
                  <a:lnTo>
                    <a:pt x="430" y="430"/>
                  </a:lnTo>
                  <a:lnTo>
                    <a:pt x="410" y="527"/>
                  </a:lnTo>
                  <a:lnTo>
                    <a:pt x="391" y="606"/>
                  </a:lnTo>
                  <a:lnTo>
                    <a:pt x="352" y="684"/>
                  </a:lnTo>
                  <a:lnTo>
                    <a:pt x="293" y="742"/>
                  </a:lnTo>
                  <a:lnTo>
                    <a:pt x="235" y="801"/>
                  </a:lnTo>
                  <a:lnTo>
                    <a:pt x="157" y="840"/>
                  </a:lnTo>
                  <a:lnTo>
                    <a:pt x="79" y="859"/>
                  </a:lnTo>
                  <a:lnTo>
                    <a:pt x="938" y="859"/>
                  </a:lnTo>
                  <a:lnTo>
                    <a:pt x="1016" y="840"/>
                  </a:lnTo>
                  <a:lnTo>
                    <a:pt x="1094" y="801"/>
                  </a:lnTo>
                  <a:lnTo>
                    <a:pt x="1152" y="742"/>
                  </a:lnTo>
                  <a:lnTo>
                    <a:pt x="1211" y="684"/>
                  </a:lnTo>
                  <a:lnTo>
                    <a:pt x="1250" y="606"/>
                  </a:lnTo>
                  <a:lnTo>
                    <a:pt x="1269" y="527"/>
                  </a:lnTo>
                  <a:lnTo>
                    <a:pt x="1289" y="430"/>
                  </a:lnTo>
                  <a:lnTo>
                    <a:pt x="1269" y="352"/>
                  </a:lnTo>
                  <a:lnTo>
                    <a:pt x="1250" y="274"/>
                  </a:lnTo>
                  <a:lnTo>
                    <a:pt x="1211" y="196"/>
                  </a:lnTo>
                  <a:lnTo>
                    <a:pt x="1152" y="137"/>
                  </a:lnTo>
                  <a:lnTo>
                    <a:pt x="1094" y="78"/>
                  </a:lnTo>
                  <a:lnTo>
                    <a:pt x="1016" y="39"/>
                  </a:lnTo>
                  <a:lnTo>
                    <a:pt x="938" y="20"/>
                  </a:lnTo>
                  <a:lnTo>
                    <a:pt x="859" y="0"/>
                  </a:lnTo>
                  <a:close/>
                </a:path>
              </a:pathLst>
            </a:custGeom>
            <a:solidFill>
              <a:srgbClr val="84AF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771" y="2240495"/>
            <a:ext cx="326935" cy="912187"/>
          </a:xfrm>
          <a:prstGeom prst="rect">
            <a:avLst/>
          </a:prstGeom>
        </p:spPr>
      </p:pic>
      <p:sp>
        <p:nvSpPr>
          <p:cNvPr id="190" name="Google Shape;3520;p41"/>
          <p:cNvSpPr txBox="1">
            <a:spLocks noGrp="1"/>
          </p:cNvSpPr>
          <p:nvPr>
            <p:ph type="title"/>
          </p:nvPr>
        </p:nvSpPr>
        <p:spPr>
          <a:xfrm>
            <a:off x="3461173" y="705866"/>
            <a:ext cx="5323351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dirty="0">
                <a:solidFill>
                  <a:schemeClr val="lt1"/>
                </a:solidFill>
                <a:latin typeface="#9Slide03 IcielUni Sans Heavy" panose="00000500000000000000" pitchFamily="2" charset="0"/>
              </a:rPr>
              <a:t>VẬN DỤNG</a:t>
            </a:r>
            <a:endParaRPr dirty="0">
              <a:solidFill>
                <a:schemeClr val="lt1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5907955" y="5316617"/>
            <a:ext cx="560517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039"/>
              </a:buClr>
              <a:buSzPts val="1100"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Ở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tỉnh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(thành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phố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)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có sản phẩm nào xuất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khẩu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sang EU không?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có,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hãy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viết một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đoạn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văn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ngắn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khoảng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200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chữ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)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thiệu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về sản phẩm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60705" y="2576889"/>
            <a:ext cx="55524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Thu thập thông tin về mối quan hệ thương mại giữa Việt Nam và EU.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60705" y="3961866"/>
            <a:ext cx="57561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Sưu tầm và giới thiệu với bạn bè về hình ảnh những sản phẩm của Việt nam xuất khẩu đến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283039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EU.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srgbClr val="283039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199" name="Google Shape;3743;p45"/>
          <p:cNvSpPr txBox="1">
            <a:spLocks noGrp="1"/>
          </p:cNvSpPr>
          <p:nvPr>
            <p:ph type="title" idx="4"/>
          </p:nvPr>
        </p:nvSpPr>
        <p:spPr>
          <a:xfrm>
            <a:off x="5907955" y="4944895"/>
            <a:ext cx="27432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100" b="1" dirty="0" err="1">
                <a:solidFill>
                  <a:srgbClr val="678BA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lang="en-US" sz="2100" b="1" dirty="0">
                <a:solidFill>
                  <a:srgbClr val="678BA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 3</a:t>
            </a:r>
          </a:p>
        </p:txBody>
      </p:sp>
      <p:pic>
        <p:nvPicPr>
          <p:cNvPr id="201" name="Picture 4" descr="Miêu tả công việc và phương thức tính lương tại Nanapet | NCBlog – NanaPet  Community Blog">
            <a:extLst>
              <a:ext uri="{FF2B5EF4-FFF2-40B4-BE49-F238E27FC236}">
                <a16:creationId xmlns:a16="http://schemas.microsoft.com/office/drawing/2014/main" id="{064F3680-E52F-4613-B11C-DBAF803D8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3" b="93770" l="5112" r="93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10" y="1265520"/>
            <a:ext cx="3249558" cy="324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4790530" y="1592651"/>
            <a:ext cx="5162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HS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lựa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chọn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1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trong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3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nhiệm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vụ </a:t>
            </a:r>
            <a:r>
              <a:rPr kumimoji="0" lang="en-US" sz="2000" b="1" i="1" u="none" strike="noStrike" kern="1200" cap="none" spc="0" normalizeH="0" noProof="0" dirty="0" err="1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sau</a:t>
            </a:r>
            <a:r>
              <a:rPr kumimoji="0" lang="en-US" sz="2000" b="1" i="1" u="none" strike="noStrike" kern="1200" cap="none" spc="0" normalizeH="0" noProof="0" dirty="0">
                <a:ln>
                  <a:noFill/>
                </a:ln>
                <a:solidFill>
                  <a:srgbClr val="FF5F5F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FF5F5F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0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an hệ Việt Nam - Liên minh châu Âu (EU) ngày càng phát triể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7" b="629"/>
          <a:stretch/>
        </p:blipFill>
        <p:spPr bwMode="auto">
          <a:xfrm>
            <a:off x="6288946" y="1171928"/>
            <a:ext cx="5473563" cy="54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Quan hệ Việt Nam - Liên minh châu Âu (EU) ngày càng phát triể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3" b="39725"/>
          <a:stretch/>
        </p:blipFill>
        <p:spPr bwMode="auto">
          <a:xfrm>
            <a:off x="0" y="0"/>
            <a:ext cx="5929745" cy="691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uan hệ Việt Nam - Liên minh châu Âu (EU) ngày càng phát triể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412" r="-474" b="90222"/>
          <a:stretch/>
        </p:blipFill>
        <p:spPr bwMode="auto">
          <a:xfrm>
            <a:off x="6386951" y="0"/>
            <a:ext cx="5375558" cy="117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357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iệt Nam - Liên minh châu Âu: 30 năm quan hệ đối tác bền chặt  (28/11/1990 - 28/11/202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" y="130628"/>
            <a:ext cx="3333009" cy="662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ộ trình thực hiện EVFTA giữa Việt Nam và Liên minh châu Â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08" y="130628"/>
            <a:ext cx="3065233" cy="60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ệt Nam và Liên minh châu Âu: Quan hệ đối tác bền chặ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20" y="457199"/>
            <a:ext cx="4493444" cy="57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55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93" y="1678132"/>
            <a:ext cx="101536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6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7" name="Google Shape;7927;p69"/>
          <p:cNvGrpSpPr/>
          <p:nvPr/>
        </p:nvGrpSpPr>
        <p:grpSpPr>
          <a:xfrm>
            <a:off x="1091819" y="1710800"/>
            <a:ext cx="693200" cy="3436400"/>
            <a:chOff x="6571964" y="1283100"/>
            <a:chExt cx="519900" cy="2577300"/>
          </a:xfrm>
        </p:grpSpPr>
        <p:grpSp>
          <p:nvGrpSpPr>
            <p:cNvPr id="7928" name="Google Shape;7928;p69"/>
            <p:cNvGrpSpPr/>
            <p:nvPr/>
          </p:nvGrpSpPr>
          <p:grpSpPr>
            <a:xfrm>
              <a:off x="6571964" y="1283100"/>
              <a:ext cx="519900" cy="519900"/>
              <a:chOff x="7714964" y="1346801"/>
              <a:chExt cx="519900" cy="519900"/>
            </a:xfrm>
          </p:grpSpPr>
          <p:sp>
            <p:nvSpPr>
              <p:cNvPr id="7929" name="Google Shape;7929;p69"/>
              <p:cNvSpPr/>
              <p:nvPr/>
            </p:nvSpPr>
            <p:spPr>
              <a:xfrm>
                <a:off x="7714964" y="13468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667" kern="0">
                  <a:solidFill>
                    <a:srgbClr val="FFFFFF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0" name="Google Shape;7930;p69"/>
              <p:cNvSpPr/>
              <p:nvPr/>
            </p:nvSpPr>
            <p:spPr>
              <a:xfrm>
                <a:off x="7903521" y="1469648"/>
                <a:ext cx="142813" cy="27421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13644" extrusionOk="0">
                    <a:moveTo>
                      <a:pt x="5671" y="2336"/>
                    </a:moveTo>
                    <a:cubicBezTo>
                      <a:pt x="6071" y="2302"/>
                      <a:pt x="6505" y="2336"/>
                      <a:pt x="6939" y="2336"/>
                    </a:cubicBezTo>
                    <a:lnTo>
                      <a:pt x="7105" y="2336"/>
                    </a:lnTo>
                    <a:lnTo>
                      <a:pt x="7105" y="134"/>
                    </a:lnTo>
                    <a:cubicBezTo>
                      <a:pt x="6872" y="101"/>
                      <a:pt x="6638" y="67"/>
                      <a:pt x="6405" y="67"/>
                    </a:cubicBezTo>
                    <a:cubicBezTo>
                      <a:pt x="5971" y="34"/>
                      <a:pt x="5538" y="1"/>
                      <a:pt x="5104" y="34"/>
                    </a:cubicBezTo>
                    <a:cubicBezTo>
                      <a:pt x="4437" y="34"/>
                      <a:pt x="3803" y="201"/>
                      <a:pt x="3269" y="601"/>
                    </a:cubicBezTo>
                    <a:cubicBezTo>
                      <a:pt x="2635" y="1035"/>
                      <a:pt x="2302" y="1668"/>
                      <a:pt x="2168" y="2436"/>
                    </a:cubicBezTo>
                    <a:cubicBezTo>
                      <a:pt x="2102" y="2736"/>
                      <a:pt x="2102" y="3069"/>
                      <a:pt x="2102" y="3370"/>
                    </a:cubicBezTo>
                    <a:cubicBezTo>
                      <a:pt x="2068" y="3870"/>
                      <a:pt x="2068" y="4370"/>
                      <a:pt x="2102" y="4837"/>
                    </a:cubicBezTo>
                    <a:lnTo>
                      <a:pt x="2102" y="5038"/>
                    </a:lnTo>
                    <a:lnTo>
                      <a:pt x="0" y="5038"/>
                    </a:lnTo>
                    <a:lnTo>
                      <a:pt x="0" y="7473"/>
                    </a:lnTo>
                    <a:lnTo>
                      <a:pt x="2068" y="7473"/>
                    </a:lnTo>
                    <a:lnTo>
                      <a:pt x="2068" y="13644"/>
                    </a:lnTo>
                    <a:lnTo>
                      <a:pt x="4637" y="13644"/>
                    </a:lnTo>
                    <a:lnTo>
                      <a:pt x="4637" y="7506"/>
                    </a:lnTo>
                    <a:lnTo>
                      <a:pt x="6705" y="7506"/>
                    </a:lnTo>
                    <a:cubicBezTo>
                      <a:pt x="6805" y="6672"/>
                      <a:pt x="6905" y="5871"/>
                      <a:pt x="7039" y="5038"/>
                    </a:cubicBezTo>
                    <a:lnTo>
                      <a:pt x="6572" y="5038"/>
                    </a:lnTo>
                    <a:cubicBezTo>
                      <a:pt x="5971" y="5038"/>
                      <a:pt x="4604" y="5038"/>
                      <a:pt x="4604" y="5038"/>
                    </a:cubicBezTo>
                    <a:cubicBezTo>
                      <a:pt x="4604" y="5038"/>
                      <a:pt x="4604" y="3803"/>
                      <a:pt x="4637" y="3303"/>
                    </a:cubicBezTo>
                    <a:cubicBezTo>
                      <a:pt x="4637" y="2569"/>
                      <a:pt x="5071" y="2336"/>
                      <a:pt x="5671" y="23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31" name="Google Shape;7931;p69"/>
            <p:cNvGrpSpPr/>
            <p:nvPr/>
          </p:nvGrpSpPr>
          <p:grpSpPr>
            <a:xfrm>
              <a:off x="6571964" y="3340500"/>
              <a:ext cx="519900" cy="519900"/>
              <a:chOff x="7714964" y="3404201"/>
              <a:chExt cx="519900" cy="519900"/>
            </a:xfrm>
          </p:grpSpPr>
          <p:sp>
            <p:nvSpPr>
              <p:cNvPr id="7932" name="Google Shape;7932;p69"/>
              <p:cNvSpPr/>
              <p:nvPr/>
            </p:nvSpPr>
            <p:spPr>
              <a:xfrm>
                <a:off x="7714964" y="34042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667" kern="0">
                  <a:solidFill>
                    <a:srgbClr val="FFFFFF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33" name="Google Shape;7933;p69"/>
              <p:cNvGrpSpPr/>
              <p:nvPr/>
            </p:nvGrpSpPr>
            <p:grpSpPr>
              <a:xfrm>
                <a:off x="7860939" y="3550168"/>
                <a:ext cx="227950" cy="227966"/>
                <a:chOff x="5183619" y="2845488"/>
                <a:chExt cx="166375" cy="166374"/>
              </a:xfrm>
            </p:grpSpPr>
            <p:sp>
              <p:nvSpPr>
                <p:cNvPr id="7934" name="Google Shape;7934;p69"/>
                <p:cNvSpPr/>
                <p:nvPr/>
              </p:nvSpPr>
              <p:spPr>
                <a:xfrm>
                  <a:off x="5183619" y="2845488"/>
                  <a:ext cx="40130" cy="166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11343" extrusionOk="0">
                      <a:moveTo>
                        <a:pt x="1368" y="1"/>
                      </a:moveTo>
                      <a:cubicBezTo>
                        <a:pt x="601" y="1"/>
                        <a:pt x="1" y="635"/>
                        <a:pt x="1" y="1368"/>
                      </a:cubicBezTo>
                      <a:cubicBezTo>
                        <a:pt x="1" y="2136"/>
                        <a:pt x="601" y="2736"/>
                        <a:pt x="1368" y="2736"/>
                      </a:cubicBezTo>
                      <a:cubicBezTo>
                        <a:pt x="2136" y="2736"/>
                        <a:pt x="2736" y="2136"/>
                        <a:pt x="2736" y="1368"/>
                      </a:cubicBezTo>
                      <a:cubicBezTo>
                        <a:pt x="2736" y="635"/>
                        <a:pt x="2136" y="1"/>
                        <a:pt x="1368" y="1"/>
                      </a:cubicBezTo>
                      <a:close/>
                      <a:moveTo>
                        <a:pt x="201" y="3770"/>
                      </a:moveTo>
                      <a:lnTo>
                        <a:pt x="201" y="11342"/>
                      </a:lnTo>
                      <a:lnTo>
                        <a:pt x="2536" y="11342"/>
                      </a:lnTo>
                      <a:lnTo>
                        <a:pt x="2536" y="37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5" name="Google Shape;7935;p69"/>
                <p:cNvSpPr/>
                <p:nvPr/>
              </p:nvSpPr>
              <p:spPr>
                <a:xfrm>
                  <a:off x="5242819" y="2897851"/>
                  <a:ext cx="107175" cy="11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7" h="7773" extrusionOk="0">
                      <a:moveTo>
                        <a:pt x="4504" y="0"/>
                      </a:moveTo>
                      <a:cubicBezTo>
                        <a:pt x="3337" y="0"/>
                        <a:pt x="2569" y="634"/>
                        <a:pt x="2269" y="1234"/>
                      </a:cubicBezTo>
                      <a:lnTo>
                        <a:pt x="2236" y="1234"/>
                      </a:lnTo>
                      <a:lnTo>
                        <a:pt x="2236" y="200"/>
                      </a:lnTo>
                      <a:lnTo>
                        <a:pt x="1" y="200"/>
                      </a:lnTo>
                      <a:lnTo>
                        <a:pt x="1" y="7772"/>
                      </a:lnTo>
                      <a:lnTo>
                        <a:pt x="2336" y="7772"/>
                      </a:lnTo>
                      <a:lnTo>
                        <a:pt x="2336" y="4036"/>
                      </a:lnTo>
                      <a:cubicBezTo>
                        <a:pt x="2336" y="3036"/>
                        <a:pt x="2536" y="2068"/>
                        <a:pt x="3737" y="2068"/>
                      </a:cubicBezTo>
                      <a:cubicBezTo>
                        <a:pt x="4938" y="2068"/>
                        <a:pt x="4971" y="3202"/>
                        <a:pt x="4971" y="4103"/>
                      </a:cubicBezTo>
                      <a:lnTo>
                        <a:pt x="4971" y="7772"/>
                      </a:lnTo>
                      <a:lnTo>
                        <a:pt x="7306" y="7772"/>
                      </a:lnTo>
                      <a:lnTo>
                        <a:pt x="7306" y="3603"/>
                      </a:lnTo>
                      <a:cubicBezTo>
                        <a:pt x="7306" y="1568"/>
                        <a:pt x="6872" y="0"/>
                        <a:pt x="45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36" name="Google Shape;7936;p69"/>
            <p:cNvGrpSpPr/>
            <p:nvPr/>
          </p:nvGrpSpPr>
          <p:grpSpPr>
            <a:xfrm>
              <a:off x="6571964" y="1968900"/>
              <a:ext cx="519900" cy="519900"/>
              <a:chOff x="7714964" y="2032601"/>
              <a:chExt cx="519900" cy="519900"/>
            </a:xfrm>
          </p:grpSpPr>
          <p:sp>
            <p:nvSpPr>
              <p:cNvPr id="7937" name="Google Shape;7937;p69"/>
              <p:cNvSpPr/>
              <p:nvPr/>
            </p:nvSpPr>
            <p:spPr>
              <a:xfrm>
                <a:off x="7714964" y="20326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667" kern="0">
                  <a:solidFill>
                    <a:srgbClr val="FFFFFF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sp>
            <p:nvSpPr>
              <p:cNvPr id="7938" name="Google Shape;7938;p69"/>
              <p:cNvSpPr/>
              <p:nvPr/>
            </p:nvSpPr>
            <p:spPr>
              <a:xfrm>
                <a:off x="7841507" y="2182255"/>
                <a:ext cx="266835" cy="220570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10975" extrusionOk="0">
                    <a:moveTo>
                      <a:pt x="4037" y="8573"/>
                    </a:moveTo>
                    <a:cubicBezTo>
                      <a:pt x="2602" y="8540"/>
                      <a:pt x="1735" y="7506"/>
                      <a:pt x="1502" y="6672"/>
                    </a:cubicBezTo>
                    <a:cubicBezTo>
                      <a:pt x="1902" y="6772"/>
                      <a:pt x="2269" y="6739"/>
                      <a:pt x="2669" y="6639"/>
                    </a:cubicBezTo>
                    <a:cubicBezTo>
                      <a:pt x="2669" y="6639"/>
                      <a:pt x="2669" y="6639"/>
                      <a:pt x="2702" y="6639"/>
                    </a:cubicBezTo>
                    <a:cubicBezTo>
                      <a:pt x="1935" y="6472"/>
                      <a:pt x="1335" y="6038"/>
                      <a:pt x="934" y="5371"/>
                    </a:cubicBezTo>
                    <a:cubicBezTo>
                      <a:pt x="668" y="4938"/>
                      <a:pt x="534" y="4471"/>
                      <a:pt x="534" y="3937"/>
                    </a:cubicBezTo>
                    <a:cubicBezTo>
                      <a:pt x="901" y="4137"/>
                      <a:pt x="1301" y="4270"/>
                      <a:pt x="1735" y="4270"/>
                    </a:cubicBezTo>
                    <a:cubicBezTo>
                      <a:pt x="1168" y="3837"/>
                      <a:pt x="768" y="3303"/>
                      <a:pt x="634" y="2603"/>
                    </a:cubicBezTo>
                    <a:cubicBezTo>
                      <a:pt x="467" y="1902"/>
                      <a:pt x="568" y="1268"/>
                      <a:pt x="901" y="634"/>
                    </a:cubicBezTo>
                    <a:cubicBezTo>
                      <a:pt x="2402" y="2369"/>
                      <a:pt x="4270" y="3336"/>
                      <a:pt x="6538" y="3470"/>
                    </a:cubicBezTo>
                    <a:cubicBezTo>
                      <a:pt x="6538" y="3370"/>
                      <a:pt x="6505" y="3270"/>
                      <a:pt x="6505" y="3170"/>
                    </a:cubicBezTo>
                    <a:cubicBezTo>
                      <a:pt x="6405" y="2536"/>
                      <a:pt x="6538" y="1935"/>
                      <a:pt x="6905" y="1402"/>
                    </a:cubicBezTo>
                    <a:cubicBezTo>
                      <a:pt x="7339" y="735"/>
                      <a:pt x="7939" y="301"/>
                      <a:pt x="8740" y="167"/>
                    </a:cubicBezTo>
                    <a:cubicBezTo>
                      <a:pt x="9674" y="1"/>
                      <a:pt x="10475" y="268"/>
                      <a:pt x="11142" y="935"/>
                    </a:cubicBezTo>
                    <a:cubicBezTo>
                      <a:pt x="11175" y="968"/>
                      <a:pt x="11208" y="968"/>
                      <a:pt x="11275" y="968"/>
                    </a:cubicBezTo>
                    <a:cubicBezTo>
                      <a:pt x="11842" y="835"/>
                      <a:pt x="12376" y="634"/>
                      <a:pt x="12876" y="368"/>
                    </a:cubicBezTo>
                    <a:cubicBezTo>
                      <a:pt x="12876" y="334"/>
                      <a:pt x="12910" y="334"/>
                      <a:pt x="12910" y="334"/>
                    </a:cubicBezTo>
                    <a:lnTo>
                      <a:pt x="12910" y="334"/>
                    </a:lnTo>
                    <a:cubicBezTo>
                      <a:pt x="12710" y="968"/>
                      <a:pt x="12309" y="1468"/>
                      <a:pt x="11742" y="1835"/>
                    </a:cubicBezTo>
                    <a:cubicBezTo>
                      <a:pt x="12276" y="1769"/>
                      <a:pt x="12776" y="1635"/>
                      <a:pt x="13277" y="1402"/>
                    </a:cubicBezTo>
                    <a:lnTo>
                      <a:pt x="13277" y="1435"/>
                    </a:lnTo>
                    <a:cubicBezTo>
                      <a:pt x="13177" y="1568"/>
                      <a:pt x="13076" y="1702"/>
                      <a:pt x="12976" y="1835"/>
                    </a:cubicBezTo>
                    <a:cubicBezTo>
                      <a:pt x="12676" y="2202"/>
                      <a:pt x="12343" y="2502"/>
                      <a:pt x="11976" y="2769"/>
                    </a:cubicBezTo>
                    <a:cubicBezTo>
                      <a:pt x="11942" y="2803"/>
                      <a:pt x="11942" y="2836"/>
                      <a:pt x="11942" y="2869"/>
                    </a:cubicBezTo>
                    <a:cubicBezTo>
                      <a:pt x="11942" y="3270"/>
                      <a:pt x="11942" y="3670"/>
                      <a:pt x="11876" y="4070"/>
                    </a:cubicBezTo>
                    <a:cubicBezTo>
                      <a:pt x="11776" y="4938"/>
                      <a:pt x="11542" y="5738"/>
                      <a:pt x="11175" y="6505"/>
                    </a:cubicBezTo>
                    <a:cubicBezTo>
                      <a:pt x="10808" y="7306"/>
                      <a:pt x="10308" y="8040"/>
                      <a:pt x="9707" y="8674"/>
                    </a:cubicBezTo>
                    <a:cubicBezTo>
                      <a:pt x="8673" y="9741"/>
                      <a:pt x="7406" y="10441"/>
                      <a:pt x="5971" y="10742"/>
                    </a:cubicBezTo>
                    <a:cubicBezTo>
                      <a:pt x="5438" y="10875"/>
                      <a:pt x="4937" y="10908"/>
                      <a:pt x="4437" y="10942"/>
                    </a:cubicBezTo>
                    <a:cubicBezTo>
                      <a:pt x="2869" y="10975"/>
                      <a:pt x="1401" y="10575"/>
                      <a:pt x="67" y="9774"/>
                    </a:cubicBezTo>
                    <a:cubicBezTo>
                      <a:pt x="34" y="9741"/>
                      <a:pt x="34" y="9741"/>
                      <a:pt x="0" y="9708"/>
                    </a:cubicBezTo>
                    <a:cubicBezTo>
                      <a:pt x="968" y="9808"/>
                      <a:pt x="1868" y="9708"/>
                      <a:pt x="2736" y="9341"/>
                    </a:cubicBezTo>
                    <a:cubicBezTo>
                      <a:pt x="3203" y="9141"/>
                      <a:pt x="3636" y="8907"/>
                      <a:pt x="4037" y="85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39" name="Google Shape;7939;p69"/>
            <p:cNvGrpSpPr/>
            <p:nvPr/>
          </p:nvGrpSpPr>
          <p:grpSpPr>
            <a:xfrm>
              <a:off x="6571964" y="2654700"/>
              <a:ext cx="519900" cy="519900"/>
              <a:chOff x="7714964" y="2718401"/>
              <a:chExt cx="519900" cy="519900"/>
            </a:xfrm>
          </p:grpSpPr>
          <p:sp>
            <p:nvSpPr>
              <p:cNvPr id="7940" name="Google Shape;7940;p69"/>
              <p:cNvSpPr/>
              <p:nvPr/>
            </p:nvSpPr>
            <p:spPr>
              <a:xfrm>
                <a:off x="7714964" y="2718401"/>
                <a:ext cx="519900" cy="519900"/>
              </a:xfrm>
              <a:prstGeom prst="roundRect">
                <a:avLst>
                  <a:gd name="adj" fmla="val 16667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2667" kern="0">
                  <a:solidFill>
                    <a:srgbClr val="FFFFFF"/>
                  </a:solidFill>
                  <a:latin typeface="Raleway ExtraBold"/>
                  <a:ea typeface="Raleway ExtraBold"/>
                  <a:cs typeface="Raleway ExtraBold"/>
                  <a:sym typeface="Raleway ExtraBold"/>
                </a:endParaRPr>
              </a:p>
            </p:txBody>
          </p:sp>
          <p:grpSp>
            <p:nvGrpSpPr>
              <p:cNvPr id="7941" name="Google Shape;7941;p69"/>
              <p:cNvGrpSpPr/>
              <p:nvPr/>
            </p:nvGrpSpPr>
            <p:grpSpPr>
              <a:xfrm>
                <a:off x="7849214" y="2854902"/>
                <a:ext cx="251400" cy="246897"/>
                <a:chOff x="4710126" y="2841640"/>
                <a:chExt cx="183490" cy="180190"/>
              </a:xfrm>
            </p:grpSpPr>
            <p:sp>
              <p:nvSpPr>
                <p:cNvPr id="7942" name="Google Shape;7942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3" name="Google Shape;7943;p69"/>
                <p:cNvSpPr/>
                <p:nvPr/>
              </p:nvSpPr>
              <p:spPr>
                <a:xfrm>
                  <a:off x="4710126" y="2841640"/>
                  <a:ext cx="183490" cy="180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0" h="12285" extrusionOk="0">
                      <a:moveTo>
                        <a:pt x="9540" y="2148"/>
                      </a:moveTo>
                      <a:cubicBezTo>
                        <a:pt x="9107" y="2148"/>
                        <a:pt x="8773" y="2448"/>
                        <a:pt x="8773" y="2882"/>
                      </a:cubicBezTo>
                      <a:cubicBezTo>
                        <a:pt x="8773" y="3282"/>
                        <a:pt x="9107" y="3616"/>
                        <a:pt x="9540" y="3616"/>
                      </a:cubicBezTo>
                      <a:cubicBezTo>
                        <a:pt x="9941" y="3616"/>
                        <a:pt x="10274" y="3282"/>
                        <a:pt x="10274" y="2882"/>
                      </a:cubicBezTo>
                      <a:cubicBezTo>
                        <a:pt x="10274" y="2448"/>
                        <a:pt x="9941" y="2148"/>
                        <a:pt x="9540" y="2148"/>
                      </a:cubicBezTo>
                      <a:close/>
                      <a:moveTo>
                        <a:pt x="6271" y="4083"/>
                      </a:moveTo>
                      <a:cubicBezTo>
                        <a:pt x="7372" y="4116"/>
                        <a:pt x="8306" y="5017"/>
                        <a:pt x="8273" y="6151"/>
                      </a:cubicBezTo>
                      <a:cubicBezTo>
                        <a:pt x="8273" y="7285"/>
                        <a:pt x="7339" y="8186"/>
                        <a:pt x="6238" y="8186"/>
                      </a:cubicBezTo>
                      <a:cubicBezTo>
                        <a:pt x="5104" y="8152"/>
                        <a:pt x="4203" y="7252"/>
                        <a:pt x="4203" y="6118"/>
                      </a:cubicBezTo>
                      <a:cubicBezTo>
                        <a:pt x="4203" y="4984"/>
                        <a:pt x="5137" y="4083"/>
                        <a:pt x="6271" y="4083"/>
                      </a:cubicBezTo>
                      <a:close/>
                      <a:moveTo>
                        <a:pt x="6238" y="2982"/>
                      </a:moveTo>
                      <a:cubicBezTo>
                        <a:pt x="4503" y="2982"/>
                        <a:pt x="3102" y="4416"/>
                        <a:pt x="3102" y="6151"/>
                      </a:cubicBezTo>
                      <a:cubicBezTo>
                        <a:pt x="3102" y="7886"/>
                        <a:pt x="4503" y="9287"/>
                        <a:pt x="6238" y="9287"/>
                      </a:cubicBezTo>
                      <a:cubicBezTo>
                        <a:pt x="7972" y="9287"/>
                        <a:pt x="9407" y="7886"/>
                        <a:pt x="9407" y="6151"/>
                      </a:cubicBezTo>
                      <a:cubicBezTo>
                        <a:pt x="9407" y="4416"/>
                        <a:pt x="8006" y="2982"/>
                        <a:pt x="6238" y="2982"/>
                      </a:cubicBezTo>
                      <a:close/>
                      <a:moveTo>
                        <a:pt x="6330" y="1114"/>
                      </a:moveTo>
                      <a:cubicBezTo>
                        <a:pt x="7581" y="1114"/>
                        <a:pt x="8823" y="1147"/>
                        <a:pt x="9340" y="1214"/>
                      </a:cubicBezTo>
                      <a:cubicBezTo>
                        <a:pt x="10408" y="1381"/>
                        <a:pt x="11075" y="2115"/>
                        <a:pt x="11208" y="3182"/>
                      </a:cubicBezTo>
                      <a:cubicBezTo>
                        <a:pt x="11308" y="4183"/>
                        <a:pt x="11342" y="8152"/>
                        <a:pt x="11175" y="9220"/>
                      </a:cubicBezTo>
                      <a:cubicBezTo>
                        <a:pt x="11008" y="10287"/>
                        <a:pt x="10274" y="10954"/>
                        <a:pt x="9207" y="11088"/>
                      </a:cubicBezTo>
                      <a:cubicBezTo>
                        <a:pt x="8730" y="11136"/>
                        <a:pt x="7479" y="11176"/>
                        <a:pt x="6199" y="11176"/>
                      </a:cubicBezTo>
                      <a:cubicBezTo>
                        <a:pt x="4796" y="11176"/>
                        <a:pt x="3357" y="11127"/>
                        <a:pt x="2869" y="10988"/>
                      </a:cubicBezTo>
                      <a:cubicBezTo>
                        <a:pt x="2002" y="10754"/>
                        <a:pt x="1468" y="10154"/>
                        <a:pt x="1334" y="9253"/>
                      </a:cubicBezTo>
                      <a:cubicBezTo>
                        <a:pt x="1201" y="8419"/>
                        <a:pt x="1168" y="4183"/>
                        <a:pt x="1334" y="3049"/>
                      </a:cubicBezTo>
                      <a:cubicBezTo>
                        <a:pt x="1501" y="1981"/>
                        <a:pt x="2202" y="1314"/>
                        <a:pt x="3269" y="1214"/>
                      </a:cubicBezTo>
                      <a:cubicBezTo>
                        <a:pt x="3820" y="1147"/>
                        <a:pt x="5079" y="1114"/>
                        <a:pt x="6330" y="1114"/>
                      </a:cubicBezTo>
                      <a:close/>
                      <a:moveTo>
                        <a:pt x="6118" y="0"/>
                      </a:moveTo>
                      <a:cubicBezTo>
                        <a:pt x="4861" y="0"/>
                        <a:pt x="3603" y="41"/>
                        <a:pt x="2969" y="147"/>
                      </a:cubicBezTo>
                      <a:cubicBezTo>
                        <a:pt x="1601" y="347"/>
                        <a:pt x="667" y="1147"/>
                        <a:pt x="300" y="2515"/>
                      </a:cubicBezTo>
                      <a:cubicBezTo>
                        <a:pt x="0" y="3583"/>
                        <a:pt x="67" y="8386"/>
                        <a:pt x="234" y="9420"/>
                      </a:cubicBezTo>
                      <a:cubicBezTo>
                        <a:pt x="467" y="10821"/>
                        <a:pt x="1301" y="11755"/>
                        <a:pt x="2702" y="12089"/>
                      </a:cubicBezTo>
                      <a:cubicBezTo>
                        <a:pt x="3204" y="12227"/>
                        <a:pt x="4733" y="12285"/>
                        <a:pt x="6235" y="12285"/>
                      </a:cubicBezTo>
                      <a:cubicBezTo>
                        <a:pt x="7626" y="12285"/>
                        <a:pt x="8994" y="12236"/>
                        <a:pt x="9507" y="12155"/>
                      </a:cubicBezTo>
                      <a:cubicBezTo>
                        <a:pt x="10941" y="11922"/>
                        <a:pt x="11842" y="11088"/>
                        <a:pt x="12209" y="9687"/>
                      </a:cubicBezTo>
                      <a:cubicBezTo>
                        <a:pt x="12509" y="8619"/>
                        <a:pt x="12409" y="4050"/>
                        <a:pt x="12309" y="3082"/>
                      </a:cubicBezTo>
                      <a:cubicBezTo>
                        <a:pt x="12209" y="2282"/>
                        <a:pt x="11909" y="1548"/>
                        <a:pt x="11308" y="981"/>
                      </a:cubicBezTo>
                      <a:cubicBezTo>
                        <a:pt x="10674" y="380"/>
                        <a:pt x="9907" y="113"/>
                        <a:pt x="9040" y="80"/>
                      </a:cubicBezTo>
                      <a:cubicBezTo>
                        <a:pt x="8363" y="33"/>
                        <a:pt x="7241" y="0"/>
                        <a:pt x="61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7B36E56-2CD4-43B8-8B88-EF8B12B20E3E}"/>
              </a:ext>
            </a:extLst>
          </p:cNvPr>
          <p:cNvSpPr txBox="1"/>
          <p:nvPr/>
        </p:nvSpPr>
        <p:spPr>
          <a:xfrm>
            <a:off x="3016727" y="2663140"/>
            <a:ext cx="59044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9600" b="1" dirty="0">
                <a:solidFill>
                  <a:srgbClr val="778697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/>
                <a:sym typeface="Arial"/>
              </a:rPr>
              <a:t>Thank</a:t>
            </a:r>
            <a:r>
              <a:rPr lang="en-US" sz="9600" dirty="0">
                <a:solidFill>
                  <a:srgbClr val="778697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/>
                <a:sym typeface="Arial"/>
              </a:rPr>
              <a:t> You</a:t>
            </a:r>
            <a:endParaRPr lang="en-US" sz="9600" dirty="0">
              <a:solidFill>
                <a:srgbClr val="778697"/>
              </a:solidFill>
              <a:latin typeface="#9Slide05 Great Vibes" panose="02000507080000020002" pitchFamily="2" charset="-9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5772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p42"/>
          <p:cNvSpPr/>
          <p:nvPr/>
        </p:nvSpPr>
        <p:spPr>
          <a:xfrm>
            <a:off x="3126344" y="2588333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526" name="Google Shape;3526;p42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8" name="Google Shape;3528;p42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solidFill>
                  <a:schemeClr val="lt1"/>
                </a:solidFill>
                <a:latin typeface="#9Slide03 IcielUni Sans Heavy" panose="00000500000000000000" pitchFamily="2" charset="0"/>
              </a:rPr>
              <a:t>NỘI DUNG BÀI HỌC</a:t>
            </a:r>
            <a:endParaRPr sz="4000" dirty="0">
              <a:solidFill>
                <a:schemeClr val="lt1"/>
              </a:solidFill>
              <a:latin typeface="#9Slide03 IcielUni Sans Heavy" panose="00000500000000000000" pitchFamily="2" charset="0"/>
            </a:endParaRPr>
          </a:p>
        </p:txBody>
      </p:sp>
      <p:sp>
        <p:nvSpPr>
          <p:cNvPr id="3532" name="Google Shape;3532;p42"/>
          <p:cNvSpPr/>
          <p:nvPr/>
        </p:nvSpPr>
        <p:spPr>
          <a:xfrm>
            <a:off x="8175040" y="2588333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667" kern="0">
              <a:solidFill>
                <a:srgbClr val="FFFF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3533" name="Google Shape;3533;p42"/>
          <p:cNvGrpSpPr/>
          <p:nvPr/>
        </p:nvGrpSpPr>
        <p:grpSpPr>
          <a:xfrm>
            <a:off x="3526728" y="2734974"/>
            <a:ext cx="377233" cy="937519"/>
            <a:chOff x="1806100" y="4413125"/>
            <a:chExt cx="428025" cy="1063750"/>
          </a:xfrm>
        </p:grpSpPr>
        <p:sp>
          <p:nvSpPr>
            <p:cNvPr id="3534" name="Google Shape;3534;p42"/>
            <p:cNvSpPr/>
            <p:nvPr/>
          </p:nvSpPr>
          <p:spPr>
            <a:xfrm>
              <a:off x="1932325" y="4559600"/>
              <a:ext cx="175575" cy="148050"/>
            </a:xfrm>
            <a:custGeom>
              <a:avLst/>
              <a:gdLst/>
              <a:ahLst/>
              <a:cxnLst/>
              <a:rect l="l" t="t" r="r" b="b"/>
              <a:pathLst>
                <a:path w="7023" h="5922" extrusionOk="0">
                  <a:moveTo>
                    <a:pt x="0" y="0"/>
                  </a:moveTo>
                  <a:lnTo>
                    <a:pt x="0" y="5921"/>
                  </a:lnTo>
                  <a:lnTo>
                    <a:pt x="7023" y="5921"/>
                  </a:lnTo>
                  <a:lnTo>
                    <a:pt x="7023" y="0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42"/>
            <p:cNvSpPr/>
            <p:nvPr/>
          </p:nvSpPr>
          <p:spPr>
            <a:xfrm>
              <a:off x="2043475" y="4559600"/>
              <a:ext cx="64425" cy="148050"/>
            </a:xfrm>
            <a:custGeom>
              <a:avLst/>
              <a:gdLst/>
              <a:ahLst/>
              <a:cxnLst/>
              <a:rect l="l" t="t" r="r" b="b"/>
              <a:pathLst>
                <a:path w="2577" h="5922" extrusionOk="0">
                  <a:moveTo>
                    <a:pt x="0" y="0"/>
                  </a:moveTo>
                  <a:lnTo>
                    <a:pt x="0" y="5921"/>
                  </a:lnTo>
                  <a:lnTo>
                    <a:pt x="2577" y="5921"/>
                  </a:lnTo>
                  <a:lnTo>
                    <a:pt x="2577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42"/>
            <p:cNvSpPr/>
            <p:nvPr/>
          </p:nvSpPr>
          <p:spPr>
            <a:xfrm>
              <a:off x="1870525" y="5138725"/>
              <a:ext cx="299700" cy="338150"/>
            </a:xfrm>
            <a:custGeom>
              <a:avLst/>
              <a:gdLst/>
              <a:ahLst/>
              <a:cxnLst/>
              <a:rect l="l" t="t" r="r" b="b"/>
              <a:pathLst>
                <a:path w="11988" h="13526" extrusionOk="0">
                  <a:moveTo>
                    <a:pt x="0" y="1"/>
                  </a:moveTo>
                  <a:lnTo>
                    <a:pt x="0" y="13194"/>
                  </a:lnTo>
                  <a:lnTo>
                    <a:pt x="0" y="13256"/>
                  </a:lnTo>
                  <a:lnTo>
                    <a:pt x="21" y="13318"/>
                  </a:lnTo>
                  <a:lnTo>
                    <a:pt x="83" y="13422"/>
                  </a:lnTo>
                  <a:lnTo>
                    <a:pt x="187" y="13505"/>
                  </a:lnTo>
                  <a:lnTo>
                    <a:pt x="249" y="13526"/>
                  </a:lnTo>
                  <a:lnTo>
                    <a:pt x="11718" y="13526"/>
                  </a:lnTo>
                  <a:lnTo>
                    <a:pt x="11780" y="13505"/>
                  </a:lnTo>
                  <a:lnTo>
                    <a:pt x="11884" y="13422"/>
                  </a:lnTo>
                  <a:lnTo>
                    <a:pt x="11946" y="13318"/>
                  </a:lnTo>
                  <a:lnTo>
                    <a:pt x="11967" y="13256"/>
                  </a:lnTo>
                  <a:lnTo>
                    <a:pt x="11988" y="13194"/>
                  </a:lnTo>
                  <a:lnTo>
                    <a:pt x="11988" y="1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42"/>
            <p:cNvSpPr/>
            <p:nvPr/>
          </p:nvSpPr>
          <p:spPr>
            <a:xfrm>
              <a:off x="1870525" y="5138725"/>
              <a:ext cx="299700" cy="338150"/>
            </a:xfrm>
            <a:custGeom>
              <a:avLst/>
              <a:gdLst/>
              <a:ahLst/>
              <a:cxnLst/>
              <a:rect l="l" t="t" r="r" b="b"/>
              <a:pathLst>
                <a:path w="11988" h="13526" extrusionOk="0">
                  <a:moveTo>
                    <a:pt x="0" y="1"/>
                  </a:moveTo>
                  <a:lnTo>
                    <a:pt x="0" y="13194"/>
                  </a:lnTo>
                  <a:lnTo>
                    <a:pt x="0" y="13256"/>
                  </a:lnTo>
                  <a:lnTo>
                    <a:pt x="21" y="13318"/>
                  </a:lnTo>
                  <a:lnTo>
                    <a:pt x="83" y="13422"/>
                  </a:lnTo>
                  <a:lnTo>
                    <a:pt x="187" y="13505"/>
                  </a:lnTo>
                  <a:lnTo>
                    <a:pt x="249" y="13526"/>
                  </a:lnTo>
                  <a:lnTo>
                    <a:pt x="11718" y="13526"/>
                  </a:lnTo>
                  <a:lnTo>
                    <a:pt x="11780" y="13505"/>
                  </a:lnTo>
                  <a:lnTo>
                    <a:pt x="11884" y="13422"/>
                  </a:lnTo>
                  <a:lnTo>
                    <a:pt x="11946" y="13318"/>
                  </a:lnTo>
                  <a:lnTo>
                    <a:pt x="11967" y="13256"/>
                  </a:lnTo>
                  <a:lnTo>
                    <a:pt x="11988" y="13194"/>
                  </a:lnTo>
                  <a:lnTo>
                    <a:pt x="11988" y="1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42"/>
            <p:cNvSpPr/>
            <p:nvPr/>
          </p:nvSpPr>
          <p:spPr>
            <a:xfrm>
              <a:off x="1870525" y="5138725"/>
              <a:ext cx="299700" cy="338150"/>
            </a:xfrm>
            <a:custGeom>
              <a:avLst/>
              <a:gdLst/>
              <a:ahLst/>
              <a:cxnLst/>
              <a:rect l="l" t="t" r="r" b="b"/>
              <a:pathLst>
                <a:path w="11988" h="13526" extrusionOk="0">
                  <a:moveTo>
                    <a:pt x="0" y="1"/>
                  </a:moveTo>
                  <a:lnTo>
                    <a:pt x="0" y="13194"/>
                  </a:lnTo>
                  <a:lnTo>
                    <a:pt x="0" y="13256"/>
                  </a:lnTo>
                  <a:lnTo>
                    <a:pt x="21" y="13318"/>
                  </a:lnTo>
                  <a:lnTo>
                    <a:pt x="83" y="13422"/>
                  </a:lnTo>
                  <a:lnTo>
                    <a:pt x="187" y="13505"/>
                  </a:lnTo>
                  <a:lnTo>
                    <a:pt x="249" y="13526"/>
                  </a:lnTo>
                  <a:lnTo>
                    <a:pt x="11718" y="13526"/>
                  </a:lnTo>
                  <a:lnTo>
                    <a:pt x="11780" y="13505"/>
                  </a:lnTo>
                  <a:lnTo>
                    <a:pt x="11884" y="13422"/>
                  </a:lnTo>
                  <a:lnTo>
                    <a:pt x="11946" y="13318"/>
                  </a:lnTo>
                  <a:lnTo>
                    <a:pt x="11967" y="13256"/>
                  </a:lnTo>
                  <a:lnTo>
                    <a:pt x="11988" y="13194"/>
                  </a:lnTo>
                  <a:lnTo>
                    <a:pt x="11988" y="1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42"/>
            <p:cNvSpPr/>
            <p:nvPr/>
          </p:nvSpPr>
          <p:spPr>
            <a:xfrm>
              <a:off x="2105800" y="5138725"/>
              <a:ext cx="64425" cy="338150"/>
            </a:xfrm>
            <a:custGeom>
              <a:avLst/>
              <a:gdLst/>
              <a:ahLst/>
              <a:cxnLst/>
              <a:rect l="l" t="t" r="r" b="b"/>
              <a:pathLst>
                <a:path w="2577" h="13526" extrusionOk="0">
                  <a:moveTo>
                    <a:pt x="1" y="1"/>
                  </a:moveTo>
                  <a:lnTo>
                    <a:pt x="1" y="13526"/>
                  </a:lnTo>
                  <a:lnTo>
                    <a:pt x="2307" y="13526"/>
                  </a:lnTo>
                  <a:lnTo>
                    <a:pt x="2369" y="13505"/>
                  </a:lnTo>
                  <a:lnTo>
                    <a:pt x="2473" y="13422"/>
                  </a:lnTo>
                  <a:lnTo>
                    <a:pt x="2535" y="13318"/>
                  </a:lnTo>
                  <a:lnTo>
                    <a:pt x="2556" y="13256"/>
                  </a:lnTo>
                  <a:lnTo>
                    <a:pt x="2577" y="13194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42"/>
            <p:cNvSpPr/>
            <p:nvPr/>
          </p:nvSpPr>
          <p:spPr>
            <a:xfrm>
              <a:off x="1918825" y="5234300"/>
              <a:ext cx="31175" cy="242575"/>
            </a:xfrm>
            <a:custGeom>
              <a:avLst/>
              <a:gdLst/>
              <a:ahLst/>
              <a:cxnLst/>
              <a:rect l="l" t="t" r="r" b="b"/>
              <a:pathLst>
                <a:path w="1247" h="9703" extrusionOk="0">
                  <a:moveTo>
                    <a:pt x="623" y="0"/>
                  </a:moveTo>
                  <a:lnTo>
                    <a:pt x="499" y="21"/>
                  </a:lnTo>
                  <a:lnTo>
                    <a:pt x="395" y="63"/>
                  </a:lnTo>
                  <a:lnTo>
                    <a:pt x="270" y="125"/>
                  </a:lnTo>
                  <a:lnTo>
                    <a:pt x="187" y="187"/>
                  </a:lnTo>
                  <a:lnTo>
                    <a:pt x="104" y="291"/>
                  </a:lnTo>
                  <a:lnTo>
                    <a:pt x="63" y="395"/>
                  </a:lnTo>
                  <a:lnTo>
                    <a:pt x="21" y="499"/>
                  </a:lnTo>
                  <a:lnTo>
                    <a:pt x="0" y="624"/>
                  </a:lnTo>
                  <a:lnTo>
                    <a:pt x="0" y="9703"/>
                  </a:lnTo>
                  <a:lnTo>
                    <a:pt x="1247" y="9703"/>
                  </a:lnTo>
                  <a:lnTo>
                    <a:pt x="1247" y="624"/>
                  </a:lnTo>
                  <a:lnTo>
                    <a:pt x="1247" y="499"/>
                  </a:lnTo>
                  <a:lnTo>
                    <a:pt x="1205" y="395"/>
                  </a:lnTo>
                  <a:lnTo>
                    <a:pt x="1143" y="291"/>
                  </a:lnTo>
                  <a:lnTo>
                    <a:pt x="1060" y="187"/>
                  </a:lnTo>
                  <a:lnTo>
                    <a:pt x="977" y="125"/>
                  </a:lnTo>
                  <a:lnTo>
                    <a:pt x="873" y="63"/>
                  </a:lnTo>
                  <a:lnTo>
                    <a:pt x="748" y="21"/>
                  </a:lnTo>
                  <a:lnTo>
                    <a:pt x="6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42"/>
            <p:cNvSpPr/>
            <p:nvPr/>
          </p:nvSpPr>
          <p:spPr>
            <a:xfrm>
              <a:off x="1975950" y="5234300"/>
              <a:ext cx="31200" cy="242575"/>
            </a:xfrm>
            <a:custGeom>
              <a:avLst/>
              <a:gdLst/>
              <a:ahLst/>
              <a:cxnLst/>
              <a:rect l="l" t="t" r="r" b="b"/>
              <a:pathLst>
                <a:path w="1248" h="9703" extrusionOk="0">
                  <a:moveTo>
                    <a:pt x="624" y="0"/>
                  </a:moveTo>
                  <a:lnTo>
                    <a:pt x="499" y="21"/>
                  </a:lnTo>
                  <a:lnTo>
                    <a:pt x="375" y="63"/>
                  </a:lnTo>
                  <a:lnTo>
                    <a:pt x="271" y="125"/>
                  </a:lnTo>
                  <a:lnTo>
                    <a:pt x="188" y="187"/>
                  </a:lnTo>
                  <a:lnTo>
                    <a:pt x="104" y="291"/>
                  </a:lnTo>
                  <a:lnTo>
                    <a:pt x="42" y="395"/>
                  </a:lnTo>
                  <a:lnTo>
                    <a:pt x="21" y="499"/>
                  </a:lnTo>
                  <a:lnTo>
                    <a:pt x="1" y="624"/>
                  </a:lnTo>
                  <a:lnTo>
                    <a:pt x="1" y="9703"/>
                  </a:lnTo>
                  <a:lnTo>
                    <a:pt x="1247" y="9703"/>
                  </a:lnTo>
                  <a:lnTo>
                    <a:pt x="1247" y="624"/>
                  </a:lnTo>
                  <a:lnTo>
                    <a:pt x="1247" y="499"/>
                  </a:lnTo>
                  <a:lnTo>
                    <a:pt x="1206" y="395"/>
                  </a:lnTo>
                  <a:lnTo>
                    <a:pt x="1143" y="291"/>
                  </a:lnTo>
                  <a:lnTo>
                    <a:pt x="1060" y="187"/>
                  </a:lnTo>
                  <a:lnTo>
                    <a:pt x="977" y="125"/>
                  </a:lnTo>
                  <a:lnTo>
                    <a:pt x="873" y="63"/>
                  </a:lnTo>
                  <a:lnTo>
                    <a:pt x="749" y="2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42"/>
            <p:cNvSpPr/>
            <p:nvPr/>
          </p:nvSpPr>
          <p:spPr>
            <a:xfrm>
              <a:off x="2033075" y="5234300"/>
              <a:ext cx="31200" cy="242575"/>
            </a:xfrm>
            <a:custGeom>
              <a:avLst/>
              <a:gdLst/>
              <a:ahLst/>
              <a:cxnLst/>
              <a:rect l="l" t="t" r="r" b="b"/>
              <a:pathLst>
                <a:path w="1248" h="9703" extrusionOk="0">
                  <a:moveTo>
                    <a:pt x="624" y="0"/>
                  </a:moveTo>
                  <a:lnTo>
                    <a:pt x="500" y="21"/>
                  </a:lnTo>
                  <a:lnTo>
                    <a:pt x="375" y="63"/>
                  </a:lnTo>
                  <a:lnTo>
                    <a:pt x="271" y="125"/>
                  </a:lnTo>
                  <a:lnTo>
                    <a:pt x="188" y="187"/>
                  </a:lnTo>
                  <a:lnTo>
                    <a:pt x="105" y="291"/>
                  </a:lnTo>
                  <a:lnTo>
                    <a:pt x="43" y="395"/>
                  </a:lnTo>
                  <a:lnTo>
                    <a:pt x="22" y="499"/>
                  </a:lnTo>
                  <a:lnTo>
                    <a:pt x="1" y="624"/>
                  </a:lnTo>
                  <a:lnTo>
                    <a:pt x="1" y="9703"/>
                  </a:lnTo>
                  <a:lnTo>
                    <a:pt x="1248" y="9703"/>
                  </a:lnTo>
                  <a:lnTo>
                    <a:pt x="1248" y="624"/>
                  </a:lnTo>
                  <a:lnTo>
                    <a:pt x="1227" y="499"/>
                  </a:lnTo>
                  <a:lnTo>
                    <a:pt x="1206" y="395"/>
                  </a:lnTo>
                  <a:lnTo>
                    <a:pt x="1144" y="291"/>
                  </a:lnTo>
                  <a:lnTo>
                    <a:pt x="1061" y="187"/>
                  </a:lnTo>
                  <a:lnTo>
                    <a:pt x="977" y="125"/>
                  </a:lnTo>
                  <a:lnTo>
                    <a:pt x="874" y="63"/>
                  </a:lnTo>
                  <a:lnTo>
                    <a:pt x="749" y="2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42"/>
            <p:cNvSpPr/>
            <p:nvPr/>
          </p:nvSpPr>
          <p:spPr>
            <a:xfrm>
              <a:off x="2090225" y="5234300"/>
              <a:ext cx="31175" cy="242575"/>
            </a:xfrm>
            <a:custGeom>
              <a:avLst/>
              <a:gdLst/>
              <a:ahLst/>
              <a:cxnLst/>
              <a:rect l="l" t="t" r="r" b="b"/>
              <a:pathLst>
                <a:path w="1247" h="9703" extrusionOk="0">
                  <a:moveTo>
                    <a:pt x="624" y="0"/>
                  </a:moveTo>
                  <a:lnTo>
                    <a:pt x="499" y="21"/>
                  </a:lnTo>
                  <a:lnTo>
                    <a:pt x="374" y="63"/>
                  </a:lnTo>
                  <a:lnTo>
                    <a:pt x="270" y="125"/>
                  </a:lnTo>
                  <a:lnTo>
                    <a:pt x="187" y="187"/>
                  </a:lnTo>
                  <a:lnTo>
                    <a:pt x="104" y="291"/>
                  </a:lnTo>
                  <a:lnTo>
                    <a:pt x="42" y="395"/>
                  </a:lnTo>
                  <a:lnTo>
                    <a:pt x="21" y="499"/>
                  </a:lnTo>
                  <a:lnTo>
                    <a:pt x="0" y="624"/>
                  </a:lnTo>
                  <a:lnTo>
                    <a:pt x="0" y="9703"/>
                  </a:lnTo>
                  <a:lnTo>
                    <a:pt x="1247" y="9703"/>
                  </a:lnTo>
                  <a:lnTo>
                    <a:pt x="1247" y="624"/>
                  </a:lnTo>
                  <a:lnTo>
                    <a:pt x="1226" y="499"/>
                  </a:lnTo>
                  <a:lnTo>
                    <a:pt x="1205" y="395"/>
                  </a:lnTo>
                  <a:lnTo>
                    <a:pt x="1143" y="291"/>
                  </a:lnTo>
                  <a:lnTo>
                    <a:pt x="1060" y="187"/>
                  </a:lnTo>
                  <a:lnTo>
                    <a:pt x="977" y="125"/>
                  </a:lnTo>
                  <a:lnTo>
                    <a:pt x="873" y="63"/>
                  </a:lnTo>
                  <a:lnTo>
                    <a:pt x="748" y="21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42"/>
            <p:cNvSpPr/>
            <p:nvPr/>
          </p:nvSpPr>
          <p:spPr>
            <a:xfrm>
              <a:off x="1846100" y="4788650"/>
              <a:ext cx="348550" cy="350100"/>
            </a:xfrm>
            <a:custGeom>
              <a:avLst/>
              <a:gdLst/>
              <a:ahLst/>
              <a:cxnLst/>
              <a:rect l="l" t="t" r="r" b="b"/>
              <a:pathLst>
                <a:path w="13942" h="14004" extrusionOk="0">
                  <a:moveTo>
                    <a:pt x="1" y="0"/>
                  </a:moveTo>
                  <a:lnTo>
                    <a:pt x="1" y="14004"/>
                  </a:lnTo>
                  <a:lnTo>
                    <a:pt x="13941" y="14004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E3C7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42"/>
            <p:cNvSpPr/>
            <p:nvPr/>
          </p:nvSpPr>
          <p:spPr>
            <a:xfrm>
              <a:off x="1806100" y="5100300"/>
              <a:ext cx="428025" cy="76900"/>
            </a:xfrm>
            <a:custGeom>
              <a:avLst/>
              <a:gdLst/>
              <a:ahLst/>
              <a:cxnLst/>
              <a:rect l="l" t="t" r="r" b="b"/>
              <a:pathLst>
                <a:path w="17121" h="3076" extrusionOk="0">
                  <a:moveTo>
                    <a:pt x="271" y="0"/>
                  </a:moveTo>
                  <a:lnTo>
                    <a:pt x="209" y="21"/>
                  </a:lnTo>
                  <a:lnTo>
                    <a:pt x="146" y="63"/>
                  </a:lnTo>
                  <a:lnTo>
                    <a:pt x="105" y="104"/>
                  </a:lnTo>
                  <a:lnTo>
                    <a:pt x="63" y="146"/>
                  </a:lnTo>
                  <a:lnTo>
                    <a:pt x="22" y="208"/>
                  </a:lnTo>
                  <a:lnTo>
                    <a:pt x="1" y="270"/>
                  </a:lnTo>
                  <a:lnTo>
                    <a:pt x="1" y="333"/>
                  </a:lnTo>
                  <a:lnTo>
                    <a:pt x="1" y="2743"/>
                  </a:lnTo>
                  <a:lnTo>
                    <a:pt x="1" y="2805"/>
                  </a:lnTo>
                  <a:lnTo>
                    <a:pt x="22" y="2867"/>
                  </a:lnTo>
                  <a:lnTo>
                    <a:pt x="63" y="2930"/>
                  </a:lnTo>
                  <a:lnTo>
                    <a:pt x="105" y="2971"/>
                  </a:lnTo>
                  <a:lnTo>
                    <a:pt x="146" y="3013"/>
                  </a:lnTo>
                  <a:lnTo>
                    <a:pt x="209" y="3054"/>
                  </a:lnTo>
                  <a:lnTo>
                    <a:pt x="271" y="3075"/>
                  </a:lnTo>
                  <a:lnTo>
                    <a:pt x="16850" y="3075"/>
                  </a:lnTo>
                  <a:lnTo>
                    <a:pt x="16913" y="3054"/>
                  </a:lnTo>
                  <a:lnTo>
                    <a:pt x="16975" y="3013"/>
                  </a:lnTo>
                  <a:lnTo>
                    <a:pt x="17016" y="2971"/>
                  </a:lnTo>
                  <a:lnTo>
                    <a:pt x="17058" y="2930"/>
                  </a:lnTo>
                  <a:lnTo>
                    <a:pt x="17100" y="2867"/>
                  </a:lnTo>
                  <a:lnTo>
                    <a:pt x="17120" y="2805"/>
                  </a:lnTo>
                  <a:lnTo>
                    <a:pt x="17120" y="2743"/>
                  </a:lnTo>
                  <a:lnTo>
                    <a:pt x="17120" y="333"/>
                  </a:lnTo>
                  <a:lnTo>
                    <a:pt x="17120" y="270"/>
                  </a:lnTo>
                  <a:lnTo>
                    <a:pt x="17100" y="208"/>
                  </a:lnTo>
                  <a:lnTo>
                    <a:pt x="17058" y="146"/>
                  </a:lnTo>
                  <a:lnTo>
                    <a:pt x="17016" y="104"/>
                  </a:lnTo>
                  <a:lnTo>
                    <a:pt x="16975" y="63"/>
                  </a:lnTo>
                  <a:lnTo>
                    <a:pt x="16913" y="21"/>
                  </a:lnTo>
                  <a:lnTo>
                    <a:pt x="16850" y="0"/>
                  </a:lnTo>
                  <a:close/>
                </a:path>
              </a:pathLst>
            </a:custGeom>
            <a:solidFill>
              <a:srgbClr val="D6B4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42"/>
            <p:cNvSpPr/>
            <p:nvPr/>
          </p:nvSpPr>
          <p:spPr>
            <a:xfrm>
              <a:off x="1921925" y="4848900"/>
              <a:ext cx="196900" cy="196875"/>
            </a:xfrm>
            <a:custGeom>
              <a:avLst/>
              <a:gdLst/>
              <a:ahLst/>
              <a:cxnLst/>
              <a:rect l="l" t="t" r="r" b="b"/>
              <a:pathLst>
                <a:path w="7876" h="7875" extrusionOk="0">
                  <a:moveTo>
                    <a:pt x="3928" y="0"/>
                  </a:moveTo>
                  <a:lnTo>
                    <a:pt x="3533" y="21"/>
                  </a:lnTo>
                  <a:lnTo>
                    <a:pt x="3138" y="84"/>
                  </a:lnTo>
                  <a:lnTo>
                    <a:pt x="2764" y="187"/>
                  </a:lnTo>
                  <a:lnTo>
                    <a:pt x="2390" y="312"/>
                  </a:lnTo>
                  <a:lnTo>
                    <a:pt x="2058" y="478"/>
                  </a:lnTo>
                  <a:lnTo>
                    <a:pt x="1725" y="686"/>
                  </a:lnTo>
                  <a:lnTo>
                    <a:pt x="1434" y="915"/>
                  </a:lnTo>
                  <a:lnTo>
                    <a:pt x="1144" y="1164"/>
                  </a:lnTo>
                  <a:lnTo>
                    <a:pt x="894" y="1434"/>
                  </a:lnTo>
                  <a:lnTo>
                    <a:pt x="666" y="1746"/>
                  </a:lnTo>
                  <a:lnTo>
                    <a:pt x="458" y="2057"/>
                  </a:lnTo>
                  <a:lnTo>
                    <a:pt x="292" y="2410"/>
                  </a:lnTo>
                  <a:lnTo>
                    <a:pt x="167" y="2764"/>
                  </a:lnTo>
                  <a:lnTo>
                    <a:pt x="63" y="3158"/>
                  </a:lnTo>
                  <a:lnTo>
                    <a:pt x="22" y="3532"/>
                  </a:lnTo>
                  <a:lnTo>
                    <a:pt x="1" y="3948"/>
                  </a:lnTo>
                  <a:lnTo>
                    <a:pt x="22" y="4343"/>
                  </a:lnTo>
                  <a:lnTo>
                    <a:pt x="63" y="4737"/>
                  </a:lnTo>
                  <a:lnTo>
                    <a:pt x="167" y="5111"/>
                  </a:lnTo>
                  <a:lnTo>
                    <a:pt x="292" y="5485"/>
                  </a:lnTo>
                  <a:lnTo>
                    <a:pt x="458" y="5818"/>
                  </a:lnTo>
                  <a:lnTo>
                    <a:pt x="666" y="6150"/>
                  </a:lnTo>
                  <a:lnTo>
                    <a:pt x="894" y="6441"/>
                  </a:lnTo>
                  <a:lnTo>
                    <a:pt x="1144" y="6732"/>
                  </a:lnTo>
                  <a:lnTo>
                    <a:pt x="1434" y="6981"/>
                  </a:lnTo>
                  <a:lnTo>
                    <a:pt x="1725" y="7210"/>
                  </a:lnTo>
                  <a:lnTo>
                    <a:pt x="2058" y="7397"/>
                  </a:lnTo>
                  <a:lnTo>
                    <a:pt x="2390" y="7563"/>
                  </a:lnTo>
                  <a:lnTo>
                    <a:pt x="2764" y="7708"/>
                  </a:lnTo>
                  <a:lnTo>
                    <a:pt x="3138" y="7812"/>
                  </a:lnTo>
                  <a:lnTo>
                    <a:pt x="3533" y="7854"/>
                  </a:lnTo>
                  <a:lnTo>
                    <a:pt x="3928" y="7875"/>
                  </a:lnTo>
                  <a:lnTo>
                    <a:pt x="4322" y="7854"/>
                  </a:lnTo>
                  <a:lnTo>
                    <a:pt x="4717" y="7812"/>
                  </a:lnTo>
                  <a:lnTo>
                    <a:pt x="5091" y="7708"/>
                  </a:lnTo>
                  <a:lnTo>
                    <a:pt x="5465" y="7563"/>
                  </a:lnTo>
                  <a:lnTo>
                    <a:pt x="5797" y="7397"/>
                  </a:lnTo>
                  <a:lnTo>
                    <a:pt x="6130" y="7210"/>
                  </a:lnTo>
                  <a:lnTo>
                    <a:pt x="6441" y="6981"/>
                  </a:lnTo>
                  <a:lnTo>
                    <a:pt x="6712" y="6732"/>
                  </a:lnTo>
                  <a:lnTo>
                    <a:pt x="6961" y="6441"/>
                  </a:lnTo>
                  <a:lnTo>
                    <a:pt x="7189" y="6150"/>
                  </a:lnTo>
                  <a:lnTo>
                    <a:pt x="7397" y="5818"/>
                  </a:lnTo>
                  <a:lnTo>
                    <a:pt x="7563" y="5485"/>
                  </a:lnTo>
                  <a:lnTo>
                    <a:pt x="7688" y="5111"/>
                  </a:lnTo>
                  <a:lnTo>
                    <a:pt x="7792" y="4737"/>
                  </a:lnTo>
                  <a:lnTo>
                    <a:pt x="7854" y="4343"/>
                  </a:lnTo>
                  <a:lnTo>
                    <a:pt x="7875" y="3948"/>
                  </a:lnTo>
                  <a:lnTo>
                    <a:pt x="7854" y="3532"/>
                  </a:lnTo>
                  <a:lnTo>
                    <a:pt x="7792" y="3158"/>
                  </a:lnTo>
                  <a:lnTo>
                    <a:pt x="7688" y="2764"/>
                  </a:lnTo>
                  <a:lnTo>
                    <a:pt x="7563" y="2410"/>
                  </a:lnTo>
                  <a:lnTo>
                    <a:pt x="7397" y="2057"/>
                  </a:lnTo>
                  <a:lnTo>
                    <a:pt x="7189" y="1746"/>
                  </a:lnTo>
                  <a:lnTo>
                    <a:pt x="6961" y="1434"/>
                  </a:lnTo>
                  <a:lnTo>
                    <a:pt x="6712" y="1164"/>
                  </a:lnTo>
                  <a:lnTo>
                    <a:pt x="6441" y="915"/>
                  </a:lnTo>
                  <a:lnTo>
                    <a:pt x="6130" y="686"/>
                  </a:lnTo>
                  <a:lnTo>
                    <a:pt x="5797" y="478"/>
                  </a:lnTo>
                  <a:lnTo>
                    <a:pt x="5465" y="312"/>
                  </a:lnTo>
                  <a:lnTo>
                    <a:pt x="5091" y="187"/>
                  </a:lnTo>
                  <a:lnTo>
                    <a:pt x="4717" y="84"/>
                  </a:lnTo>
                  <a:lnTo>
                    <a:pt x="4322" y="21"/>
                  </a:lnTo>
                  <a:lnTo>
                    <a:pt x="3928" y="0"/>
                  </a:lnTo>
                  <a:close/>
                </a:path>
              </a:pathLst>
            </a:custGeom>
            <a:solidFill>
              <a:srgbClr val="5788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42"/>
            <p:cNvSpPr/>
            <p:nvPr/>
          </p:nvSpPr>
          <p:spPr>
            <a:xfrm>
              <a:off x="1846100" y="4642175"/>
              <a:ext cx="348550" cy="146500"/>
            </a:xfrm>
            <a:custGeom>
              <a:avLst/>
              <a:gdLst/>
              <a:ahLst/>
              <a:cxnLst/>
              <a:rect l="l" t="t" r="r" b="b"/>
              <a:pathLst>
                <a:path w="13942" h="5860" extrusionOk="0">
                  <a:moveTo>
                    <a:pt x="3449" y="0"/>
                  </a:moveTo>
                  <a:lnTo>
                    <a:pt x="1" y="5859"/>
                  </a:lnTo>
                  <a:lnTo>
                    <a:pt x="13941" y="5859"/>
                  </a:lnTo>
                  <a:lnTo>
                    <a:pt x="10472" y="0"/>
                  </a:lnTo>
                  <a:close/>
                </a:path>
              </a:pathLst>
            </a:custGeom>
            <a:solidFill>
              <a:srgbClr val="D6B4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42"/>
            <p:cNvSpPr/>
            <p:nvPr/>
          </p:nvSpPr>
          <p:spPr>
            <a:xfrm>
              <a:off x="1968675" y="4413125"/>
              <a:ext cx="102875" cy="154275"/>
            </a:xfrm>
            <a:custGeom>
              <a:avLst/>
              <a:gdLst/>
              <a:ahLst/>
              <a:cxnLst/>
              <a:rect l="l" t="t" r="r" b="b"/>
              <a:pathLst>
                <a:path w="4115" h="6171" extrusionOk="0">
                  <a:moveTo>
                    <a:pt x="2058" y="0"/>
                  </a:moveTo>
                  <a:lnTo>
                    <a:pt x="2016" y="21"/>
                  </a:lnTo>
                  <a:lnTo>
                    <a:pt x="1995" y="62"/>
                  </a:lnTo>
                  <a:lnTo>
                    <a:pt x="1954" y="104"/>
                  </a:lnTo>
                  <a:lnTo>
                    <a:pt x="1" y="6171"/>
                  </a:lnTo>
                  <a:lnTo>
                    <a:pt x="4114" y="6171"/>
                  </a:lnTo>
                  <a:lnTo>
                    <a:pt x="2265" y="104"/>
                  </a:lnTo>
                  <a:lnTo>
                    <a:pt x="2245" y="62"/>
                  </a:lnTo>
                  <a:lnTo>
                    <a:pt x="2203" y="21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D6B4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42"/>
            <p:cNvSpPr/>
            <p:nvPr/>
          </p:nvSpPr>
          <p:spPr>
            <a:xfrm>
              <a:off x="1846100" y="4744500"/>
              <a:ext cx="348550" cy="394250"/>
            </a:xfrm>
            <a:custGeom>
              <a:avLst/>
              <a:gdLst/>
              <a:ahLst/>
              <a:cxnLst/>
              <a:rect l="l" t="t" r="r" b="b"/>
              <a:pathLst>
                <a:path w="13942" h="15770" extrusionOk="0">
                  <a:moveTo>
                    <a:pt x="1039" y="0"/>
                  </a:moveTo>
                  <a:lnTo>
                    <a:pt x="1" y="1766"/>
                  </a:lnTo>
                  <a:lnTo>
                    <a:pt x="1" y="15770"/>
                  </a:lnTo>
                  <a:lnTo>
                    <a:pt x="13941" y="15770"/>
                  </a:lnTo>
                  <a:lnTo>
                    <a:pt x="13941" y="1766"/>
                  </a:lnTo>
                  <a:lnTo>
                    <a:pt x="12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42"/>
            <p:cNvSpPr/>
            <p:nvPr/>
          </p:nvSpPr>
          <p:spPr>
            <a:xfrm>
              <a:off x="2130225" y="4788650"/>
              <a:ext cx="64425" cy="350100"/>
            </a:xfrm>
            <a:custGeom>
              <a:avLst/>
              <a:gdLst/>
              <a:ahLst/>
              <a:cxnLst/>
              <a:rect l="l" t="t" r="r" b="b"/>
              <a:pathLst>
                <a:path w="2577" h="14004" extrusionOk="0">
                  <a:moveTo>
                    <a:pt x="0" y="0"/>
                  </a:moveTo>
                  <a:lnTo>
                    <a:pt x="0" y="14004"/>
                  </a:lnTo>
                  <a:lnTo>
                    <a:pt x="2576" y="14004"/>
                  </a:lnTo>
                  <a:lnTo>
                    <a:pt x="2576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42"/>
            <p:cNvSpPr/>
            <p:nvPr/>
          </p:nvSpPr>
          <p:spPr>
            <a:xfrm>
              <a:off x="1806100" y="5100300"/>
              <a:ext cx="428025" cy="76900"/>
            </a:xfrm>
            <a:custGeom>
              <a:avLst/>
              <a:gdLst/>
              <a:ahLst/>
              <a:cxnLst/>
              <a:rect l="l" t="t" r="r" b="b"/>
              <a:pathLst>
                <a:path w="17121" h="3076" extrusionOk="0">
                  <a:moveTo>
                    <a:pt x="271" y="0"/>
                  </a:moveTo>
                  <a:lnTo>
                    <a:pt x="209" y="21"/>
                  </a:lnTo>
                  <a:lnTo>
                    <a:pt x="146" y="63"/>
                  </a:lnTo>
                  <a:lnTo>
                    <a:pt x="105" y="104"/>
                  </a:lnTo>
                  <a:lnTo>
                    <a:pt x="63" y="146"/>
                  </a:lnTo>
                  <a:lnTo>
                    <a:pt x="22" y="208"/>
                  </a:lnTo>
                  <a:lnTo>
                    <a:pt x="1" y="270"/>
                  </a:lnTo>
                  <a:lnTo>
                    <a:pt x="1" y="333"/>
                  </a:lnTo>
                  <a:lnTo>
                    <a:pt x="1" y="2743"/>
                  </a:lnTo>
                  <a:lnTo>
                    <a:pt x="1" y="2805"/>
                  </a:lnTo>
                  <a:lnTo>
                    <a:pt x="22" y="2867"/>
                  </a:lnTo>
                  <a:lnTo>
                    <a:pt x="63" y="2930"/>
                  </a:lnTo>
                  <a:lnTo>
                    <a:pt x="105" y="2971"/>
                  </a:lnTo>
                  <a:lnTo>
                    <a:pt x="146" y="3013"/>
                  </a:lnTo>
                  <a:lnTo>
                    <a:pt x="209" y="3054"/>
                  </a:lnTo>
                  <a:lnTo>
                    <a:pt x="271" y="3075"/>
                  </a:lnTo>
                  <a:lnTo>
                    <a:pt x="16850" y="3075"/>
                  </a:lnTo>
                  <a:lnTo>
                    <a:pt x="16913" y="3054"/>
                  </a:lnTo>
                  <a:lnTo>
                    <a:pt x="16975" y="3013"/>
                  </a:lnTo>
                  <a:lnTo>
                    <a:pt x="17016" y="2971"/>
                  </a:lnTo>
                  <a:lnTo>
                    <a:pt x="17058" y="2930"/>
                  </a:lnTo>
                  <a:lnTo>
                    <a:pt x="17100" y="2867"/>
                  </a:lnTo>
                  <a:lnTo>
                    <a:pt x="17120" y="2805"/>
                  </a:lnTo>
                  <a:lnTo>
                    <a:pt x="17120" y="2743"/>
                  </a:lnTo>
                  <a:lnTo>
                    <a:pt x="17120" y="333"/>
                  </a:lnTo>
                  <a:lnTo>
                    <a:pt x="17120" y="270"/>
                  </a:lnTo>
                  <a:lnTo>
                    <a:pt x="17100" y="208"/>
                  </a:lnTo>
                  <a:lnTo>
                    <a:pt x="17058" y="146"/>
                  </a:lnTo>
                  <a:lnTo>
                    <a:pt x="17016" y="104"/>
                  </a:lnTo>
                  <a:lnTo>
                    <a:pt x="16975" y="63"/>
                  </a:lnTo>
                  <a:lnTo>
                    <a:pt x="16913" y="21"/>
                  </a:lnTo>
                  <a:lnTo>
                    <a:pt x="16850" y="0"/>
                  </a:lnTo>
                  <a:close/>
                </a:path>
              </a:pathLst>
            </a:custGeom>
            <a:solidFill>
              <a:srgbClr val="D6B4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42"/>
            <p:cNvSpPr/>
            <p:nvPr/>
          </p:nvSpPr>
          <p:spPr>
            <a:xfrm>
              <a:off x="2169700" y="5100300"/>
              <a:ext cx="64425" cy="76900"/>
            </a:xfrm>
            <a:custGeom>
              <a:avLst/>
              <a:gdLst/>
              <a:ahLst/>
              <a:cxnLst/>
              <a:rect l="l" t="t" r="r" b="b"/>
              <a:pathLst>
                <a:path w="2577" h="3076" extrusionOk="0">
                  <a:moveTo>
                    <a:pt x="0" y="0"/>
                  </a:moveTo>
                  <a:lnTo>
                    <a:pt x="0" y="3075"/>
                  </a:lnTo>
                  <a:lnTo>
                    <a:pt x="2306" y="3075"/>
                  </a:lnTo>
                  <a:lnTo>
                    <a:pt x="2369" y="3054"/>
                  </a:lnTo>
                  <a:lnTo>
                    <a:pt x="2431" y="3013"/>
                  </a:lnTo>
                  <a:lnTo>
                    <a:pt x="2472" y="2971"/>
                  </a:lnTo>
                  <a:lnTo>
                    <a:pt x="2514" y="2930"/>
                  </a:lnTo>
                  <a:lnTo>
                    <a:pt x="2556" y="2867"/>
                  </a:lnTo>
                  <a:lnTo>
                    <a:pt x="2576" y="2805"/>
                  </a:lnTo>
                  <a:lnTo>
                    <a:pt x="2576" y="2743"/>
                  </a:lnTo>
                  <a:lnTo>
                    <a:pt x="2576" y="333"/>
                  </a:lnTo>
                  <a:lnTo>
                    <a:pt x="2576" y="270"/>
                  </a:lnTo>
                  <a:lnTo>
                    <a:pt x="2556" y="208"/>
                  </a:lnTo>
                  <a:lnTo>
                    <a:pt x="2514" y="146"/>
                  </a:lnTo>
                  <a:lnTo>
                    <a:pt x="2472" y="104"/>
                  </a:lnTo>
                  <a:lnTo>
                    <a:pt x="2431" y="63"/>
                  </a:lnTo>
                  <a:lnTo>
                    <a:pt x="2369" y="21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42"/>
            <p:cNvSpPr/>
            <p:nvPr/>
          </p:nvSpPr>
          <p:spPr>
            <a:xfrm>
              <a:off x="1921925" y="4848900"/>
              <a:ext cx="196900" cy="196875"/>
            </a:xfrm>
            <a:custGeom>
              <a:avLst/>
              <a:gdLst/>
              <a:ahLst/>
              <a:cxnLst/>
              <a:rect l="l" t="t" r="r" b="b"/>
              <a:pathLst>
                <a:path w="7876" h="7875" extrusionOk="0">
                  <a:moveTo>
                    <a:pt x="3928" y="0"/>
                  </a:moveTo>
                  <a:lnTo>
                    <a:pt x="3533" y="21"/>
                  </a:lnTo>
                  <a:lnTo>
                    <a:pt x="3138" y="84"/>
                  </a:lnTo>
                  <a:lnTo>
                    <a:pt x="2764" y="187"/>
                  </a:lnTo>
                  <a:lnTo>
                    <a:pt x="2390" y="312"/>
                  </a:lnTo>
                  <a:lnTo>
                    <a:pt x="2058" y="478"/>
                  </a:lnTo>
                  <a:lnTo>
                    <a:pt x="1725" y="686"/>
                  </a:lnTo>
                  <a:lnTo>
                    <a:pt x="1434" y="915"/>
                  </a:lnTo>
                  <a:lnTo>
                    <a:pt x="1144" y="1164"/>
                  </a:lnTo>
                  <a:lnTo>
                    <a:pt x="894" y="1434"/>
                  </a:lnTo>
                  <a:lnTo>
                    <a:pt x="666" y="1746"/>
                  </a:lnTo>
                  <a:lnTo>
                    <a:pt x="458" y="2057"/>
                  </a:lnTo>
                  <a:lnTo>
                    <a:pt x="292" y="2410"/>
                  </a:lnTo>
                  <a:lnTo>
                    <a:pt x="167" y="2764"/>
                  </a:lnTo>
                  <a:lnTo>
                    <a:pt x="63" y="3158"/>
                  </a:lnTo>
                  <a:lnTo>
                    <a:pt x="22" y="3532"/>
                  </a:lnTo>
                  <a:lnTo>
                    <a:pt x="1" y="3948"/>
                  </a:lnTo>
                  <a:lnTo>
                    <a:pt x="22" y="4343"/>
                  </a:lnTo>
                  <a:lnTo>
                    <a:pt x="63" y="4737"/>
                  </a:lnTo>
                  <a:lnTo>
                    <a:pt x="167" y="5111"/>
                  </a:lnTo>
                  <a:lnTo>
                    <a:pt x="292" y="5485"/>
                  </a:lnTo>
                  <a:lnTo>
                    <a:pt x="458" y="5818"/>
                  </a:lnTo>
                  <a:lnTo>
                    <a:pt x="666" y="6150"/>
                  </a:lnTo>
                  <a:lnTo>
                    <a:pt x="894" y="6441"/>
                  </a:lnTo>
                  <a:lnTo>
                    <a:pt x="1144" y="6732"/>
                  </a:lnTo>
                  <a:lnTo>
                    <a:pt x="1434" y="6981"/>
                  </a:lnTo>
                  <a:lnTo>
                    <a:pt x="1725" y="7210"/>
                  </a:lnTo>
                  <a:lnTo>
                    <a:pt x="2058" y="7397"/>
                  </a:lnTo>
                  <a:lnTo>
                    <a:pt x="2390" y="7563"/>
                  </a:lnTo>
                  <a:lnTo>
                    <a:pt x="2764" y="7708"/>
                  </a:lnTo>
                  <a:lnTo>
                    <a:pt x="3138" y="7812"/>
                  </a:lnTo>
                  <a:lnTo>
                    <a:pt x="3533" y="7854"/>
                  </a:lnTo>
                  <a:lnTo>
                    <a:pt x="3928" y="7875"/>
                  </a:lnTo>
                  <a:lnTo>
                    <a:pt x="4322" y="7854"/>
                  </a:lnTo>
                  <a:lnTo>
                    <a:pt x="4717" y="7812"/>
                  </a:lnTo>
                  <a:lnTo>
                    <a:pt x="5091" y="7708"/>
                  </a:lnTo>
                  <a:lnTo>
                    <a:pt x="5465" y="7563"/>
                  </a:lnTo>
                  <a:lnTo>
                    <a:pt x="5797" y="7397"/>
                  </a:lnTo>
                  <a:lnTo>
                    <a:pt x="6130" y="7210"/>
                  </a:lnTo>
                  <a:lnTo>
                    <a:pt x="6441" y="6981"/>
                  </a:lnTo>
                  <a:lnTo>
                    <a:pt x="6712" y="6732"/>
                  </a:lnTo>
                  <a:lnTo>
                    <a:pt x="6961" y="6441"/>
                  </a:lnTo>
                  <a:lnTo>
                    <a:pt x="7189" y="6150"/>
                  </a:lnTo>
                  <a:lnTo>
                    <a:pt x="7397" y="5818"/>
                  </a:lnTo>
                  <a:lnTo>
                    <a:pt x="7563" y="5485"/>
                  </a:lnTo>
                  <a:lnTo>
                    <a:pt x="7688" y="5111"/>
                  </a:lnTo>
                  <a:lnTo>
                    <a:pt x="7792" y="4737"/>
                  </a:lnTo>
                  <a:lnTo>
                    <a:pt x="7854" y="4343"/>
                  </a:lnTo>
                  <a:lnTo>
                    <a:pt x="7875" y="3948"/>
                  </a:lnTo>
                  <a:lnTo>
                    <a:pt x="7854" y="3532"/>
                  </a:lnTo>
                  <a:lnTo>
                    <a:pt x="7792" y="3158"/>
                  </a:lnTo>
                  <a:lnTo>
                    <a:pt x="7688" y="2764"/>
                  </a:lnTo>
                  <a:lnTo>
                    <a:pt x="7563" y="2410"/>
                  </a:lnTo>
                  <a:lnTo>
                    <a:pt x="7397" y="2057"/>
                  </a:lnTo>
                  <a:lnTo>
                    <a:pt x="7189" y="1746"/>
                  </a:lnTo>
                  <a:lnTo>
                    <a:pt x="6961" y="1434"/>
                  </a:lnTo>
                  <a:lnTo>
                    <a:pt x="6712" y="1164"/>
                  </a:lnTo>
                  <a:lnTo>
                    <a:pt x="6441" y="915"/>
                  </a:lnTo>
                  <a:lnTo>
                    <a:pt x="6130" y="686"/>
                  </a:lnTo>
                  <a:lnTo>
                    <a:pt x="5797" y="478"/>
                  </a:lnTo>
                  <a:lnTo>
                    <a:pt x="5465" y="312"/>
                  </a:lnTo>
                  <a:lnTo>
                    <a:pt x="5091" y="187"/>
                  </a:lnTo>
                  <a:lnTo>
                    <a:pt x="4717" y="84"/>
                  </a:lnTo>
                  <a:lnTo>
                    <a:pt x="4322" y="21"/>
                  </a:lnTo>
                  <a:lnTo>
                    <a:pt x="3928" y="0"/>
                  </a:lnTo>
                  <a:close/>
                </a:path>
              </a:pathLst>
            </a:custGeom>
            <a:solidFill>
              <a:srgbClr val="5788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42"/>
            <p:cNvSpPr/>
            <p:nvPr/>
          </p:nvSpPr>
          <p:spPr>
            <a:xfrm>
              <a:off x="1846100" y="4642175"/>
              <a:ext cx="348550" cy="146500"/>
            </a:xfrm>
            <a:custGeom>
              <a:avLst/>
              <a:gdLst/>
              <a:ahLst/>
              <a:cxnLst/>
              <a:rect l="l" t="t" r="r" b="b"/>
              <a:pathLst>
                <a:path w="13942" h="5860" extrusionOk="0">
                  <a:moveTo>
                    <a:pt x="3449" y="0"/>
                  </a:moveTo>
                  <a:lnTo>
                    <a:pt x="1" y="5859"/>
                  </a:lnTo>
                  <a:lnTo>
                    <a:pt x="13941" y="5859"/>
                  </a:lnTo>
                  <a:lnTo>
                    <a:pt x="10472" y="0"/>
                  </a:lnTo>
                  <a:close/>
                </a:path>
              </a:pathLst>
            </a:custGeom>
            <a:solidFill>
              <a:srgbClr val="D6B4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42"/>
            <p:cNvSpPr/>
            <p:nvPr/>
          </p:nvSpPr>
          <p:spPr>
            <a:xfrm>
              <a:off x="2043475" y="4642175"/>
              <a:ext cx="151175" cy="146500"/>
            </a:xfrm>
            <a:custGeom>
              <a:avLst/>
              <a:gdLst/>
              <a:ahLst/>
              <a:cxnLst/>
              <a:rect l="l" t="t" r="r" b="b"/>
              <a:pathLst>
                <a:path w="6047" h="5860" extrusionOk="0">
                  <a:moveTo>
                    <a:pt x="0" y="0"/>
                  </a:moveTo>
                  <a:lnTo>
                    <a:pt x="3470" y="5859"/>
                  </a:lnTo>
                  <a:lnTo>
                    <a:pt x="6046" y="5859"/>
                  </a:lnTo>
                  <a:lnTo>
                    <a:pt x="2577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42"/>
            <p:cNvSpPr/>
            <p:nvPr/>
          </p:nvSpPr>
          <p:spPr>
            <a:xfrm>
              <a:off x="1968675" y="4413125"/>
              <a:ext cx="102875" cy="154275"/>
            </a:xfrm>
            <a:custGeom>
              <a:avLst/>
              <a:gdLst/>
              <a:ahLst/>
              <a:cxnLst/>
              <a:rect l="l" t="t" r="r" b="b"/>
              <a:pathLst>
                <a:path w="4115" h="6171" extrusionOk="0">
                  <a:moveTo>
                    <a:pt x="2058" y="0"/>
                  </a:moveTo>
                  <a:lnTo>
                    <a:pt x="2016" y="21"/>
                  </a:lnTo>
                  <a:lnTo>
                    <a:pt x="1995" y="62"/>
                  </a:lnTo>
                  <a:lnTo>
                    <a:pt x="1954" y="104"/>
                  </a:lnTo>
                  <a:lnTo>
                    <a:pt x="1" y="6171"/>
                  </a:lnTo>
                  <a:lnTo>
                    <a:pt x="4114" y="6171"/>
                  </a:lnTo>
                  <a:lnTo>
                    <a:pt x="2265" y="104"/>
                  </a:lnTo>
                  <a:lnTo>
                    <a:pt x="2245" y="62"/>
                  </a:lnTo>
                  <a:lnTo>
                    <a:pt x="2203" y="21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42"/>
            <p:cNvSpPr/>
            <p:nvPr/>
          </p:nvSpPr>
          <p:spPr>
            <a:xfrm>
              <a:off x="1906350" y="4833325"/>
              <a:ext cx="228050" cy="228025"/>
            </a:xfrm>
            <a:custGeom>
              <a:avLst/>
              <a:gdLst/>
              <a:ahLst/>
              <a:cxnLst/>
              <a:rect l="l" t="t" r="r" b="b"/>
              <a:pathLst>
                <a:path w="9122" h="9121" extrusionOk="0">
                  <a:moveTo>
                    <a:pt x="4551" y="1247"/>
                  </a:moveTo>
                  <a:lnTo>
                    <a:pt x="4883" y="1267"/>
                  </a:lnTo>
                  <a:lnTo>
                    <a:pt x="5215" y="1309"/>
                  </a:lnTo>
                  <a:lnTo>
                    <a:pt x="5527" y="1392"/>
                  </a:lnTo>
                  <a:lnTo>
                    <a:pt x="5839" y="1517"/>
                  </a:lnTo>
                  <a:lnTo>
                    <a:pt x="6130" y="1662"/>
                  </a:lnTo>
                  <a:lnTo>
                    <a:pt x="6400" y="1828"/>
                  </a:lnTo>
                  <a:lnTo>
                    <a:pt x="6670" y="2015"/>
                  </a:lnTo>
                  <a:lnTo>
                    <a:pt x="6898" y="2223"/>
                  </a:lnTo>
                  <a:lnTo>
                    <a:pt x="7106" y="2452"/>
                  </a:lnTo>
                  <a:lnTo>
                    <a:pt x="7293" y="2722"/>
                  </a:lnTo>
                  <a:lnTo>
                    <a:pt x="7459" y="2992"/>
                  </a:lnTo>
                  <a:lnTo>
                    <a:pt x="7605" y="3283"/>
                  </a:lnTo>
                  <a:lnTo>
                    <a:pt x="7709" y="3574"/>
                  </a:lnTo>
                  <a:lnTo>
                    <a:pt x="7792" y="3906"/>
                  </a:lnTo>
                  <a:lnTo>
                    <a:pt x="7854" y="4239"/>
                  </a:lnTo>
                  <a:lnTo>
                    <a:pt x="7875" y="4571"/>
                  </a:lnTo>
                  <a:lnTo>
                    <a:pt x="7854" y="4903"/>
                  </a:lnTo>
                  <a:lnTo>
                    <a:pt x="7792" y="5236"/>
                  </a:lnTo>
                  <a:lnTo>
                    <a:pt x="7709" y="5547"/>
                  </a:lnTo>
                  <a:lnTo>
                    <a:pt x="7605" y="5859"/>
                  </a:lnTo>
                  <a:lnTo>
                    <a:pt x="7459" y="6150"/>
                  </a:lnTo>
                  <a:lnTo>
                    <a:pt x="7293" y="6420"/>
                  </a:lnTo>
                  <a:lnTo>
                    <a:pt x="7106" y="6669"/>
                  </a:lnTo>
                  <a:lnTo>
                    <a:pt x="6898" y="6919"/>
                  </a:lnTo>
                  <a:lnTo>
                    <a:pt x="6670" y="7126"/>
                  </a:lnTo>
                  <a:lnTo>
                    <a:pt x="6400" y="7313"/>
                  </a:lnTo>
                  <a:lnTo>
                    <a:pt x="6130" y="7480"/>
                  </a:lnTo>
                  <a:lnTo>
                    <a:pt x="5839" y="7625"/>
                  </a:lnTo>
                  <a:lnTo>
                    <a:pt x="5527" y="7729"/>
                  </a:lnTo>
                  <a:lnTo>
                    <a:pt x="5215" y="7812"/>
                  </a:lnTo>
                  <a:lnTo>
                    <a:pt x="4883" y="7874"/>
                  </a:lnTo>
                  <a:lnTo>
                    <a:pt x="4218" y="7874"/>
                  </a:lnTo>
                  <a:lnTo>
                    <a:pt x="3886" y="7812"/>
                  </a:lnTo>
                  <a:lnTo>
                    <a:pt x="3574" y="7729"/>
                  </a:lnTo>
                  <a:lnTo>
                    <a:pt x="3262" y="7625"/>
                  </a:lnTo>
                  <a:lnTo>
                    <a:pt x="2972" y="7480"/>
                  </a:lnTo>
                  <a:lnTo>
                    <a:pt x="2701" y="7313"/>
                  </a:lnTo>
                  <a:lnTo>
                    <a:pt x="2452" y="7126"/>
                  </a:lnTo>
                  <a:lnTo>
                    <a:pt x="2203" y="6919"/>
                  </a:lnTo>
                  <a:lnTo>
                    <a:pt x="1995" y="6669"/>
                  </a:lnTo>
                  <a:lnTo>
                    <a:pt x="1808" y="6420"/>
                  </a:lnTo>
                  <a:lnTo>
                    <a:pt x="1642" y="6150"/>
                  </a:lnTo>
                  <a:lnTo>
                    <a:pt x="1496" y="5859"/>
                  </a:lnTo>
                  <a:lnTo>
                    <a:pt x="1393" y="5547"/>
                  </a:lnTo>
                  <a:lnTo>
                    <a:pt x="1309" y="5236"/>
                  </a:lnTo>
                  <a:lnTo>
                    <a:pt x="1247" y="4903"/>
                  </a:lnTo>
                  <a:lnTo>
                    <a:pt x="1247" y="4571"/>
                  </a:lnTo>
                  <a:lnTo>
                    <a:pt x="1247" y="4239"/>
                  </a:lnTo>
                  <a:lnTo>
                    <a:pt x="1309" y="3906"/>
                  </a:lnTo>
                  <a:lnTo>
                    <a:pt x="1393" y="3574"/>
                  </a:lnTo>
                  <a:lnTo>
                    <a:pt x="1496" y="3283"/>
                  </a:lnTo>
                  <a:lnTo>
                    <a:pt x="1642" y="2992"/>
                  </a:lnTo>
                  <a:lnTo>
                    <a:pt x="1808" y="2722"/>
                  </a:lnTo>
                  <a:lnTo>
                    <a:pt x="1995" y="2452"/>
                  </a:lnTo>
                  <a:lnTo>
                    <a:pt x="2203" y="2223"/>
                  </a:lnTo>
                  <a:lnTo>
                    <a:pt x="2452" y="2015"/>
                  </a:lnTo>
                  <a:lnTo>
                    <a:pt x="2701" y="1828"/>
                  </a:lnTo>
                  <a:lnTo>
                    <a:pt x="2972" y="1662"/>
                  </a:lnTo>
                  <a:lnTo>
                    <a:pt x="3262" y="1517"/>
                  </a:lnTo>
                  <a:lnTo>
                    <a:pt x="3574" y="1392"/>
                  </a:lnTo>
                  <a:lnTo>
                    <a:pt x="3886" y="1309"/>
                  </a:lnTo>
                  <a:lnTo>
                    <a:pt x="4218" y="1267"/>
                  </a:lnTo>
                  <a:lnTo>
                    <a:pt x="4551" y="1247"/>
                  </a:lnTo>
                  <a:close/>
                  <a:moveTo>
                    <a:pt x="4551" y="0"/>
                  </a:moveTo>
                  <a:lnTo>
                    <a:pt x="4093" y="21"/>
                  </a:lnTo>
                  <a:lnTo>
                    <a:pt x="3636" y="104"/>
                  </a:lnTo>
                  <a:lnTo>
                    <a:pt x="3200" y="208"/>
                  </a:lnTo>
                  <a:lnTo>
                    <a:pt x="2785" y="374"/>
                  </a:lnTo>
                  <a:lnTo>
                    <a:pt x="2390" y="561"/>
                  </a:lnTo>
                  <a:lnTo>
                    <a:pt x="1995" y="790"/>
                  </a:lnTo>
                  <a:lnTo>
                    <a:pt x="1663" y="1039"/>
                  </a:lnTo>
                  <a:lnTo>
                    <a:pt x="1330" y="1351"/>
                  </a:lnTo>
                  <a:lnTo>
                    <a:pt x="1039" y="1662"/>
                  </a:lnTo>
                  <a:lnTo>
                    <a:pt x="769" y="2015"/>
                  </a:lnTo>
                  <a:lnTo>
                    <a:pt x="541" y="2389"/>
                  </a:lnTo>
                  <a:lnTo>
                    <a:pt x="354" y="2784"/>
                  </a:lnTo>
                  <a:lnTo>
                    <a:pt x="188" y="3220"/>
                  </a:lnTo>
                  <a:lnTo>
                    <a:pt x="84" y="3657"/>
                  </a:lnTo>
                  <a:lnTo>
                    <a:pt x="21" y="4093"/>
                  </a:lnTo>
                  <a:lnTo>
                    <a:pt x="1" y="4571"/>
                  </a:lnTo>
                  <a:lnTo>
                    <a:pt x="21" y="5028"/>
                  </a:lnTo>
                  <a:lnTo>
                    <a:pt x="84" y="5485"/>
                  </a:lnTo>
                  <a:lnTo>
                    <a:pt x="188" y="5921"/>
                  </a:lnTo>
                  <a:lnTo>
                    <a:pt x="354" y="6337"/>
                  </a:lnTo>
                  <a:lnTo>
                    <a:pt x="541" y="6732"/>
                  </a:lnTo>
                  <a:lnTo>
                    <a:pt x="769" y="7106"/>
                  </a:lnTo>
                  <a:lnTo>
                    <a:pt x="1039" y="7459"/>
                  </a:lnTo>
                  <a:lnTo>
                    <a:pt x="1330" y="7791"/>
                  </a:lnTo>
                  <a:lnTo>
                    <a:pt x="1663" y="8082"/>
                  </a:lnTo>
                  <a:lnTo>
                    <a:pt x="1995" y="8352"/>
                  </a:lnTo>
                  <a:lnTo>
                    <a:pt x="2390" y="8581"/>
                  </a:lnTo>
                  <a:lnTo>
                    <a:pt x="2785" y="8768"/>
                  </a:lnTo>
                  <a:lnTo>
                    <a:pt x="3200" y="8913"/>
                  </a:lnTo>
                  <a:lnTo>
                    <a:pt x="3636" y="9038"/>
                  </a:lnTo>
                  <a:lnTo>
                    <a:pt x="4093" y="9100"/>
                  </a:lnTo>
                  <a:lnTo>
                    <a:pt x="4551" y="9121"/>
                  </a:lnTo>
                  <a:lnTo>
                    <a:pt x="5028" y="9100"/>
                  </a:lnTo>
                  <a:lnTo>
                    <a:pt x="5465" y="9038"/>
                  </a:lnTo>
                  <a:lnTo>
                    <a:pt x="5901" y="8913"/>
                  </a:lnTo>
                  <a:lnTo>
                    <a:pt x="6317" y="8768"/>
                  </a:lnTo>
                  <a:lnTo>
                    <a:pt x="6732" y="8581"/>
                  </a:lnTo>
                  <a:lnTo>
                    <a:pt x="7106" y="8352"/>
                  </a:lnTo>
                  <a:lnTo>
                    <a:pt x="7459" y="8082"/>
                  </a:lnTo>
                  <a:lnTo>
                    <a:pt x="7771" y="7791"/>
                  </a:lnTo>
                  <a:lnTo>
                    <a:pt x="8062" y="7459"/>
                  </a:lnTo>
                  <a:lnTo>
                    <a:pt x="8332" y="7106"/>
                  </a:lnTo>
                  <a:lnTo>
                    <a:pt x="8560" y="6732"/>
                  </a:lnTo>
                  <a:lnTo>
                    <a:pt x="8747" y="6337"/>
                  </a:lnTo>
                  <a:lnTo>
                    <a:pt x="8914" y="5921"/>
                  </a:lnTo>
                  <a:lnTo>
                    <a:pt x="9017" y="5485"/>
                  </a:lnTo>
                  <a:lnTo>
                    <a:pt x="9101" y="5028"/>
                  </a:lnTo>
                  <a:lnTo>
                    <a:pt x="9121" y="4571"/>
                  </a:lnTo>
                  <a:lnTo>
                    <a:pt x="9101" y="4093"/>
                  </a:lnTo>
                  <a:lnTo>
                    <a:pt x="9017" y="3657"/>
                  </a:lnTo>
                  <a:lnTo>
                    <a:pt x="8914" y="3220"/>
                  </a:lnTo>
                  <a:lnTo>
                    <a:pt x="8747" y="2784"/>
                  </a:lnTo>
                  <a:lnTo>
                    <a:pt x="8560" y="2389"/>
                  </a:lnTo>
                  <a:lnTo>
                    <a:pt x="8332" y="2015"/>
                  </a:lnTo>
                  <a:lnTo>
                    <a:pt x="8062" y="1662"/>
                  </a:lnTo>
                  <a:lnTo>
                    <a:pt x="7771" y="1351"/>
                  </a:lnTo>
                  <a:lnTo>
                    <a:pt x="7459" y="1039"/>
                  </a:lnTo>
                  <a:lnTo>
                    <a:pt x="7106" y="790"/>
                  </a:lnTo>
                  <a:lnTo>
                    <a:pt x="6732" y="561"/>
                  </a:lnTo>
                  <a:lnTo>
                    <a:pt x="6317" y="374"/>
                  </a:lnTo>
                  <a:lnTo>
                    <a:pt x="5901" y="208"/>
                  </a:lnTo>
                  <a:lnTo>
                    <a:pt x="5465" y="104"/>
                  </a:lnTo>
                  <a:lnTo>
                    <a:pt x="5028" y="21"/>
                  </a:lnTo>
                  <a:lnTo>
                    <a:pt x="4551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42"/>
            <p:cNvSpPr/>
            <p:nvPr/>
          </p:nvSpPr>
          <p:spPr>
            <a:xfrm>
              <a:off x="1932325" y="4494150"/>
              <a:ext cx="64425" cy="73250"/>
            </a:xfrm>
            <a:custGeom>
              <a:avLst/>
              <a:gdLst/>
              <a:ahLst/>
              <a:cxnLst/>
              <a:rect l="l" t="t" r="r" b="b"/>
              <a:pathLst>
                <a:path w="2577" h="2930" extrusionOk="0">
                  <a:moveTo>
                    <a:pt x="125" y="0"/>
                  </a:moveTo>
                  <a:lnTo>
                    <a:pt x="83" y="21"/>
                  </a:lnTo>
                  <a:lnTo>
                    <a:pt x="42" y="63"/>
                  </a:lnTo>
                  <a:lnTo>
                    <a:pt x="21" y="104"/>
                  </a:lnTo>
                  <a:lnTo>
                    <a:pt x="0" y="166"/>
                  </a:lnTo>
                  <a:lnTo>
                    <a:pt x="0" y="2930"/>
                  </a:lnTo>
                  <a:lnTo>
                    <a:pt x="2577" y="2930"/>
                  </a:lnTo>
                  <a:lnTo>
                    <a:pt x="312" y="63"/>
                  </a:lnTo>
                  <a:lnTo>
                    <a:pt x="270" y="2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42"/>
            <p:cNvSpPr/>
            <p:nvPr/>
          </p:nvSpPr>
          <p:spPr>
            <a:xfrm>
              <a:off x="2043475" y="4494150"/>
              <a:ext cx="64425" cy="73250"/>
            </a:xfrm>
            <a:custGeom>
              <a:avLst/>
              <a:gdLst/>
              <a:ahLst/>
              <a:cxnLst/>
              <a:rect l="l" t="t" r="r" b="b"/>
              <a:pathLst>
                <a:path w="2577" h="2930" extrusionOk="0">
                  <a:moveTo>
                    <a:pt x="2369" y="0"/>
                  </a:moveTo>
                  <a:lnTo>
                    <a:pt x="2307" y="21"/>
                  </a:lnTo>
                  <a:lnTo>
                    <a:pt x="2265" y="63"/>
                  </a:lnTo>
                  <a:lnTo>
                    <a:pt x="0" y="2930"/>
                  </a:lnTo>
                  <a:lnTo>
                    <a:pt x="2577" y="2930"/>
                  </a:lnTo>
                  <a:lnTo>
                    <a:pt x="2577" y="166"/>
                  </a:lnTo>
                  <a:lnTo>
                    <a:pt x="2577" y="104"/>
                  </a:lnTo>
                  <a:lnTo>
                    <a:pt x="2535" y="63"/>
                  </a:lnTo>
                  <a:lnTo>
                    <a:pt x="2514" y="21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42"/>
            <p:cNvSpPr/>
            <p:nvPr/>
          </p:nvSpPr>
          <p:spPr>
            <a:xfrm>
              <a:off x="1932325" y="4494150"/>
              <a:ext cx="64425" cy="73250"/>
            </a:xfrm>
            <a:custGeom>
              <a:avLst/>
              <a:gdLst/>
              <a:ahLst/>
              <a:cxnLst/>
              <a:rect l="l" t="t" r="r" b="b"/>
              <a:pathLst>
                <a:path w="2577" h="2930" extrusionOk="0">
                  <a:moveTo>
                    <a:pt x="125" y="0"/>
                  </a:moveTo>
                  <a:lnTo>
                    <a:pt x="83" y="21"/>
                  </a:lnTo>
                  <a:lnTo>
                    <a:pt x="42" y="63"/>
                  </a:lnTo>
                  <a:lnTo>
                    <a:pt x="21" y="104"/>
                  </a:lnTo>
                  <a:lnTo>
                    <a:pt x="0" y="166"/>
                  </a:lnTo>
                  <a:lnTo>
                    <a:pt x="0" y="2930"/>
                  </a:lnTo>
                  <a:lnTo>
                    <a:pt x="2577" y="2930"/>
                  </a:lnTo>
                  <a:lnTo>
                    <a:pt x="312" y="63"/>
                  </a:lnTo>
                  <a:lnTo>
                    <a:pt x="270" y="21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42"/>
            <p:cNvSpPr/>
            <p:nvPr/>
          </p:nvSpPr>
          <p:spPr>
            <a:xfrm>
              <a:off x="2043475" y="4494150"/>
              <a:ext cx="64425" cy="73250"/>
            </a:xfrm>
            <a:custGeom>
              <a:avLst/>
              <a:gdLst/>
              <a:ahLst/>
              <a:cxnLst/>
              <a:rect l="l" t="t" r="r" b="b"/>
              <a:pathLst>
                <a:path w="2577" h="2930" extrusionOk="0">
                  <a:moveTo>
                    <a:pt x="2369" y="0"/>
                  </a:moveTo>
                  <a:lnTo>
                    <a:pt x="2307" y="21"/>
                  </a:lnTo>
                  <a:lnTo>
                    <a:pt x="2265" y="63"/>
                  </a:lnTo>
                  <a:lnTo>
                    <a:pt x="0" y="2930"/>
                  </a:lnTo>
                  <a:lnTo>
                    <a:pt x="2577" y="2930"/>
                  </a:lnTo>
                  <a:lnTo>
                    <a:pt x="2577" y="166"/>
                  </a:lnTo>
                  <a:lnTo>
                    <a:pt x="2577" y="104"/>
                  </a:lnTo>
                  <a:lnTo>
                    <a:pt x="2535" y="63"/>
                  </a:lnTo>
                  <a:lnTo>
                    <a:pt x="2514" y="21"/>
                  </a:lnTo>
                  <a:lnTo>
                    <a:pt x="2473" y="0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2" name="Google Shape;3562;p42"/>
          <p:cNvGrpSpPr/>
          <p:nvPr/>
        </p:nvGrpSpPr>
        <p:grpSpPr>
          <a:xfrm>
            <a:off x="8295271" y="2708567"/>
            <a:ext cx="937540" cy="937540"/>
            <a:chOff x="2633000" y="4403775"/>
            <a:chExt cx="1063775" cy="1063775"/>
          </a:xfrm>
        </p:grpSpPr>
        <p:sp>
          <p:nvSpPr>
            <p:cNvPr id="3563" name="Google Shape;3563;p42"/>
            <p:cNvSpPr/>
            <p:nvPr/>
          </p:nvSpPr>
          <p:spPr>
            <a:xfrm>
              <a:off x="3100475" y="4403775"/>
              <a:ext cx="273750" cy="212450"/>
            </a:xfrm>
            <a:custGeom>
              <a:avLst/>
              <a:gdLst/>
              <a:ahLst/>
              <a:cxnLst/>
              <a:rect l="l" t="t" r="r" b="b"/>
              <a:pathLst>
                <a:path w="10950" h="8498" extrusionOk="0">
                  <a:moveTo>
                    <a:pt x="790" y="0"/>
                  </a:moveTo>
                  <a:lnTo>
                    <a:pt x="707" y="62"/>
                  </a:lnTo>
                  <a:lnTo>
                    <a:pt x="644" y="125"/>
                  </a:lnTo>
                  <a:lnTo>
                    <a:pt x="623" y="229"/>
                  </a:lnTo>
                  <a:lnTo>
                    <a:pt x="0" y="7646"/>
                  </a:lnTo>
                  <a:lnTo>
                    <a:pt x="10326" y="8498"/>
                  </a:lnTo>
                  <a:lnTo>
                    <a:pt x="10949" y="1060"/>
                  </a:lnTo>
                  <a:lnTo>
                    <a:pt x="10928" y="956"/>
                  </a:lnTo>
                  <a:lnTo>
                    <a:pt x="10887" y="873"/>
                  </a:lnTo>
                  <a:lnTo>
                    <a:pt x="10804" y="831"/>
                  </a:lnTo>
                  <a:lnTo>
                    <a:pt x="10721" y="79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2"/>
            <p:cNvSpPr/>
            <p:nvPr/>
          </p:nvSpPr>
          <p:spPr>
            <a:xfrm>
              <a:off x="3293675" y="4418825"/>
              <a:ext cx="80550" cy="197400"/>
            </a:xfrm>
            <a:custGeom>
              <a:avLst/>
              <a:gdLst/>
              <a:ahLst/>
              <a:cxnLst/>
              <a:rect l="l" t="t" r="r" b="b"/>
              <a:pathLst>
                <a:path w="3222" h="7896" extrusionOk="0">
                  <a:moveTo>
                    <a:pt x="666" y="1"/>
                  </a:moveTo>
                  <a:lnTo>
                    <a:pt x="1" y="7667"/>
                  </a:lnTo>
                  <a:lnTo>
                    <a:pt x="2598" y="7896"/>
                  </a:lnTo>
                  <a:lnTo>
                    <a:pt x="3221" y="458"/>
                  </a:lnTo>
                  <a:lnTo>
                    <a:pt x="3200" y="354"/>
                  </a:lnTo>
                  <a:lnTo>
                    <a:pt x="3159" y="271"/>
                  </a:lnTo>
                  <a:lnTo>
                    <a:pt x="3076" y="229"/>
                  </a:lnTo>
                  <a:lnTo>
                    <a:pt x="2993" y="188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42"/>
            <p:cNvSpPr/>
            <p:nvPr/>
          </p:nvSpPr>
          <p:spPr>
            <a:xfrm>
              <a:off x="3148775" y="4475450"/>
              <a:ext cx="38975" cy="124675"/>
            </a:xfrm>
            <a:custGeom>
              <a:avLst/>
              <a:gdLst/>
              <a:ahLst/>
              <a:cxnLst/>
              <a:rect l="l" t="t" r="r" b="b"/>
              <a:pathLst>
                <a:path w="1559" h="4987" extrusionOk="0">
                  <a:moveTo>
                    <a:pt x="852" y="0"/>
                  </a:moveTo>
                  <a:lnTo>
                    <a:pt x="748" y="21"/>
                  </a:lnTo>
                  <a:lnTo>
                    <a:pt x="624" y="63"/>
                  </a:lnTo>
                  <a:lnTo>
                    <a:pt x="541" y="146"/>
                  </a:lnTo>
                  <a:lnTo>
                    <a:pt x="457" y="229"/>
                  </a:lnTo>
                  <a:lnTo>
                    <a:pt x="374" y="333"/>
                  </a:lnTo>
                  <a:lnTo>
                    <a:pt x="333" y="437"/>
                  </a:lnTo>
                  <a:lnTo>
                    <a:pt x="312" y="561"/>
                  </a:lnTo>
                  <a:lnTo>
                    <a:pt x="0" y="4322"/>
                  </a:lnTo>
                  <a:lnTo>
                    <a:pt x="21" y="4446"/>
                  </a:lnTo>
                  <a:lnTo>
                    <a:pt x="42" y="4571"/>
                  </a:lnTo>
                  <a:lnTo>
                    <a:pt x="83" y="4675"/>
                  </a:lnTo>
                  <a:lnTo>
                    <a:pt x="146" y="4779"/>
                  </a:lnTo>
                  <a:lnTo>
                    <a:pt x="250" y="4862"/>
                  </a:lnTo>
                  <a:lnTo>
                    <a:pt x="333" y="4924"/>
                  </a:lnTo>
                  <a:lnTo>
                    <a:pt x="457" y="4966"/>
                  </a:lnTo>
                  <a:lnTo>
                    <a:pt x="582" y="4987"/>
                  </a:lnTo>
                  <a:lnTo>
                    <a:pt x="748" y="4987"/>
                  </a:lnTo>
                  <a:lnTo>
                    <a:pt x="852" y="4945"/>
                  </a:lnTo>
                  <a:lnTo>
                    <a:pt x="956" y="4903"/>
                  </a:lnTo>
                  <a:lnTo>
                    <a:pt x="1060" y="4820"/>
                  </a:lnTo>
                  <a:lnTo>
                    <a:pt x="1122" y="4737"/>
                  </a:lnTo>
                  <a:lnTo>
                    <a:pt x="1185" y="4654"/>
                  </a:lnTo>
                  <a:lnTo>
                    <a:pt x="1226" y="4529"/>
                  </a:lnTo>
                  <a:lnTo>
                    <a:pt x="1247" y="4426"/>
                  </a:lnTo>
                  <a:lnTo>
                    <a:pt x="1559" y="665"/>
                  </a:lnTo>
                  <a:lnTo>
                    <a:pt x="1559" y="540"/>
                  </a:lnTo>
                  <a:lnTo>
                    <a:pt x="1538" y="416"/>
                  </a:lnTo>
                  <a:lnTo>
                    <a:pt x="1475" y="312"/>
                  </a:lnTo>
                  <a:lnTo>
                    <a:pt x="1413" y="208"/>
                  </a:lnTo>
                  <a:lnTo>
                    <a:pt x="1330" y="125"/>
                  </a:lnTo>
                  <a:lnTo>
                    <a:pt x="1226" y="63"/>
                  </a:lnTo>
                  <a:lnTo>
                    <a:pt x="1101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42"/>
            <p:cNvSpPr/>
            <p:nvPr/>
          </p:nvSpPr>
          <p:spPr>
            <a:xfrm>
              <a:off x="3215250" y="4480650"/>
              <a:ext cx="38475" cy="125200"/>
            </a:xfrm>
            <a:custGeom>
              <a:avLst/>
              <a:gdLst/>
              <a:ahLst/>
              <a:cxnLst/>
              <a:rect l="l" t="t" r="r" b="b"/>
              <a:pathLst>
                <a:path w="1539" h="5008" extrusionOk="0">
                  <a:moveTo>
                    <a:pt x="853" y="0"/>
                  </a:moveTo>
                  <a:lnTo>
                    <a:pt x="728" y="21"/>
                  </a:lnTo>
                  <a:lnTo>
                    <a:pt x="624" y="83"/>
                  </a:lnTo>
                  <a:lnTo>
                    <a:pt x="520" y="145"/>
                  </a:lnTo>
                  <a:lnTo>
                    <a:pt x="437" y="229"/>
                  </a:lnTo>
                  <a:lnTo>
                    <a:pt x="375" y="332"/>
                  </a:lnTo>
                  <a:lnTo>
                    <a:pt x="333" y="436"/>
                  </a:lnTo>
                  <a:lnTo>
                    <a:pt x="292" y="561"/>
                  </a:lnTo>
                  <a:lnTo>
                    <a:pt x="1" y="4321"/>
                  </a:lnTo>
                  <a:lnTo>
                    <a:pt x="1" y="4446"/>
                  </a:lnTo>
                  <a:lnTo>
                    <a:pt x="21" y="4571"/>
                  </a:lnTo>
                  <a:lnTo>
                    <a:pt x="63" y="4675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24"/>
                  </a:lnTo>
                  <a:lnTo>
                    <a:pt x="437" y="4966"/>
                  </a:lnTo>
                  <a:lnTo>
                    <a:pt x="562" y="4986"/>
                  </a:lnTo>
                  <a:lnTo>
                    <a:pt x="624" y="5007"/>
                  </a:lnTo>
                  <a:lnTo>
                    <a:pt x="728" y="4986"/>
                  </a:lnTo>
                  <a:lnTo>
                    <a:pt x="853" y="4945"/>
                  </a:lnTo>
                  <a:lnTo>
                    <a:pt x="956" y="4903"/>
                  </a:lnTo>
                  <a:lnTo>
                    <a:pt x="1040" y="4841"/>
                  </a:lnTo>
                  <a:lnTo>
                    <a:pt x="1123" y="4758"/>
                  </a:lnTo>
                  <a:lnTo>
                    <a:pt x="1185" y="4654"/>
                  </a:lnTo>
                  <a:lnTo>
                    <a:pt x="1227" y="4550"/>
                  </a:lnTo>
                  <a:lnTo>
                    <a:pt x="1247" y="4425"/>
                  </a:lnTo>
                  <a:lnTo>
                    <a:pt x="1538" y="665"/>
                  </a:lnTo>
                  <a:lnTo>
                    <a:pt x="1538" y="540"/>
                  </a:lnTo>
                  <a:lnTo>
                    <a:pt x="1517" y="416"/>
                  </a:lnTo>
                  <a:lnTo>
                    <a:pt x="1476" y="312"/>
                  </a:lnTo>
                  <a:lnTo>
                    <a:pt x="1393" y="208"/>
                  </a:lnTo>
                  <a:lnTo>
                    <a:pt x="1310" y="125"/>
                  </a:lnTo>
                  <a:lnTo>
                    <a:pt x="1206" y="62"/>
                  </a:lnTo>
                  <a:lnTo>
                    <a:pt x="1102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42"/>
            <p:cNvSpPr/>
            <p:nvPr/>
          </p:nvSpPr>
          <p:spPr>
            <a:xfrm>
              <a:off x="3281225" y="4485825"/>
              <a:ext cx="38975" cy="125200"/>
            </a:xfrm>
            <a:custGeom>
              <a:avLst/>
              <a:gdLst/>
              <a:ahLst/>
              <a:cxnLst/>
              <a:rect l="l" t="t" r="r" b="b"/>
              <a:pathLst>
                <a:path w="1559" h="5008" extrusionOk="0">
                  <a:moveTo>
                    <a:pt x="852" y="1"/>
                  </a:moveTo>
                  <a:lnTo>
                    <a:pt x="727" y="42"/>
                  </a:lnTo>
                  <a:lnTo>
                    <a:pt x="624" y="84"/>
                  </a:lnTo>
                  <a:lnTo>
                    <a:pt x="520" y="146"/>
                  </a:lnTo>
                  <a:lnTo>
                    <a:pt x="437" y="229"/>
                  </a:lnTo>
                  <a:lnTo>
                    <a:pt x="374" y="333"/>
                  </a:lnTo>
                  <a:lnTo>
                    <a:pt x="333" y="458"/>
                  </a:lnTo>
                  <a:lnTo>
                    <a:pt x="312" y="583"/>
                  </a:lnTo>
                  <a:lnTo>
                    <a:pt x="0" y="4322"/>
                  </a:lnTo>
                  <a:lnTo>
                    <a:pt x="0" y="4468"/>
                  </a:lnTo>
                  <a:lnTo>
                    <a:pt x="21" y="4572"/>
                  </a:lnTo>
                  <a:lnTo>
                    <a:pt x="83" y="4696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46"/>
                  </a:lnTo>
                  <a:lnTo>
                    <a:pt x="457" y="4987"/>
                  </a:lnTo>
                  <a:lnTo>
                    <a:pt x="582" y="5008"/>
                  </a:lnTo>
                  <a:lnTo>
                    <a:pt x="624" y="5008"/>
                  </a:lnTo>
                  <a:lnTo>
                    <a:pt x="748" y="4987"/>
                  </a:lnTo>
                  <a:lnTo>
                    <a:pt x="852" y="4966"/>
                  </a:lnTo>
                  <a:lnTo>
                    <a:pt x="956" y="4904"/>
                  </a:lnTo>
                  <a:lnTo>
                    <a:pt x="1039" y="4842"/>
                  </a:lnTo>
                  <a:lnTo>
                    <a:pt x="1122" y="4759"/>
                  </a:lnTo>
                  <a:lnTo>
                    <a:pt x="1185" y="4655"/>
                  </a:lnTo>
                  <a:lnTo>
                    <a:pt x="1226" y="4551"/>
                  </a:lnTo>
                  <a:lnTo>
                    <a:pt x="1247" y="4426"/>
                  </a:lnTo>
                  <a:lnTo>
                    <a:pt x="1559" y="686"/>
                  </a:lnTo>
                  <a:lnTo>
                    <a:pt x="1538" y="562"/>
                  </a:lnTo>
                  <a:lnTo>
                    <a:pt x="1517" y="437"/>
                  </a:lnTo>
                  <a:lnTo>
                    <a:pt x="1475" y="333"/>
                  </a:lnTo>
                  <a:lnTo>
                    <a:pt x="1413" y="229"/>
                  </a:lnTo>
                  <a:lnTo>
                    <a:pt x="1309" y="146"/>
                  </a:lnTo>
                  <a:lnTo>
                    <a:pt x="1226" y="84"/>
                  </a:lnTo>
                  <a:lnTo>
                    <a:pt x="1101" y="22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42"/>
            <p:cNvSpPr/>
            <p:nvPr/>
          </p:nvSpPr>
          <p:spPr>
            <a:xfrm>
              <a:off x="2983075" y="4576200"/>
              <a:ext cx="425950" cy="866400"/>
            </a:xfrm>
            <a:custGeom>
              <a:avLst/>
              <a:gdLst/>
              <a:ahLst/>
              <a:cxnLst/>
              <a:rect l="l" t="t" r="r" b="b"/>
              <a:pathLst>
                <a:path w="17038" h="34656" extrusionOk="0">
                  <a:moveTo>
                    <a:pt x="2993" y="1"/>
                  </a:moveTo>
                  <a:lnTo>
                    <a:pt x="2930" y="22"/>
                  </a:lnTo>
                  <a:lnTo>
                    <a:pt x="2826" y="84"/>
                  </a:lnTo>
                  <a:lnTo>
                    <a:pt x="2743" y="167"/>
                  </a:lnTo>
                  <a:lnTo>
                    <a:pt x="2722" y="229"/>
                  </a:lnTo>
                  <a:lnTo>
                    <a:pt x="2702" y="292"/>
                  </a:lnTo>
                  <a:lnTo>
                    <a:pt x="1" y="33492"/>
                  </a:lnTo>
                  <a:lnTo>
                    <a:pt x="14336" y="34656"/>
                  </a:lnTo>
                  <a:lnTo>
                    <a:pt x="17037" y="1476"/>
                  </a:lnTo>
                  <a:lnTo>
                    <a:pt x="17037" y="1393"/>
                  </a:lnTo>
                  <a:lnTo>
                    <a:pt x="17037" y="1331"/>
                  </a:lnTo>
                  <a:lnTo>
                    <a:pt x="16975" y="1227"/>
                  </a:lnTo>
                  <a:lnTo>
                    <a:pt x="16871" y="1144"/>
                  </a:lnTo>
                  <a:lnTo>
                    <a:pt x="16809" y="1123"/>
                  </a:lnTo>
                  <a:lnTo>
                    <a:pt x="16746" y="1102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2"/>
            <p:cNvSpPr/>
            <p:nvPr/>
          </p:nvSpPr>
          <p:spPr>
            <a:xfrm>
              <a:off x="3277575" y="4599575"/>
              <a:ext cx="131450" cy="843025"/>
            </a:xfrm>
            <a:custGeom>
              <a:avLst/>
              <a:gdLst/>
              <a:ahLst/>
              <a:cxnLst/>
              <a:rect l="l" t="t" r="r" b="b"/>
              <a:pathLst>
                <a:path w="5258" h="33721" extrusionOk="0">
                  <a:moveTo>
                    <a:pt x="2723" y="1"/>
                  </a:moveTo>
                  <a:lnTo>
                    <a:pt x="1" y="33513"/>
                  </a:lnTo>
                  <a:lnTo>
                    <a:pt x="2556" y="33721"/>
                  </a:lnTo>
                  <a:lnTo>
                    <a:pt x="5257" y="541"/>
                  </a:lnTo>
                  <a:lnTo>
                    <a:pt x="5257" y="458"/>
                  </a:lnTo>
                  <a:lnTo>
                    <a:pt x="5257" y="396"/>
                  </a:lnTo>
                  <a:lnTo>
                    <a:pt x="5195" y="292"/>
                  </a:lnTo>
                  <a:lnTo>
                    <a:pt x="5091" y="209"/>
                  </a:lnTo>
                  <a:lnTo>
                    <a:pt x="5029" y="188"/>
                  </a:lnTo>
                  <a:lnTo>
                    <a:pt x="4966" y="167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42"/>
            <p:cNvSpPr/>
            <p:nvPr/>
          </p:nvSpPr>
          <p:spPr>
            <a:xfrm>
              <a:off x="3047475" y="5215075"/>
              <a:ext cx="86250" cy="209875"/>
            </a:xfrm>
            <a:custGeom>
              <a:avLst/>
              <a:gdLst/>
              <a:ahLst/>
              <a:cxnLst/>
              <a:rect l="l" t="t" r="r" b="b"/>
              <a:pathLst>
                <a:path w="3450" h="8395" extrusionOk="0">
                  <a:moveTo>
                    <a:pt x="1829" y="1"/>
                  </a:moveTo>
                  <a:lnTo>
                    <a:pt x="1684" y="22"/>
                  </a:lnTo>
                  <a:lnTo>
                    <a:pt x="1538" y="63"/>
                  </a:lnTo>
                  <a:lnTo>
                    <a:pt x="1414" y="105"/>
                  </a:lnTo>
                  <a:lnTo>
                    <a:pt x="1289" y="188"/>
                  </a:lnTo>
                  <a:lnTo>
                    <a:pt x="1164" y="250"/>
                  </a:lnTo>
                  <a:lnTo>
                    <a:pt x="1061" y="333"/>
                  </a:lnTo>
                  <a:lnTo>
                    <a:pt x="957" y="437"/>
                  </a:lnTo>
                  <a:lnTo>
                    <a:pt x="853" y="541"/>
                  </a:lnTo>
                  <a:lnTo>
                    <a:pt x="770" y="645"/>
                  </a:lnTo>
                  <a:lnTo>
                    <a:pt x="707" y="769"/>
                  </a:lnTo>
                  <a:lnTo>
                    <a:pt x="645" y="894"/>
                  </a:lnTo>
                  <a:lnTo>
                    <a:pt x="603" y="1040"/>
                  </a:lnTo>
                  <a:lnTo>
                    <a:pt x="562" y="1185"/>
                  </a:lnTo>
                  <a:lnTo>
                    <a:pt x="541" y="1330"/>
                  </a:lnTo>
                  <a:lnTo>
                    <a:pt x="1" y="8145"/>
                  </a:lnTo>
                  <a:lnTo>
                    <a:pt x="2889" y="8394"/>
                  </a:lnTo>
                  <a:lnTo>
                    <a:pt x="3450" y="1559"/>
                  </a:lnTo>
                  <a:lnTo>
                    <a:pt x="3450" y="1414"/>
                  </a:lnTo>
                  <a:lnTo>
                    <a:pt x="3450" y="1268"/>
                  </a:lnTo>
                  <a:lnTo>
                    <a:pt x="3408" y="1123"/>
                  </a:lnTo>
                  <a:lnTo>
                    <a:pt x="3388" y="998"/>
                  </a:lnTo>
                  <a:lnTo>
                    <a:pt x="3325" y="853"/>
                  </a:lnTo>
                  <a:lnTo>
                    <a:pt x="3263" y="728"/>
                  </a:lnTo>
                  <a:lnTo>
                    <a:pt x="3201" y="624"/>
                  </a:lnTo>
                  <a:lnTo>
                    <a:pt x="3097" y="499"/>
                  </a:lnTo>
                  <a:lnTo>
                    <a:pt x="3014" y="395"/>
                  </a:lnTo>
                  <a:lnTo>
                    <a:pt x="2910" y="312"/>
                  </a:lnTo>
                  <a:lnTo>
                    <a:pt x="2785" y="229"/>
                  </a:lnTo>
                  <a:lnTo>
                    <a:pt x="2681" y="146"/>
                  </a:lnTo>
                  <a:lnTo>
                    <a:pt x="2536" y="105"/>
                  </a:lnTo>
                  <a:lnTo>
                    <a:pt x="2411" y="42"/>
                  </a:lnTo>
                  <a:lnTo>
                    <a:pt x="2266" y="22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42"/>
            <p:cNvSpPr/>
            <p:nvPr/>
          </p:nvSpPr>
          <p:spPr>
            <a:xfrm>
              <a:off x="3204875" y="5227550"/>
              <a:ext cx="86750" cy="209850"/>
            </a:xfrm>
            <a:custGeom>
              <a:avLst/>
              <a:gdLst/>
              <a:ahLst/>
              <a:cxnLst/>
              <a:rect l="l" t="t" r="r" b="b"/>
              <a:pathLst>
                <a:path w="3470" h="8394" extrusionOk="0">
                  <a:moveTo>
                    <a:pt x="1995" y="0"/>
                  </a:moveTo>
                  <a:lnTo>
                    <a:pt x="1849" y="21"/>
                  </a:lnTo>
                  <a:lnTo>
                    <a:pt x="1704" y="42"/>
                  </a:lnTo>
                  <a:lnTo>
                    <a:pt x="1558" y="83"/>
                  </a:lnTo>
                  <a:lnTo>
                    <a:pt x="1434" y="125"/>
                  </a:lnTo>
                  <a:lnTo>
                    <a:pt x="1309" y="187"/>
                  </a:lnTo>
                  <a:lnTo>
                    <a:pt x="1184" y="270"/>
                  </a:lnTo>
                  <a:lnTo>
                    <a:pt x="1081" y="354"/>
                  </a:lnTo>
                  <a:lnTo>
                    <a:pt x="977" y="457"/>
                  </a:lnTo>
                  <a:lnTo>
                    <a:pt x="873" y="561"/>
                  </a:lnTo>
                  <a:lnTo>
                    <a:pt x="790" y="665"/>
                  </a:lnTo>
                  <a:lnTo>
                    <a:pt x="727" y="790"/>
                  </a:lnTo>
                  <a:lnTo>
                    <a:pt x="665" y="915"/>
                  </a:lnTo>
                  <a:lnTo>
                    <a:pt x="623" y="1060"/>
                  </a:lnTo>
                  <a:lnTo>
                    <a:pt x="582" y="1205"/>
                  </a:lnTo>
                  <a:lnTo>
                    <a:pt x="561" y="1351"/>
                  </a:lnTo>
                  <a:lnTo>
                    <a:pt x="0" y="8165"/>
                  </a:lnTo>
                  <a:lnTo>
                    <a:pt x="2909" y="8394"/>
                  </a:lnTo>
                  <a:lnTo>
                    <a:pt x="3470" y="1579"/>
                  </a:lnTo>
                  <a:lnTo>
                    <a:pt x="3470" y="1434"/>
                  </a:lnTo>
                  <a:lnTo>
                    <a:pt x="3470" y="1289"/>
                  </a:lnTo>
                  <a:lnTo>
                    <a:pt x="3428" y="1143"/>
                  </a:lnTo>
                  <a:lnTo>
                    <a:pt x="3407" y="998"/>
                  </a:lnTo>
                  <a:lnTo>
                    <a:pt x="3345" y="873"/>
                  </a:lnTo>
                  <a:lnTo>
                    <a:pt x="3283" y="748"/>
                  </a:lnTo>
                  <a:lnTo>
                    <a:pt x="3220" y="624"/>
                  </a:lnTo>
                  <a:lnTo>
                    <a:pt x="3117" y="520"/>
                  </a:lnTo>
                  <a:lnTo>
                    <a:pt x="3034" y="416"/>
                  </a:lnTo>
                  <a:lnTo>
                    <a:pt x="2930" y="333"/>
                  </a:lnTo>
                  <a:lnTo>
                    <a:pt x="2805" y="250"/>
                  </a:lnTo>
                  <a:lnTo>
                    <a:pt x="2680" y="167"/>
                  </a:lnTo>
                  <a:lnTo>
                    <a:pt x="2556" y="104"/>
                  </a:lnTo>
                  <a:lnTo>
                    <a:pt x="2431" y="63"/>
                  </a:lnTo>
                  <a:lnTo>
                    <a:pt x="2286" y="21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42"/>
            <p:cNvSpPr/>
            <p:nvPr/>
          </p:nvSpPr>
          <p:spPr>
            <a:xfrm>
              <a:off x="3024625" y="4695675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62" y="0"/>
                  </a:moveTo>
                  <a:lnTo>
                    <a:pt x="437" y="42"/>
                  </a:lnTo>
                  <a:lnTo>
                    <a:pt x="333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84" y="333"/>
                  </a:lnTo>
                  <a:lnTo>
                    <a:pt x="42" y="457"/>
                  </a:lnTo>
                  <a:lnTo>
                    <a:pt x="1" y="582"/>
                  </a:lnTo>
                  <a:lnTo>
                    <a:pt x="22" y="707"/>
                  </a:lnTo>
                  <a:lnTo>
                    <a:pt x="42" y="831"/>
                  </a:lnTo>
                  <a:lnTo>
                    <a:pt x="84" y="935"/>
                  </a:lnTo>
                  <a:lnTo>
                    <a:pt x="146" y="1039"/>
                  </a:lnTo>
                  <a:lnTo>
                    <a:pt x="250" y="1122"/>
                  </a:lnTo>
                  <a:lnTo>
                    <a:pt x="333" y="1185"/>
                  </a:lnTo>
                  <a:lnTo>
                    <a:pt x="458" y="1226"/>
                  </a:lnTo>
                  <a:lnTo>
                    <a:pt x="583" y="1247"/>
                  </a:lnTo>
                  <a:lnTo>
                    <a:pt x="14918" y="2410"/>
                  </a:lnTo>
                  <a:lnTo>
                    <a:pt x="15084" y="2410"/>
                  </a:lnTo>
                  <a:lnTo>
                    <a:pt x="15188" y="2369"/>
                  </a:lnTo>
                  <a:lnTo>
                    <a:pt x="15292" y="2327"/>
                  </a:lnTo>
                  <a:lnTo>
                    <a:pt x="15396" y="2244"/>
                  </a:lnTo>
                  <a:lnTo>
                    <a:pt x="15458" y="2161"/>
                  </a:lnTo>
                  <a:lnTo>
                    <a:pt x="15521" y="2078"/>
                  </a:lnTo>
                  <a:lnTo>
                    <a:pt x="15562" y="1974"/>
                  </a:lnTo>
                  <a:lnTo>
                    <a:pt x="15583" y="1850"/>
                  </a:lnTo>
                  <a:lnTo>
                    <a:pt x="15583" y="1725"/>
                  </a:lnTo>
                  <a:lnTo>
                    <a:pt x="15562" y="1600"/>
                  </a:lnTo>
                  <a:lnTo>
                    <a:pt x="15521" y="1496"/>
                  </a:lnTo>
                  <a:lnTo>
                    <a:pt x="15438" y="1392"/>
                  </a:lnTo>
                  <a:lnTo>
                    <a:pt x="15354" y="1309"/>
                  </a:lnTo>
                  <a:lnTo>
                    <a:pt x="15251" y="1247"/>
                  </a:lnTo>
                  <a:lnTo>
                    <a:pt x="15147" y="1205"/>
                  </a:lnTo>
                  <a:lnTo>
                    <a:pt x="15022" y="1164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42"/>
            <p:cNvSpPr/>
            <p:nvPr/>
          </p:nvSpPr>
          <p:spPr>
            <a:xfrm>
              <a:off x="3013725" y="48317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1" y="1"/>
                  </a:moveTo>
                  <a:lnTo>
                    <a:pt x="437" y="22"/>
                  </a:lnTo>
                  <a:lnTo>
                    <a:pt x="312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63" y="333"/>
                  </a:lnTo>
                  <a:lnTo>
                    <a:pt x="21" y="458"/>
                  </a:lnTo>
                  <a:lnTo>
                    <a:pt x="1" y="583"/>
                  </a:lnTo>
                  <a:lnTo>
                    <a:pt x="1" y="707"/>
                  </a:lnTo>
                  <a:lnTo>
                    <a:pt x="42" y="811"/>
                  </a:lnTo>
                  <a:lnTo>
                    <a:pt x="84" y="936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85"/>
                  </a:lnTo>
                  <a:lnTo>
                    <a:pt x="458" y="1227"/>
                  </a:lnTo>
                  <a:lnTo>
                    <a:pt x="582" y="1247"/>
                  </a:lnTo>
                  <a:lnTo>
                    <a:pt x="14918" y="2411"/>
                  </a:lnTo>
                  <a:lnTo>
                    <a:pt x="15084" y="2411"/>
                  </a:lnTo>
                  <a:lnTo>
                    <a:pt x="15188" y="2369"/>
                  </a:lnTo>
                  <a:lnTo>
                    <a:pt x="15292" y="2328"/>
                  </a:lnTo>
                  <a:lnTo>
                    <a:pt x="15375" y="2245"/>
                  </a:lnTo>
                  <a:lnTo>
                    <a:pt x="15458" y="2162"/>
                  </a:lnTo>
                  <a:lnTo>
                    <a:pt x="15520" y="2058"/>
                  </a:lnTo>
                  <a:lnTo>
                    <a:pt x="15562" y="1954"/>
                  </a:lnTo>
                  <a:lnTo>
                    <a:pt x="15583" y="1850"/>
                  </a:lnTo>
                  <a:lnTo>
                    <a:pt x="15583" y="1704"/>
                  </a:lnTo>
                  <a:lnTo>
                    <a:pt x="15562" y="1601"/>
                  </a:lnTo>
                  <a:lnTo>
                    <a:pt x="15500" y="1476"/>
                  </a:lnTo>
                  <a:lnTo>
                    <a:pt x="15437" y="1393"/>
                  </a:lnTo>
                  <a:lnTo>
                    <a:pt x="15354" y="1310"/>
                  </a:lnTo>
                  <a:lnTo>
                    <a:pt x="15250" y="1247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42"/>
            <p:cNvSpPr/>
            <p:nvPr/>
          </p:nvSpPr>
          <p:spPr>
            <a:xfrm>
              <a:off x="3002825" y="49678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0" y="0"/>
                  </a:moveTo>
                  <a:lnTo>
                    <a:pt x="416" y="21"/>
                  </a:lnTo>
                  <a:lnTo>
                    <a:pt x="312" y="83"/>
                  </a:lnTo>
                  <a:lnTo>
                    <a:pt x="208" y="146"/>
                  </a:lnTo>
                  <a:lnTo>
                    <a:pt x="125" y="229"/>
                  </a:lnTo>
                  <a:lnTo>
                    <a:pt x="63" y="333"/>
                  </a:lnTo>
                  <a:lnTo>
                    <a:pt x="21" y="437"/>
                  </a:lnTo>
                  <a:lnTo>
                    <a:pt x="0" y="561"/>
                  </a:lnTo>
                  <a:lnTo>
                    <a:pt x="0" y="686"/>
                  </a:lnTo>
                  <a:lnTo>
                    <a:pt x="21" y="810"/>
                  </a:lnTo>
                  <a:lnTo>
                    <a:pt x="83" y="914"/>
                  </a:lnTo>
                  <a:lnTo>
                    <a:pt x="146" y="1018"/>
                  </a:lnTo>
                  <a:lnTo>
                    <a:pt x="229" y="1101"/>
                  </a:lnTo>
                  <a:lnTo>
                    <a:pt x="333" y="1164"/>
                  </a:lnTo>
                  <a:lnTo>
                    <a:pt x="437" y="1226"/>
                  </a:lnTo>
                  <a:lnTo>
                    <a:pt x="561" y="1247"/>
                  </a:lnTo>
                  <a:lnTo>
                    <a:pt x="14897" y="2410"/>
                  </a:lnTo>
                  <a:lnTo>
                    <a:pt x="14959" y="2410"/>
                  </a:lnTo>
                  <a:lnTo>
                    <a:pt x="15063" y="2389"/>
                  </a:lnTo>
                  <a:lnTo>
                    <a:pt x="15188" y="2369"/>
                  </a:lnTo>
                  <a:lnTo>
                    <a:pt x="15292" y="2306"/>
                  </a:lnTo>
                  <a:lnTo>
                    <a:pt x="15375" y="2244"/>
                  </a:lnTo>
                  <a:lnTo>
                    <a:pt x="15458" y="2161"/>
                  </a:lnTo>
                  <a:lnTo>
                    <a:pt x="15520" y="2057"/>
                  </a:lnTo>
                  <a:lnTo>
                    <a:pt x="15562" y="1953"/>
                  </a:lnTo>
                  <a:lnTo>
                    <a:pt x="15582" y="1829"/>
                  </a:lnTo>
                  <a:lnTo>
                    <a:pt x="15582" y="1704"/>
                  </a:lnTo>
                  <a:lnTo>
                    <a:pt x="15541" y="1579"/>
                  </a:lnTo>
                  <a:lnTo>
                    <a:pt x="15499" y="1475"/>
                  </a:lnTo>
                  <a:lnTo>
                    <a:pt x="15437" y="1371"/>
                  </a:lnTo>
                  <a:lnTo>
                    <a:pt x="15333" y="1288"/>
                  </a:lnTo>
                  <a:lnTo>
                    <a:pt x="15250" y="1226"/>
                  </a:lnTo>
                  <a:lnTo>
                    <a:pt x="15125" y="1184"/>
                  </a:lnTo>
                  <a:lnTo>
                    <a:pt x="15001" y="116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42"/>
            <p:cNvSpPr/>
            <p:nvPr/>
          </p:nvSpPr>
          <p:spPr>
            <a:xfrm>
              <a:off x="2991900" y="5103925"/>
              <a:ext cx="389075" cy="60275"/>
            </a:xfrm>
            <a:custGeom>
              <a:avLst/>
              <a:gdLst/>
              <a:ahLst/>
              <a:cxnLst/>
              <a:rect l="l" t="t" r="r" b="b"/>
              <a:pathLst>
                <a:path w="15563" h="2411" extrusionOk="0">
                  <a:moveTo>
                    <a:pt x="541" y="1"/>
                  </a:moveTo>
                  <a:lnTo>
                    <a:pt x="416" y="21"/>
                  </a:lnTo>
                  <a:lnTo>
                    <a:pt x="313" y="63"/>
                  </a:lnTo>
                  <a:lnTo>
                    <a:pt x="209" y="146"/>
                  </a:lnTo>
                  <a:lnTo>
                    <a:pt x="126" y="229"/>
                  </a:lnTo>
                  <a:lnTo>
                    <a:pt x="63" y="333"/>
                  </a:lnTo>
                  <a:lnTo>
                    <a:pt x="22" y="437"/>
                  </a:lnTo>
                  <a:lnTo>
                    <a:pt x="1" y="562"/>
                  </a:lnTo>
                  <a:lnTo>
                    <a:pt x="1" y="686"/>
                  </a:lnTo>
                  <a:lnTo>
                    <a:pt x="22" y="811"/>
                  </a:lnTo>
                  <a:lnTo>
                    <a:pt x="63" y="915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64"/>
                  </a:lnTo>
                  <a:lnTo>
                    <a:pt x="437" y="1206"/>
                  </a:lnTo>
                  <a:lnTo>
                    <a:pt x="562" y="1226"/>
                  </a:lnTo>
                  <a:lnTo>
                    <a:pt x="14897" y="2411"/>
                  </a:lnTo>
                  <a:lnTo>
                    <a:pt x="14939" y="2411"/>
                  </a:lnTo>
                  <a:lnTo>
                    <a:pt x="15064" y="2390"/>
                  </a:lnTo>
                  <a:lnTo>
                    <a:pt x="15168" y="2369"/>
                  </a:lnTo>
                  <a:lnTo>
                    <a:pt x="15271" y="2307"/>
                  </a:lnTo>
                  <a:lnTo>
                    <a:pt x="15375" y="2244"/>
                  </a:lnTo>
                  <a:lnTo>
                    <a:pt x="15438" y="2161"/>
                  </a:lnTo>
                  <a:lnTo>
                    <a:pt x="15500" y="2057"/>
                  </a:lnTo>
                  <a:lnTo>
                    <a:pt x="15542" y="1954"/>
                  </a:lnTo>
                  <a:lnTo>
                    <a:pt x="15562" y="1829"/>
                  </a:lnTo>
                  <a:lnTo>
                    <a:pt x="15562" y="1704"/>
                  </a:lnTo>
                  <a:lnTo>
                    <a:pt x="15542" y="1580"/>
                  </a:lnTo>
                  <a:lnTo>
                    <a:pt x="15500" y="1476"/>
                  </a:lnTo>
                  <a:lnTo>
                    <a:pt x="15417" y="1372"/>
                  </a:lnTo>
                  <a:lnTo>
                    <a:pt x="15334" y="1289"/>
                  </a:lnTo>
                  <a:lnTo>
                    <a:pt x="15230" y="1226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42"/>
            <p:cNvSpPr/>
            <p:nvPr/>
          </p:nvSpPr>
          <p:spPr>
            <a:xfrm>
              <a:off x="3084375" y="4616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7" y="2598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7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91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42"/>
            <p:cNvSpPr/>
            <p:nvPr/>
          </p:nvSpPr>
          <p:spPr>
            <a:xfrm>
              <a:off x="3146175" y="46214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7"/>
                  </a:lnTo>
                  <a:lnTo>
                    <a:pt x="125" y="561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7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42"/>
            <p:cNvSpPr/>
            <p:nvPr/>
          </p:nvSpPr>
          <p:spPr>
            <a:xfrm>
              <a:off x="3207975" y="4626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89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42"/>
            <p:cNvSpPr/>
            <p:nvPr/>
          </p:nvSpPr>
          <p:spPr>
            <a:xfrm>
              <a:off x="3269800" y="4631275"/>
              <a:ext cx="34300" cy="65450"/>
            </a:xfrm>
            <a:custGeom>
              <a:avLst/>
              <a:gdLst/>
              <a:ahLst/>
              <a:cxnLst/>
              <a:rect l="l" t="t" r="r" b="b"/>
              <a:pathLst>
                <a:path w="1372" h="2618" extrusionOk="0">
                  <a:moveTo>
                    <a:pt x="665" y="0"/>
                  </a:moveTo>
                  <a:lnTo>
                    <a:pt x="540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49"/>
                  </a:lnTo>
                  <a:lnTo>
                    <a:pt x="187" y="333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0" y="1953"/>
                  </a:lnTo>
                  <a:lnTo>
                    <a:pt x="0" y="2078"/>
                  </a:lnTo>
                  <a:lnTo>
                    <a:pt x="42" y="2182"/>
                  </a:lnTo>
                  <a:lnTo>
                    <a:pt x="83" y="2306"/>
                  </a:lnTo>
                  <a:lnTo>
                    <a:pt x="146" y="2389"/>
                  </a:lnTo>
                  <a:lnTo>
                    <a:pt x="250" y="2473"/>
                  </a:lnTo>
                  <a:lnTo>
                    <a:pt x="333" y="2556"/>
                  </a:lnTo>
                  <a:lnTo>
                    <a:pt x="457" y="2597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7"/>
                  </a:lnTo>
                  <a:lnTo>
                    <a:pt x="852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7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8" y="333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39" y="83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42"/>
            <p:cNvSpPr/>
            <p:nvPr/>
          </p:nvSpPr>
          <p:spPr>
            <a:xfrm>
              <a:off x="3331600" y="463645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1" y="22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1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67" y="2390"/>
                  </a:lnTo>
                  <a:lnTo>
                    <a:pt x="250" y="2473"/>
                  </a:lnTo>
                  <a:lnTo>
                    <a:pt x="354" y="2536"/>
                  </a:lnTo>
                  <a:lnTo>
                    <a:pt x="458" y="2577"/>
                  </a:lnTo>
                  <a:lnTo>
                    <a:pt x="582" y="2619"/>
                  </a:lnTo>
                  <a:lnTo>
                    <a:pt x="624" y="2619"/>
                  </a:lnTo>
                  <a:lnTo>
                    <a:pt x="749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3"/>
                  </a:lnTo>
                  <a:lnTo>
                    <a:pt x="1123" y="2369"/>
                  </a:lnTo>
                  <a:lnTo>
                    <a:pt x="1185" y="2266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2" y="666"/>
                  </a:lnTo>
                  <a:lnTo>
                    <a:pt x="1372" y="541"/>
                  </a:lnTo>
                  <a:lnTo>
                    <a:pt x="1330" y="437"/>
                  </a:lnTo>
                  <a:lnTo>
                    <a:pt x="1289" y="313"/>
                  </a:lnTo>
                  <a:lnTo>
                    <a:pt x="1226" y="229"/>
                  </a:lnTo>
                  <a:lnTo>
                    <a:pt x="1123" y="146"/>
                  </a:lnTo>
                  <a:lnTo>
                    <a:pt x="1039" y="63"/>
                  </a:lnTo>
                  <a:lnTo>
                    <a:pt x="915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42"/>
            <p:cNvSpPr/>
            <p:nvPr/>
          </p:nvSpPr>
          <p:spPr>
            <a:xfrm>
              <a:off x="3073450" y="47528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45" y="1"/>
                  </a:moveTo>
                  <a:lnTo>
                    <a:pt x="541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58"/>
                  </a:lnTo>
                  <a:lnTo>
                    <a:pt x="105" y="583"/>
                  </a:lnTo>
                  <a:lnTo>
                    <a:pt x="1" y="1933"/>
                  </a:lnTo>
                  <a:lnTo>
                    <a:pt x="1" y="2058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98"/>
                  </a:lnTo>
                  <a:lnTo>
                    <a:pt x="562" y="2619"/>
                  </a:lnTo>
                  <a:lnTo>
                    <a:pt x="624" y="2619"/>
                  </a:lnTo>
                  <a:lnTo>
                    <a:pt x="728" y="2598"/>
                  </a:lnTo>
                  <a:lnTo>
                    <a:pt x="853" y="2577"/>
                  </a:lnTo>
                  <a:lnTo>
                    <a:pt x="956" y="2515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7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10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42"/>
            <p:cNvSpPr/>
            <p:nvPr/>
          </p:nvSpPr>
          <p:spPr>
            <a:xfrm>
              <a:off x="3135275" y="4758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40" y="21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66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6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52" y="2556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48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42"/>
            <p:cNvSpPr/>
            <p:nvPr/>
          </p:nvSpPr>
          <p:spPr>
            <a:xfrm>
              <a:off x="3197075" y="47632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7"/>
                  </a:lnTo>
                  <a:lnTo>
                    <a:pt x="72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44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2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42"/>
            <p:cNvSpPr/>
            <p:nvPr/>
          </p:nvSpPr>
          <p:spPr>
            <a:xfrm>
              <a:off x="3258875" y="4767875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6" y="0"/>
                  </a:moveTo>
                  <a:lnTo>
                    <a:pt x="541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57"/>
                  </a:lnTo>
                  <a:lnTo>
                    <a:pt x="105" y="58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30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7"/>
                  </a:lnTo>
                  <a:lnTo>
                    <a:pt x="562" y="2618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3" y="2577"/>
                  </a:lnTo>
                  <a:lnTo>
                    <a:pt x="957" y="2514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41"/>
                  </a:lnTo>
                  <a:lnTo>
                    <a:pt x="1331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8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42"/>
            <p:cNvSpPr/>
            <p:nvPr/>
          </p:nvSpPr>
          <p:spPr>
            <a:xfrm>
              <a:off x="3320700" y="4773075"/>
              <a:ext cx="33775" cy="65450"/>
            </a:xfrm>
            <a:custGeom>
              <a:avLst/>
              <a:gdLst/>
              <a:ahLst/>
              <a:cxnLst/>
              <a:rect l="l" t="t" r="r" b="b"/>
              <a:pathLst>
                <a:path w="1351" h="2618" extrusionOk="0">
                  <a:moveTo>
                    <a:pt x="665" y="0"/>
                  </a:moveTo>
                  <a:lnTo>
                    <a:pt x="540" y="21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6"/>
                  </a:lnTo>
                  <a:lnTo>
                    <a:pt x="104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42"/>
            <p:cNvSpPr/>
            <p:nvPr/>
          </p:nvSpPr>
          <p:spPr>
            <a:xfrm>
              <a:off x="3062550" y="4887325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5" y="1"/>
                  </a:moveTo>
                  <a:lnTo>
                    <a:pt x="520" y="22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8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8" y="2598"/>
                  </a:lnTo>
                  <a:lnTo>
                    <a:pt x="852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2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6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3"/>
                  </a:lnTo>
                  <a:lnTo>
                    <a:pt x="1206" y="209"/>
                  </a:lnTo>
                  <a:lnTo>
                    <a:pt x="1122" y="12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42"/>
            <p:cNvSpPr/>
            <p:nvPr/>
          </p:nvSpPr>
          <p:spPr>
            <a:xfrm>
              <a:off x="3124350" y="4892525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1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7" y="333"/>
                  </a:lnTo>
                  <a:lnTo>
                    <a:pt x="126" y="437"/>
                  </a:lnTo>
                  <a:lnTo>
                    <a:pt x="105" y="56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8"/>
                  </a:lnTo>
                  <a:lnTo>
                    <a:pt x="728" y="2598"/>
                  </a:lnTo>
                  <a:lnTo>
                    <a:pt x="853" y="2556"/>
                  </a:lnTo>
                  <a:lnTo>
                    <a:pt x="957" y="2515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64" y="2265"/>
                  </a:lnTo>
                  <a:lnTo>
                    <a:pt x="1227" y="214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42"/>
            <p:cNvSpPr/>
            <p:nvPr/>
          </p:nvSpPr>
          <p:spPr>
            <a:xfrm>
              <a:off x="3186175" y="4897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44" y="1"/>
                  </a:moveTo>
                  <a:lnTo>
                    <a:pt x="540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6" y="333"/>
                  </a:lnTo>
                  <a:lnTo>
                    <a:pt x="125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8"/>
                  </a:lnTo>
                  <a:lnTo>
                    <a:pt x="561" y="2618"/>
                  </a:lnTo>
                  <a:lnTo>
                    <a:pt x="624" y="2618"/>
                  </a:lnTo>
                  <a:lnTo>
                    <a:pt x="727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8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89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42"/>
            <p:cNvSpPr/>
            <p:nvPr/>
          </p:nvSpPr>
          <p:spPr>
            <a:xfrm>
              <a:off x="3247975" y="49024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42"/>
            <p:cNvSpPr/>
            <p:nvPr/>
          </p:nvSpPr>
          <p:spPr>
            <a:xfrm>
              <a:off x="3309775" y="4907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36"/>
                  </a:lnTo>
                  <a:lnTo>
                    <a:pt x="10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30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8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42"/>
            <p:cNvSpPr/>
            <p:nvPr/>
          </p:nvSpPr>
          <p:spPr>
            <a:xfrm>
              <a:off x="3051125" y="502395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5"/>
                  </a:lnTo>
                  <a:lnTo>
                    <a:pt x="250" y="229"/>
                  </a:lnTo>
                  <a:lnTo>
                    <a:pt x="187" y="332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65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42"/>
            <p:cNvSpPr/>
            <p:nvPr/>
          </p:nvSpPr>
          <p:spPr>
            <a:xfrm>
              <a:off x="3112925" y="5028625"/>
              <a:ext cx="33800" cy="65450"/>
            </a:xfrm>
            <a:custGeom>
              <a:avLst/>
              <a:gdLst/>
              <a:ahLst/>
              <a:cxnLst/>
              <a:rect l="l" t="t" r="r" b="b"/>
              <a:pathLst>
                <a:path w="1352" h="2618" extrusionOk="0">
                  <a:moveTo>
                    <a:pt x="790" y="0"/>
                  </a:moveTo>
                  <a:lnTo>
                    <a:pt x="666" y="21"/>
                  </a:lnTo>
                  <a:lnTo>
                    <a:pt x="541" y="42"/>
                  </a:lnTo>
                  <a:lnTo>
                    <a:pt x="437" y="83"/>
                  </a:lnTo>
                  <a:lnTo>
                    <a:pt x="333" y="145"/>
                  </a:lnTo>
                  <a:lnTo>
                    <a:pt x="250" y="249"/>
                  </a:lnTo>
                  <a:lnTo>
                    <a:pt x="188" y="332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1" y="1953"/>
                  </a:lnTo>
                  <a:lnTo>
                    <a:pt x="1" y="2078"/>
                  </a:lnTo>
                  <a:lnTo>
                    <a:pt x="42" y="2182"/>
                  </a:lnTo>
                  <a:lnTo>
                    <a:pt x="84" y="2306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56"/>
                  </a:lnTo>
                  <a:lnTo>
                    <a:pt x="458" y="2597"/>
                  </a:lnTo>
                  <a:lnTo>
                    <a:pt x="583" y="2618"/>
                  </a:lnTo>
                  <a:lnTo>
                    <a:pt x="749" y="2618"/>
                  </a:lnTo>
                  <a:lnTo>
                    <a:pt x="853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9" y="332"/>
                  </a:lnTo>
                  <a:lnTo>
                    <a:pt x="1206" y="229"/>
                  </a:lnTo>
                  <a:lnTo>
                    <a:pt x="1123" y="145"/>
                  </a:lnTo>
                  <a:lnTo>
                    <a:pt x="1019" y="83"/>
                  </a:lnTo>
                  <a:lnTo>
                    <a:pt x="915" y="42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42"/>
            <p:cNvSpPr/>
            <p:nvPr/>
          </p:nvSpPr>
          <p:spPr>
            <a:xfrm>
              <a:off x="3174750" y="503380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0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49" y="2473"/>
                  </a:lnTo>
                  <a:lnTo>
                    <a:pt x="333" y="2536"/>
                  </a:lnTo>
                  <a:lnTo>
                    <a:pt x="457" y="2598"/>
                  </a:lnTo>
                  <a:lnTo>
                    <a:pt x="582" y="2619"/>
                  </a:lnTo>
                  <a:lnTo>
                    <a:pt x="623" y="2619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1" y="666"/>
                  </a:lnTo>
                  <a:lnTo>
                    <a:pt x="1351" y="541"/>
                  </a:lnTo>
                  <a:lnTo>
                    <a:pt x="1330" y="437"/>
                  </a:lnTo>
                  <a:lnTo>
                    <a:pt x="1288" y="312"/>
                  </a:lnTo>
                  <a:lnTo>
                    <a:pt x="1226" y="229"/>
                  </a:lnTo>
                  <a:lnTo>
                    <a:pt x="1122" y="146"/>
                  </a:lnTo>
                  <a:lnTo>
                    <a:pt x="1039" y="63"/>
                  </a:lnTo>
                  <a:lnTo>
                    <a:pt x="914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42"/>
            <p:cNvSpPr/>
            <p:nvPr/>
          </p:nvSpPr>
          <p:spPr>
            <a:xfrm>
              <a:off x="3237075" y="5039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20" y="21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31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1" y="2348"/>
                  </a:lnTo>
                  <a:lnTo>
                    <a:pt x="1164" y="2265"/>
                  </a:lnTo>
                  <a:lnTo>
                    <a:pt x="1205" y="2161"/>
                  </a:lnTo>
                  <a:lnTo>
                    <a:pt x="1226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42"/>
            <p:cNvSpPr/>
            <p:nvPr/>
          </p:nvSpPr>
          <p:spPr>
            <a:xfrm>
              <a:off x="3298875" y="50442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5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728" y="2597"/>
                  </a:lnTo>
                  <a:lnTo>
                    <a:pt x="853" y="2556"/>
                  </a:lnTo>
                  <a:lnTo>
                    <a:pt x="936" y="2514"/>
                  </a:lnTo>
                  <a:lnTo>
                    <a:pt x="1039" y="2431"/>
                  </a:lnTo>
                  <a:lnTo>
                    <a:pt x="1123" y="2348"/>
                  </a:lnTo>
                  <a:lnTo>
                    <a:pt x="1164" y="2244"/>
                  </a:lnTo>
                  <a:lnTo>
                    <a:pt x="1206" y="2140"/>
                  </a:lnTo>
                  <a:lnTo>
                    <a:pt x="1226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rgbClr val="D4E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42"/>
            <p:cNvSpPr/>
            <p:nvPr/>
          </p:nvSpPr>
          <p:spPr>
            <a:xfrm>
              <a:off x="3604800" y="5411925"/>
              <a:ext cx="91975" cy="55625"/>
            </a:xfrm>
            <a:custGeom>
              <a:avLst/>
              <a:gdLst/>
              <a:ahLst/>
              <a:cxnLst/>
              <a:rect l="l" t="t" r="r" b="b"/>
              <a:pathLst>
                <a:path w="3679" h="2225" extrusionOk="0">
                  <a:moveTo>
                    <a:pt x="1" y="1"/>
                  </a:moveTo>
                  <a:lnTo>
                    <a:pt x="229" y="22"/>
                  </a:lnTo>
                  <a:lnTo>
                    <a:pt x="437" y="84"/>
                  </a:lnTo>
                  <a:lnTo>
                    <a:pt x="624" y="188"/>
                  </a:lnTo>
                  <a:lnTo>
                    <a:pt x="790" y="313"/>
                  </a:lnTo>
                  <a:lnTo>
                    <a:pt x="915" y="479"/>
                  </a:lnTo>
                  <a:lnTo>
                    <a:pt x="1019" y="666"/>
                  </a:lnTo>
                  <a:lnTo>
                    <a:pt x="1081" y="874"/>
                  </a:lnTo>
                  <a:lnTo>
                    <a:pt x="1102" y="1102"/>
                  </a:lnTo>
                  <a:lnTo>
                    <a:pt x="1081" y="1331"/>
                  </a:lnTo>
                  <a:lnTo>
                    <a:pt x="1019" y="1538"/>
                  </a:lnTo>
                  <a:lnTo>
                    <a:pt x="915" y="1725"/>
                  </a:lnTo>
                  <a:lnTo>
                    <a:pt x="790" y="1892"/>
                  </a:lnTo>
                  <a:lnTo>
                    <a:pt x="624" y="2037"/>
                  </a:lnTo>
                  <a:lnTo>
                    <a:pt x="437" y="2141"/>
                  </a:lnTo>
                  <a:lnTo>
                    <a:pt x="229" y="2203"/>
                  </a:lnTo>
                  <a:lnTo>
                    <a:pt x="1" y="2224"/>
                  </a:lnTo>
                  <a:lnTo>
                    <a:pt x="2577" y="2224"/>
                  </a:lnTo>
                  <a:lnTo>
                    <a:pt x="2785" y="2203"/>
                  </a:lnTo>
                  <a:lnTo>
                    <a:pt x="2993" y="2141"/>
                  </a:lnTo>
                  <a:lnTo>
                    <a:pt x="3180" y="2037"/>
                  </a:lnTo>
                  <a:lnTo>
                    <a:pt x="3346" y="1892"/>
                  </a:lnTo>
                  <a:lnTo>
                    <a:pt x="3491" y="1725"/>
                  </a:lnTo>
                  <a:lnTo>
                    <a:pt x="3595" y="1538"/>
                  </a:lnTo>
                  <a:lnTo>
                    <a:pt x="3658" y="1331"/>
                  </a:lnTo>
                  <a:lnTo>
                    <a:pt x="3678" y="1102"/>
                  </a:lnTo>
                  <a:lnTo>
                    <a:pt x="3658" y="874"/>
                  </a:lnTo>
                  <a:lnTo>
                    <a:pt x="3595" y="666"/>
                  </a:lnTo>
                  <a:lnTo>
                    <a:pt x="3491" y="479"/>
                  </a:lnTo>
                  <a:lnTo>
                    <a:pt x="3346" y="313"/>
                  </a:lnTo>
                  <a:lnTo>
                    <a:pt x="3180" y="188"/>
                  </a:lnTo>
                  <a:lnTo>
                    <a:pt x="2993" y="84"/>
                  </a:lnTo>
                  <a:lnTo>
                    <a:pt x="2785" y="22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020931" y="4160652"/>
            <a:ext cx="3766059" cy="97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1.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Khái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quát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về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minh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châu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Âu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(EU)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790818" y="4094363"/>
            <a:ext cx="3766059" cy="1472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2.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Liên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minh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châu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Âu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– một trung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tâm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kinh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lớn</a:t>
            </a:r>
            <a:r>
              <a:rPr lang="en-US" sz="23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 trên thế </a:t>
            </a:r>
            <a:r>
              <a:rPr lang="en-US" sz="23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Arial" panose="020B0604020202020204" pitchFamily="34" charset="0"/>
              </a:rPr>
              <a:t>giới</a:t>
            </a:r>
            <a:endParaRPr lang="en-US" sz="2300" b="1" dirty="0">
              <a:solidFill>
                <a:prstClr val="black">
                  <a:lumMod val="95000"/>
                  <a:lumOff val="5000"/>
                </a:prst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76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5" grpId="0" animBg="1"/>
      <p:bldP spid="3532" grpId="0" animBg="1"/>
      <p:bldP spid="6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3511;p40"/>
          <p:cNvSpPr txBox="1">
            <a:spLocks noGrp="1"/>
          </p:cNvSpPr>
          <p:nvPr>
            <p:ph type="title"/>
          </p:nvPr>
        </p:nvSpPr>
        <p:spPr>
          <a:xfrm>
            <a:off x="2155896" y="2955840"/>
            <a:ext cx="8189886" cy="18235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" sz="4500" dirty="0">
                <a:solidFill>
                  <a:srgbClr val="64A9CC"/>
                </a:solidFill>
                <a:latin typeface="#9Slide03 IcielUni Sans Heavy" panose="00000500000000000000" pitchFamily="2" charset="0"/>
              </a:rPr>
              <a:t>KHÁI QUÁT VỀ LIÊN MINH CHÂU ÂU (EU)</a:t>
            </a:r>
            <a:endParaRPr sz="4500" dirty="0">
              <a:solidFill>
                <a:srgbClr val="64A9CC"/>
              </a:solidFill>
              <a:latin typeface="#9Slide03 IcielUni Sans Heavy" panose="00000500000000000000" pitchFamily="2" charset="0"/>
            </a:endParaRPr>
          </a:p>
        </p:txBody>
      </p:sp>
      <p:pic>
        <p:nvPicPr>
          <p:cNvPr id="3074" name="Picture 2" descr="Affaldsdirektive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4" l="10000" r="90000">
                        <a14:foregroundMark x1="76491" y1="95950" x2="76491" y2="95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773" y="1373044"/>
            <a:ext cx="3152054" cy="17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760720" y="2068617"/>
            <a:ext cx="470263" cy="426389"/>
          </a:xfrm>
          <a:prstGeom prst="ellipse">
            <a:avLst/>
          </a:prstGeom>
          <a:solidFill>
            <a:srgbClr val="074D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oogle Shape;3512;p40"/>
          <p:cNvSpPr txBox="1">
            <a:spLocks/>
          </p:cNvSpPr>
          <p:nvPr/>
        </p:nvSpPr>
        <p:spPr>
          <a:xfrm>
            <a:off x="5433299" y="1795275"/>
            <a:ext cx="1125103" cy="93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7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6000" kern="0" dirty="0">
                <a:solidFill>
                  <a:schemeClr val="lt1"/>
                </a:solidFill>
                <a:latin typeface="#9Slide03 IcielUni Sans Heavy" panose="000005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9523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1" grpId="0"/>
      <p:bldP spid="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kern="0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9596" y="2538200"/>
            <a:ext cx="5200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defRPr/>
            </a:pPr>
            <a:r>
              <a:rPr lang="en-US" sz="4000" b="1" dirty="0" err="1">
                <a:solidFill>
                  <a:srgbClr val="92029A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Ngược</a:t>
            </a:r>
            <a:r>
              <a:rPr lang="en-US" sz="4000" b="1" dirty="0">
                <a:solidFill>
                  <a:srgbClr val="92029A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2C0D8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dòng</a:t>
            </a:r>
            <a:r>
              <a:rPr lang="en-US" sz="4000" b="1" dirty="0">
                <a:solidFill>
                  <a:srgbClr val="92029A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D3C101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lịch</a:t>
            </a:r>
            <a:r>
              <a:rPr lang="en-US" sz="4000" b="1" dirty="0">
                <a:solidFill>
                  <a:srgbClr val="92029A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 </a:t>
            </a:r>
            <a:r>
              <a:rPr lang="en-US" sz="4000" b="1" dirty="0">
                <a:solidFill>
                  <a:srgbClr val="F30401"/>
                </a:solidFill>
                <a:latin typeface="#9Slide07 IcielNabila" pitchFamily="2" charset="0"/>
                <a:ea typeface="#9Slide03 Roboto Medium" panose="02000000000000000000" pitchFamily="2" charset="0"/>
              </a:rPr>
              <a:t>sử</a:t>
            </a:r>
          </a:p>
        </p:txBody>
      </p:sp>
      <p:pic>
        <p:nvPicPr>
          <p:cNvPr id="4" name="Picture 2" descr="What&amp;#39;s In a Board Game? | Time">
            <a:extLst>
              <a:ext uri="{FF2B5EF4-FFF2-40B4-BE49-F238E27FC236}">
                <a16:creationId xmlns:a16="http://schemas.microsoft.com/office/drawing/2014/main" id="{8D587F4A-879D-4DF8-9F15-A30114874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100000" l="5750" r="99667">
                        <a14:foregroundMark x1="17833" y1="36943" x2="17833" y2="36943"/>
                        <a14:foregroundMark x1="15167" y1="32325" x2="22417" y2="84076"/>
                        <a14:foregroundMark x1="18917" y1="44745" x2="26333" y2="83280"/>
                        <a14:foregroundMark x1="22667" y1="43949" x2="27667" y2="67038"/>
                        <a14:foregroundMark x1="14750" y1="80732" x2="19833" y2="51115"/>
                        <a14:foregroundMark x1="40833" y1="46975" x2="43167" y2="72771"/>
                        <a14:foregroundMark x1="36000" y1="84873" x2="40583" y2="44427"/>
                        <a14:foregroundMark x1="38417" y1="49841" x2="45833" y2="79459"/>
                        <a14:foregroundMark x1="54167" y1="79936" x2="54167" y2="43631"/>
                        <a14:foregroundMark x1="53500" y1="39013" x2="62417" y2="78185"/>
                        <a14:foregroundMark x1="57167" y1="85350" x2="58333" y2="60350"/>
                        <a14:foregroundMark x1="60500" y1="67834" x2="64000" y2="46497"/>
                        <a14:foregroundMark x1="66833" y1="87420" x2="65750" y2="44745"/>
                        <a14:foregroundMark x1="78833" y1="42675" x2="76250" y2="80414"/>
                        <a14:foregroundMark x1="72500" y1="46019" x2="73167" y2="84554"/>
                        <a14:foregroundMark x1="72917" y1="84554" x2="83000" y2="77866"/>
                        <a14:foregroundMark x1="72917" y1="67038" x2="81500" y2="60350"/>
                        <a14:foregroundMark x1="75583" y1="45701" x2="75583" y2="63694"/>
                        <a14:foregroundMark x1="74500" y1="51433" x2="82583" y2="44745"/>
                        <a14:foregroundMark x1="93083" y1="36465" x2="93083" y2="36465"/>
                        <a14:foregroundMark x1="61583" y1="29777" x2="72500" y2="33599"/>
                        <a14:foregroundMark x1="26167" y1="32325" x2="34250" y2="30255"/>
                        <a14:foregroundMark x1="87833" y1="54777" x2="97917" y2="30255"/>
                        <a14:foregroundMark x1="88667" y1="64013" x2="96833" y2="41879"/>
                        <a14:foregroundMark x1="88250" y1="78185" x2="96167" y2="49045"/>
                        <a14:foregroundMark x1="87583" y1="40605" x2="99667" y2="28981"/>
                        <a14:foregroundMark x1="98083" y1="41401" x2="98083" y2="41401"/>
                        <a14:foregroundMark x1="12333" y1="28503" x2="13667" y2="80732"/>
                        <a14:foregroundMark x1="31583" y1="46019" x2="47583" y2="32643"/>
                        <a14:foregroundMark x1="46667" y1="31847" x2="50167" y2="28981"/>
                        <a14:foregroundMark x1="45417" y1="32643" x2="48917" y2="87102"/>
                        <a14:foregroundMark x1="33833" y1="46975" x2="31417" y2="94904"/>
                        <a14:foregroundMark x1="30333" y1="97452" x2="49083" y2="82803"/>
                        <a14:foregroundMark x1="40333" y1="56529" x2="39917" y2="71975"/>
                        <a14:foregroundMark x1="13250" y1="87420" x2="19167" y2="90764"/>
                        <a14:foregroundMark x1="12833" y1="86624" x2="20000" y2="91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80" y="0"/>
            <a:ext cx="4478972" cy="23436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ar, Cartoon, Character, Isolated, Happy, Blue, Cute - Blue Star Clipart  Png, Transparent Png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5" b="95625" l="10000" r="90000">
                        <a14:foregroundMark x1="41977" y1="38125" x2="43605" y2="50875"/>
                        <a14:foregroundMark x1="57093" y1="31125" x2="59070" y2="48250"/>
                        <a14:foregroundMark x1="46860" y1="66625" x2="64767" y2="59625"/>
                        <a14:foregroundMark x1="50116" y1="33375" x2="52907" y2="46875"/>
                        <a14:foregroundMark x1="51744" y1="30750" x2="55814" y2="47375"/>
                        <a14:foregroundMark x1="41977" y1="39000" x2="48837" y2="48250"/>
                        <a14:foregroundMark x1="41512" y1="6625" x2="41512" y2="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81" y="572333"/>
            <a:ext cx="1693211" cy="157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miley Star Png Clipart - Clip Art Of Stars For Kids | Full Size PNG  Download | Seek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2" y="521416"/>
            <a:ext cx="1576088" cy="162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895;p55"/>
          <p:cNvSpPr txBox="1">
            <a:spLocks/>
          </p:cNvSpPr>
          <p:nvPr/>
        </p:nvSpPr>
        <p:spPr>
          <a:xfrm>
            <a:off x="1854561" y="5795842"/>
            <a:ext cx="5065017" cy="71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ansita Swashed"/>
              <a:buNone/>
              <a:defRPr sz="3200" b="1" i="0" u="none" strike="noStrike" cap="none">
                <a:solidFill>
                  <a:schemeClr val="dk1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gian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5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phút</a:t>
            </a:r>
            <a:endParaRPr lang="en-US" sz="2300" b="0" kern="0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>
              <a:lnSpc>
                <a:spcPct val="130000"/>
              </a:lnSpc>
            </a:pPr>
            <a:r>
              <a:rPr lang="en-US" sz="2300" b="0" kern="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</a:t>
            </a:r>
            <a:endParaRPr lang="vi-VN" sz="2300" b="0" kern="0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1" name="Picture 6" descr="Cartoon Work Report, Report Clipart, Worksheet, Red PNG and Vector with  Transparent Background for Free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8594" y1="17031" x2="78594" y2="76406"/>
                        <a14:foregroundMark x1="79531" y1="28906" x2="7984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" y="4421870"/>
            <a:ext cx="1260417" cy="12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ớp 8 học những môn gì? Các kiến thức trọng tâm của môn họ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55">
                        <a14:foregroundMark x1="71935" y1="32378" x2="69677" y2="54155"/>
                        <a14:foregroundMark x1="85806" y1="25215" x2="81935" y2="42120"/>
                        <a14:foregroundMark x1="63387" y1="26361" x2="64032" y2="40115"/>
                        <a14:foregroundMark x1="28226" y1="20344" x2="28226" y2="45272"/>
                        <a14:foregroundMark x1="40484" y1="17192" x2="38226" y2="22350"/>
                        <a14:foregroundMark x1="34839" y1="21203" x2="41129" y2="39255"/>
                        <a14:foregroundMark x1="22581" y1="22350" x2="32581" y2="34097"/>
                        <a14:foregroundMark x1="85806" y1="25215" x2="85806" y2="25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5" y="3449628"/>
            <a:ext cx="1355484" cy="7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ctor Clock Icon, Clock Icons, Clock Clipart, Clock PNG and Vector with  Transparent Background for Free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2" y="5641170"/>
            <a:ext cx="1066946" cy="106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5404" y="3635876"/>
            <a:ext cx="328968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Hoạt động </a:t>
            </a:r>
            <a:r>
              <a:rPr lang="en-US" sz="23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theo</a:t>
            </a:r>
            <a:r>
              <a:rPr lang="en-US" sz="23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cặp</a:t>
            </a:r>
            <a:r>
              <a:rPr lang="en-US" sz="23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đôi</a:t>
            </a:r>
            <a:endParaRPr lang="en-US" sz="2300" dirty="0"/>
          </a:p>
        </p:txBody>
      </p:sp>
      <p:sp>
        <p:nvSpPr>
          <p:cNvPr id="14" name="Google Shape;3895;p55"/>
          <p:cNvSpPr txBox="1">
            <a:spLocks/>
          </p:cNvSpPr>
          <p:nvPr/>
        </p:nvSpPr>
        <p:spPr>
          <a:xfrm>
            <a:off x="1891491" y="4237024"/>
            <a:ext cx="5065017" cy="152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ansita Swashed"/>
              <a:buNone/>
              <a:defRPr sz="3200" b="1" i="0" u="none" strike="noStrike" cap="none">
                <a:solidFill>
                  <a:schemeClr val="dk1"/>
                </a:solidFill>
                <a:latin typeface="Sansita Swashed"/>
                <a:ea typeface="Sansita Swashed"/>
                <a:cs typeface="Sansita Swashed"/>
                <a:sym typeface="Sansita Swash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Nhiệm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vụ: </a:t>
            </a:r>
          </a:p>
          <a:p>
            <a:pPr algn="just">
              <a:lnSpc>
                <a:spcPct val="130000"/>
              </a:lnSpc>
            </a:pP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+ Hoàn thành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phiếu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học tập.</a:t>
            </a:r>
          </a:p>
          <a:p>
            <a:pPr algn="just">
              <a:lnSpc>
                <a:spcPct val="130000"/>
              </a:lnSpc>
            </a:pP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+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Chấm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chéo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bài của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cặp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b="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khác</a:t>
            </a:r>
            <a:r>
              <a:rPr lang="en-US" sz="2300" b="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r>
              <a:rPr lang="en-US" sz="2300" b="0" kern="0" dirty="0">
                <a:solidFill>
                  <a:srgbClr val="C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	</a:t>
            </a:r>
            <a:endParaRPr lang="vi-VN" sz="2300" b="0" kern="0" dirty="0">
              <a:solidFill>
                <a:schemeClr val="bg1">
                  <a:lumMod val="10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78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p36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7" name="Google Shape;3467;p36"/>
          <p:cNvSpPr txBox="1">
            <a:spLocks noGrp="1"/>
          </p:cNvSpPr>
          <p:nvPr>
            <p:ph type="title"/>
          </p:nvPr>
        </p:nvSpPr>
        <p:spPr>
          <a:xfrm>
            <a:off x="3819737" y="719333"/>
            <a:ext cx="4552526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PHIẾU HỌC TẬP</a:t>
            </a:r>
            <a:endParaRPr sz="3200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4258" y="1774303"/>
            <a:ext cx="1108348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Dựa</a:t>
            </a:r>
            <a:r>
              <a:rPr lang="en-US" sz="19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vào nội dung SGK – </a:t>
            </a:r>
            <a:r>
              <a:rPr lang="en-US" sz="19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</a:t>
            </a:r>
            <a:r>
              <a:rPr lang="en-US" sz="19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(trang 107 – 108) và tra </a:t>
            </a:r>
            <a:r>
              <a:rPr lang="en-US" sz="19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cứu</a:t>
            </a:r>
            <a:r>
              <a:rPr lang="en-US" sz="19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thông tin Internet, hoàn thành </a:t>
            </a:r>
            <a:r>
              <a:rPr lang="en-US" sz="19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bảng</a:t>
            </a:r>
            <a:r>
              <a:rPr lang="en-US" sz="19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1900" kern="0" dirty="0" err="1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sau</a:t>
            </a:r>
            <a:r>
              <a:rPr lang="en-US" sz="1900" kern="0" dirty="0">
                <a:solidFill>
                  <a:schemeClr val="bg1">
                    <a:lumMod val="10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</a:t>
            </a:r>
            <a:endParaRPr lang="en-US" sz="19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152992"/>
              </p:ext>
            </p:extLst>
          </p:nvPr>
        </p:nvGraphicFramePr>
        <p:xfrm>
          <a:off x="1596352" y="2328271"/>
          <a:ext cx="9990404" cy="38221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80022">
                  <a:extLst>
                    <a:ext uri="{9D8B030D-6E8A-4147-A177-3AD203B41FA5}">
                      <a16:colId xmlns:a16="http://schemas.microsoft.com/office/drawing/2014/main" val="2421206548"/>
                    </a:ext>
                  </a:extLst>
                </a:gridCol>
                <a:gridCol w="6410382">
                  <a:extLst>
                    <a:ext uri="{9D8B030D-6E8A-4147-A177-3AD203B41FA5}">
                      <a16:colId xmlns:a16="http://schemas.microsoft.com/office/drawing/2014/main" val="3794508157"/>
                    </a:ext>
                  </a:extLst>
                </a:gridCol>
              </a:tblGrid>
              <a:tr h="215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hỏi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Trả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lời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11623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1: Tổ chức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tiền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thân của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 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6120100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2: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được thành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vào thời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gian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nào?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 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8970746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3: Trụ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sở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chính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của tổ chức ở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 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432106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4: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Mục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đích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thành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của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 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749802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5: Hiện nay có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bao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nhiêu</a:t>
                      </a: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nước thành viên?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 </a:t>
                      </a:r>
                      <a:endParaRPr lang="en-US" sz="1900" dirty="0"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50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132736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466;p36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67" name="Google Shape;3467;p36"/>
          <p:cNvSpPr txBox="1">
            <a:spLocks noGrp="1"/>
          </p:cNvSpPr>
          <p:nvPr>
            <p:ph type="title"/>
          </p:nvPr>
        </p:nvSpPr>
        <p:spPr>
          <a:xfrm>
            <a:off x="2442600" y="719333"/>
            <a:ext cx="7615645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800" dirty="0">
                <a:solidFill>
                  <a:schemeClr val="bg1"/>
                </a:solidFill>
                <a:latin typeface="#9Slide03 IcielUni Sans Heavy" panose="00000500000000000000" pitchFamily="2" charset="0"/>
              </a:rPr>
              <a:t>1. KHÁI QUÁT VỀ LIÊN MINH CHÂU ÂU (EU)</a:t>
            </a:r>
            <a:endParaRPr sz="2800" dirty="0">
              <a:solidFill>
                <a:schemeClr val="bg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143423"/>
              </p:ext>
            </p:extLst>
          </p:nvPr>
        </p:nvGraphicFramePr>
        <p:xfrm>
          <a:off x="1517976" y="1949449"/>
          <a:ext cx="9990402" cy="41262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94551">
                  <a:extLst>
                    <a:ext uri="{9D8B030D-6E8A-4147-A177-3AD203B41FA5}">
                      <a16:colId xmlns:a16="http://schemas.microsoft.com/office/drawing/2014/main" val="2421206548"/>
                    </a:ext>
                  </a:extLst>
                </a:gridCol>
                <a:gridCol w="5995851">
                  <a:extLst>
                    <a:ext uri="{9D8B030D-6E8A-4147-A177-3AD203B41FA5}">
                      <a16:colId xmlns:a16="http://schemas.microsoft.com/office/drawing/2014/main" val="3794508157"/>
                    </a:ext>
                  </a:extLst>
                </a:gridCol>
              </a:tblGrid>
              <a:tr h="215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hỏi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 err="1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Trả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lời</a:t>
                      </a:r>
                      <a:endParaRPr lang="en-US" sz="1900" b="1" dirty="0">
                        <a:solidFill>
                          <a:schemeClr val="bg1"/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311623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1: Tổ chức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tiền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thân của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kinh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(1957)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6120100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2: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được thành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vào thời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gian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nào?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01/11/1993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8970746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3: Trụ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sở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chính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của tổ chức ở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Bruc-xen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Bỉ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9432106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4: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Mục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đích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thành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lập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của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châu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Âu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?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- Hợp tác,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kết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về kinh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tế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luật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pháp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, nội vụ, an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ninh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và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đối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ngoại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=&gt;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liên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minh toàn </a:t>
                      </a:r>
                      <a:r>
                        <a:rPr lang="en-US" alt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diện</a:t>
                      </a: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.</a:t>
                      </a:r>
                      <a:endParaRPr lang="en-US" alt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Xây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dựng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và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phát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triển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một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khu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vực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tự do </a:t>
                      </a:r>
                      <a:r>
                        <a:rPr kumimoji="0" lang="en-US" altLang="en-US" sz="190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lưu</a:t>
                      </a:r>
                      <a:r>
                        <a:rPr kumimoji="0" lang="en-US" altLang="en-US" sz="19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uLnTx/>
                          <a:uFillTx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thông.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latin typeface="#9Slide03 Roboto Medium" panose="02000000000000000000" pitchFamily="2" charset="0"/>
                        <a:ea typeface="#9Slide03 Roboto Medium" panose="020000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749802"/>
                  </a:ext>
                </a:extLst>
              </a:tr>
              <a:tr h="40991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Câu 5: Hiện nay có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bao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nhiêu</a:t>
                      </a: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</a:rPr>
                        <a:t> nước thành viên?</a:t>
                      </a:r>
                      <a:endParaRPr lang="en-US" sz="1900" dirty="0">
                        <a:solidFill>
                          <a:schemeClr val="tx1">
                            <a:lumMod val="90000"/>
                            <a:lumOff val="10000"/>
                          </a:schemeClr>
                        </a:solidFill>
                        <a:effectLst/>
                        <a:latin typeface="#9Slide03 Roboto Medium" panose="02000000000000000000" pitchFamily="2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ffectLst/>
                          <a:latin typeface="#9Slide03 Roboto Medium" panose="02000000000000000000" pitchFamily="2" charset="0"/>
                          <a:ea typeface="#9Slide03 Roboto Medium" panose="02000000000000000000" pitchFamily="2" charset="0"/>
                          <a:cs typeface="Times New Roman" panose="02020603050405020304" pitchFamily="18" charset="0"/>
                        </a:rPr>
                        <a:t>27 nước thành viên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650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341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627" y="130629"/>
            <a:ext cx="11952515" cy="6635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10000"/>
                </a:srgb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C1D66E-C5D0-4BF9-85F2-C6D51A0DD3F0}"/>
              </a:ext>
            </a:extLst>
          </p:cNvPr>
          <p:cNvCxnSpPr/>
          <p:nvPr/>
        </p:nvCxnSpPr>
        <p:spPr>
          <a:xfrm>
            <a:off x="8389753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DE9EB4-5F3A-4812-A200-8852EBE87F4F}"/>
              </a:ext>
            </a:extLst>
          </p:cNvPr>
          <p:cNvCxnSpPr/>
          <p:nvPr/>
        </p:nvCxnSpPr>
        <p:spPr>
          <a:xfrm>
            <a:off x="2009231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2B71E5-6728-4E2E-AE0E-D21F8D6A1BEE}"/>
              </a:ext>
            </a:extLst>
          </p:cNvPr>
          <p:cNvGrpSpPr/>
          <p:nvPr/>
        </p:nvGrpSpPr>
        <p:grpSpPr>
          <a:xfrm>
            <a:off x="1798137" y="3485759"/>
            <a:ext cx="211094" cy="211094"/>
            <a:chOff x="1677812" y="4248152"/>
            <a:chExt cx="211094" cy="2110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5D68A39-277F-4DB8-88F9-144637988492}"/>
                </a:ext>
              </a:extLst>
            </p:cNvPr>
            <p:cNvSpPr/>
            <p:nvPr/>
          </p:nvSpPr>
          <p:spPr>
            <a:xfrm>
              <a:off x="1677812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62F39DF-11B0-431C-862A-1FDA2EA03C71}"/>
                </a:ext>
              </a:extLst>
            </p:cNvPr>
            <p:cNvSpPr/>
            <p:nvPr/>
          </p:nvSpPr>
          <p:spPr>
            <a:xfrm>
              <a:off x="1708100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20FF91-A8D0-4181-978B-514431FF1F0E}"/>
              </a:ext>
            </a:extLst>
          </p:cNvPr>
          <p:cNvCxnSpPr/>
          <p:nvPr/>
        </p:nvCxnSpPr>
        <p:spPr>
          <a:xfrm>
            <a:off x="4156950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52FE30-E7DE-4439-A37C-2537568FDD50}"/>
              </a:ext>
            </a:extLst>
          </p:cNvPr>
          <p:cNvGrpSpPr/>
          <p:nvPr/>
        </p:nvGrpSpPr>
        <p:grpSpPr>
          <a:xfrm>
            <a:off x="3976144" y="3485759"/>
            <a:ext cx="211094" cy="211094"/>
            <a:chOff x="3855819" y="4248152"/>
            <a:chExt cx="211094" cy="211094"/>
          </a:xfrm>
          <a:solidFill>
            <a:srgbClr val="00B0F0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FE33D78-B915-49F2-90B4-A4034C093B1B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4CC89C6-4BA1-441B-923A-6218D69FBFA2}"/>
                </a:ext>
              </a:extLst>
            </p:cNvPr>
            <p:cNvSpPr/>
            <p:nvPr/>
          </p:nvSpPr>
          <p:spPr>
            <a:xfrm>
              <a:off x="3886107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7389BE-DBC5-40D7-AD1C-F03E37319016}"/>
              </a:ext>
            </a:extLst>
          </p:cNvPr>
          <p:cNvCxnSpPr/>
          <p:nvPr/>
        </p:nvCxnSpPr>
        <p:spPr>
          <a:xfrm>
            <a:off x="6274381" y="3591306"/>
            <a:ext cx="196691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7E7AE66-5B4E-4D06-A3AA-6498C313C881}"/>
              </a:ext>
            </a:extLst>
          </p:cNvPr>
          <p:cNvGrpSpPr/>
          <p:nvPr/>
        </p:nvGrpSpPr>
        <p:grpSpPr>
          <a:xfrm>
            <a:off x="6093575" y="3485759"/>
            <a:ext cx="211094" cy="211094"/>
            <a:chOff x="5973250" y="4248152"/>
            <a:chExt cx="211094" cy="211094"/>
          </a:xfrm>
          <a:solidFill>
            <a:srgbClr val="FF7A7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7001D62-CAA3-4AA8-BD77-EC1A77A05E9B}"/>
                </a:ext>
              </a:extLst>
            </p:cNvPr>
            <p:cNvSpPr/>
            <p:nvPr/>
          </p:nvSpPr>
          <p:spPr>
            <a:xfrm>
              <a:off x="5973250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097FF7A-E71B-47B4-978B-9B53A1E1B924}"/>
                </a:ext>
              </a:extLst>
            </p:cNvPr>
            <p:cNvSpPr/>
            <p:nvPr/>
          </p:nvSpPr>
          <p:spPr>
            <a:xfrm>
              <a:off x="6003538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00E224-E7F1-4512-A2C1-9E532D6877C2}"/>
              </a:ext>
            </a:extLst>
          </p:cNvPr>
          <p:cNvGrpSpPr/>
          <p:nvPr/>
        </p:nvGrpSpPr>
        <p:grpSpPr>
          <a:xfrm>
            <a:off x="8238582" y="3485759"/>
            <a:ext cx="211094" cy="211094"/>
            <a:chOff x="8118257" y="4248152"/>
            <a:chExt cx="211094" cy="211094"/>
          </a:xfrm>
          <a:solidFill>
            <a:srgbClr val="02A39B"/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DE9744-70DC-4C30-933B-5F5E798EFFFB}"/>
                </a:ext>
              </a:extLst>
            </p:cNvPr>
            <p:cNvSpPr/>
            <p:nvPr/>
          </p:nvSpPr>
          <p:spPr>
            <a:xfrm>
              <a:off x="8118257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D0F6B2A-1A63-47A3-B5E7-28E8FCF761D5}"/>
                </a:ext>
              </a:extLst>
            </p:cNvPr>
            <p:cNvSpPr/>
            <p:nvPr/>
          </p:nvSpPr>
          <p:spPr>
            <a:xfrm>
              <a:off x="8148545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6ADD3D-E300-4B80-9E2E-56049B5F1C8B}"/>
              </a:ext>
            </a:extLst>
          </p:cNvPr>
          <p:cNvGrpSpPr/>
          <p:nvPr/>
        </p:nvGrpSpPr>
        <p:grpSpPr>
          <a:xfrm>
            <a:off x="10353954" y="3485759"/>
            <a:ext cx="211094" cy="211094"/>
            <a:chOff x="10233629" y="4248152"/>
            <a:chExt cx="211094" cy="211094"/>
          </a:xfrm>
          <a:solidFill>
            <a:srgbClr val="92D05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5182AD0-3639-44CA-A3E8-E5BC4B126F4A}"/>
                </a:ext>
              </a:extLst>
            </p:cNvPr>
            <p:cNvSpPr/>
            <p:nvPr/>
          </p:nvSpPr>
          <p:spPr>
            <a:xfrm>
              <a:off x="10233629" y="4248152"/>
              <a:ext cx="211094" cy="211094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844FF77-C5BF-4491-B5A5-0C3F84D6695B}"/>
                </a:ext>
              </a:extLst>
            </p:cNvPr>
            <p:cNvSpPr/>
            <p:nvPr/>
          </p:nvSpPr>
          <p:spPr>
            <a:xfrm>
              <a:off x="10263917" y="4278440"/>
              <a:ext cx="150518" cy="150518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FE13C7C-528C-4298-8811-82251059582E}"/>
              </a:ext>
            </a:extLst>
          </p:cNvPr>
          <p:cNvSpPr txBox="1"/>
          <p:nvPr/>
        </p:nvSpPr>
        <p:spPr>
          <a:xfrm>
            <a:off x="753751" y="3677208"/>
            <a:ext cx="228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A16B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1951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933460-1353-40D2-B70E-AFD4753C6F97}"/>
              </a:ext>
            </a:extLst>
          </p:cNvPr>
          <p:cNvSpPr txBox="1"/>
          <p:nvPr/>
        </p:nvSpPr>
        <p:spPr>
          <a:xfrm>
            <a:off x="2942661" y="3677208"/>
            <a:ext cx="228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6CA7CA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1957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27FB19-251A-4DBB-8802-8C12799C77D8}"/>
              </a:ext>
            </a:extLst>
          </p:cNvPr>
          <p:cNvSpPr txBox="1"/>
          <p:nvPr/>
        </p:nvSpPr>
        <p:spPr>
          <a:xfrm>
            <a:off x="5071800" y="3677208"/>
            <a:ext cx="228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7A7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1958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76419C-83F8-4E8A-822B-32C922AEE384}"/>
              </a:ext>
            </a:extLst>
          </p:cNvPr>
          <p:cNvSpPr txBox="1"/>
          <p:nvPr/>
        </p:nvSpPr>
        <p:spPr>
          <a:xfrm>
            <a:off x="7198623" y="3677208"/>
            <a:ext cx="228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2A39B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1967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D972CD-EE2E-4684-A0DF-95D83EFD2BED}"/>
              </a:ext>
            </a:extLst>
          </p:cNvPr>
          <p:cNvSpPr txBox="1"/>
          <p:nvPr/>
        </p:nvSpPr>
        <p:spPr>
          <a:xfrm>
            <a:off x="9327409" y="3677208"/>
            <a:ext cx="22890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6056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1993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6EC9B0C-11DD-4EC4-8CDC-EAF9EB693858}"/>
              </a:ext>
            </a:extLst>
          </p:cNvPr>
          <p:cNvGrpSpPr/>
          <p:nvPr/>
        </p:nvGrpSpPr>
        <p:grpSpPr>
          <a:xfrm>
            <a:off x="1260435" y="1723967"/>
            <a:ext cx="1275682" cy="1275682"/>
            <a:chOff x="1140110" y="2486360"/>
            <a:chExt cx="1275682" cy="1275682"/>
          </a:xfrm>
        </p:grpSpPr>
        <p:sp>
          <p:nvSpPr>
            <p:cNvPr id="41" name="Teardrop 40">
              <a:extLst>
                <a:ext uri="{FF2B5EF4-FFF2-40B4-BE49-F238E27FC236}">
                  <a16:creationId xmlns:a16="http://schemas.microsoft.com/office/drawing/2014/main" id="{45C86D91-55FD-4D6E-87B8-102735E628D7}"/>
                </a:ext>
              </a:extLst>
            </p:cNvPr>
            <p:cNvSpPr/>
            <p:nvPr/>
          </p:nvSpPr>
          <p:spPr>
            <a:xfrm rot="8100000">
              <a:off x="1140110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FB86294-D115-4F84-89B5-0A71A7006520}"/>
                </a:ext>
              </a:extLst>
            </p:cNvPr>
            <p:cNvSpPr/>
            <p:nvPr/>
          </p:nvSpPr>
          <p:spPr>
            <a:xfrm>
              <a:off x="1334459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9F3C789-4D79-4FB1-AC15-17C415E349A6}"/>
              </a:ext>
            </a:extLst>
          </p:cNvPr>
          <p:cNvGrpSpPr/>
          <p:nvPr/>
        </p:nvGrpSpPr>
        <p:grpSpPr>
          <a:xfrm>
            <a:off x="3439755" y="1723967"/>
            <a:ext cx="1275682" cy="1275682"/>
            <a:chOff x="3319430" y="2486360"/>
            <a:chExt cx="1275682" cy="1275682"/>
          </a:xfrm>
        </p:grpSpPr>
        <p:sp>
          <p:nvSpPr>
            <p:cNvPr id="44" name="Teardrop 43">
              <a:extLst>
                <a:ext uri="{FF2B5EF4-FFF2-40B4-BE49-F238E27FC236}">
                  <a16:creationId xmlns:a16="http://schemas.microsoft.com/office/drawing/2014/main" id="{E0A4C84D-6EC0-4605-B530-A8B8EC9CA91D}"/>
                </a:ext>
              </a:extLst>
            </p:cNvPr>
            <p:cNvSpPr/>
            <p:nvPr/>
          </p:nvSpPr>
          <p:spPr>
            <a:xfrm rot="8100000">
              <a:off x="3319430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BBE59B7-AF9E-4DEA-90A0-CF1CA62D371A}"/>
                </a:ext>
              </a:extLst>
            </p:cNvPr>
            <p:cNvSpPr/>
            <p:nvPr/>
          </p:nvSpPr>
          <p:spPr>
            <a:xfrm>
              <a:off x="3513779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6829EC1-52B1-4775-A9D6-E6CD24BA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362" y="2811877"/>
              <a:ext cx="597818" cy="59781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E72638-CBEE-4C4D-8318-47E45C31F926}"/>
              </a:ext>
            </a:extLst>
          </p:cNvPr>
          <p:cNvGrpSpPr/>
          <p:nvPr/>
        </p:nvGrpSpPr>
        <p:grpSpPr>
          <a:xfrm>
            <a:off x="9816070" y="1723967"/>
            <a:ext cx="1275682" cy="1275682"/>
            <a:chOff x="9695745" y="2486360"/>
            <a:chExt cx="1275682" cy="1275682"/>
          </a:xfrm>
        </p:grpSpPr>
        <p:sp>
          <p:nvSpPr>
            <p:cNvPr id="48" name="Teardrop 47">
              <a:extLst>
                <a:ext uri="{FF2B5EF4-FFF2-40B4-BE49-F238E27FC236}">
                  <a16:creationId xmlns:a16="http://schemas.microsoft.com/office/drawing/2014/main" id="{9819EBB3-90ED-4F3C-BC95-8293E0E8B91D}"/>
                </a:ext>
              </a:extLst>
            </p:cNvPr>
            <p:cNvSpPr/>
            <p:nvPr/>
          </p:nvSpPr>
          <p:spPr>
            <a:xfrm rot="8100000">
              <a:off x="9695745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2EBA496-6B95-4336-91F9-07A6605582C3}"/>
                </a:ext>
              </a:extLst>
            </p:cNvPr>
            <p:cNvSpPr/>
            <p:nvPr/>
          </p:nvSpPr>
          <p:spPr>
            <a:xfrm>
              <a:off x="9890094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08BEA69-01EF-49FC-BC5F-2AB5B36AD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4677" y="2822274"/>
              <a:ext cx="597818" cy="597816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7FE39B-D10C-4D53-9771-8C8D112B9E7F}"/>
              </a:ext>
            </a:extLst>
          </p:cNvPr>
          <p:cNvGrpSpPr/>
          <p:nvPr/>
        </p:nvGrpSpPr>
        <p:grpSpPr>
          <a:xfrm>
            <a:off x="1599365" y="1723967"/>
            <a:ext cx="5226813" cy="1275682"/>
            <a:chOff x="1479040" y="2486360"/>
            <a:chExt cx="5226813" cy="1275682"/>
          </a:xfrm>
        </p:grpSpPr>
        <p:sp>
          <p:nvSpPr>
            <p:cNvPr id="52" name="Teardrop 51">
              <a:extLst>
                <a:ext uri="{FF2B5EF4-FFF2-40B4-BE49-F238E27FC236}">
                  <a16:creationId xmlns:a16="http://schemas.microsoft.com/office/drawing/2014/main" id="{4F6EF8DF-7066-4E19-942A-CAE4F325D4C8}"/>
                </a:ext>
              </a:extLst>
            </p:cNvPr>
            <p:cNvSpPr/>
            <p:nvPr/>
          </p:nvSpPr>
          <p:spPr>
            <a:xfrm rot="8100000">
              <a:off x="5430171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FF7A7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5B6E7C5-172D-4D11-B2C2-AC935002F4BA}"/>
                </a:ext>
              </a:extLst>
            </p:cNvPr>
            <p:cNvSpPr/>
            <p:nvPr/>
          </p:nvSpPr>
          <p:spPr>
            <a:xfrm>
              <a:off x="5624520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FA1064-D7B4-4016-8EEA-98E870746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040" y="2811877"/>
              <a:ext cx="597818" cy="59781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DB3117-6F48-479B-A9C0-3CAF92EBF1C2}"/>
              </a:ext>
            </a:extLst>
          </p:cNvPr>
          <p:cNvGrpSpPr/>
          <p:nvPr/>
        </p:nvGrpSpPr>
        <p:grpSpPr>
          <a:xfrm>
            <a:off x="7700698" y="1723967"/>
            <a:ext cx="1275682" cy="1275682"/>
            <a:chOff x="7580373" y="2486360"/>
            <a:chExt cx="1275682" cy="1275682"/>
          </a:xfrm>
        </p:grpSpPr>
        <p:sp>
          <p:nvSpPr>
            <p:cNvPr id="56" name="Teardrop 55">
              <a:extLst>
                <a:ext uri="{FF2B5EF4-FFF2-40B4-BE49-F238E27FC236}">
                  <a16:creationId xmlns:a16="http://schemas.microsoft.com/office/drawing/2014/main" id="{3E1166FC-6503-48D5-BBE0-71A9F5F36C1E}"/>
                </a:ext>
              </a:extLst>
            </p:cNvPr>
            <p:cNvSpPr/>
            <p:nvPr/>
          </p:nvSpPr>
          <p:spPr>
            <a:xfrm rot="8100000">
              <a:off x="7580373" y="2486360"/>
              <a:ext cx="1275682" cy="1275682"/>
            </a:xfrm>
            <a:prstGeom prst="teardrop">
              <a:avLst>
                <a:gd name="adj" fmla="val 109962"/>
              </a:avLst>
            </a:prstGeom>
            <a:solidFill>
              <a:srgbClr val="02A39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1745164-C11D-4C1D-9AE8-8D0C66F051A4}"/>
                </a:ext>
              </a:extLst>
            </p:cNvPr>
            <p:cNvSpPr/>
            <p:nvPr/>
          </p:nvSpPr>
          <p:spPr>
            <a:xfrm>
              <a:off x="7774722" y="2679358"/>
              <a:ext cx="889686" cy="8896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A836138-DB26-4AB4-90A6-5D64E60E3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689" y="2765080"/>
              <a:ext cx="600416" cy="6004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5C8541F-9C1B-4E1A-8F78-DA937A46D1CF}"/>
              </a:ext>
            </a:extLst>
          </p:cNvPr>
          <p:cNvSpPr txBox="1"/>
          <p:nvPr/>
        </p:nvSpPr>
        <p:spPr>
          <a:xfrm>
            <a:off x="938471" y="4193996"/>
            <a:ext cx="18944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Cộng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Than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và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thép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1C0EB-5800-4721-A419-6F16E425EF77}"/>
              </a:ext>
            </a:extLst>
          </p:cNvPr>
          <p:cNvSpPr txBox="1"/>
          <p:nvPr/>
        </p:nvSpPr>
        <p:spPr>
          <a:xfrm>
            <a:off x="3216967" y="4143710"/>
            <a:ext cx="18761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Cộng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Kinh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tế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(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Tiền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thân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của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EU)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EC08FF-5199-4345-9AAF-89ACA0B810FC}"/>
              </a:ext>
            </a:extLst>
          </p:cNvPr>
          <p:cNvSpPr txBox="1"/>
          <p:nvPr/>
        </p:nvSpPr>
        <p:spPr>
          <a:xfrm>
            <a:off x="5484995" y="4126100"/>
            <a:ext cx="16407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Cộng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Nguyên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tử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2D76F2-E458-4E2F-868D-3AE4B4E0F657}"/>
              </a:ext>
            </a:extLst>
          </p:cNvPr>
          <p:cNvSpPr txBox="1"/>
          <p:nvPr/>
        </p:nvSpPr>
        <p:spPr>
          <a:xfrm>
            <a:off x="7360849" y="4157476"/>
            <a:ext cx="21268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Hợp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nhất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3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tổ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chức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=&gt;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Cộng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đồng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2631AE4-BB16-41E4-9FDC-C7BE4777DDA0}"/>
              </a:ext>
            </a:extLst>
          </p:cNvPr>
          <p:cNvSpPr txBox="1"/>
          <p:nvPr/>
        </p:nvSpPr>
        <p:spPr>
          <a:xfrm>
            <a:off x="9534196" y="4135053"/>
            <a:ext cx="200112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-127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Đổi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tên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thành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Liên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Minh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Châu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</a:t>
            </a:r>
            <a:r>
              <a:rPr lang="en-US" sz="2200" dirty="0" err="1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Âu</a:t>
            </a:r>
            <a:r>
              <a:rPr lang="en-US" sz="2200" dirty="0">
                <a:solidFill>
                  <a:srgbClr val="18133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</a:rPr>
              <a:t> (EU)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18133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#9Slide03 Open Sans ExtraBold" panose="020B090603080402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7714975-F379-40F3-B85B-09657516D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13" y="2050241"/>
            <a:ext cx="597818" cy="5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59" grpId="0"/>
      <p:bldP spid="60" grpId="0"/>
      <p:bldP spid="61" grpId="0"/>
      <p:bldP spid="62" grpId="0"/>
      <p:bldP spid="63" grpId="0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1 Tieu de ngan"/>
        <a:ea typeface=""/>
        <a:cs typeface=""/>
      </a:majorFont>
      <a:minorFont>
        <a:latin typeface="#9Slide01 Noi dung ng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14780B2-20DA-4807-A9CE-CAAC7A532634}" vid="{C7AC1335-7AA5-424C-A3AD-C09AE8E3045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1788</Words>
  <Application>Microsoft Macintosh PowerPoint</Application>
  <PresentationFormat>Widescreen</PresentationFormat>
  <Paragraphs>164</Paragraphs>
  <Slides>34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67" baseType="lpstr">
      <vt:lpstr>Arial</vt:lpstr>
      <vt:lpstr>#9Slide05 Aquarelle</vt:lpstr>
      <vt:lpstr>Palanquin Dark</vt:lpstr>
      <vt:lpstr>Calibri</vt:lpstr>
      <vt:lpstr>#9Slide05 Great Vibes</vt:lpstr>
      <vt:lpstr>#9Slide07 IcielLa Chic Pro Shad</vt:lpstr>
      <vt:lpstr>Wingdings</vt:lpstr>
      <vt:lpstr>Molengo</vt:lpstr>
      <vt:lpstr>Baloo 2</vt:lpstr>
      <vt:lpstr>#9Slide01 Tieu de ngan</vt:lpstr>
      <vt:lpstr>Hind</vt:lpstr>
      <vt:lpstr>#9Slide03 IcielUni Sans Heavy</vt:lpstr>
      <vt:lpstr>PT Sans</vt:lpstr>
      <vt:lpstr>#9Slide05 Claudia</vt:lpstr>
      <vt:lpstr>Nunito Light</vt:lpstr>
      <vt:lpstr>Calibri Light</vt:lpstr>
      <vt:lpstr>Ramabhadra</vt:lpstr>
      <vt:lpstr>#9Slide07 IcielBaliho Script</vt:lpstr>
      <vt:lpstr>#9Slide03 Roboto Medium</vt:lpstr>
      <vt:lpstr>#9Slide01 Noi dung ngan</vt:lpstr>
      <vt:lpstr>Times New Roman</vt:lpstr>
      <vt:lpstr>Roboto Condensed Light</vt:lpstr>
      <vt:lpstr>Raleway ExtraBold</vt:lpstr>
      <vt:lpstr>Baloo 2 Medium</vt:lpstr>
      <vt:lpstr>#9Slide05 SVNVanilla Daisy Pro</vt:lpstr>
      <vt:lpstr>Chewy</vt:lpstr>
      <vt:lpstr>#9Slide07 IcielNabila</vt:lpstr>
      <vt:lpstr>Fira Sans Extra Condensed Medium</vt:lpstr>
      <vt:lpstr>Geography Subject for Elementary: Europe Continent by Slidesgo</vt:lpstr>
      <vt:lpstr>Festa Junina Presentation by Slidesgo</vt:lpstr>
      <vt:lpstr>3_Office Theme</vt:lpstr>
      <vt:lpstr>2_Office Theme</vt:lpstr>
      <vt:lpstr>Chủ đề Office</vt:lpstr>
      <vt:lpstr>PowerPoint Presentation</vt:lpstr>
      <vt:lpstr>PowerPoint Presentation</vt:lpstr>
      <vt:lpstr>MỤC TIÊU BÀI HỌC</vt:lpstr>
      <vt:lpstr>NỘI DUNG BÀI HỌC</vt:lpstr>
      <vt:lpstr>KHÁI QUÁT VỀ LIÊN MINH CHÂU ÂU (EU)</vt:lpstr>
      <vt:lpstr>PowerPoint Presentation</vt:lpstr>
      <vt:lpstr>PHIẾU HỌC TẬP</vt:lpstr>
      <vt:lpstr>1. KHÁI QUÁT VỀ LIÊN MINH CHÂU ÂU (EU)</vt:lpstr>
      <vt:lpstr>PowerPoint Presentation</vt:lpstr>
      <vt:lpstr>PowerPoint Presentation</vt:lpstr>
      <vt:lpstr>PowerPoint Presentation</vt:lpstr>
      <vt:lpstr>PowerPoint Presentation</vt:lpstr>
      <vt:lpstr>Hình 2. Trụ sở EU ở Brúc-xen (Bỉ)</vt:lpstr>
      <vt:lpstr>1. KHÁI QUÁT VỀ LIÊN MINH CHÂU ÂU (EU)</vt:lpstr>
      <vt:lpstr>PowerPoint Presentation</vt:lpstr>
      <vt:lpstr>- đồng tiền chung châu Âu</vt:lpstr>
      <vt:lpstr>LIÊN MINH CHÂU ÂU – MỘT TRUNG TÂM KINH TẾ LỚN TRÊN THẾ GIỚI</vt:lpstr>
      <vt:lpstr>Đi tìm từ khóa</vt:lpstr>
      <vt:lpstr>2. LIÊN MINH CHÂU ÂU – MỘT TRUNG TÂM KINH TẾ LỚN TRÊN THẾ GIỚI</vt:lpstr>
      <vt:lpstr>PHIẾU HỌC TẬP</vt:lpstr>
      <vt:lpstr>THÔNG TIN PHẢN HỒI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– VẬN DỤNG</vt:lpstr>
      <vt:lpstr>LUYỆN TẬP</vt:lpstr>
      <vt:lpstr>Nhiệm vụ 2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Subject for Elementary: Europe Continent</dc:title>
  <dc:creator/>
  <cp:lastModifiedBy>Hải Ngân Đinh</cp:lastModifiedBy>
  <cp:revision>44</cp:revision>
  <dcterms:created xsi:type="dcterms:W3CDTF">2022-06-21T07:34:28Z</dcterms:created>
  <dcterms:modified xsi:type="dcterms:W3CDTF">2024-01-24T10:52:53Z</dcterms:modified>
</cp:coreProperties>
</file>