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wav" ContentType="audio/x-wav"/>
  <Default Extension="wma" ContentType="audio/x-ms-wma"/>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3.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4.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5.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3" r:id="rId1"/>
    <p:sldMasterId id="2147483675" r:id="rId2"/>
    <p:sldMasterId id="2147483682" r:id="rId3"/>
    <p:sldMasterId id="2147483694" r:id="rId4"/>
    <p:sldMasterId id="2147483706" r:id="rId5"/>
    <p:sldMasterId id="2147483719" r:id="rId6"/>
  </p:sldMasterIdLst>
  <p:notesMasterIdLst>
    <p:notesMasterId r:id="rId49"/>
  </p:notesMasterIdLst>
  <p:sldIdLst>
    <p:sldId id="11088822" r:id="rId7"/>
    <p:sldId id="11088823" r:id="rId8"/>
    <p:sldId id="256" r:id="rId9"/>
    <p:sldId id="258" r:id="rId10"/>
    <p:sldId id="325" r:id="rId11"/>
    <p:sldId id="11088824" r:id="rId12"/>
    <p:sldId id="326" r:id="rId13"/>
    <p:sldId id="443" r:id="rId14"/>
    <p:sldId id="309" r:id="rId15"/>
    <p:sldId id="302" r:id="rId16"/>
    <p:sldId id="446" r:id="rId17"/>
    <p:sldId id="452" r:id="rId18"/>
    <p:sldId id="447" r:id="rId19"/>
    <p:sldId id="454" r:id="rId20"/>
    <p:sldId id="448" r:id="rId21"/>
    <p:sldId id="449" r:id="rId22"/>
    <p:sldId id="451" r:id="rId23"/>
    <p:sldId id="453" r:id="rId24"/>
    <p:sldId id="455" r:id="rId25"/>
    <p:sldId id="450" r:id="rId26"/>
    <p:sldId id="11088804" r:id="rId27"/>
    <p:sldId id="456" r:id="rId28"/>
    <p:sldId id="11088807" r:id="rId29"/>
    <p:sldId id="263" r:id="rId30"/>
    <p:sldId id="444" r:id="rId31"/>
    <p:sldId id="11088806" r:id="rId32"/>
    <p:sldId id="11088808" r:id="rId33"/>
    <p:sldId id="11088810" r:id="rId34"/>
    <p:sldId id="11088811" r:id="rId35"/>
    <p:sldId id="274" r:id="rId36"/>
    <p:sldId id="323" r:id="rId37"/>
    <p:sldId id="11088812" r:id="rId38"/>
    <p:sldId id="11088820" r:id="rId39"/>
    <p:sldId id="11088813" r:id="rId40"/>
    <p:sldId id="11088814" r:id="rId41"/>
    <p:sldId id="11088815" r:id="rId42"/>
    <p:sldId id="431" r:id="rId43"/>
    <p:sldId id="432" r:id="rId44"/>
    <p:sldId id="433" r:id="rId45"/>
    <p:sldId id="434" r:id="rId46"/>
    <p:sldId id="435" r:id="rId47"/>
    <p:sldId id="11088818" r:id="rId48"/>
  </p:sldIdLst>
  <p:sldSz cx="9144000" cy="5143500" type="screen16x9"/>
  <p:notesSz cx="6858000" cy="9144000"/>
  <p:embeddedFontLst>
    <p:embeddedFont>
      <p:font typeface="굴림체" panose="020B0609000101010101" pitchFamily="49" charset="-127"/>
      <p:regular r:id="rId50"/>
    </p:embeddedFont>
    <p:embeddedFont>
      <p:font typeface="맑은 고딕" panose="020B0503020000020004" pitchFamily="34" charset="-127"/>
      <p:regular r:id="rId51"/>
      <p:bold r:id="rId52"/>
    </p:embeddedFont>
    <p:embeddedFont>
      <p:font typeface="微软雅黑" panose="020B0503020204020204" pitchFamily="34" charset="-122"/>
      <p:regular r:id="rId53"/>
      <p:bold r:id="rId54"/>
    </p:embeddedFont>
    <p:embeddedFont>
      <p:font typeface="Cambria" panose="02040503050406030204" pitchFamily="18" charset="0"/>
      <p:regular r:id="rId55"/>
      <p:bold r:id="rId56"/>
      <p:italic r:id="rId57"/>
      <p:boldItalic r:id="rId58"/>
    </p:embeddedFont>
    <p:embeddedFont>
      <p:font typeface="Open Sans" panose="020B0606030504020204" pitchFamily="34" charset="0"/>
      <p:regular r:id="rId59"/>
      <p:bold r:id="rId60"/>
      <p:italic r:id="rId61"/>
      <p:boldItalic r:id="rId62"/>
    </p:embeddedFont>
    <p:embeddedFont>
      <p:font typeface="PT Sans" panose="020B0503020203020204" pitchFamily="34" charset="77"/>
      <p:regular r:id="rId63"/>
      <p:bold r:id="rId64"/>
      <p:italic r:id="rId65"/>
      <p:boldItalic r:id="rId66"/>
    </p:embeddedFont>
    <p:embeddedFont>
      <p:font typeface="Quintessential" panose="03020500000000020000" pitchFamily="66" charset="0"/>
      <p:regular r:id="rId67"/>
    </p:embeddedFont>
    <p:embeddedFont>
      <p:font typeface="Roboto Condensed Light" panose="02000000000000000000" pitchFamily="2" charset="0"/>
      <p:regular r:id="rId68"/>
      <p:italic r:id="rId69"/>
    </p:embeddedFont>
    <p:embeddedFont>
      <p:font typeface="Snell Roundhand" panose="02000603080000090004" pitchFamily="2" charset="77"/>
      <p:regular r:id="rId70"/>
      <p:bold r:id="rId7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userDrawn="1">
          <p15:clr>
            <a:srgbClr val="A4A3A4"/>
          </p15:clr>
        </p15:guide>
        <p15:guide id="2" pos="2857"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DE3A9"/>
    <a:srgbClr val="F28B8B"/>
    <a:srgbClr val="F7C3C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CC3D8713-4C49-4D53-95DA-4A7A6A1F6C72}">
  <a:tblStyle styleId="{CC3D8713-4C49-4D53-95DA-4A7A6A1F6C72}"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512"/>
    <p:restoredTop sz="94599"/>
  </p:normalViewPr>
  <p:slideViewPr>
    <p:cSldViewPr snapToGrid="0" snapToObjects="1" showGuides="1">
      <p:cViewPr varScale="1">
        <p:scale>
          <a:sx n="135" d="100"/>
          <a:sy n="135" d="100"/>
        </p:scale>
        <p:origin x="640" y="168"/>
      </p:cViewPr>
      <p:guideLst>
        <p:guide orient="horz" pos="1620"/>
        <p:guide pos="2857"/>
      </p:guideLst>
    </p:cSldViewPr>
  </p:slideViewPr>
  <p:outlineViewPr>
    <p:cViewPr>
      <p:scale>
        <a:sx n="33" d="100"/>
        <a:sy n="33" d="100"/>
      </p:scale>
      <p:origin x="0" y="0"/>
    </p:cViewPr>
  </p:outlineViewPr>
  <p:notesTextViewPr>
    <p:cViewPr>
      <p:scale>
        <a:sx n="1" d="1"/>
        <a:sy n="1" d="1"/>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font" Target="fonts/font14.fntdata"/><Relationship Id="rId68" Type="http://schemas.openxmlformats.org/officeDocument/2006/relationships/font" Target="fonts/font19.fntdata"/><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font" Target="fonts/font4.fntdata"/><Relationship Id="rId58" Type="http://schemas.openxmlformats.org/officeDocument/2006/relationships/font" Target="fonts/font9.fntdata"/><Relationship Id="rId66" Type="http://schemas.openxmlformats.org/officeDocument/2006/relationships/font" Target="fonts/font17.fntdata"/><Relationship Id="rId74" Type="http://schemas.openxmlformats.org/officeDocument/2006/relationships/theme" Target="theme/theme1.xml"/><Relationship Id="rId5" Type="http://schemas.openxmlformats.org/officeDocument/2006/relationships/slideMaster" Target="slideMasters/slideMaster5.xml"/><Relationship Id="rId61" Type="http://schemas.openxmlformats.org/officeDocument/2006/relationships/font" Target="fonts/font12.fntdata"/><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font" Target="fonts/font7.fntdata"/><Relationship Id="rId64" Type="http://schemas.openxmlformats.org/officeDocument/2006/relationships/font" Target="fonts/font15.fntdata"/><Relationship Id="rId69" Type="http://schemas.openxmlformats.org/officeDocument/2006/relationships/font" Target="fonts/font20.fntdata"/><Relationship Id="rId8" Type="http://schemas.openxmlformats.org/officeDocument/2006/relationships/slide" Target="slides/slide2.xml"/><Relationship Id="rId51" Type="http://schemas.openxmlformats.org/officeDocument/2006/relationships/font" Target="fonts/font2.fntdata"/><Relationship Id="rId72"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font" Target="fonts/font10.fntdata"/><Relationship Id="rId67" Type="http://schemas.openxmlformats.org/officeDocument/2006/relationships/font" Target="fonts/font18.fntdata"/><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font" Target="fonts/font5.fntdata"/><Relationship Id="rId62" Type="http://schemas.openxmlformats.org/officeDocument/2006/relationships/font" Target="fonts/font13.fntdata"/><Relationship Id="rId70" Type="http://schemas.openxmlformats.org/officeDocument/2006/relationships/font" Target="fonts/font21.fntdata"/><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notesMaster" Target="notesMasters/notesMaster1.xml"/><Relationship Id="rId57" Type="http://schemas.openxmlformats.org/officeDocument/2006/relationships/font" Target="fonts/font8.fntdata"/><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font" Target="fonts/font3.fntdata"/><Relationship Id="rId60" Type="http://schemas.openxmlformats.org/officeDocument/2006/relationships/font" Target="fonts/font11.fntdata"/><Relationship Id="rId65" Type="http://schemas.openxmlformats.org/officeDocument/2006/relationships/font" Target="fonts/font16.fntdata"/><Relationship Id="rId73"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34" Type="http://schemas.openxmlformats.org/officeDocument/2006/relationships/slide" Target="slides/slide28.xml"/><Relationship Id="rId50" Type="http://schemas.openxmlformats.org/officeDocument/2006/relationships/font" Target="fonts/font1.fntdata"/><Relationship Id="rId55" Type="http://schemas.openxmlformats.org/officeDocument/2006/relationships/font" Target="fonts/font6.fntdata"/><Relationship Id="rId7" Type="http://schemas.openxmlformats.org/officeDocument/2006/relationships/slide" Target="slides/slide1.xml"/><Relationship Id="rId71" Type="http://schemas.openxmlformats.org/officeDocument/2006/relationships/font" Target="fonts/font22.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2"/>
        <p:cNvGrpSpPr/>
        <p:nvPr/>
      </p:nvGrpSpPr>
      <p:grpSpPr>
        <a:xfrm>
          <a:off x="0" y="0"/>
          <a:ext cx="0" cy="0"/>
          <a:chOff x="0" y="0"/>
          <a:chExt cx="0" cy="0"/>
        </a:xfrm>
      </p:grpSpPr>
      <p:sp>
        <p:nvSpPr>
          <p:cNvPr id="1533" name="Google Shape;1533;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34" name="Google Shape;1534;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949A12-56D2-4B07-8CFB-F7E50DD76A92}"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651282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949A12-56D2-4B07-8CFB-F7E50DD76A92}"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146877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8"/>
        <p:cNvGrpSpPr/>
        <p:nvPr/>
      </p:nvGrpSpPr>
      <p:grpSpPr>
        <a:xfrm>
          <a:off x="0" y="0"/>
          <a:ext cx="0" cy="0"/>
          <a:chOff x="0" y="0"/>
          <a:chExt cx="0" cy="0"/>
        </a:xfrm>
      </p:grpSpPr>
      <p:sp>
        <p:nvSpPr>
          <p:cNvPr id="1609" name="Google Shape;1609;g99f2f57a71_0_2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10" name="Google Shape;1610;g99f2f57a71_0_2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
        <p:cNvGrpSpPr/>
        <p:nvPr/>
      </p:nvGrpSpPr>
      <p:grpSpPr>
        <a:xfrm>
          <a:off x="0" y="0"/>
          <a:ext cx="0" cy="0"/>
          <a:chOff x="0" y="0"/>
          <a:chExt cx="0" cy="0"/>
        </a:xfrm>
      </p:grpSpPr>
      <p:sp>
        <p:nvSpPr>
          <p:cNvPr id="68" name="Google Shape;68;gb9bfc945be_0_12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 name="Google Shape;69;gb9bfc945be_0_12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486012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VN" dirty="0"/>
          </a:p>
        </p:txBody>
      </p:sp>
    </p:spTree>
    <p:extLst>
      <p:ext uri="{BB962C8B-B14F-4D97-AF65-F5344CB8AC3E}">
        <p14:creationId xmlns:p14="http://schemas.microsoft.com/office/powerpoint/2010/main" val="2063681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5687389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0"/>
        <p:cNvGrpSpPr/>
        <p:nvPr/>
      </p:nvGrpSpPr>
      <p:grpSpPr>
        <a:xfrm>
          <a:off x="0" y="0"/>
          <a:ext cx="0" cy="0"/>
          <a:chOff x="0" y="0"/>
          <a:chExt cx="0" cy="0"/>
        </a:xfrm>
      </p:grpSpPr>
      <p:sp>
        <p:nvSpPr>
          <p:cNvPr id="1751" name="Google Shape;1751;ge9d64372d5_1_397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52" name="Google Shape;1752;ge9d64372d5_1_397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
        <p:cNvGrpSpPr/>
        <p:nvPr/>
      </p:nvGrpSpPr>
      <p:grpSpPr>
        <a:xfrm>
          <a:off x="0" y="0"/>
          <a:ext cx="0" cy="0"/>
          <a:chOff x="0" y="0"/>
          <a:chExt cx="0" cy="0"/>
        </a:xfrm>
      </p:grpSpPr>
      <p:sp>
        <p:nvSpPr>
          <p:cNvPr id="68" name="Google Shape;68;gb9bfc945be_0_12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 name="Google Shape;69;gb9bfc945be_0_12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765667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3"/>
        <p:cNvGrpSpPr/>
        <p:nvPr/>
      </p:nvGrpSpPr>
      <p:grpSpPr>
        <a:xfrm>
          <a:off x="0" y="0"/>
          <a:ext cx="0" cy="0"/>
          <a:chOff x="0" y="0"/>
          <a:chExt cx="0" cy="0"/>
        </a:xfrm>
      </p:grpSpPr>
      <p:sp>
        <p:nvSpPr>
          <p:cNvPr id="2124" name="Google Shape;2124;gbd6c00e730_0_1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25" name="Google Shape;2125;gbd6c00e730_0_1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173703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949A12-56D2-4B07-8CFB-F7E50DD76A92}"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109065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6.xml"/><Relationship Id="rId4" Type="http://schemas.openxmlformats.org/officeDocument/2006/relationships/hyperlink" Target="http://bit.ly/2TtBDfr" TargetMode="Externa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713100" y="1319725"/>
            <a:ext cx="4524600" cy="2248500"/>
          </a:xfrm>
          <a:prstGeom prst="rect">
            <a:avLst/>
          </a:prstGeom>
        </p:spPr>
        <p:txBody>
          <a:bodyPr spcFirstLastPara="1" wrap="square" lIns="91425" tIns="91425" rIns="91425" bIns="91425" anchor="b" anchorCtr="0">
            <a:noAutofit/>
          </a:bodyPr>
          <a:lstStyle>
            <a:lvl1pPr lvl="0">
              <a:lnSpc>
                <a:spcPct val="80000"/>
              </a:lnSpc>
              <a:spcBef>
                <a:spcPts val="0"/>
              </a:spcBef>
              <a:spcAft>
                <a:spcPts val="0"/>
              </a:spcAft>
              <a:buClr>
                <a:srgbClr val="191919"/>
              </a:buClr>
              <a:buSzPts val="5200"/>
              <a:buNone/>
              <a:defRPr sz="6100">
                <a:solidFill>
                  <a:schemeClr val="lt2"/>
                </a:solidFill>
              </a:defRPr>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a:p>
        </p:txBody>
      </p:sp>
      <p:sp>
        <p:nvSpPr>
          <p:cNvPr id="10" name="Google Shape;10;p2"/>
          <p:cNvSpPr txBox="1">
            <a:spLocks noGrp="1"/>
          </p:cNvSpPr>
          <p:nvPr>
            <p:ph type="subTitle" idx="1"/>
          </p:nvPr>
        </p:nvSpPr>
        <p:spPr>
          <a:xfrm>
            <a:off x="713100" y="3568225"/>
            <a:ext cx="4524600" cy="3453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400"/>
              <a:buFont typeface="Open Sans"/>
              <a:buNone/>
              <a:defRPr sz="1600">
                <a:solidFill>
                  <a:schemeClr val="dk2"/>
                </a:solidFill>
                <a:latin typeface="Open Sans"/>
                <a:ea typeface="Open Sans"/>
                <a:cs typeface="Open Sans"/>
                <a:sym typeface="Open Sans"/>
              </a:defRPr>
            </a:lvl1pPr>
            <a:lvl2pPr lvl="1" algn="ctr">
              <a:lnSpc>
                <a:spcPct val="100000"/>
              </a:lnSpc>
              <a:spcBef>
                <a:spcPts val="0"/>
              </a:spcBef>
              <a:spcAft>
                <a:spcPts val="0"/>
              </a:spcAft>
              <a:buSzPts val="1800"/>
              <a:buFont typeface="Open Sans"/>
              <a:buNone/>
              <a:defRPr sz="1800">
                <a:latin typeface="Open Sans"/>
                <a:ea typeface="Open Sans"/>
                <a:cs typeface="Open Sans"/>
                <a:sym typeface="Open Sans"/>
              </a:defRPr>
            </a:lvl2pPr>
            <a:lvl3pPr lvl="2" algn="ctr">
              <a:lnSpc>
                <a:spcPct val="100000"/>
              </a:lnSpc>
              <a:spcBef>
                <a:spcPts val="0"/>
              </a:spcBef>
              <a:spcAft>
                <a:spcPts val="0"/>
              </a:spcAft>
              <a:buSzPts val="1800"/>
              <a:buFont typeface="Open Sans"/>
              <a:buNone/>
              <a:defRPr sz="1800">
                <a:latin typeface="Open Sans"/>
                <a:ea typeface="Open Sans"/>
                <a:cs typeface="Open Sans"/>
                <a:sym typeface="Open Sans"/>
              </a:defRPr>
            </a:lvl3pPr>
            <a:lvl4pPr lvl="3" algn="ctr">
              <a:lnSpc>
                <a:spcPct val="100000"/>
              </a:lnSpc>
              <a:spcBef>
                <a:spcPts val="0"/>
              </a:spcBef>
              <a:spcAft>
                <a:spcPts val="0"/>
              </a:spcAft>
              <a:buSzPts val="1800"/>
              <a:buFont typeface="Open Sans"/>
              <a:buNone/>
              <a:defRPr sz="1800">
                <a:latin typeface="Open Sans"/>
                <a:ea typeface="Open Sans"/>
                <a:cs typeface="Open Sans"/>
                <a:sym typeface="Open Sans"/>
              </a:defRPr>
            </a:lvl4pPr>
            <a:lvl5pPr lvl="4" algn="ctr">
              <a:lnSpc>
                <a:spcPct val="100000"/>
              </a:lnSpc>
              <a:spcBef>
                <a:spcPts val="0"/>
              </a:spcBef>
              <a:spcAft>
                <a:spcPts val="0"/>
              </a:spcAft>
              <a:buSzPts val="1800"/>
              <a:buFont typeface="Open Sans"/>
              <a:buNone/>
              <a:defRPr sz="1800">
                <a:latin typeface="Open Sans"/>
                <a:ea typeface="Open Sans"/>
                <a:cs typeface="Open Sans"/>
                <a:sym typeface="Open Sans"/>
              </a:defRPr>
            </a:lvl5pPr>
            <a:lvl6pPr lvl="5" algn="ctr">
              <a:lnSpc>
                <a:spcPct val="100000"/>
              </a:lnSpc>
              <a:spcBef>
                <a:spcPts val="0"/>
              </a:spcBef>
              <a:spcAft>
                <a:spcPts val="0"/>
              </a:spcAft>
              <a:buSzPts val="1800"/>
              <a:buFont typeface="Open Sans"/>
              <a:buNone/>
              <a:defRPr sz="1800">
                <a:latin typeface="Open Sans"/>
                <a:ea typeface="Open Sans"/>
                <a:cs typeface="Open Sans"/>
                <a:sym typeface="Open Sans"/>
              </a:defRPr>
            </a:lvl6pPr>
            <a:lvl7pPr lvl="6" algn="ctr">
              <a:lnSpc>
                <a:spcPct val="100000"/>
              </a:lnSpc>
              <a:spcBef>
                <a:spcPts val="0"/>
              </a:spcBef>
              <a:spcAft>
                <a:spcPts val="0"/>
              </a:spcAft>
              <a:buSzPts val="1800"/>
              <a:buFont typeface="Open Sans"/>
              <a:buNone/>
              <a:defRPr sz="1800">
                <a:latin typeface="Open Sans"/>
                <a:ea typeface="Open Sans"/>
                <a:cs typeface="Open Sans"/>
                <a:sym typeface="Open Sans"/>
              </a:defRPr>
            </a:lvl7pPr>
            <a:lvl8pPr lvl="7" algn="ctr">
              <a:lnSpc>
                <a:spcPct val="100000"/>
              </a:lnSpc>
              <a:spcBef>
                <a:spcPts val="0"/>
              </a:spcBef>
              <a:spcAft>
                <a:spcPts val="0"/>
              </a:spcAft>
              <a:buSzPts val="1800"/>
              <a:buFont typeface="Open Sans"/>
              <a:buNone/>
              <a:defRPr sz="1800">
                <a:latin typeface="Open Sans"/>
                <a:ea typeface="Open Sans"/>
                <a:cs typeface="Open Sans"/>
                <a:sym typeface="Open Sans"/>
              </a:defRPr>
            </a:lvl8pPr>
            <a:lvl9pPr lvl="8" algn="ctr">
              <a:lnSpc>
                <a:spcPct val="100000"/>
              </a:lnSpc>
              <a:spcBef>
                <a:spcPts val="0"/>
              </a:spcBef>
              <a:spcAft>
                <a:spcPts val="0"/>
              </a:spcAft>
              <a:buSzPts val="1800"/>
              <a:buFont typeface="Open Sans"/>
              <a:buNone/>
              <a:defRPr sz="1800">
                <a:latin typeface="Open Sans"/>
                <a:ea typeface="Open Sans"/>
                <a:cs typeface="Open Sans"/>
                <a:sym typeface="Open Sans"/>
              </a:defRPr>
            </a:lvl9pPr>
          </a:lstStyle>
          <a:p>
            <a:endParaRPr/>
          </a:p>
        </p:txBody>
      </p:sp>
      <p:grpSp>
        <p:nvGrpSpPr>
          <p:cNvPr id="11" name="Google Shape;11;p2"/>
          <p:cNvGrpSpPr/>
          <p:nvPr/>
        </p:nvGrpSpPr>
        <p:grpSpPr>
          <a:xfrm rot="-2390044">
            <a:off x="-244568" y="4130125"/>
            <a:ext cx="1100032" cy="1035527"/>
            <a:chOff x="3611750" y="1496100"/>
            <a:chExt cx="821550" cy="773375"/>
          </a:xfrm>
        </p:grpSpPr>
        <p:sp>
          <p:nvSpPr>
            <p:cNvPr id="12" name="Google Shape;12;p2"/>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 name="Google Shape;29;p2"/>
          <p:cNvGrpSpPr/>
          <p:nvPr/>
        </p:nvGrpSpPr>
        <p:grpSpPr>
          <a:xfrm>
            <a:off x="8316796" y="2886510"/>
            <a:ext cx="947638" cy="1717592"/>
            <a:chOff x="5329525" y="1305350"/>
            <a:chExt cx="595325" cy="1079025"/>
          </a:xfrm>
        </p:grpSpPr>
        <p:sp>
          <p:nvSpPr>
            <p:cNvPr id="30" name="Google Shape;30;p2"/>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0" name="Google Shape;40;p2"/>
          <p:cNvGrpSpPr/>
          <p:nvPr/>
        </p:nvGrpSpPr>
        <p:grpSpPr>
          <a:xfrm>
            <a:off x="-224125" y="4427291"/>
            <a:ext cx="1670211" cy="1572271"/>
            <a:chOff x="3611750" y="1496100"/>
            <a:chExt cx="821550" cy="773375"/>
          </a:xfrm>
        </p:grpSpPr>
        <p:sp>
          <p:nvSpPr>
            <p:cNvPr id="41" name="Google Shape;41;p2"/>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2"/>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2"/>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2"/>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2"/>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2"/>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2"/>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2"/>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2"/>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2"/>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8" name="Google Shape;58;p2"/>
          <p:cNvGrpSpPr/>
          <p:nvPr/>
        </p:nvGrpSpPr>
        <p:grpSpPr>
          <a:xfrm rot="856444">
            <a:off x="7844062" y="3762969"/>
            <a:ext cx="1777123" cy="1769839"/>
            <a:chOff x="4532700" y="3320475"/>
            <a:chExt cx="647125" cy="644450"/>
          </a:xfrm>
        </p:grpSpPr>
        <p:sp>
          <p:nvSpPr>
            <p:cNvPr id="59" name="Google Shape;59;p2"/>
            <p:cNvSpPr/>
            <p:nvPr/>
          </p:nvSpPr>
          <p:spPr>
            <a:xfrm>
              <a:off x="4941975" y="3407400"/>
              <a:ext cx="118800" cy="358075"/>
            </a:xfrm>
            <a:custGeom>
              <a:avLst/>
              <a:gdLst/>
              <a:ahLst/>
              <a:cxnLst/>
              <a:rect l="l" t="t" r="r" b="b"/>
              <a:pathLst>
                <a:path w="4752" h="14323" extrusionOk="0">
                  <a:moveTo>
                    <a:pt x="4751" y="0"/>
                  </a:moveTo>
                  <a:lnTo>
                    <a:pt x="4751" y="0"/>
                  </a:lnTo>
                  <a:cubicBezTo>
                    <a:pt x="3775" y="334"/>
                    <a:pt x="2822" y="810"/>
                    <a:pt x="2036" y="1489"/>
                  </a:cubicBezTo>
                  <a:cubicBezTo>
                    <a:pt x="1227" y="2167"/>
                    <a:pt x="584" y="3024"/>
                    <a:pt x="274" y="4025"/>
                  </a:cubicBezTo>
                  <a:cubicBezTo>
                    <a:pt x="72" y="4679"/>
                    <a:pt x="0" y="5382"/>
                    <a:pt x="12" y="6072"/>
                  </a:cubicBezTo>
                  <a:cubicBezTo>
                    <a:pt x="48" y="9370"/>
                    <a:pt x="1405" y="12502"/>
                    <a:pt x="4215" y="14228"/>
                  </a:cubicBezTo>
                  <a:lnTo>
                    <a:pt x="4370" y="14288"/>
                  </a:lnTo>
                  <a:cubicBezTo>
                    <a:pt x="4343" y="14288"/>
                    <a:pt x="4379" y="14323"/>
                    <a:pt x="4402" y="14323"/>
                  </a:cubicBezTo>
                  <a:cubicBezTo>
                    <a:pt x="4409" y="14323"/>
                    <a:pt x="4415" y="14320"/>
                    <a:pt x="4418" y="14312"/>
                  </a:cubicBezTo>
                  <a:cubicBezTo>
                    <a:pt x="4430" y="14288"/>
                    <a:pt x="4418" y="14252"/>
                    <a:pt x="4382" y="14228"/>
                  </a:cubicBezTo>
                  <a:cubicBezTo>
                    <a:pt x="3834" y="13633"/>
                    <a:pt x="3346" y="12966"/>
                    <a:pt x="2846" y="12335"/>
                  </a:cubicBezTo>
                  <a:cubicBezTo>
                    <a:pt x="2477" y="11847"/>
                    <a:pt x="2108" y="11347"/>
                    <a:pt x="1822" y="10799"/>
                  </a:cubicBezTo>
                  <a:cubicBezTo>
                    <a:pt x="1572" y="10275"/>
                    <a:pt x="1394" y="9692"/>
                    <a:pt x="1263" y="9132"/>
                  </a:cubicBezTo>
                  <a:cubicBezTo>
                    <a:pt x="1120" y="8608"/>
                    <a:pt x="1024" y="8073"/>
                    <a:pt x="977" y="7525"/>
                  </a:cubicBezTo>
                  <a:cubicBezTo>
                    <a:pt x="846" y="6049"/>
                    <a:pt x="1096" y="4537"/>
                    <a:pt x="1751" y="3191"/>
                  </a:cubicBezTo>
                  <a:cubicBezTo>
                    <a:pt x="2406" y="1858"/>
                    <a:pt x="3465" y="703"/>
                    <a:pt x="47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2"/>
            <p:cNvSpPr/>
            <p:nvPr/>
          </p:nvSpPr>
          <p:spPr>
            <a:xfrm>
              <a:off x="4796725" y="3749700"/>
              <a:ext cx="254225" cy="215225"/>
            </a:xfrm>
            <a:custGeom>
              <a:avLst/>
              <a:gdLst/>
              <a:ahLst/>
              <a:cxnLst/>
              <a:rect l="l" t="t" r="r" b="b"/>
              <a:pathLst>
                <a:path w="10169" h="8609" extrusionOk="0">
                  <a:moveTo>
                    <a:pt x="10168" y="441"/>
                  </a:moveTo>
                  <a:lnTo>
                    <a:pt x="10168" y="441"/>
                  </a:lnTo>
                  <a:cubicBezTo>
                    <a:pt x="10082" y="446"/>
                    <a:pt x="9996" y="452"/>
                    <a:pt x="9910" y="459"/>
                  </a:cubicBezTo>
                  <a:lnTo>
                    <a:pt x="9910" y="459"/>
                  </a:lnTo>
                  <a:lnTo>
                    <a:pt x="10013" y="524"/>
                  </a:lnTo>
                  <a:cubicBezTo>
                    <a:pt x="10061" y="500"/>
                    <a:pt x="10121" y="465"/>
                    <a:pt x="10168" y="441"/>
                  </a:cubicBezTo>
                  <a:close/>
                  <a:moveTo>
                    <a:pt x="7879" y="0"/>
                  </a:moveTo>
                  <a:cubicBezTo>
                    <a:pt x="6222" y="0"/>
                    <a:pt x="4558" y="504"/>
                    <a:pt x="3108" y="1310"/>
                  </a:cubicBezTo>
                  <a:cubicBezTo>
                    <a:pt x="2286" y="1751"/>
                    <a:pt x="1536" y="2298"/>
                    <a:pt x="953" y="3037"/>
                  </a:cubicBezTo>
                  <a:cubicBezTo>
                    <a:pt x="369" y="3763"/>
                    <a:pt x="0" y="4680"/>
                    <a:pt x="60" y="5608"/>
                  </a:cubicBezTo>
                  <a:cubicBezTo>
                    <a:pt x="95" y="6073"/>
                    <a:pt x="226" y="6513"/>
                    <a:pt x="357" y="6966"/>
                  </a:cubicBezTo>
                  <a:cubicBezTo>
                    <a:pt x="548" y="7561"/>
                    <a:pt x="774" y="8180"/>
                    <a:pt x="1238" y="8609"/>
                  </a:cubicBezTo>
                  <a:lnTo>
                    <a:pt x="1238" y="8454"/>
                  </a:lnTo>
                  <a:lnTo>
                    <a:pt x="1238" y="8216"/>
                  </a:lnTo>
                  <a:lnTo>
                    <a:pt x="1238" y="7739"/>
                  </a:lnTo>
                  <a:cubicBezTo>
                    <a:pt x="1227" y="7394"/>
                    <a:pt x="1203" y="7037"/>
                    <a:pt x="1191" y="6692"/>
                  </a:cubicBezTo>
                  <a:cubicBezTo>
                    <a:pt x="1167" y="6037"/>
                    <a:pt x="1143" y="5382"/>
                    <a:pt x="1262" y="4727"/>
                  </a:cubicBezTo>
                  <a:cubicBezTo>
                    <a:pt x="1310" y="4441"/>
                    <a:pt x="1405" y="4168"/>
                    <a:pt x="1489" y="3894"/>
                  </a:cubicBezTo>
                  <a:cubicBezTo>
                    <a:pt x="1500" y="3846"/>
                    <a:pt x="1524" y="3787"/>
                    <a:pt x="1536" y="3739"/>
                  </a:cubicBezTo>
                  <a:cubicBezTo>
                    <a:pt x="1548" y="3668"/>
                    <a:pt x="1560" y="3596"/>
                    <a:pt x="1584" y="3537"/>
                  </a:cubicBezTo>
                  <a:cubicBezTo>
                    <a:pt x="1655" y="3346"/>
                    <a:pt x="1846" y="3179"/>
                    <a:pt x="1989" y="3025"/>
                  </a:cubicBezTo>
                  <a:cubicBezTo>
                    <a:pt x="2179" y="2846"/>
                    <a:pt x="2381" y="2703"/>
                    <a:pt x="2584" y="2548"/>
                  </a:cubicBezTo>
                  <a:cubicBezTo>
                    <a:pt x="2608" y="2536"/>
                    <a:pt x="2620" y="2525"/>
                    <a:pt x="2632" y="2525"/>
                  </a:cubicBezTo>
                  <a:cubicBezTo>
                    <a:pt x="3084" y="2227"/>
                    <a:pt x="3560" y="2013"/>
                    <a:pt x="4048" y="1810"/>
                  </a:cubicBezTo>
                  <a:cubicBezTo>
                    <a:pt x="5921" y="1068"/>
                    <a:pt x="7892" y="610"/>
                    <a:pt x="9910" y="459"/>
                  </a:cubicBezTo>
                  <a:lnTo>
                    <a:pt x="9910" y="459"/>
                  </a:lnTo>
                  <a:lnTo>
                    <a:pt x="9430" y="155"/>
                  </a:lnTo>
                  <a:cubicBezTo>
                    <a:pt x="8918" y="50"/>
                    <a:pt x="8399" y="0"/>
                    <a:pt x="787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2"/>
            <p:cNvSpPr/>
            <p:nvPr/>
          </p:nvSpPr>
          <p:spPr>
            <a:xfrm>
              <a:off x="4848225" y="3358575"/>
              <a:ext cx="150625" cy="380125"/>
            </a:xfrm>
            <a:custGeom>
              <a:avLst/>
              <a:gdLst/>
              <a:ahLst/>
              <a:cxnLst/>
              <a:rect l="l" t="t" r="r" b="b"/>
              <a:pathLst>
                <a:path w="6025" h="15205" extrusionOk="0">
                  <a:moveTo>
                    <a:pt x="3989" y="1"/>
                  </a:moveTo>
                  <a:lnTo>
                    <a:pt x="3989" y="1"/>
                  </a:lnTo>
                  <a:cubicBezTo>
                    <a:pt x="3012" y="263"/>
                    <a:pt x="2215" y="953"/>
                    <a:pt x="1524" y="1691"/>
                  </a:cubicBezTo>
                  <a:cubicBezTo>
                    <a:pt x="1191" y="2049"/>
                    <a:pt x="857" y="2453"/>
                    <a:pt x="631" y="2906"/>
                  </a:cubicBezTo>
                  <a:cubicBezTo>
                    <a:pt x="441" y="3287"/>
                    <a:pt x="333" y="3715"/>
                    <a:pt x="274" y="4156"/>
                  </a:cubicBezTo>
                  <a:cubicBezTo>
                    <a:pt x="0" y="6097"/>
                    <a:pt x="464" y="8121"/>
                    <a:pt x="1345" y="9895"/>
                  </a:cubicBezTo>
                  <a:cubicBezTo>
                    <a:pt x="2238" y="11669"/>
                    <a:pt x="3524" y="13217"/>
                    <a:pt x="4905" y="14633"/>
                  </a:cubicBezTo>
                  <a:lnTo>
                    <a:pt x="6025" y="15205"/>
                  </a:lnTo>
                  <a:cubicBezTo>
                    <a:pt x="4727" y="13979"/>
                    <a:pt x="3643" y="12514"/>
                    <a:pt x="2810" y="10942"/>
                  </a:cubicBezTo>
                  <a:cubicBezTo>
                    <a:pt x="2131" y="9657"/>
                    <a:pt x="1619" y="8275"/>
                    <a:pt x="1453" y="6847"/>
                  </a:cubicBezTo>
                  <a:cubicBezTo>
                    <a:pt x="1286" y="5418"/>
                    <a:pt x="1464" y="3918"/>
                    <a:pt x="2096" y="2620"/>
                  </a:cubicBezTo>
                  <a:cubicBezTo>
                    <a:pt x="2572" y="1656"/>
                    <a:pt x="3286" y="822"/>
                    <a:pt x="398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2"/>
            <p:cNvSpPr/>
            <p:nvPr/>
          </p:nvSpPr>
          <p:spPr>
            <a:xfrm>
              <a:off x="4703850" y="3721725"/>
              <a:ext cx="277150" cy="212850"/>
            </a:xfrm>
            <a:custGeom>
              <a:avLst/>
              <a:gdLst/>
              <a:ahLst/>
              <a:cxnLst/>
              <a:rect l="l" t="t" r="r" b="b"/>
              <a:pathLst>
                <a:path w="11086" h="8514" extrusionOk="0">
                  <a:moveTo>
                    <a:pt x="10454" y="0"/>
                  </a:moveTo>
                  <a:cubicBezTo>
                    <a:pt x="9264" y="226"/>
                    <a:pt x="8097" y="441"/>
                    <a:pt x="6918" y="703"/>
                  </a:cubicBezTo>
                  <a:cubicBezTo>
                    <a:pt x="5620" y="977"/>
                    <a:pt x="4311" y="1322"/>
                    <a:pt x="3156" y="1953"/>
                  </a:cubicBezTo>
                  <a:cubicBezTo>
                    <a:pt x="1977" y="2584"/>
                    <a:pt x="953" y="3560"/>
                    <a:pt x="477" y="4787"/>
                  </a:cubicBezTo>
                  <a:cubicBezTo>
                    <a:pt x="0" y="6025"/>
                    <a:pt x="179" y="7561"/>
                    <a:pt x="1096" y="8513"/>
                  </a:cubicBezTo>
                  <a:cubicBezTo>
                    <a:pt x="929" y="7037"/>
                    <a:pt x="965" y="5441"/>
                    <a:pt x="1739" y="4179"/>
                  </a:cubicBezTo>
                  <a:cubicBezTo>
                    <a:pt x="2275" y="3322"/>
                    <a:pt x="3096" y="2691"/>
                    <a:pt x="3965" y="2203"/>
                  </a:cubicBezTo>
                  <a:cubicBezTo>
                    <a:pt x="6132" y="1000"/>
                    <a:pt x="8633" y="584"/>
                    <a:pt x="11085" y="286"/>
                  </a:cubicBezTo>
                  <a:lnTo>
                    <a:pt x="1045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2"/>
            <p:cNvSpPr/>
            <p:nvPr/>
          </p:nvSpPr>
          <p:spPr>
            <a:xfrm>
              <a:off x="4657725" y="3686600"/>
              <a:ext cx="264925" cy="150050"/>
            </a:xfrm>
            <a:custGeom>
              <a:avLst/>
              <a:gdLst/>
              <a:ahLst/>
              <a:cxnLst/>
              <a:rect l="l" t="t" r="r" b="b"/>
              <a:pathLst>
                <a:path w="10597" h="6002" extrusionOk="0">
                  <a:moveTo>
                    <a:pt x="9751" y="0"/>
                  </a:moveTo>
                  <a:cubicBezTo>
                    <a:pt x="7537" y="107"/>
                    <a:pt x="5310" y="227"/>
                    <a:pt x="3167" y="810"/>
                  </a:cubicBezTo>
                  <a:cubicBezTo>
                    <a:pt x="2691" y="929"/>
                    <a:pt x="2226" y="1072"/>
                    <a:pt x="1810" y="1334"/>
                  </a:cubicBezTo>
                  <a:cubicBezTo>
                    <a:pt x="1072" y="1774"/>
                    <a:pt x="560" y="2560"/>
                    <a:pt x="298" y="3394"/>
                  </a:cubicBezTo>
                  <a:cubicBezTo>
                    <a:pt x="24" y="4227"/>
                    <a:pt x="0" y="5120"/>
                    <a:pt x="60" y="6001"/>
                  </a:cubicBezTo>
                  <a:cubicBezTo>
                    <a:pt x="417" y="4156"/>
                    <a:pt x="1762" y="2620"/>
                    <a:pt x="3405" y="1715"/>
                  </a:cubicBezTo>
                  <a:cubicBezTo>
                    <a:pt x="5036" y="822"/>
                    <a:pt x="6929" y="500"/>
                    <a:pt x="8811" y="441"/>
                  </a:cubicBezTo>
                  <a:cubicBezTo>
                    <a:pt x="9018" y="433"/>
                    <a:pt x="9225" y="427"/>
                    <a:pt x="9433" y="427"/>
                  </a:cubicBezTo>
                  <a:cubicBezTo>
                    <a:pt x="9821" y="427"/>
                    <a:pt x="10209" y="446"/>
                    <a:pt x="10597" y="500"/>
                  </a:cubicBezTo>
                  <a:lnTo>
                    <a:pt x="975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2"/>
            <p:cNvSpPr/>
            <p:nvPr/>
          </p:nvSpPr>
          <p:spPr>
            <a:xfrm>
              <a:off x="4769625" y="3320475"/>
              <a:ext cx="127125" cy="377750"/>
            </a:xfrm>
            <a:custGeom>
              <a:avLst/>
              <a:gdLst/>
              <a:ahLst/>
              <a:cxnLst/>
              <a:rect l="l" t="t" r="r" b="b"/>
              <a:pathLst>
                <a:path w="5085" h="15110" extrusionOk="0">
                  <a:moveTo>
                    <a:pt x="2453" y="1"/>
                  </a:moveTo>
                  <a:lnTo>
                    <a:pt x="2453" y="1"/>
                  </a:lnTo>
                  <a:cubicBezTo>
                    <a:pt x="1977" y="84"/>
                    <a:pt x="1560" y="382"/>
                    <a:pt x="1203" y="703"/>
                  </a:cubicBezTo>
                  <a:cubicBezTo>
                    <a:pt x="798" y="1072"/>
                    <a:pt x="429" y="1489"/>
                    <a:pt x="215" y="2001"/>
                  </a:cubicBezTo>
                  <a:cubicBezTo>
                    <a:pt x="60" y="2382"/>
                    <a:pt x="13" y="2822"/>
                    <a:pt x="13" y="3239"/>
                  </a:cubicBezTo>
                  <a:cubicBezTo>
                    <a:pt x="1" y="4394"/>
                    <a:pt x="275" y="5537"/>
                    <a:pt x="632" y="6656"/>
                  </a:cubicBezTo>
                  <a:cubicBezTo>
                    <a:pt x="1506" y="9385"/>
                    <a:pt x="2809" y="11980"/>
                    <a:pt x="4482" y="14305"/>
                  </a:cubicBezTo>
                  <a:lnTo>
                    <a:pt x="4482" y="14305"/>
                  </a:lnTo>
                  <a:cubicBezTo>
                    <a:pt x="4477" y="14291"/>
                    <a:pt x="4471" y="14278"/>
                    <a:pt x="4466" y="14264"/>
                  </a:cubicBezTo>
                  <a:cubicBezTo>
                    <a:pt x="3513" y="12002"/>
                    <a:pt x="2596" y="9704"/>
                    <a:pt x="1727" y="7406"/>
                  </a:cubicBezTo>
                  <a:cubicBezTo>
                    <a:pt x="1572" y="7002"/>
                    <a:pt x="1430" y="6609"/>
                    <a:pt x="1334" y="6192"/>
                  </a:cubicBezTo>
                  <a:cubicBezTo>
                    <a:pt x="1263" y="5775"/>
                    <a:pt x="1239" y="5358"/>
                    <a:pt x="1251" y="4930"/>
                  </a:cubicBezTo>
                  <a:cubicBezTo>
                    <a:pt x="1275" y="3549"/>
                    <a:pt x="1620" y="2191"/>
                    <a:pt x="2227" y="953"/>
                  </a:cubicBezTo>
                  <a:cubicBezTo>
                    <a:pt x="2382" y="655"/>
                    <a:pt x="2537" y="334"/>
                    <a:pt x="2453" y="1"/>
                  </a:cubicBezTo>
                  <a:close/>
                  <a:moveTo>
                    <a:pt x="4482" y="14305"/>
                  </a:moveTo>
                  <a:lnTo>
                    <a:pt x="4482" y="14305"/>
                  </a:lnTo>
                  <a:cubicBezTo>
                    <a:pt x="4602" y="14592"/>
                    <a:pt x="4753" y="14892"/>
                    <a:pt x="5002" y="15062"/>
                  </a:cubicBezTo>
                  <a:lnTo>
                    <a:pt x="5002" y="15062"/>
                  </a:lnTo>
                  <a:cubicBezTo>
                    <a:pt x="5002" y="15062"/>
                    <a:pt x="5002" y="15062"/>
                    <a:pt x="5001" y="15062"/>
                  </a:cubicBezTo>
                  <a:lnTo>
                    <a:pt x="5013" y="15069"/>
                  </a:lnTo>
                  <a:lnTo>
                    <a:pt x="5013" y="15069"/>
                  </a:lnTo>
                  <a:cubicBezTo>
                    <a:pt x="5029" y="15079"/>
                    <a:pt x="5045" y="15089"/>
                    <a:pt x="5061" y="15098"/>
                  </a:cubicBezTo>
                  <a:cubicBezTo>
                    <a:pt x="5065" y="15101"/>
                    <a:pt x="5069" y="15102"/>
                    <a:pt x="5071" y="15102"/>
                  </a:cubicBezTo>
                  <a:cubicBezTo>
                    <a:pt x="5071" y="15102"/>
                    <a:pt x="5071" y="15102"/>
                    <a:pt x="5071" y="15102"/>
                  </a:cubicBezTo>
                  <a:lnTo>
                    <a:pt x="5071" y="15102"/>
                  </a:lnTo>
                  <a:lnTo>
                    <a:pt x="5085" y="15110"/>
                  </a:lnTo>
                  <a:cubicBezTo>
                    <a:pt x="5080" y="15104"/>
                    <a:pt x="5076" y="15098"/>
                    <a:pt x="5071" y="15092"/>
                  </a:cubicBezTo>
                  <a:lnTo>
                    <a:pt x="5071" y="15092"/>
                  </a:lnTo>
                  <a:cubicBezTo>
                    <a:pt x="5069" y="15087"/>
                    <a:pt x="5064" y="15081"/>
                    <a:pt x="5058" y="15076"/>
                  </a:cubicBezTo>
                  <a:lnTo>
                    <a:pt x="5058" y="15076"/>
                  </a:lnTo>
                  <a:cubicBezTo>
                    <a:pt x="4862" y="14822"/>
                    <a:pt x="4670" y="14565"/>
                    <a:pt x="4482" y="1430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2"/>
            <p:cNvSpPr/>
            <p:nvPr/>
          </p:nvSpPr>
          <p:spPr>
            <a:xfrm>
              <a:off x="4609200" y="3630750"/>
              <a:ext cx="222375" cy="113625"/>
            </a:xfrm>
            <a:custGeom>
              <a:avLst/>
              <a:gdLst/>
              <a:ahLst/>
              <a:cxnLst/>
              <a:rect l="l" t="t" r="r" b="b"/>
              <a:pathLst>
                <a:path w="8895" h="4545" extrusionOk="0">
                  <a:moveTo>
                    <a:pt x="6110" y="0"/>
                  </a:moveTo>
                  <a:cubicBezTo>
                    <a:pt x="5569" y="0"/>
                    <a:pt x="4906" y="29"/>
                    <a:pt x="4167" y="175"/>
                  </a:cubicBezTo>
                  <a:cubicBezTo>
                    <a:pt x="3108" y="365"/>
                    <a:pt x="2382" y="508"/>
                    <a:pt x="1727" y="972"/>
                  </a:cubicBezTo>
                  <a:cubicBezTo>
                    <a:pt x="608" y="1758"/>
                    <a:pt x="0" y="3211"/>
                    <a:pt x="203" y="4544"/>
                  </a:cubicBezTo>
                  <a:cubicBezTo>
                    <a:pt x="750" y="2889"/>
                    <a:pt x="2143" y="1579"/>
                    <a:pt x="3763" y="960"/>
                  </a:cubicBezTo>
                  <a:cubicBezTo>
                    <a:pt x="4713" y="593"/>
                    <a:pt x="5721" y="431"/>
                    <a:pt x="6733" y="431"/>
                  </a:cubicBezTo>
                  <a:cubicBezTo>
                    <a:pt x="7457" y="431"/>
                    <a:pt x="8184" y="514"/>
                    <a:pt x="8894" y="663"/>
                  </a:cubicBezTo>
                  <a:lnTo>
                    <a:pt x="8466" y="139"/>
                  </a:lnTo>
                  <a:cubicBezTo>
                    <a:pt x="8037" y="79"/>
                    <a:pt x="7418" y="20"/>
                    <a:pt x="6680" y="8"/>
                  </a:cubicBezTo>
                  <a:cubicBezTo>
                    <a:pt x="6510" y="5"/>
                    <a:pt x="6319" y="0"/>
                    <a:pt x="61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2"/>
            <p:cNvSpPr/>
            <p:nvPr/>
          </p:nvSpPr>
          <p:spPr>
            <a:xfrm>
              <a:off x="4705925" y="3356825"/>
              <a:ext cx="112550" cy="289025"/>
            </a:xfrm>
            <a:custGeom>
              <a:avLst/>
              <a:gdLst/>
              <a:ahLst/>
              <a:cxnLst/>
              <a:rect l="l" t="t" r="r" b="b"/>
              <a:pathLst>
                <a:path w="4502" h="11561" extrusionOk="0">
                  <a:moveTo>
                    <a:pt x="1292" y="1"/>
                  </a:moveTo>
                  <a:cubicBezTo>
                    <a:pt x="1273" y="1"/>
                    <a:pt x="417" y="1087"/>
                    <a:pt x="191" y="2238"/>
                  </a:cubicBezTo>
                  <a:cubicBezTo>
                    <a:pt x="60" y="2869"/>
                    <a:pt x="1" y="3857"/>
                    <a:pt x="691" y="5809"/>
                  </a:cubicBezTo>
                  <a:cubicBezTo>
                    <a:pt x="1108" y="7000"/>
                    <a:pt x="1894" y="8786"/>
                    <a:pt x="3406" y="10727"/>
                  </a:cubicBezTo>
                  <a:lnTo>
                    <a:pt x="4501" y="11560"/>
                  </a:lnTo>
                  <a:cubicBezTo>
                    <a:pt x="2323" y="8786"/>
                    <a:pt x="1072" y="5321"/>
                    <a:pt x="953" y="1809"/>
                  </a:cubicBezTo>
                  <a:cubicBezTo>
                    <a:pt x="941" y="1178"/>
                    <a:pt x="953" y="547"/>
                    <a:pt x="1287" y="11"/>
                  </a:cubicBezTo>
                  <a:cubicBezTo>
                    <a:pt x="1291" y="4"/>
                    <a:pt x="1293" y="1"/>
                    <a:pt x="12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2"/>
            <p:cNvSpPr/>
            <p:nvPr/>
          </p:nvSpPr>
          <p:spPr>
            <a:xfrm>
              <a:off x="4565725" y="3580925"/>
              <a:ext cx="185775" cy="94675"/>
            </a:xfrm>
            <a:custGeom>
              <a:avLst/>
              <a:gdLst/>
              <a:ahLst/>
              <a:cxnLst/>
              <a:rect l="l" t="t" r="r" b="b"/>
              <a:pathLst>
                <a:path w="7431" h="3787" extrusionOk="0">
                  <a:moveTo>
                    <a:pt x="6978" y="1"/>
                  </a:moveTo>
                  <a:cubicBezTo>
                    <a:pt x="6168" y="12"/>
                    <a:pt x="4168" y="48"/>
                    <a:pt x="2263" y="227"/>
                  </a:cubicBezTo>
                  <a:cubicBezTo>
                    <a:pt x="1930" y="251"/>
                    <a:pt x="1394" y="346"/>
                    <a:pt x="858" y="715"/>
                  </a:cubicBezTo>
                  <a:cubicBezTo>
                    <a:pt x="382" y="1060"/>
                    <a:pt x="84" y="1620"/>
                    <a:pt x="37" y="2203"/>
                  </a:cubicBezTo>
                  <a:cubicBezTo>
                    <a:pt x="1" y="2787"/>
                    <a:pt x="239" y="3382"/>
                    <a:pt x="668" y="3787"/>
                  </a:cubicBezTo>
                  <a:cubicBezTo>
                    <a:pt x="382" y="3037"/>
                    <a:pt x="727" y="2179"/>
                    <a:pt x="1323" y="1656"/>
                  </a:cubicBezTo>
                  <a:cubicBezTo>
                    <a:pt x="1906" y="1132"/>
                    <a:pt x="2692" y="894"/>
                    <a:pt x="3466" y="715"/>
                  </a:cubicBezTo>
                  <a:cubicBezTo>
                    <a:pt x="4547" y="467"/>
                    <a:pt x="5653" y="343"/>
                    <a:pt x="6764" y="343"/>
                  </a:cubicBezTo>
                  <a:cubicBezTo>
                    <a:pt x="6986" y="343"/>
                    <a:pt x="7208" y="348"/>
                    <a:pt x="7430" y="358"/>
                  </a:cubicBezTo>
                  <a:lnTo>
                    <a:pt x="697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2"/>
            <p:cNvSpPr/>
            <p:nvPr/>
          </p:nvSpPr>
          <p:spPr>
            <a:xfrm>
              <a:off x="4648200" y="3341025"/>
              <a:ext cx="88425" cy="235450"/>
            </a:xfrm>
            <a:custGeom>
              <a:avLst/>
              <a:gdLst/>
              <a:ahLst/>
              <a:cxnLst/>
              <a:rect l="l" t="t" r="r" b="b"/>
              <a:pathLst>
                <a:path w="3537" h="9418" extrusionOk="0">
                  <a:moveTo>
                    <a:pt x="1441" y="0"/>
                  </a:moveTo>
                  <a:cubicBezTo>
                    <a:pt x="607" y="429"/>
                    <a:pt x="131" y="1369"/>
                    <a:pt x="60" y="2310"/>
                  </a:cubicBezTo>
                  <a:cubicBezTo>
                    <a:pt x="0" y="3251"/>
                    <a:pt x="286" y="4167"/>
                    <a:pt x="643" y="5037"/>
                  </a:cubicBezTo>
                  <a:cubicBezTo>
                    <a:pt x="1263" y="6491"/>
                    <a:pt x="2114" y="7849"/>
                    <a:pt x="3170" y="9025"/>
                  </a:cubicBezTo>
                  <a:lnTo>
                    <a:pt x="3170" y="9025"/>
                  </a:lnTo>
                  <a:lnTo>
                    <a:pt x="2357" y="7120"/>
                  </a:lnTo>
                  <a:cubicBezTo>
                    <a:pt x="1703" y="5596"/>
                    <a:pt x="1048" y="3989"/>
                    <a:pt x="1203" y="2334"/>
                  </a:cubicBezTo>
                  <a:cubicBezTo>
                    <a:pt x="1286" y="1548"/>
                    <a:pt x="1548" y="774"/>
                    <a:pt x="1441" y="0"/>
                  </a:cubicBezTo>
                  <a:close/>
                  <a:moveTo>
                    <a:pt x="3170" y="9025"/>
                  </a:moveTo>
                  <a:lnTo>
                    <a:pt x="3286" y="9299"/>
                  </a:lnTo>
                  <a:lnTo>
                    <a:pt x="3536" y="9418"/>
                  </a:lnTo>
                  <a:cubicBezTo>
                    <a:pt x="3411" y="9290"/>
                    <a:pt x="3289" y="9159"/>
                    <a:pt x="3170" y="902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2"/>
            <p:cNvSpPr/>
            <p:nvPr/>
          </p:nvSpPr>
          <p:spPr>
            <a:xfrm>
              <a:off x="4555025" y="3524250"/>
              <a:ext cx="141400" cy="59500"/>
            </a:xfrm>
            <a:custGeom>
              <a:avLst/>
              <a:gdLst/>
              <a:ahLst/>
              <a:cxnLst/>
              <a:rect l="l" t="t" r="r" b="b"/>
              <a:pathLst>
                <a:path w="5656" h="2380" extrusionOk="0">
                  <a:moveTo>
                    <a:pt x="2838" y="0"/>
                  </a:moveTo>
                  <a:cubicBezTo>
                    <a:pt x="2610" y="0"/>
                    <a:pt x="2370" y="20"/>
                    <a:pt x="2120" y="65"/>
                  </a:cubicBezTo>
                  <a:cubicBezTo>
                    <a:pt x="1703" y="148"/>
                    <a:pt x="643" y="339"/>
                    <a:pt x="369" y="994"/>
                  </a:cubicBezTo>
                  <a:cubicBezTo>
                    <a:pt x="298" y="1172"/>
                    <a:pt x="191" y="1541"/>
                    <a:pt x="131" y="1815"/>
                  </a:cubicBezTo>
                  <a:cubicBezTo>
                    <a:pt x="0" y="2315"/>
                    <a:pt x="24" y="2363"/>
                    <a:pt x="36" y="2375"/>
                  </a:cubicBezTo>
                  <a:cubicBezTo>
                    <a:pt x="42" y="2378"/>
                    <a:pt x="48" y="2380"/>
                    <a:pt x="54" y="2380"/>
                  </a:cubicBezTo>
                  <a:cubicBezTo>
                    <a:pt x="189" y="2380"/>
                    <a:pt x="545" y="1713"/>
                    <a:pt x="1215" y="1339"/>
                  </a:cubicBezTo>
                  <a:cubicBezTo>
                    <a:pt x="1429" y="1220"/>
                    <a:pt x="1727" y="1101"/>
                    <a:pt x="2798" y="1041"/>
                  </a:cubicBezTo>
                  <a:cubicBezTo>
                    <a:pt x="3119" y="1023"/>
                    <a:pt x="3418" y="1017"/>
                    <a:pt x="3693" y="1017"/>
                  </a:cubicBezTo>
                  <a:cubicBezTo>
                    <a:pt x="4437" y="1017"/>
                    <a:pt x="5005" y="1065"/>
                    <a:pt x="5334" y="1065"/>
                  </a:cubicBezTo>
                  <a:cubicBezTo>
                    <a:pt x="5530" y="1065"/>
                    <a:pt x="5641" y="1048"/>
                    <a:pt x="5656" y="994"/>
                  </a:cubicBezTo>
                  <a:cubicBezTo>
                    <a:pt x="5656" y="958"/>
                    <a:pt x="5656" y="886"/>
                    <a:pt x="5203" y="660"/>
                  </a:cubicBezTo>
                  <a:cubicBezTo>
                    <a:pt x="4676" y="406"/>
                    <a:pt x="3877" y="0"/>
                    <a:pt x="28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2"/>
            <p:cNvSpPr/>
            <p:nvPr/>
          </p:nvSpPr>
          <p:spPr>
            <a:xfrm>
              <a:off x="4609200" y="3355900"/>
              <a:ext cx="53600" cy="157775"/>
            </a:xfrm>
            <a:custGeom>
              <a:avLst/>
              <a:gdLst/>
              <a:ahLst/>
              <a:cxnLst/>
              <a:rect l="l" t="t" r="r" b="b"/>
              <a:pathLst>
                <a:path w="2144" h="6311" extrusionOk="0">
                  <a:moveTo>
                    <a:pt x="1143" y="0"/>
                  </a:moveTo>
                  <a:lnTo>
                    <a:pt x="1143" y="0"/>
                  </a:lnTo>
                  <a:cubicBezTo>
                    <a:pt x="631" y="215"/>
                    <a:pt x="274" y="715"/>
                    <a:pt x="131" y="1263"/>
                  </a:cubicBezTo>
                  <a:cubicBezTo>
                    <a:pt x="0" y="1822"/>
                    <a:pt x="60" y="2382"/>
                    <a:pt x="191" y="2929"/>
                  </a:cubicBezTo>
                  <a:cubicBezTo>
                    <a:pt x="429" y="3930"/>
                    <a:pt x="881" y="4870"/>
                    <a:pt x="1500" y="5656"/>
                  </a:cubicBezTo>
                  <a:lnTo>
                    <a:pt x="1155" y="5382"/>
                  </a:lnTo>
                  <a:lnTo>
                    <a:pt x="1155" y="5382"/>
                  </a:lnTo>
                  <a:cubicBezTo>
                    <a:pt x="1429" y="5751"/>
                    <a:pt x="1751" y="6061"/>
                    <a:pt x="2143" y="6311"/>
                  </a:cubicBezTo>
                  <a:cubicBezTo>
                    <a:pt x="1429" y="5477"/>
                    <a:pt x="1060" y="4394"/>
                    <a:pt x="941" y="3287"/>
                  </a:cubicBezTo>
                  <a:cubicBezTo>
                    <a:pt x="822" y="2191"/>
                    <a:pt x="953" y="1084"/>
                    <a:pt x="11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2"/>
            <p:cNvSpPr/>
            <p:nvPr/>
          </p:nvSpPr>
          <p:spPr>
            <a:xfrm>
              <a:off x="4536575" y="3494600"/>
              <a:ext cx="106875" cy="54800"/>
            </a:xfrm>
            <a:custGeom>
              <a:avLst/>
              <a:gdLst/>
              <a:ahLst/>
              <a:cxnLst/>
              <a:rect l="l" t="t" r="r" b="b"/>
              <a:pathLst>
                <a:path w="4275" h="2192" extrusionOk="0">
                  <a:moveTo>
                    <a:pt x="1548" y="1"/>
                  </a:moveTo>
                  <a:cubicBezTo>
                    <a:pt x="1298" y="1"/>
                    <a:pt x="1048" y="1"/>
                    <a:pt x="822" y="84"/>
                  </a:cubicBezTo>
                  <a:cubicBezTo>
                    <a:pt x="441" y="215"/>
                    <a:pt x="167" y="584"/>
                    <a:pt x="84" y="989"/>
                  </a:cubicBezTo>
                  <a:cubicBezTo>
                    <a:pt x="0" y="1394"/>
                    <a:pt x="84" y="1822"/>
                    <a:pt x="262" y="2192"/>
                  </a:cubicBezTo>
                  <a:cubicBezTo>
                    <a:pt x="465" y="1406"/>
                    <a:pt x="1119" y="798"/>
                    <a:pt x="1881" y="501"/>
                  </a:cubicBezTo>
                  <a:cubicBezTo>
                    <a:pt x="2392" y="301"/>
                    <a:pt x="2930" y="225"/>
                    <a:pt x="3473" y="225"/>
                  </a:cubicBezTo>
                  <a:cubicBezTo>
                    <a:pt x="3740" y="225"/>
                    <a:pt x="4008" y="243"/>
                    <a:pt x="4275" y="275"/>
                  </a:cubicBezTo>
                  <a:lnTo>
                    <a:pt x="4072" y="215"/>
                  </a:lnTo>
                  <a:cubicBezTo>
                    <a:pt x="3239" y="108"/>
                    <a:pt x="2405" y="37"/>
                    <a:pt x="154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2"/>
            <p:cNvSpPr/>
            <p:nvPr/>
          </p:nvSpPr>
          <p:spPr>
            <a:xfrm>
              <a:off x="4532700" y="3459825"/>
              <a:ext cx="89325" cy="25875"/>
            </a:xfrm>
            <a:custGeom>
              <a:avLst/>
              <a:gdLst/>
              <a:ahLst/>
              <a:cxnLst/>
              <a:rect l="l" t="t" r="r" b="b"/>
              <a:pathLst>
                <a:path w="3573" h="1035" extrusionOk="0">
                  <a:moveTo>
                    <a:pt x="1339" y="0"/>
                  </a:moveTo>
                  <a:cubicBezTo>
                    <a:pt x="1242" y="0"/>
                    <a:pt x="1145" y="7"/>
                    <a:pt x="1048" y="23"/>
                  </a:cubicBezTo>
                  <a:cubicBezTo>
                    <a:pt x="512" y="106"/>
                    <a:pt x="12" y="499"/>
                    <a:pt x="0" y="1035"/>
                  </a:cubicBezTo>
                  <a:cubicBezTo>
                    <a:pt x="590" y="604"/>
                    <a:pt x="1322" y="384"/>
                    <a:pt x="2054" y="384"/>
                  </a:cubicBezTo>
                  <a:cubicBezTo>
                    <a:pt x="2577" y="384"/>
                    <a:pt x="3101" y="497"/>
                    <a:pt x="3572" y="725"/>
                  </a:cubicBezTo>
                  <a:lnTo>
                    <a:pt x="3215" y="463"/>
                  </a:lnTo>
                  <a:cubicBezTo>
                    <a:pt x="3001" y="404"/>
                    <a:pt x="2810" y="320"/>
                    <a:pt x="2596" y="261"/>
                  </a:cubicBezTo>
                  <a:cubicBezTo>
                    <a:pt x="2198" y="134"/>
                    <a:pt x="1768" y="0"/>
                    <a:pt x="133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2"/>
            <p:cNvSpPr/>
            <p:nvPr/>
          </p:nvSpPr>
          <p:spPr>
            <a:xfrm>
              <a:off x="4582100" y="3380300"/>
              <a:ext cx="18775" cy="73850"/>
            </a:xfrm>
            <a:custGeom>
              <a:avLst/>
              <a:gdLst/>
              <a:ahLst/>
              <a:cxnLst/>
              <a:rect l="l" t="t" r="r" b="b"/>
              <a:pathLst>
                <a:path w="751" h="2954" extrusionOk="0">
                  <a:moveTo>
                    <a:pt x="691" y="1"/>
                  </a:moveTo>
                  <a:lnTo>
                    <a:pt x="691" y="1"/>
                  </a:lnTo>
                  <a:cubicBezTo>
                    <a:pt x="370" y="144"/>
                    <a:pt x="144" y="465"/>
                    <a:pt x="72" y="822"/>
                  </a:cubicBezTo>
                  <a:cubicBezTo>
                    <a:pt x="1" y="1168"/>
                    <a:pt x="37" y="1537"/>
                    <a:pt x="120" y="1882"/>
                  </a:cubicBezTo>
                  <a:cubicBezTo>
                    <a:pt x="179" y="2144"/>
                    <a:pt x="251" y="2406"/>
                    <a:pt x="334" y="2668"/>
                  </a:cubicBezTo>
                  <a:lnTo>
                    <a:pt x="751" y="2954"/>
                  </a:lnTo>
                  <a:cubicBezTo>
                    <a:pt x="620" y="2775"/>
                    <a:pt x="525" y="2549"/>
                    <a:pt x="453" y="2323"/>
                  </a:cubicBezTo>
                  <a:cubicBezTo>
                    <a:pt x="370" y="2001"/>
                    <a:pt x="394" y="1644"/>
                    <a:pt x="418" y="1299"/>
                  </a:cubicBezTo>
                  <a:cubicBezTo>
                    <a:pt x="429" y="1156"/>
                    <a:pt x="429" y="1001"/>
                    <a:pt x="453" y="858"/>
                  </a:cubicBezTo>
                  <a:cubicBezTo>
                    <a:pt x="501" y="560"/>
                    <a:pt x="572" y="275"/>
                    <a:pt x="6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2"/>
            <p:cNvSpPr/>
            <p:nvPr/>
          </p:nvSpPr>
          <p:spPr>
            <a:xfrm>
              <a:off x="4533900" y="3432550"/>
              <a:ext cx="58650" cy="17950"/>
            </a:xfrm>
            <a:custGeom>
              <a:avLst/>
              <a:gdLst/>
              <a:ahLst/>
              <a:cxnLst/>
              <a:rect l="l" t="t" r="r" b="b"/>
              <a:pathLst>
                <a:path w="2346" h="718" extrusionOk="0">
                  <a:moveTo>
                    <a:pt x="1198" y="0"/>
                  </a:moveTo>
                  <a:cubicBezTo>
                    <a:pt x="782" y="0"/>
                    <a:pt x="367" y="237"/>
                    <a:pt x="83" y="554"/>
                  </a:cubicBezTo>
                  <a:cubicBezTo>
                    <a:pt x="36" y="578"/>
                    <a:pt x="0" y="637"/>
                    <a:pt x="36" y="685"/>
                  </a:cubicBezTo>
                  <a:cubicBezTo>
                    <a:pt x="54" y="709"/>
                    <a:pt x="80" y="718"/>
                    <a:pt x="109" y="718"/>
                  </a:cubicBezTo>
                  <a:cubicBezTo>
                    <a:pt x="137" y="718"/>
                    <a:pt x="167" y="709"/>
                    <a:pt x="191" y="697"/>
                  </a:cubicBezTo>
                  <a:cubicBezTo>
                    <a:pt x="624" y="545"/>
                    <a:pt x="1088" y="465"/>
                    <a:pt x="1552" y="465"/>
                  </a:cubicBezTo>
                  <a:cubicBezTo>
                    <a:pt x="1814" y="465"/>
                    <a:pt x="2076" y="491"/>
                    <a:pt x="2334" y="542"/>
                  </a:cubicBezTo>
                  <a:lnTo>
                    <a:pt x="2346" y="483"/>
                  </a:lnTo>
                  <a:cubicBezTo>
                    <a:pt x="2024" y="256"/>
                    <a:pt x="1691" y="30"/>
                    <a:pt x="1310" y="6"/>
                  </a:cubicBezTo>
                  <a:cubicBezTo>
                    <a:pt x="1272" y="2"/>
                    <a:pt x="1235" y="0"/>
                    <a:pt x="11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2"/>
            <p:cNvSpPr/>
            <p:nvPr/>
          </p:nvSpPr>
          <p:spPr>
            <a:xfrm>
              <a:off x="4552950" y="3400550"/>
              <a:ext cx="626875" cy="408100"/>
            </a:xfrm>
            <a:custGeom>
              <a:avLst/>
              <a:gdLst/>
              <a:ahLst/>
              <a:cxnLst/>
              <a:rect l="l" t="t" r="r" b="b"/>
              <a:pathLst>
                <a:path w="25075" h="16324" extrusionOk="0">
                  <a:moveTo>
                    <a:pt x="0" y="0"/>
                  </a:moveTo>
                  <a:cubicBezTo>
                    <a:pt x="1524" y="2024"/>
                    <a:pt x="3250" y="3906"/>
                    <a:pt x="5144" y="5644"/>
                  </a:cubicBezTo>
                  <a:cubicBezTo>
                    <a:pt x="6072" y="6501"/>
                    <a:pt x="7060" y="7323"/>
                    <a:pt x="8061" y="8097"/>
                  </a:cubicBezTo>
                  <a:cubicBezTo>
                    <a:pt x="8561" y="8478"/>
                    <a:pt x="9061" y="8871"/>
                    <a:pt x="9585" y="9228"/>
                  </a:cubicBezTo>
                  <a:cubicBezTo>
                    <a:pt x="9858" y="9406"/>
                    <a:pt x="10108" y="9597"/>
                    <a:pt x="10370" y="9775"/>
                  </a:cubicBezTo>
                  <a:lnTo>
                    <a:pt x="11168" y="10311"/>
                  </a:lnTo>
                  <a:cubicBezTo>
                    <a:pt x="13311" y="11680"/>
                    <a:pt x="15538" y="12907"/>
                    <a:pt x="17871" y="13919"/>
                  </a:cubicBezTo>
                  <a:cubicBezTo>
                    <a:pt x="20193" y="14931"/>
                    <a:pt x="22610" y="15752"/>
                    <a:pt x="25075" y="16324"/>
                  </a:cubicBezTo>
                  <a:cubicBezTo>
                    <a:pt x="22693" y="15455"/>
                    <a:pt x="20372" y="14478"/>
                    <a:pt x="18109" y="13383"/>
                  </a:cubicBezTo>
                  <a:cubicBezTo>
                    <a:pt x="17550" y="13109"/>
                    <a:pt x="17002" y="12812"/>
                    <a:pt x="16431" y="12538"/>
                  </a:cubicBezTo>
                  <a:cubicBezTo>
                    <a:pt x="16157" y="12383"/>
                    <a:pt x="15883" y="12240"/>
                    <a:pt x="15597" y="12085"/>
                  </a:cubicBezTo>
                  <a:lnTo>
                    <a:pt x="15180" y="11859"/>
                  </a:lnTo>
                  <a:lnTo>
                    <a:pt x="14788" y="11621"/>
                  </a:lnTo>
                  <a:cubicBezTo>
                    <a:pt x="13680" y="11014"/>
                    <a:pt x="12621" y="10359"/>
                    <a:pt x="11573" y="9680"/>
                  </a:cubicBezTo>
                  <a:lnTo>
                    <a:pt x="10775" y="9156"/>
                  </a:lnTo>
                  <a:cubicBezTo>
                    <a:pt x="10513" y="8978"/>
                    <a:pt x="10263" y="8799"/>
                    <a:pt x="10001" y="8621"/>
                  </a:cubicBezTo>
                  <a:cubicBezTo>
                    <a:pt x="9489" y="8263"/>
                    <a:pt x="8977" y="7894"/>
                    <a:pt x="8477" y="7513"/>
                  </a:cubicBezTo>
                  <a:cubicBezTo>
                    <a:pt x="7441" y="6775"/>
                    <a:pt x="6477" y="5977"/>
                    <a:pt x="5513" y="5180"/>
                  </a:cubicBezTo>
                  <a:cubicBezTo>
                    <a:pt x="3572" y="3560"/>
                    <a:pt x="1762" y="1834"/>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사용자 지정 레이아웃">
    <p:bg>
      <p:bgPr>
        <a:solidFill>
          <a:schemeClr val="bg1"/>
        </a:solidFill>
        <a:effectLst/>
      </p:bgPr>
    </p:bg>
    <p:spTree>
      <p:nvGrpSpPr>
        <p:cNvPr id="1" name=""/>
        <p:cNvGrpSpPr/>
        <p:nvPr/>
      </p:nvGrpSpPr>
      <p:grpSpPr>
        <a:xfrm>
          <a:off x="0" y="0"/>
          <a:ext cx="0" cy="0"/>
          <a:chOff x="0" y="0"/>
          <a:chExt cx="0" cy="0"/>
        </a:xfrm>
      </p:grpSpPr>
      <p:pic>
        <p:nvPicPr>
          <p:cNvPr id="5125" name="Picture 5"/>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1" y="930"/>
            <a:ext cx="9143998" cy="5141638"/>
          </a:xfrm>
          <a:prstGeom prst="rect">
            <a:avLst/>
          </a:prstGeom>
          <a:noFill/>
          <a:extLst>
            <a:ext uri="{909E8E84-426E-40DD-AFC4-6F175D3DCCD1}">
              <a14:hiddenFill xmlns:a14="http://schemas.microsoft.com/office/drawing/2010/main">
                <a:solidFill>
                  <a:srgbClr val="FFFFFF"/>
                </a:solidFill>
              </a14:hiddenFill>
            </a:ext>
          </a:extLst>
        </p:spPr>
      </p:pic>
      <p:sp>
        <p:nvSpPr>
          <p:cNvPr id="3" name="날짜 개체 틀 2"/>
          <p:cNvSpPr>
            <a:spLocks noGrp="1"/>
          </p:cNvSpPr>
          <p:nvPr>
            <p:ph type="dt" sz="half" idx="10"/>
          </p:nvPr>
        </p:nvSpPr>
        <p:spPr/>
        <p:txBody>
          <a:bodyPr/>
          <a:lstStyle/>
          <a:p>
            <a:fld id="{ED3D6733-6F27-4404-AB51-585418F146E5}" type="datetimeFigureOut">
              <a:rPr lang="ko-KR" altLang="en-US" smtClean="0"/>
              <a:pPr/>
              <a:t>2024. 1. 24.</a:t>
            </a:fld>
            <a:endParaRPr lang="ko-KR" altLang="en-US"/>
          </a:p>
        </p:txBody>
      </p:sp>
      <p:sp>
        <p:nvSpPr>
          <p:cNvPr id="4" name="바닥글 개체 틀 3"/>
          <p:cNvSpPr>
            <a:spLocks noGrp="1"/>
          </p:cNvSpPr>
          <p:nvPr>
            <p:ph type="ftr" sz="quarter" idx="11"/>
          </p:nvPr>
        </p:nvSpPr>
        <p:spPr/>
        <p:txBody>
          <a:bodyPr/>
          <a:lstStyle/>
          <a:p>
            <a:endParaRPr lang="ko-KR" altLang="en-US"/>
          </a:p>
        </p:txBody>
      </p:sp>
      <p:sp>
        <p:nvSpPr>
          <p:cNvPr id="5" name="슬라이드 번호 개체 틀 4"/>
          <p:cNvSpPr>
            <a:spLocks noGrp="1"/>
          </p:cNvSpPr>
          <p:nvPr>
            <p:ph type="sldNum" sz="quarter" idx="12"/>
          </p:nvPr>
        </p:nvSpPr>
        <p:spPr/>
        <p:txBody>
          <a:bodyPr/>
          <a:lstStyle/>
          <a:p>
            <a:fld id="{EE6BC638-39B7-4287-91A7-2A3DDA573295}" type="slidenum">
              <a:rPr lang="ko-KR" altLang="en-US" smtClean="0"/>
              <a:pPr/>
              <a:t>‹#›</a:t>
            </a:fld>
            <a:endParaRPr lang="ko-KR" altLang="en-US"/>
          </a:p>
        </p:txBody>
      </p:sp>
      <p:sp>
        <p:nvSpPr>
          <p:cNvPr id="14" name="제목 1"/>
          <p:cNvSpPr>
            <a:spLocks noGrp="1"/>
          </p:cNvSpPr>
          <p:nvPr>
            <p:ph type="title"/>
          </p:nvPr>
        </p:nvSpPr>
        <p:spPr>
          <a:xfrm>
            <a:off x="271498" y="379561"/>
            <a:ext cx="5921135" cy="598926"/>
          </a:xfrm>
        </p:spPr>
        <p:txBody>
          <a:bodyPr vert="horz" lIns="99569" tIns="49785" rIns="99569" bIns="49785" rtlCol="0" anchor="ctr">
            <a:normAutofit/>
          </a:bodyPr>
          <a:lstStyle>
            <a:lvl1pPr algn="l" defTabSz="746568" rtl="0" eaLnBrk="1" latinLnBrk="1" hangingPunct="1">
              <a:spcBef>
                <a:spcPct val="0"/>
              </a:spcBef>
              <a:buNone/>
              <a:defRPr lang="ko-KR" altLang="en-US" sz="1875" b="1" kern="1200" baseline="0" dirty="0">
                <a:solidFill>
                  <a:schemeClr val="bg1"/>
                </a:solidFill>
                <a:effectLst>
                  <a:outerShdw blurRad="38100" dist="38100" dir="2700000" algn="tl">
                    <a:srgbClr val="000000">
                      <a:alpha val="43137"/>
                    </a:srgbClr>
                  </a:outerShdw>
                </a:effectLst>
                <a:latin typeface="+mj-lt"/>
                <a:ea typeface="맑은 고딕" pitchFamily="50" charset="-127"/>
                <a:cs typeface="+mj-cs"/>
              </a:defRPr>
            </a:lvl1pPr>
          </a:lstStyle>
          <a:p>
            <a:r>
              <a:rPr lang="ko-KR" altLang="en-US" dirty="0"/>
              <a:t>마스터 제목 스타일 편집</a:t>
            </a:r>
          </a:p>
        </p:txBody>
      </p:sp>
      <p:sp>
        <p:nvSpPr>
          <p:cNvPr id="15" name="내용 개체 틀 2"/>
          <p:cNvSpPr>
            <a:spLocks noGrp="1"/>
          </p:cNvSpPr>
          <p:nvPr>
            <p:ph idx="1"/>
          </p:nvPr>
        </p:nvSpPr>
        <p:spPr>
          <a:xfrm>
            <a:off x="271498" y="1199872"/>
            <a:ext cx="8567531" cy="3423631"/>
          </a:xfrm>
        </p:spPr>
        <p:txBody>
          <a:bodyPr>
            <a:normAutofit/>
          </a:bodyPr>
          <a:lstStyle>
            <a:lvl1pPr algn="l">
              <a:buNone/>
              <a:defRPr sz="1200" i="1" baseline="0">
                <a:solidFill>
                  <a:schemeClr val="tx1">
                    <a:lumMod val="75000"/>
                    <a:lumOff val="25000"/>
                  </a:schemeClr>
                </a:solidFill>
                <a:latin typeface="+mj-lt"/>
                <a:ea typeface="맑은 고딕" pitchFamily="50" charset="-127"/>
              </a:defRPr>
            </a:lvl1pPr>
            <a:lvl2pPr algn="l">
              <a:buNone/>
              <a:defRPr sz="1200" i="1" baseline="0">
                <a:solidFill>
                  <a:schemeClr val="tx1">
                    <a:lumMod val="75000"/>
                    <a:lumOff val="25000"/>
                  </a:schemeClr>
                </a:solidFill>
                <a:latin typeface="+mj-lt"/>
                <a:ea typeface="맑은 고딕" pitchFamily="50" charset="-127"/>
              </a:defRPr>
            </a:lvl2pPr>
            <a:lvl3pPr algn="l">
              <a:buNone/>
              <a:defRPr sz="1200" i="1" baseline="0">
                <a:solidFill>
                  <a:schemeClr val="tx1">
                    <a:lumMod val="75000"/>
                    <a:lumOff val="25000"/>
                  </a:schemeClr>
                </a:solidFill>
                <a:latin typeface="+mj-lt"/>
                <a:ea typeface="맑은 고딕" pitchFamily="50" charset="-127"/>
              </a:defRPr>
            </a:lvl3pPr>
            <a:lvl4pPr algn="l">
              <a:buNone/>
              <a:defRPr sz="1200" i="1" baseline="0">
                <a:solidFill>
                  <a:schemeClr val="tx1">
                    <a:lumMod val="75000"/>
                    <a:lumOff val="25000"/>
                  </a:schemeClr>
                </a:solidFill>
                <a:latin typeface="+mj-lt"/>
                <a:ea typeface="맑은 고딕" pitchFamily="50" charset="-127"/>
              </a:defRPr>
            </a:lvl4pPr>
            <a:lvl5pPr algn="l">
              <a:buNone/>
              <a:defRPr sz="1200" i="1" baseline="0">
                <a:solidFill>
                  <a:schemeClr val="tx1">
                    <a:lumMod val="75000"/>
                    <a:lumOff val="25000"/>
                  </a:schemeClr>
                </a:solidFill>
                <a:latin typeface="+mj-lt"/>
                <a:ea typeface="맑은 고딕" pitchFamily="50" charset="-127"/>
              </a:defRPr>
            </a:lvl5pPr>
          </a:lstStyle>
          <a:p>
            <a:pPr lvl="0"/>
            <a:r>
              <a:rPr lang="ko-KR" altLang="en-US" dirty="0"/>
              <a:t>마스터 텍스트 스타일을 편집합니다</a:t>
            </a:r>
          </a:p>
          <a:p>
            <a:pPr lvl="1"/>
            <a:r>
              <a:rPr lang="ko-KR" altLang="en-US" dirty="0"/>
              <a:t>둘째 수준</a:t>
            </a:r>
          </a:p>
          <a:p>
            <a:pPr lvl="2"/>
            <a:r>
              <a:rPr lang="ko-KR" altLang="en-US" dirty="0"/>
              <a:t>셋째 수준</a:t>
            </a:r>
          </a:p>
          <a:p>
            <a:pPr lvl="3"/>
            <a:r>
              <a:rPr lang="ko-KR" altLang="en-US" dirty="0"/>
              <a:t>넷째 수준</a:t>
            </a:r>
          </a:p>
          <a:p>
            <a:pPr lvl="4"/>
            <a:r>
              <a:rPr lang="ko-KR" altLang="en-US" dirty="0"/>
              <a:t>다섯째 수준</a:t>
            </a:r>
          </a:p>
        </p:txBody>
      </p:sp>
    </p:spTree>
    <p:extLst>
      <p:ext uri="{BB962C8B-B14F-4D97-AF65-F5344CB8AC3E}">
        <p14:creationId xmlns:p14="http://schemas.microsoft.com/office/powerpoint/2010/main" val="21004785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제목 및 내용">
    <p:bg>
      <p:bgPr>
        <a:solidFill>
          <a:schemeClr val="bg1"/>
        </a:solidFill>
        <a:effectLst/>
      </p:bgPr>
    </p:bg>
    <p:spTree>
      <p:nvGrpSpPr>
        <p:cNvPr id="1" name=""/>
        <p:cNvGrpSpPr/>
        <p:nvPr/>
      </p:nvGrpSpPr>
      <p:grpSpPr>
        <a:xfrm>
          <a:off x="0" y="0"/>
          <a:ext cx="0" cy="0"/>
          <a:chOff x="0" y="0"/>
          <a:chExt cx="0" cy="0"/>
        </a:xfrm>
      </p:grpSpPr>
      <p:pic>
        <p:nvPicPr>
          <p:cNvPr id="10" name="Picture 5"/>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2" y="930"/>
            <a:ext cx="9143996" cy="5141638"/>
          </a:xfrm>
          <a:prstGeom prst="rect">
            <a:avLst/>
          </a:prstGeom>
          <a:noFill/>
          <a:extLst>
            <a:ext uri="{909E8E84-426E-40DD-AFC4-6F175D3DCCD1}">
              <a14:hiddenFill xmlns:a14="http://schemas.microsoft.com/office/drawing/2010/main">
                <a:solidFill>
                  <a:srgbClr val="FFFFFF"/>
                </a:solidFill>
              </a14:hiddenFill>
            </a:ext>
          </a:extLst>
        </p:spPr>
      </p:pic>
      <p:sp>
        <p:nvSpPr>
          <p:cNvPr id="4" name="날짜 개체 틀 3"/>
          <p:cNvSpPr>
            <a:spLocks noGrp="1"/>
          </p:cNvSpPr>
          <p:nvPr>
            <p:ph type="dt" sz="half" idx="10"/>
          </p:nvPr>
        </p:nvSpPr>
        <p:spPr>
          <a:xfrm>
            <a:off x="457200" y="4875627"/>
            <a:ext cx="2133600" cy="165481"/>
          </a:xfrm>
        </p:spPr>
        <p:txBody>
          <a:bodyPr/>
          <a:lstStyle/>
          <a:p>
            <a:fld id="{ED3D6733-6F27-4404-AB51-585418F146E5}" type="datetimeFigureOut">
              <a:rPr lang="ko-KR" altLang="en-US" smtClean="0"/>
              <a:pPr/>
              <a:t>2024. 1. 24.</a:t>
            </a:fld>
            <a:endParaRPr lang="ko-KR" altLang="en-US"/>
          </a:p>
        </p:txBody>
      </p:sp>
      <p:sp>
        <p:nvSpPr>
          <p:cNvPr id="5" name="바닥글 개체 틀 4"/>
          <p:cNvSpPr>
            <a:spLocks noGrp="1"/>
          </p:cNvSpPr>
          <p:nvPr>
            <p:ph type="ftr" sz="quarter" idx="11"/>
          </p:nvPr>
        </p:nvSpPr>
        <p:spPr>
          <a:xfrm>
            <a:off x="3124201" y="4875627"/>
            <a:ext cx="2895600" cy="165481"/>
          </a:xfrm>
        </p:spPr>
        <p:txBody>
          <a:bodyPr/>
          <a:lstStyle/>
          <a:p>
            <a:endParaRPr lang="ko-KR" altLang="en-US"/>
          </a:p>
        </p:txBody>
      </p:sp>
      <p:sp>
        <p:nvSpPr>
          <p:cNvPr id="6" name="슬라이드 번호 개체 틀 5"/>
          <p:cNvSpPr>
            <a:spLocks noGrp="1"/>
          </p:cNvSpPr>
          <p:nvPr>
            <p:ph type="sldNum" sz="quarter" idx="12"/>
          </p:nvPr>
        </p:nvSpPr>
        <p:spPr>
          <a:xfrm>
            <a:off x="6553200" y="4875627"/>
            <a:ext cx="2133600" cy="165481"/>
          </a:xfrm>
        </p:spPr>
        <p:txBody>
          <a:bodyPr/>
          <a:lstStyle/>
          <a:p>
            <a:fld id="{EE6BC638-39B7-4287-91A7-2A3DDA573295}" type="slidenum">
              <a:rPr lang="ko-KR" altLang="en-US" smtClean="0"/>
              <a:pPr/>
              <a:t>‹#›</a:t>
            </a:fld>
            <a:endParaRPr lang="ko-KR" altLang="en-US"/>
          </a:p>
        </p:txBody>
      </p:sp>
      <p:sp>
        <p:nvSpPr>
          <p:cNvPr id="11" name="제목 1"/>
          <p:cNvSpPr>
            <a:spLocks noGrp="1"/>
          </p:cNvSpPr>
          <p:nvPr>
            <p:ph type="title"/>
          </p:nvPr>
        </p:nvSpPr>
        <p:spPr>
          <a:xfrm>
            <a:off x="271498" y="379561"/>
            <a:ext cx="5921135" cy="598926"/>
          </a:xfrm>
        </p:spPr>
        <p:txBody>
          <a:bodyPr vert="horz" lIns="99569" tIns="49785" rIns="99569" bIns="49785" rtlCol="0" anchor="ctr">
            <a:normAutofit/>
          </a:bodyPr>
          <a:lstStyle>
            <a:lvl1pPr algn="l" defTabSz="746568" rtl="0" eaLnBrk="1" latinLnBrk="1" hangingPunct="1">
              <a:spcBef>
                <a:spcPct val="0"/>
              </a:spcBef>
              <a:buNone/>
              <a:defRPr lang="ko-KR" altLang="en-US" sz="1875" b="1" kern="1200" baseline="0" dirty="0">
                <a:solidFill>
                  <a:schemeClr val="tx1">
                    <a:lumMod val="75000"/>
                    <a:lumOff val="25000"/>
                  </a:schemeClr>
                </a:solidFill>
                <a:effectLst/>
                <a:latin typeface="+mj-lt"/>
                <a:ea typeface="맑은 고딕" pitchFamily="50" charset="-127"/>
                <a:cs typeface="+mj-cs"/>
              </a:defRPr>
            </a:lvl1pPr>
          </a:lstStyle>
          <a:p>
            <a:r>
              <a:rPr lang="ko-KR" altLang="en-US" dirty="0"/>
              <a:t>마스터 제목 스타일 편집</a:t>
            </a:r>
          </a:p>
        </p:txBody>
      </p:sp>
      <p:sp>
        <p:nvSpPr>
          <p:cNvPr id="12" name="내용 개체 틀 2"/>
          <p:cNvSpPr>
            <a:spLocks noGrp="1"/>
          </p:cNvSpPr>
          <p:nvPr>
            <p:ph idx="1"/>
          </p:nvPr>
        </p:nvSpPr>
        <p:spPr>
          <a:xfrm>
            <a:off x="271498" y="1199872"/>
            <a:ext cx="8567531" cy="3423631"/>
          </a:xfrm>
        </p:spPr>
        <p:txBody>
          <a:bodyPr>
            <a:normAutofit/>
          </a:bodyPr>
          <a:lstStyle>
            <a:lvl1pPr algn="l">
              <a:buNone/>
              <a:defRPr sz="1200" i="1" baseline="0">
                <a:solidFill>
                  <a:schemeClr val="tx1">
                    <a:lumMod val="75000"/>
                    <a:lumOff val="25000"/>
                  </a:schemeClr>
                </a:solidFill>
                <a:latin typeface="+mj-lt"/>
                <a:ea typeface="맑은 고딕" pitchFamily="50" charset="-127"/>
              </a:defRPr>
            </a:lvl1pPr>
            <a:lvl2pPr algn="l">
              <a:buNone/>
              <a:defRPr sz="1200" i="1" baseline="0">
                <a:solidFill>
                  <a:schemeClr val="tx1">
                    <a:lumMod val="75000"/>
                    <a:lumOff val="25000"/>
                  </a:schemeClr>
                </a:solidFill>
                <a:latin typeface="+mj-lt"/>
                <a:ea typeface="맑은 고딕" pitchFamily="50" charset="-127"/>
              </a:defRPr>
            </a:lvl2pPr>
            <a:lvl3pPr algn="l">
              <a:buNone/>
              <a:defRPr sz="1200" i="1" baseline="0">
                <a:solidFill>
                  <a:schemeClr val="tx1">
                    <a:lumMod val="75000"/>
                    <a:lumOff val="25000"/>
                  </a:schemeClr>
                </a:solidFill>
                <a:latin typeface="+mj-lt"/>
                <a:ea typeface="맑은 고딕" pitchFamily="50" charset="-127"/>
              </a:defRPr>
            </a:lvl3pPr>
            <a:lvl4pPr algn="l">
              <a:buNone/>
              <a:defRPr sz="1200" i="1" baseline="0">
                <a:solidFill>
                  <a:schemeClr val="tx1">
                    <a:lumMod val="75000"/>
                    <a:lumOff val="25000"/>
                  </a:schemeClr>
                </a:solidFill>
                <a:latin typeface="+mj-lt"/>
                <a:ea typeface="맑은 고딕" pitchFamily="50" charset="-127"/>
              </a:defRPr>
            </a:lvl4pPr>
            <a:lvl5pPr algn="l">
              <a:buNone/>
              <a:defRPr sz="1200" i="1" baseline="0">
                <a:solidFill>
                  <a:schemeClr val="tx1">
                    <a:lumMod val="75000"/>
                    <a:lumOff val="25000"/>
                  </a:schemeClr>
                </a:solidFill>
                <a:latin typeface="+mj-lt"/>
                <a:ea typeface="맑은 고딕" pitchFamily="50" charset="-127"/>
              </a:defRPr>
            </a:lvl5pPr>
          </a:lstStyle>
          <a:p>
            <a:pPr lvl="0"/>
            <a:r>
              <a:rPr lang="ko-KR" altLang="en-US" dirty="0"/>
              <a:t>마스터 텍스트 스타일을 편집합니다</a:t>
            </a:r>
          </a:p>
          <a:p>
            <a:pPr lvl="1"/>
            <a:r>
              <a:rPr lang="ko-KR" altLang="en-US" dirty="0"/>
              <a:t>둘째 수준</a:t>
            </a:r>
          </a:p>
          <a:p>
            <a:pPr lvl="2"/>
            <a:r>
              <a:rPr lang="ko-KR" altLang="en-US" dirty="0"/>
              <a:t>셋째 수준</a:t>
            </a:r>
          </a:p>
          <a:p>
            <a:pPr lvl="3"/>
            <a:r>
              <a:rPr lang="ko-KR" altLang="en-US" dirty="0"/>
              <a:t>넷째 수준</a:t>
            </a:r>
          </a:p>
          <a:p>
            <a:pPr lvl="4"/>
            <a:r>
              <a:rPr lang="ko-KR" altLang="en-US" dirty="0"/>
              <a:t>다섯째 수준</a:t>
            </a:r>
          </a:p>
        </p:txBody>
      </p:sp>
    </p:spTree>
    <p:extLst>
      <p:ext uri="{BB962C8B-B14F-4D97-AF65-F5344CB8AC3E}">
        <p14:creationId xmlns:p14="http://schemas.microsoft.com/office/powerpoint/2010/main" val="480766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사용자 지정 레이아웃">
    <p:bg>
      <p:bgPr>
        <a:solidFill>
          <a:schemeClr val="bg1"/>
        </a:solidFill>
        <a:effectLst/>
      </p:bgPr>
    </p:bg>
    <p:spTree>
      <p:nvGrpSpPr>
        <p:cNvPr id="1" name=""/>
        <p:cNvGrpSpPr/>
        <p:nvPr/>
      </p:nvGrpSpPr>
      <p:grpSpPr>
        <a:xfrm>
          <a:off x="0" y="0"/>
          <a:ext cx="0" cy="0"/>
          <a:chOff x="0" y="0"/>
          <a:chExt cx="0" cy="0"/>
        </a:xfrm>
      </p:grpSpPr>
      <p:pic>
        <p:nvPicPr>
          <p:cNvPr id="2052" name="Picture 4"/>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1" y="930"/>
            <a:ext cx="9143998" cy="5141638"/>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3" name="날짜 개체 틀 2"/>
          <p:cNvSpPr>
            <a:spLocks noGrp="1"/>
          </p:cNvSpPr>
          <p:nvPr>
            <p:ph type="dt" sz="half" idx="10"/>
          </p:nvPr>
        </p:nvSpPr>
        <p:spPr/>
        <p:txBody>
          <a:bodyPr/>
          <a:lstStyle/>
          <a:p>
            <a:fld id="{ED3D6733-6F27-4404-AB51-585418F146E5}" type="datetimeFigureOut">
              <a:rPr lang="ko-KR" altLang="en-US" smtClean="0"/>
              <a:pPr/>
              <a:t>2024. 1. 24.</a:t>
            </a:fld>
            <a:endParaRPr lang="ko-KR" altLang="en-US"/>
          </a:p>
        </p:txBody>
      </p:sp>
      <p:sp>
        <p:nvSpPr>
          <p:cNvPr id="4" name="바닥글 개체 틀 3"/>
          <p:cNvSpPr>
            <a:spLocks noGrp="1"/>
          </p:cNvSpPr>
          <p:nvPr>
            <p:ph type="ftr" sz="quarter" idx="11"/>
          </p:nvPr>
        </p:nvSpPr>
        <p:spPr/>
        <p:txBody>
          <a:bodyPr/>
          <a:lstStyle/>
          <a:p>
            <a:endParaRPr lang="ko-KR" altLang="en-US"/>
          </a:p>
        </p:txBody>
      </p:sp>
      <p:sp>
        <p:nvSpPr>
          <p:cNvPr id="5" name="슬라이드 번호 개체 틀 4"/>
          <p:cNvSpPr>
            <a:spLocks noGrp="1"/>
          </p:cNvSpPr>
          <p:nvPr>
            <p:ph type="sldNum" sz="quarter" idx="12"/>
          </p:nvPr>
        </p:nvSpPr>
        <p:spPr/>
        <p:txBody>
          <a:bodyPr/>
          <a:lstStyle/>
          <a:p>
            <a:fld id="{EE6BC638-39B7-4287-91A7-2A3DDA573295}" type="slidenum">
              <a:rPr lang="ko-KR" altLang="en-US" smtClean="0"/>
              <a:pPr/>
              <a:t>‹#›</a:t>
            </a:fld>
            <a:endParaRPr lang="ko-KR" altLang="en-US"/>
          </a:p>
        </p:txBody>
      </p:sp>
      <p:sp>
        <p:nvSpPr>
          <p:cNvPr id="7" name="제목 1"/>
          <p:cNvSpPr>
            <a:spLocks noGrp="1"/>
          </p:cNvSpPr>
          <p:nvPr>
            <p:ph type="ctrTitle"/>
          </p:nvPr>
        </p:nvSpPr>
        <p:spPr>
          <a:xfrm>
            <a:off x="337660" y="2570425"/>
            <a:ext cx="6718939" cy="1079870"/>
          </a:xfrm>
          <a:noFill/>
          <a:ln w="9525">
            <a:noFill/>
            <a:miter lim="800000"/>
            <a:headEnd/>
            <a:tailEnd/>
          </a:ln>
        </p:spPr>
        <p:txBody>
          <a:bodyPr vert="horz" wrap="square" lIns="99569" tIns="49785" rIns="99569" bIns="49785" numCol="1" rtlCol="0" anchor="t" anchorCtr="0" compatLnSpc="1">
            <a:prstTxWarp prst="textNoShape">
              <a:avLst/>
            </a:prstTxWarp>
            <a:noAutofit/>
          </a:bodyPr>
          <a:lstStyle>
            <a:lvl1pPr marL="0" indent="0" algn="l" defTabSz="746568" rtl="0" eaLnBrk="1" fontAlgn="base" latinLnBrk="1" hangingPunct="1">
              <a:lnSpc>
                <a:spcPct val="100000"/>
              </a:lnSpc>
              <a:spcBef>
                <a:spcPct val="0"/>
              </a:spcBef>
              <a:spcAft>
                <a:spcPct val="0"/>
              </a:spcAft>
              <a:buClr>
                <a:schemeClr val="hlink"/>
              </a:buClr>
              <a:buFont typeface="굴림체" pitchFamily="49" charset="-127"/>
              <a:buNone/>
              <a:defRPr lang="ko-KR" altLang="en-US" sz="5249" kern="1200" baseline="0" dirty="0">
                <a:solidFill>
                  <a:schemeClr val="tx1">
                    <a:lumMod val="75000"/>
                    <a:lumOff val="25000"/>
                  </a:schemeClr>
                </a:solidFill>
                <a:effectLst/>
                <a:latin typeface="+mj-lt"/>
                <a:ea typeface="맑은 고딕" pitchFamily="50" charset="-127"/>
                <a:cs typeface="+mj-cs"/>
              </a:defRPr>
            </a:lvl1pPr>
          </a:lstStyle>
          <a:p>
            <a:endParaRPr lang="ko-KR" altLang="en-US" dirty="0"/>
          </a:p>
        </p:txBody>
      </p:sp>
    </p:spTree>
    <p:extLst>
      <p:ext uri="{BB962C8B-B14F-4D97-AF65-F5344CB8AC3E}">
        <p14:creationId xmlns:p14="http://schemas.microsoft.com/office/powerpoint/2010/main" val="21750411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24"/>
          <p:cNvSpPr txBox="1">
            <a:spLocks noGrp="1"/>
          </p:cNvSpPr>
          <p:nvPr>
            <p:ph type="ctrTitle"/>
          </p:nvPr>
        </p:nvSpPr>
        <p:spPr>
          <a:xfrm>
            <a:off x="1143000" y="841772"/>
            <a:ext cx="6858000" cy="17907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45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4"/>
          <p:cNvSpPr txBox="1">
            <a:spLocks noGrp="1"/>
          </p:cNvSpPr>
          <p:nvPr>
            <p:ph type="subTitle" idx="1"/>
          </p:nvPr>
        </p:nvSpPr>
        <p:spPr>
          <a:xfrm>
            <a:off x="1143000" y="2701528"/>
            <a:ext cx="6858000" cy="124182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750"/>
              </a:spcBef>
              <a:spcAft>
                <a:spcPts val="0"/>
              </a:spcAft>
              <a:buClr>
                <a:schemeClr val="dk1"/>
              </a:buClr>
              <a:buSzPts val="2400"/>
              <a:buNone/>
              <a:defRPr sz="1800"/>
            </a:lvl1pPr>
            <a:lvl2pPr lvl="1" algn="ctr">
              <a:lnSpc>
                <a:spcPct val="90000"/>
              </a:lnSpc>
              <a:spcBef>
                <a:spcPts val="375"/>
              </a:spcBef>
              <a:spcAft>
                <a:spcPts val="0"/>
              </a:spcAft>
              <a:buClr>
                <a:schemeClr val="dk1"/>
              </a:buClr>
              <a:buSzPts val="2000"/>
              <a:buNone/>
              <a:defRPr sz="1500"/>
            </a:lvl2pPr>
            <a:lvl3pPr lvl="2" algn="ctr">
              <a:lnSpc>
                <a:spcPct val="90000"/>
              </a:lnSpc>
              <a:spcBef>
                <a:spcPts val="375"/>
              </a:spcBef>
              <a:spcAft>
                <a:spcPts val="0"/>
              </a:spcAft>
              <a:buClr>
                <a:schemeClr val="dk1"/>
              </a:buClr>
              <a:buSzPts val="1800"/>
              <a:buNone/>
              <a:defRPr sz="1350"/>
            </a:lvl3pPr>
            <a:lvl4pPr lvl="3" algn="ctr">
              <a:lnSpc>
                <a:spcPct val="90000"/>
              </a:lnSpc>
              <a:spcBef>
                <a:spcPts val="375"/>
              </a:spcBef>
              <a:spcAft>
                <a:spcPts val="0"/>
              </a:spcAft>
              <a:buClr>
                <a:schemeClr val="dk1"/>
              </a:buClr>
              <a:buSzPts val="1600"/>
              <a:buNone/>
              <a:defRPr sz="1200"/>
            </a:lvl4pPr>
            <a:lvl5pPr lvl="4" algn="ctr">
              <a:lnSpc>
                <a:spcPct val="90000"/>
              </a:lnSpc>
              <a:spcBef>
                <a:spcPts val="375"/>
              </a:spcBef>
              <a:spcAft>
                <a:spcPts val="0"/>
              </a:spcAft>
              <a:buClr>
                <a:schemeClr val="dk1"/>
              </a:buClr>
              <a:buSzPts val="1600"/>
              <a:buNone/>
              <a:defRPr sz="1200"/>
            </a:lvl5pPr>
            <a:lvl6pPr lvl="5" algn="ctr">
              <a:lnSpc>
                <a:spcPct val="90000"/>
              </a:lnSpc>
              <a:spcBef>
                <a:spcPts val="375"/>
              </a:spcBef>
              <a:spcAft>
                <a:spcPts val="0"/>
              </a:spcAft>
              <a:buClr>
                <a:schemeClr val="dk1"/>
              </a:buClr>
              <a:buSzPts val="1600"/>
              <a:buNone/>
              <a:defRPr sz="1200"/>
            </a:lvl6pPr>
            <a:lvl7pPr lvl="6" algn="ctr">
              <a:lnSpc>
                <a:spcPct val="90000"/>
              </a:lnSpc>
              <a:spcBef>
                <a:spcPts val="375"/>
              </a:spcBef>
              <a:spcAft>
                <a:spcPts val="0"/>
              </a:spcAft>
              <a:buClr>
                <a:schemeClr val="dk1"/>
              </a:buClr>
              <a:buSzPts val="1600"/>
              <a:buNone/>
              <a:defRPr sz="1200"/>
            </a:lvl7pPr>
            <a:lvl8pPr lvl="7" algn="ctr">
              <a:lnSpc>
                <a:spcPct val="90000"/>
              </a:lnSpc>
              <a:spcBef>
                <a:spcPts val="375"/>
              </a:spcBef>
              <a:spcAft>
                <a:spcPts val="0"/>
              </a:spcAft>
              <a:buClr>
                <a:schemeClr val="dk1"/>
              </a:buClr>
              <a:buSzPts val="1600"/>
              <a:buNone/>
              <a:defRPr sz="1200"/>
            </a:lvl8pPr>
            <a:lvl9pPr lvl="8" algn="ctr">
              <a:lnSpc>
                <a:spcPct val="90000"/>
              </a:lnSpc>
              <a:spcBef>
                <a:spcPts val="375"/>
              </a:spcBef>
              <a:spcAft>
                <a:spcPts val="0"/>
              </a:spcAft>
              <a:buClr>
                <a:schemeClr val="dk1"/>
              </a:buClr>
              <a:buSzPts val="1600"/>
              <a:buNone/>
              <a:defRPr sz="1200"/>
            </a:lvl9pPr>
          </a:lstStyle>
          <a:p>
            <a:endParaRPr/>
          </a:p>
        </p:txBody>
      </p:sp>
      <p:sp>
        <p:nvSpPr>
          <p:cNvPr id="18" name="Google Shape;18;p24"/>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4"/>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4"/>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7908568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25"/>
          <p:cNvSpPr txBox="1">
            <a:spLocks noGrp="1"/>
          </p:cNvSpPr>
          <p:nvPr>
            <p:ph type="title"/>
          </p:nvPr>
        </p:nvSpPr>
        <p:spPr>
          <a:xfrm>
            <a:off x="628650" y="273844"/>
            <a:ext cx="7886700" cy="9941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25"/>
          <p:cNvSpPr txBox="1">
            <a:spLocks noGrp="1"/>
          </p:cNvSpPr>
          <p:nvPr>
            <p:ph type="body" idx="1"/>
          </p:nvPr>
        </p:nvSpPr>
        <p:spPr>
          <a:xfrm>
            <a:off x="628650" y="1369219"/>
            <a:ext cx="7886700" cy="3263504"/>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24" name="Google Shape;24;p25"/>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25"/>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25"/>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66877769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29"/>
          <p:cNvSpPr txBox="1">
            <a:spLocks noGrp="1"/>
          </p:cNvSpPr>
          <p:nvPr>
            <p:ph type="title"/>
          </p:nvPr>
        </p:nvSpPr>
        <p:spPr>
          <a:xfrm>
            <a:off x="623888" y="1282304"/>
            <a:ext cx="7886700" cy="2139553"/>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45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29"/>
          <p:cNvSpPr txBox="1">
            <a:spLocks noGrp="1"/>
          </p:cNvSpPr>
          <p:nvPr>
            <p:ph type="body" idx="1"/>
          </p:nvPr>
        </p:nvSpPr>
        <p:spPr>
          <a:xfrm>
            <a:off x="623888" y="3442098"/>
            <a:ext cx="7886700" cy="1125140"/>
          </a:xfrm>
          <a:prstGeom prst="rect">
            <a:avLst/>
          </a:prstGeom>
          <a:noFill/>
          <a:ln>
            <a:noFill/>
          </a:ln>
        </p:spPr>
        <p:txBody>
          <a:bodyPr spcFirstLastPara="1" wrap="square" lIns="91425" tIns="45700" rIns="91425" bIns="45700" anchor="t" anchorCtr="0">
            <a:normAutofit/>
          </a:bodyPr>
          <a:lstStyle>
            <a:lvl1pPr marL="342900" lvl="0" indent="-171450" algn="l">
              <a:lnSpc>
                <a:spcPct val="90000"/>
              </a:lnSpc>
              <a:spcBef>
                <a:spcPts val="750"/>
              </a:spcBef>
              <a:spcAft>
                <a:spcPts val="0"/>
              </a:spcAft>
              <a:buClr>
                <a:srgbClr val="888888"/>
              </a:buClr>
              <a:buSzPts val="2400"/>
              <a:buNone/>
              <a:defRPr sz="1800">
                <a:solidFill>
                  <a:srgbClr val="888888"/>
                </a:solidFill>
              </a:defRPr>
            </a:lvl1pPr>
            <a:lvl2pPr marL="685800" lvl="1" indent="-171450" algn="l">
              <a:lnSpc>
                <a:spcPct val="90000"/>
              </a:lnSpc>
              <a:spcBef>
                <a:spcPts val="375"/>
              </a:spcBef>
              <a:spcAft>
                <a:spcPts val="0"/>
              </a:spcAft>
              <a:buClr>
                <a:srgbClr val="888888"/>
              </a:buClr>
              <a:buSzPts val="2000"/>
              <a:buNone/>
              <a:defRPr sz="1500">
                <a:solidFill>
                  <a:srgbClr val="888888"/>
                </a:solidFill>
              </a:defRPr>
            </a:lvl2pPr>
            <a:lvl3pPr marL="1028700" lvl="2" indent="-171450" algn="l">
              <a:lnSpc>
                <a:spcPct val="90000"/>
              </a:lnSpc>
              <a:spcBef>
                <a:spcPts val="375"/>
              </a:spcBef>
              <a:spcAft>
                <a:spcPts val="0"/>
              </a:spcAft>
              <a:buClr>
                <a:srgbClr val="888888"/>
              </a:buClr>
              <a:buSzPts val="1800"/>
              <a:buNone/>
              <a:defRPr sz="1350">
                <a:solidFill>
                  <a:srgbClr val="888888"/>
                </a:solidFill>
              </a:defRPr>
            </a:lvl3pPr>
            <a:lvl4pPr marL="1371600" lvl="3" indent="-171450" algn="l">
              <a:lnSpc>
                <a:spcPct val="90000"/>
              </a:lnSpc>
              <a:spcBef>
                <a:spcPts val="375"/>
              </a:spcBef>
              <a:spcAft>
                <a:spcPts val="0"/>
              </a:spcAft>
              <a:buClr>
                <a:srgbClr val="888888"/>
              </a:buClr>
              <a:buSzPts val="1600"/>
              <a:buNone/>
              <a:defRPr sz="1200">
                <a:solidFill>
                  <a:srgbClr val="888888"/>
                </a:solidFill>
              </a:defRPr>
            </a:lvl4pPr>
            <a:lvl5pPr marL="1714500" lvl="4" indent="-171450" algn="l">
              <a:lnSpc>
                <a:spcPct val="90000"/>
              </a:lnSpc>
              <a:spcBef>
                <a:spcPts val="375"/>
              </a:spcBef>
              <a:spcAft>
                <a:spcPts val="0"/>
              </a:spcAft>
              <a:buClr>
                <a:srgbClr val="888888"/>
              </a:buClr>
              <a:buSzPts val="1600"/>
              <a:buNone/>
              <a:defRPr sz="1200">
                <a:solidFill>
                  <a:srgbClr val="888888"/>
                </a:solidFill>
              </a:defRPr>
            </a:lvl5pPr>
            <a:lvl6pPr marL="2057400" lvl="5" indent="-171450" algn="l">
              <a:lnSpc>
                <a:spcPct val="90000"/>
              </a:lnSpc>
              <a:spcBef>
                <a:spcPts val="375"/>
              </a:spcBef>
              <a:spcAft>
                <a:spcPts val="0"/>
              </a:spcAft>
              <a:buClr>
                <a:srgbClr val="888888"/>
              </a:buClr>
              <a:buSzPts val="1600"/>
              <a:buNone/>
              <a:defRPr sz="1200">
                <a:solidFill>
                  <a:srgbClr val="888888"/>
                </a:solidFill>
              </a:defRPr>
            </a:lvl6pPr>
            <a:lvl7pPr marL="2400300" lvl="6" indent="-171450" algn="l">
              <a:lnSpc>
                <a:spcPct val="90000"/>
              </a:lnSpc>
              <a:spcBef>
                <a:spcPts val="375"/>
              </a:spcBef>
              <a:spcAft>
                <a:spcPts val="0"/>
              </a:spcAft>
              <a:buClr>
                <a:srgbClr val="888888"/>
              </a:buClr>
              <a:buSzPts val="1600"/>
              <a:buNone/>
              <a:defRPr sz="1200">
                <a:solidFill>
                  <a:srgbClr val="888888"/>
                </a:solidFill>
              </a:defRPr>
            </a:lvl7pPr>
            <a:lvl8pPr marL="2743200" lvl="7" indent="-171450" algn="l">
              <a:lnSpc>
                <a:spcPct val="90000"/>
              </a:lnSpc>
              <a:spcBef>
                <a:spcPts val="375"/>
              </a:spcBef>
              <a:spcAft>
                <a:spcPts val="0"/>
              </a:spcAft>
              <a:buClr>
                <a:srgbClr val="888888"/>
              </a:buClr>
              <a:buSzPts val="1600"/>
              <a:buNone/>
              <a:defRPr sz="1200">
                <a:solidFill>
                  <a:srgbClr val="888888"/>
                </a:solidFill>
              </a:defRPr>
            </a:lvl8pPr>
            <a:lvl9pPr marL="3086100" lvl="8" indent="-171450" algn="l">
              <a:lnSpc>
                <a:spcPct val="90000"/>
              </a:lnSpc>
              <a:spcBef>
                <a:spcPts val="375"/>
              </a:spcBef>
              <a:spcAft>
                <a:spcPts val="0"/>
              </a:spcAft>
              <a:buClr>
                <a:srgbClr val="888888"/>
              </a:buClr>
              <a:buSzPts val="1600"/>
              <a:buNone/>
              <a:defRPr sz="1200">
                <a:solidFill>
                  <a:srgbClr val="888888"/>
                </a:solidFill>
              </a:defRPr>
            </a:lvl9pPr>
          </a:lstStyle>
          <a:p>
            <a:endParaRPr/>
          </a:p>
        </p:txBody>
      </p:sp>
      <p:sp>
        <p:nvSpPr>
          <p:cNvPr id="30" name="Google Shape;30;p29"/>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29"/>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29"/>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83486016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30"/>
          <p:cNvSpPr txBox="1">
            <a:spLocks noGrp="1"/>
          </p:cNvSpPr>
          <p:nvPr>
            <p:ph type="title"/>
          </p:nvPr>
        </p:nvSpPr>
        <p:spPr>
          <a:xfrm>
            <a:off x="628650" y="273844"/>
            <a:ext cx="7886700" cy="9941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30"/>
          <p:cNvSpPr txBox="1">
            <a:spLocks noGrp="1"/>
          </p:cNvSpPr>
          <p:nvPr>
            <p:ph type="body" idx="1"/>
          </p:nvPr>
        </p:nvSpPr>
        <p:spPr>
          <a:xfrm>
            <a:off x="628650" y="1369219"/>
            <a:ext cx="3886200" cy="3263504"/>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36" name="Google Shape;36;p30"/>
          <p:cNvSpPr txBox="1">
            <a:spLocks noGrp="1"/>
          </p:cNvSpPr>
          <p:nvPr>
            <p:ph type="body" idx="2"/>
          </p:nvPr>
        </p:nvSpPr>
        <p:spPr>
          <a:xfrm>
            <a:off x="4629150" y="1369219"/>
            <a:ext cx="3886200" cy="3263504"/>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37" name="Google Shape;37;p30"/>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30"/>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30"/>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37419543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31"/>
          <p:cNvSpPr txBox="1">
            <a:spLocks noGrp="1"/>
          </p:cNvSpPr>
          <p:nvPr>
            <p:ph type="title"/>
          </p:nvPr>
        </p:nvSpPr>
        <p:spPr>
          <a:xfrm>
            <a:off x="629841" y="273844"/>
            <a:ext cx="7886700" cy="9941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31"/>
          <p:cNvSpPr txBox="1">
            <a:spLocks noGrp="1"/>
          </p:cNvSpPr>
          <p:nvPr>
            <p:ph type="body" idx="1"/>
          </p:nvPr>
        </p:nvSpPr>
        <p:spPr>
          <a:xfrm>
            <a:off x="629842" y="1260872"/>
            <a:ext cx="3868340" cy="617934"/>
          </a:xfrm>
          <a:prstGeom prst="rect">
            <a:avLst/>
          </a:prstGeom>
          <a:noFill/>
          <a:ln>
            <a:noFill/>
          </a:ln>
        </p:spPr>
        <p:txBody>
          <a:bodyPr spcFirstLastPara="1" wrap="square" lIns="91425" tIns="45700" rIns="91425" bIns="45700" anchor="b" anchorCtr="0">
            <a:normAutofit/>
          </a:bodyPr>
          <a:lstStyle>
            <a:lvl1pPr marL="342900" lvl="0" indent="-171450" algn="l">
              <a:lnSpc>
                <a:spcPct val="90000"/>
              </a:lnSpc>
              <a:spcBef>
                <a:spcPts val="750"/>
              </a:spcBef>
              <a:spcAft>
                <a:spcPts val="0"/>
              </a:spcAft>
              <a:buClr>
                <a:schemeClr val="dk1"/>
              </a:buClr>
              <a:buSzPts val="2400"/>
              <a:buNone/>
              <a:defRPr sz="1800" b="1"/>
            </a:lvl1pPr>
            <a:lvl2pPr marL="685800" lvl="1" indent="-171450" algn="l">
              <a:lnSpc>
                <a:spcPct val="90000"/>
              </a:lnSpc>
              <a:spcBef>
                <a:spcPts val="375"/>
              </a:spcBef>
              <a:spcAft>
                <a:spcPts val="0"/>
              </a:spcAft>
              <a:buClr>
                <a:schemeClr val="dk1"/>
              </a:buClr>
              <a:buSzPts val="2000"/>
              <a:buNone/>
              <a:defRPr sz="1500" b="1"/>
            </a:lvl2pPr>
            <a:lvl3pPr marL="1028700" lvl="2" indent="-171450" algn="l">
              <a:lnSpc>
                <a:spcPct val="90000"/>
              </a:lnSpc>
              <a:spcBef>
                <a:spcPts val="375"/>
              </a:spcBef>
              <a:spcAft>
                <a:spcPts val="0"/>
              </a:spcAft>
              <a:buClr>
                <a:schemeClr val="dk1"/>
              </a:buClr>
              <a:buSzPts val="1800"/>
              <a:buNone/>
              <a:defRPr sz="1350" b="1"/>
            </a:lvl3pPr>
            <a:lvl4pPr marL="1371600" lvl="3" indent="-171450" algn="l">
              <a:lnSpc>
                <a:spcPct val="90000"/>
              </a:lnSpc>
              <a:spcBef>
                <a:spcPts val="375"/>
              </a:spcBef>
              <a:spcAft>
                <a:spcPts val="0"/>
              </a:spcAft>
              <a:buClr>
                <a:schemeClr val="dk1"/>
              </a:buClr>
              <a:buSzPts val="1600"/>
              <a:buNone/>
              <a:defRPr sz="1200" b="1"/>
            </a:lvl4pPr>
            <a:lvl5pPr marL="1714500" lvl="4" indent="-171450" algn="l">
              <a:lnSpc>
                <a:spcPct val="90000"/>
              </a:lnSpc>
              <a:spcBef>
                <a:spcPts val="375"/>
              </a:spcBef>
              <a:spcAft>
                <a:spcPts val="0"/>
              </a:spcAft>
              <a:buClr>
                <a:schemeClr val="dk1"/>
              </a:buClr>
              <a:buSzPts val="1600"/>
              <a:buNone/>
              <a:defRPr sz="1200" b="1"/>
            </a:lvl5pPr>
            <a:lvl6pPr marL="2057400" lvl="5" indent="-171450" algn="l">
              <a:lnSpc>
                <a:spcPct val="90000"/>
              </a:lnSpc>
              <a:spcBef>
                <a:spcPts val="375"/>
              </a:spcBef>
              <a:spcAft>
                <a:spcPts val="0"/>
              </a:spcAft>
              <a:buClr>
                <a:schemeClr val="dk1"/>
              </a:buClr>
              <a:buSzPts val="1600"/>
              <a:buNone/>
              <a:defRPr sz="1200" b="1"/>
            </a:lvl6pPr>
            <a:lvl7pPr marL="2400300" lvl="6" indent="-171450" algn="l">
              <a:lnSpc>
                <a:spcPct val="90000"/>
              </a:lnSpc>
              <a:spcBef>
                <a:spcPts val="375"/>
              </a:spcBef>
              <a:spcAft>
                <a:spcPts val="0"/>
              </a:spcAft>
              <a:buClr>
                <a:schemeClr val="dk1"/>
              </a:buClr>
              <a:buSzPts val="1600"/>
              <a:buNone/>
              <a:defRPr sz="1200" b="1"/>
            </a:lvl7pPr>
            <a:lvl8pPr marL="2743200" lvl="7" indent="-171450" algn="l">
              <a:lnSpc>
                <a:spcPct val="90000"/>
              </a:lnSpc>
              <a:spcBef>
                <a:spcPts val="375"/>
              </a:spcBef>
              <a:spcAft>
                <a:spcPts val="0"/>
              </a:spcAft>
              <a:buClr>
                <a:schemeClr val="dk1"/>
              </a:buClr>
              <a:buSzPts val="1600"/>
              <a:buNone/>
              <a:defRPr sz="1200" b="1"/>
            </a:lvl8pPr>
            <a:lvl9pPr marL="3086100" lvl="8" indent="-171450" algn="l">
              <a:lnSpc>
                <a:spcPct val="90000"/>
              </a:lnSpc>
              <a:spcBef>
                <a:spcPts val="375"/>
              </a:spcBef>
              <a:spcAft>
                <a:spcPts val="0"/>
              </a:spcAft>
              <a:buClr>
                <a:schemeClr val="dk1"/>
              </a:buClr>
              <a:buSzPts val="1600"/>
              <a:buNone/>
              <a:defRPr sz="1200" b="1"/>
            </a:lvl9pPr>
          </a:lstStyle>
          <a:p>
            <a:endParaRPr/>
          </a:p>
        </p:txBody>
      </p:sp>
      <p:sp>
        <p:nvSpPr>
          <p:cNvPr id="43" name="Google Shape;43;p31"/>
          <p:cNvSpPr txBox="1">
            <a:spLocks noGrp="1"/>
          </p:cNvSpPr>
          <p:nvPr>
            <p:ph type="body" idx="2"/>
          </p:nvPr>
        </p:nvSpPr>
        <p:spPr>
          <a:xfrm>
            <a:off x="629842" y="1878806"/>
            <a:ext cx="3868340" cy="2763441"/>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44" name="Google Shape;44;p31"/>
          <p:cNvSpPr txBox="1">
            <a:spLocks noGrp="1"/>
          </p:cNvSpPr>
          <p:nvPr>
            <p:ph type="body" idx="3"/>
          </p:nvPr>
        </p:nvSpPr>
        <p:spPr>
          <a:xfrm>
            <a:off x="4629150" y="1260872"/>
            <a:ext cx="3887391" cy="617934"/>
          </a:xfrm>
          <a:prstGeom prst="rect">
            <a:avLst/>
          </a:prstGeom>
          <a:noFill/>
          <a:ln>
            <a:noFill/>
          </a:ln>
        </p:spPr>
        <p:txBody>
          <a:bodyPr spcFirstLastPara="1" wrap="square" lIns="91425" tIns="45700" rIns="91425" bIns="45700" anchor="b" anchorCtr="0">
            <a:normAutofit/>
          </a:bodyPr>
          <a:lstStyle>
            <a:lvl1pPr marL="342900" lvl="0" indent="-171450" algn="l">
              <a:lnSpc>
                <a:spcPct val="90000"/>
              </a:lnSpc>
              <a:spcBef>
                <a:spcPts val="750"/>
              </a:spcBef>
              <a:spcAft>
                <a:spcPts val="0"/>
              </a:spcAft>
              <a:buClr>
                <a:schemeClr val="dk1"/>
              </a:buClr>
              <a:buSzPts val="2400"/>
              <a:buNone/>
              <a:defRPr sz="1800" b="1"/>
            </a:lvl1pPr>
            <a:lvl2pPr marL="685800" lvl="1" indent="-171450" algn="l">
              <a:lnSpc>
                <a:spcPct val="90000"/>
              </a:lnSpc>
              <a:spcBef>
                <a:spcPts val="375"/>
              </a:spcBef>
              <a:spcAft>
                <a:spcPts val="0"/>
              </a:spcAft>
              <a:buClr>
                <a:schemeClr val="dk1"/>
              </a:buClr>
              <a:buSzPts val="2000"/>
              <a:buNone/>
              <a:defRPr sz="1500" b="1"/>
            </a:lvl2pPr>
            <a:lvl3pPr marL="1028700" lvl="2" indent="-171450" algn="l">
              <a:lnSpc>
                <a:spcPct val="90000"/>
              </a:lnSpc>
              <a:spcBef>
                <a:spcPts val="375"/>
              </a:spcBef>
              <a:spcAft>
                <a:spcPts val="0"/>
              </a:spcAft>
              <a:buClr>
                <a:schemeClr val="dk1"/>
              </a:buClr>
              <a:buSzPts val="1800"/>
              <a:buNone/>
              <a:defRPr sz="1350" b="1"/>
            </a:lvl3pPr>
            <a:lvl4pPr marL="1371600" lvl="3" indent="-171450" algn="l">
              <a:lnSpc>
                <a:spcPct val="90000"/>
              </a:lnSpc>
              <a:spcBef>
                <a:spcPts val="375"/>
              </a:spcBef>
              <a:spcAft>
                <a:spcPts val="0"/>
              </a:spcAft>
              <a:buClr>
                <a:schemeClr val="dk1"/>
              </a:buClr>
              <a:buSzPts val="1600"/>
              <a:buNone/>
              <a:defRPr sz="1200" b="1"/>
            </a:lvl4pPr>
            <a:lvl5pPr marL="1714500" lvl="4" indent="-171450" algn="l">
              <a:lnSpc>
                <a:spcPct val="90000"/>
              </a:lnSpc>
              <a:spcBef>
                <a:spcPts val="375"/>
              </a:spcBef>
              <a:spcAft>
                <a:spcPts val="0"/>
              </a:spcAft>
              <a:buClr>
                <a:schemeClr val="dk1"/>
              </a:buClr>
              <a:buSzPts val="1600"/>
              <a:buNone/>
              <a:defRPr sz="1200" b="1"/>
            </a:lvl5pPr>
            <a:lvl6pPr marL="2057400" lvl="5" indent="-171450" algn="l">
              <a:lnSpc>
                <a:spcPct val="90000"/>
              </a:lnSpc>
              <a:spcBef>
                <a:spcPts val="375"/>
              </a:spcBef>
              <a:spcAft>
                <a:spcPts val="0"/>
              </a:spcAft>
              <a:buClr>
                <a:schemeClr val="dk1"/>
              </a:buClr>
              <a:buSzPts val="1600"/>
              <a:buNone/>
              <a:defRPr sz="1200" b="1"/>
            </a:lvl6pPr>
            <a:lvl7pPr marL="2400300" lvl="6" indent="-171450" algn="l">
              <a:lnSpc>
                <a:spcPct val="90000"/>
              </a:lnSpc>
              <a:spcBef>
                <a:spcPts val="375"/>
              </a:spcBef>
              <a:spcAft>
                <a:spcPts val="0"/>
              </a:spcAft>
              <a:buClr>
                <a:schemeClr val="dk1"/>
              </a:buClr>
              <a:buSzPts val="1600"/>
              <a:buNone/>
              <a:defRPr sz="1200" b="1"/>
            </a:lvl7pPr>
            <a:lvl8pPr marL="2743200" lvl="7" indent="-171450" algn="l">
              <a:lnSpc>
                <a:spcPct val="90000"/>
              </a:lnSpc>
              <a:spcBef>
                <a:spcPts val="375"/>
              </a:spcBef>
              <a:spcAft>
                <a:spcPts val="0"/>
              </a:spcAft>
              <a:buClr>
                <a:schemeClr val="dk1"/>
              </a:buClr>
              <a:buSzPts val="1600"/>
              <a:buNone/>
              <a:defRPr sz="1200" b="1"/>
            </a:lvl8pPr>
            <a:lvl9pPr marL="3086100" lvl="8" indent="-171450" algn="l">
              <a:lnSpc>
                <a:spcPct val="90000"/>
              </a:lnSpc>
              <a:spcBef>
                <a:spcPts val="375"/>
              </a:spcBef>
              <a:spcAft>
                <a:spcPts val="0"/>
              </a:spcAft>
              <a:buClr>
                <a:schemeClr val="dk1"/>
              </a:buClr>
              <a:buSzPts val="1600"/>
              <a:buNone/>
              <a:defRPr sz="1200" b="1"/>
            </a:lvl9pPr>
          </a:lstStyle>
          <a:p>
            <a:endParaRPr/>
          </a:p>
        </p:txBody>
      </p:sp>
      <p:sp>
        <p:nvSpPr>
          <p:cNvPr id="45" name="Google Shape;45;p31"/>
          <p:cNvSpPr txBox="1">
            <a:spLocks noGrp="1"/>
          </p:cNvSpPr>
          <p:nvPr>
            <p:ph type="body" idx="4"/>
          </p:nvPr>
        </p:nvSpPr>
        <p:spPr>
          <a:xfrm>
            <a:off x="4629150" y="1878806"/>
            <a:ext cx="3887391" cy="2763441"/>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46" name="Google Shape;46;p31"/>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31"/>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31"/>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55620265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32"/>
          <p:cNvSpPr txBox="1">
            <a:spLocks noGrp="1"/>
          </p:cNvSpPr>
          <p:nvPr>
            <p:ph type="title"/>
          </p:nvPr>
        </p:nvSpPr>
        <p:spPr>
          <a:xfrm>
            <a:off x="628650" y="273844"/>
            <a:ext cx="7886700" cy="9941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32"/>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32"/>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32"/>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97861174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33"/>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33"/>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33"/>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3733937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712"/>
        <p:cNvGrpSpPr/>
        <p:nvPr/>
      </p:nvGrpSpPr>
      <p:grpSpPr>
        <a:xfrm>
          <a:off x="0" y="0"/>
          <a:ext cx="0" cy="0"/>
          <a:chOff x="0" y="0"/>
          <a:chExt cx="0" cy="0"/>
        </a:xfrm>
      </p:grpSpPr>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8"/>
        <p:cNvGrpSpPr/>
        <p:nvPr/>
      </p:nvGrpSpPr>
      <p:grpSpPr>
        <a:xfrm>
          <a:off x="0" y="0"/>
          <a:ext cx="0" cy="0"/>
          <a:chOff x="0" y="0"/>
          <a:chExt cx="0" cy="0"/>
        </a:xfrm>
      </p:grpSpPr>
      <p:sp>
        <p:nvSpPr>
          <p:cNvPr id="59" name="Google Shape;59;p34"/>
          <p:cNvSpPr txBox="1">
            <a:spLocks noGrp="1"/>
          </p:cNvSpPr>
          <p:nvPr>
            <p:ph type="title"/>
          </p:nvPr>
        </p:nvSpPr>
        <p:spPr>
          <a:xfrm>
            <a:off x="629841" y="342900"/>
            <a:ext cx="2949178" cy="120015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2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34"/>
          <p:cNvSpPr txBox="1">
            <a:spLocks noGrp="1"/>
          </p:cNvSpPr>
          <p:nvPr>
            <p:ph type="body" idx="1"/>
          </p:nvPr>
        </p:nvSpPr>
        <p:spPr>
          <a:xfrm>
            <a:off x="3887391" y="740569"/>
            <a:ext cx="4629150" cy="3655219"/>
          </a:xfrm>
          <a:prstGeom prst="rect">
            <a:avLst/>
          </a:prstGeom>
          <a:noFill/>
          <a:ln>
            <a:noFill/>
          </a:ln>
        </p:spPr>
        <p:txBody>
          <a:bodyPr spcFirstLastPara="1" wrap="square" lIns="91425" tIns="45700" rIns="91425" bIns="45700" anchor="t" anchorCtr="0">
            <a:normAutofit/>
          </a:bodyPr>
          <a:lstStyle>
            <a:lvl1pPr marL="342900" lvl="0" indent="-323850" algn="l">
              <a:lnSpc>
                <a:spcPct val="90000"/>
              </a:lnSpc>
              <a:spcBef>
                <a:spcPts val="750"/>
              </a:spcBef>
              <a:spcAft>
                <a:spcPts val="0"/>
              </a:spcAft>
              <a:buClr>
                <a:schemeClr val="dk1"/>
              </a:buClr>
              <a:buSzPts val="3200"/>
              <a:buChar char="•"/>
              <a:defRPr sz="2400"/>
            </a:lvl1pPr>
            <a:lvl2pPr marL="685800" lvl="1" indent="-304800" algn="l">
              <a:lnSpc>
                <a:spcPct val="90000"/>
              </a:lnSpc>
              <a:spcBef>
                <a:spcPts val="375"/>
              </a:spcBef>
              <a:spcAft>
                <a:spcPts val="0"/>
              </a:spcAft>
              <a:buClr>
                <a:schemeClr val="dk1"/>
              </a:buClr>
              <a:buSzPts val="2800"/>
              <a:buChar char="•"/>
              <a:defRPr sz="2100"/>
            </a:lvl2pPr>
            <a:lvl3pPr marL="1028700" lvl="2" indent="-285750" algn="l">
              <a:lnSpc>
                <a:spcPct val="90000"/>
              </a:lnSpc>
              <a:spcBef>
                <a:spcPts val="375"/>
              </a:spcBef>
              <a:spcAft>
                <a:spcPts val="0"/>
              </a:spcAft>
              <a:buClr>
                <a:schemeClr val="dk1"/>
              </a:buClr>
              <a:buSzPts val="2400"/>
              <a:buChar char="•"/>
              <a:defRPr sz="1800"/>
            </a:lvl3pPr>
            <a:lvl4pPr marL="1371600" lvl="3" indent="-266700" algn="l">
              <a:lnSpc>
                <a:spcPct val="90000"/>
              </a:lnSpc>
              <a:spcBef>
                <a:spcPts val="375"/>
              </a:spcBef>
              <a:spcAft>
                <a:spcPts val="0"/>
              </a:spcAft>
              <a:buClr>
                <a:schemeClr val="dk1"/>
              </a:buClr>
              <a:buSzPts val="2000"/>
              <a:buChar char="•"/>
              <a:defRPr sz="1500"/>
            </a:lvl4pPr>
            <a:lvl5pPr marL="1714500" lvl="4" indent="-266700" algn="l">
              <a:lnSpc>
                <a:spcPct val="90000"/>
              </a:lnSpc>
              <a:spcBef>
                <a:spcPts val="375"/>
              </a:spcBef>
              <a:spcAft>
                <a:spcPts val="0"/>
              </a:spcAft>
              <a:buClr>
                <a:schemeClr val="dk1"/>
              </a:buClr>
              <a:buSzPts val="2000"/>
              <a:buChar char="•"/>
              <a:defRPr sz="1500"/>
            </a:lvl5pPr>
            <a:lvl6pPr marL="2057400" lvl="5" indent="-266700" algn="l">
              <a:lnSpc>
                <a:spcPct val="90000"/>
              </a:lnSpc>
              <a:spcBef>
                <a:spcPts val="375"/>
              </a:spcBef>
              <a:spcAft>
                <a:spcPts val="0"/>
              </a:spcAft>
              <a:buClr>
                <a:schemeClr val="dk1"/>
              </a:buClr>
              <a:buSzPts val="2000"/>
              <a:buChar char="•"/>
              <a:defRPr sz="1500"/>
            </a:lvl6pPr>
            <a:lvl7pPr marL="2400300" lvl="6" indent="-266700" algn="l">
              <a:lnSpc>
                <a:spcPct val="90000"/>
              </a:lnSpc>
              <a:spcBef>
                <a:spcPts val="375"/>
              </a:spcBef>
              <a:spcAft>
                <a:spcPts val="0"/>
              </a:spcAft>
              <a:buClr>
                <a:schemeClr val="dk1"/>
              </a:buClr>
              <a:buSzPts val="2000"/>
              <a:buChar char="•"/>
              <a:defRPr sz="1500"/>
            </a:lvl7pPr>
            <a:lvl8pPr marL="2743200" lvl="7" indent="-266700" algn="l">
              <a:lnSpc>
                <a:spcPct val="90000"/>
              </a:lnSpc>
              <a:spcBef>
                <a:spcPts val="375"/>
              </a:spcBef>
              <a:spcAft>
                <a:spcPts val="0"/>
              </a:spcAft>
              <a:buClr>
                <a:schemeClr val="dk1"/>
              </a:buClr>
              <a:buSzPts val="2000"/>
              <a:buChar char="•"/>
              <a:defRPr sz="1500"/>
            </a:lvl8pPr>
            <a:lvl9pPr marL="3086100" lvl="8" indent="-266700" algn="l">
              <a:lnSpc>
                <a:spcPct val="90000"/>
              </a:lnSpc>
              <a:spcBef>
                <a:spcPts val="375"/>
              </a:spcBef>
              <a:spcAft>
                <a:spcPts val="0"/>
              </a:spcAft>
              <a:buClr>
                <a:schemeClr val="dk1"/>
              </a:buClr>
              <a:buSzPts val="2000"/>
              <a:buChar char="•"/>
              <a:defRPr sz="1500"/>
            </a:lvl9pPr>
          </a:lstStyle>
          <a:p>
            <a:endParaRPr/>
          </a:p>
        </p:txBody>
      </p:sp>
      <p:sp>
        <p:nvSpPr>
          <p:cNvPr id="61" name="Google Shape;61;p34"/>
          <p:cNvSpPr txBox="1">
            <a:spLocks noGrp="1"/>
          </p:cNvSpPr>
          <p:nvPr>
            <p:ph type="body" idx="2"/>
          </p:nvPr>
        </p:nvSpPr>
        <p:spPr>
          <a:xfrm>
            <a:off x="629841" y="1543050"/>
            <a:ext cx="2949178" cy="2858691"/>
          </a:xfrm>
          <a:prstGeom prst="rect">
            <a:avLst/>
          </a:prstGeom>
          <a:noFill/>
          <a:ln>
            <a:noFill/>
          </a:ln>
        </p:spPr>
        <p:txBody>
          <a:bodyPr spcFirstLastPara="1" wrap="square" lIns="91425" tIns="45700" rIns="91425" bIns="45700" anchor="t" anchorCtr="0">
            <a:normAutofit/>
          </a:bodyPr>
          <a:lstStyle>
            <a:lvl1pPr marL="342900" lvl="0" indent="-171450" algn="l">
              <a:lnSpc>
                <a:spcPct val="90000"/>
              </a:lnSpc>
              <a:spcBef>
                <a:spcPts val="750"/>
              </a:spcBef>
              <a:spcAft>
                <a:spcPts val="0"/>
              </a:spcAft>
              <a:buClr>
                <a:schemeClr val="dk1"/>
              </a:buClr>
              <a:buSzPts val="1600"/>
              <a:buNone/>
              <a:defRPr sz="1200"/>
            </a:lvl1pPr>
            <a:lvl2pPr marL="685800" lvl="1" indent="-171450" algn="l">
              <a:lnSpc>
                <a:spcPct val="90000"/>
              </a:lnSpc>
              <a:spcBef>
                <a:spcPts val="375"/>
              </a:spcBef>
              <a:spcAft>
                <a:spcPts val="0"/>
              </a:spcAft>
              <a:buClr>
                <a:schemeClr val="dk1"/>
              </a:buClr>
              <a:buSzPts val="1400"/>
              <a:buNone/>
              <a:defRPr sz="1050"/>
            </a:lvl2pPr>
            <a:lvl3pPr marL="1028700" lvl="2" indent="-171450" algn="l">
              <a:lnSpc>
                <a:spcPct val="90000"/>
              </a:lnSpc>
              <a:spcBef>
                <a:spcPts val="375"/>
              </a:spcBef>
              <a:spcAft>
                <a:spcPts val="0"/>
              </a:spcAft>
              <a:buClr>
                <a:schemeClr val="dk1"/>
              </a:buClr>
              <a:buSzPts val="1200"/>
              <a:buNone/>
              <a:defRPr sz="900"/>
            </a:lvl3pPr>
            <a:lvl4pPr marL="1371600" lvl="3" indent="-171450" algn="l">
              <a:lnSpc>
                <a:spcPct val="90000"/>
              </a:lnSpc>
              <a:spcBef>
                <a:spcPts val="375"/>
              </a:spcBef>
              <a:spcAft>
                <a:spcPts val="0"/>
              </a:spcAft>
              <a:buClr>
                <a:schemeClr val="dk1"/>
              </a:buClr>
              <a:buSzPts val="1000"/>
              <a:buNone/>
              <a:defRPr sz="750"/>
            </a:lvl4pPr>
            <a:lvl5pPr marL="1714500" lvl="4" indent="-171450" algn="l">
              <a:lnSpc>
                <a:spcPct val="90000"/>
              </a:lnSpc>
              <a:spcBef>
                <a:spcPts val="375"/>
              </a:spcBef>
              <a:spcAft>
                <a:spcPts val="0"/>
              </a:spcAft>
              <a:buClr>
                <a:schemeClr val="dk1"/>
              </a:buClr>
              <a:buSzPts val="1000"/>
              <a:buNone/>
              <a:defRPr sz="750"/>
            </a:lvl5pPr>
            <a:lvl6pPr marL="2057400" lvl="5" indent="-171450" algn="l">
              <a:lnSpc>
                <a:spcPct val="90000"/>
              </a:lnSpc>
              <a:spcBef>
                <a:spcPts val="375"/>
              </a:spcBef>
              <a:spcAft>
                <a:spcPts val="0"/>
              </a:spcAft>
              <a:buClr>
                <a:schemeClr val="dk1"/>
              </a:buClr>
              <a:buSzPts val="1000"/>
              <a:buNone/>
              <a:defRPr sz="750"/>
            </a:lvl6pPr>
            <a:lvl7pPr marL="2400300" lvl="6" indent="-171450" algn="l">
              <a:lnSpc>
                <a:spcPct val="90000"/>
              </a:lnSpc>
              <a:spcBef>
                <a:spcPts val="375"/>
              </a:spcBef>
              <a:spcAft>
                <a:spcPts val="0"/>
              </a:spcAft>
              <a:buClr>
                <a:schemeClr val="dk1"/>
              </a:buClr>
              <a:buSzPts val="1000"/>
              <a:buNone/>
              <a:defRPr sz="750"/>
            </a:lvl7pPr>
            <a:lvl8pPr marL="2743200" lvl="7" indent="-171450" algn="l">
              <a:lnSpc>
                <a:spcPct val="90000"/>
              </a:lnSpc>
              <a:spcBef>
                <a:spcPts val="375"/>
              </a:spcBef>
              <a:spcAft>
                <a:spcPts val="0"/>
              </a:spcAft>
              <a:buClr>
                <a:schemeClr val="dk1"/>
              </a:buClr>
              <a:buSzPts val="1000"/>
              <a:buNone/>
              <a:defRPr sz="750"/>
            </a:lvl8pPr>
            <a:lvl9pPr marL="3086100" lvl="8" indent="-171450" algn="l">
              <a:lnSpc>
                <a:spcPct val="90000"/>
              </a:lnSpc>
              <a:spcBef>
                <a:spcPts val="375"/>
              </a:spcBef>
              <a:spcAft>
                <a:spcPts val="0"/>
              </a:spcAft>
              <a:buClr>
                <a:schemeClr val="dk1"/>
              </a:buClr>
              <a:buSzPts val="1000"/>
              <a:buNone/>
              <a:defRPr sz="750"/>
            </a:lvl9pPr>
          </a:lstStyle>
          <a:p>
            <a:endParaRPr/>
          </a:p>
        </p:txBody>
      </p:sp>
      <p:sp>
        <p:nvSpPr>
          <p:cNvPr id="62" name="Google Shape;62;p34"/>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34"/>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34"/>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45716368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5"/>
        <p:cNvGrpSpPr/>
        <p:nvPr/>
      </p:nvGrpSpPr>
      <p:grpSpPr>
        <a:xfrm>
          <a:off x="0" y="0"/>
          <a:ext cx="0" cy="0"/>
          <a:chOff x="0" y="0"/>
          <a:chExt cx="0" cy="0"/>
        </a:xfrm>
      </p:grpSpPr>
      <p:sp>
        <p:nvSpPr>
          <p:cNvPr id="66" name="Google Shape;66;p35"/>
          <p:cNvSpPr txBox="1">
            <a:spLocks noGrp="1"/>
          </p:cNvSpPr>
          <p:nvPr>
            <p:ph type="title"/>
          </p:nvPr>
        </p:nvSpPr>
        <p:spPr>
          <a:xfrm>
            <a:off x="629841" y="342900"/>
            <a:ext cx="2949178" cy="120015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2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35"/>
          <p:cNvSpPr>
            <a:spLocks noGrp="1"/>
          </p:cNvSpPr>
          <p:nvPr>
            <p:ph type="pic" idx="2"/>
          </p:nvPr>
        </p:nvSpPr>
        <p:spPr>
          <a:xfrm>
            <a:off x="3887391" y="740569"/>
            <a:ext cx="4629150" cy="3655219"/>
          </a:xfrm>
          <a:prstGeom prst="rect">
            <a:avLst/>
          </a:prstGeom>
          <a:noFill/>
          <a:ln>
            <a:noFill/>
          </a:ln>
        </p:spPr>
      </p:sp>
      <p:sp>
        <p:nvSpPr>
          <p:cNvPr id="68" name="Google Shape;68;p35"/>
          <p:cNvSpPr txBox="1">
            <a:spLocks noGrp="1"/>
          </p:cNvSpPr>
          <p:nvPr>
            <p:ph type="body" idx="1"/>
          </p:nvPr>
        </p:nvSpPr>
        <p:spPr>
          <a:xfrm>
            <a:off x="629841" y="1543050"/>
            <a:ext cx="2949178" cy="2858691"/>
          </a:xfrm>
          <a:prstGeom prst="rect">
            <a:avLst/>
          </a:prstGeom>
          <a:noFill/>
          <a:ln>
            <a:noFill/>
          </a:ln>
        </p:spPr>
        <p:txBody>
          <a:bodyPr spcFirstLastPara="1" wrap="square" lIns="91425" tIns="45700" rIns="91425" bIns="45700" anchor="t" anchorCtr="0">
            <a:normAutofit/>
          </a:bodyPr>
          <a:lstStyle>
            <a:lvl1pPr marL="342900" lvl="0" indent="-171450" algn="l">
              <a:lnSpc>
                <a:spcPct val="90000"/>
              </a:lnSpc>
              <a:spcBef>
                <a:spcPts val="750"/>
              </a:spcBef>
              <a:spcAft>
                <a:spcPts val="0"/>
              </a:spcAft>
              <a:buClr>
                <a:schemeClr val="dk1"/>
              </a:buClr>
              <a:buSzPts val="1600"/>
              <a:buNone/>
              <a:defRPr sz="1200"/>
            </a:lvl1pPr>
            <a:lvl2pPr marL="685800" lvl="1" indent="-171450" algn="l">
              <a:lnSpc>
                <a:spcPct val="90000"/>
              </a:lnSpc>
              <a:spcBef>
                <a:spcPts val="375"/>
              </a:spcBef>
              <a:spcAft>
                <a:spcPts val="0"/>
              </a:spcAft>
              <a:buClr>
                <a:schemeClr val="dk1"/>
              </a:buClr>
              <a:buSzPts val="1400"/>
              <a:buNone/>
              <a:defRPr sz="1050"/>
            </a:lvl2pPr>
            <a:lvl3pPr marL="1028700" lvl="2" indent="-171450" algn="l">
              <a:lnSpc>
                <a:spcPct val="90000"/>
              </a:lnSpc>
              <a:spcBef>
                <a:spcPts val="375"/>
              </a:spcBef>
              <a:spcAft>
                <a:spcPts val="0"/>
              </a:spcAft>
              <a:buClr>
                <a:schemeClr val="dk1"/>
              </a:buClr>
              <a:buSzPts val="1200"/>
              <a:buNone/>
              <a:defRPr sz="900"/>
            </a:lvl3pPr>
            <a:lvl4pPr marL="1371600" lvl="3" indent="-171450" algn="l">
              <a:lnSpc>
                <a:spcPct val="90000"/>
              </a:lnSpc>
              <a:spcBef>
                <a:spcPts val="375"/>
              </a:spcBef>
              <a:spcAft>
                <a:spcPts val="0"/>
              </a:spcAft>
              <a:buClr>
                <a:schemeClr val="dk1"/>
              </a:buClr>
              <a:buSzPts val="1000"/>
              <a:buNone/>
              <a:defRPr sz="750"/>
            </a:lvl4pPr>
            <a:lvl5pPr marL="1714500" lvl="4" indent="-171450" algn="l">
              <a:lnSpc>
                <a:spcPct val="90000"/>
              </a:lnSpc>
              <a:spcBef>
                <a:spcPts val="375"/>
              </a:spcBef>
              <a:spcAft>
                <a:spcPts val="0"/>
              </a:spcAft>
              <a:buClr>
                <a:schemeClr val="dk1"/>
              </a:buClr>
              <a:buSzPts val="1000"/>
              <a:buNone/>
              <a:defRPr sz="750"/>
            </a:lvl5pPr>
            <a:lvl6pPr marL="2057400" lvl="5" indent="-171450" algn="l">
              <a:lnSpc>
                <a:spcPct val="90000"/>
              </a:lnSpc>
              <a:spcBef>
                <a:spcPts val="375"/>
              </a:spcBef>
              <a:spcAft>
                <a:spcPts val="0"/>
              </a:spcAft>
              <a:buClr>
                <a:schemeClr val="dk1"/>
              </a:buClr>
              <a:buSzPts val="1000"/>
              <a:buNone/>
              <a:defRPr sz="750"/>
            </a:lvl6pPr>
            <a:lvl7pPr marL="2400300" lvl="6" indent="-171450" algn="l">
              <a:lnSpc>
                <a:spcPct val="90000"/>
              </a:lnSpc>
              <a:spcBef>
                <a:spcPts val="375"/>
              </a:spcBef>
              <a:spcAft>
                <a:spcPts val="0"/>
              </a:spcAft>
              <a:buClr>
                <a:schemeClr val="dk1"/>
              </a:buClr>
              <a:buSzPts val="1000"/>
              <a:buNone/>
              <a:defRPr sz="750"/>
            </a:lvl7pPr>
            <a:lvl8pPr marL="2743200" lvl="7" indent="-171450" algn="l">
              <a:lnSpc>
                <a:spcPct val="90000"/>
              </a:lnSpc>
              <a:spcBef>
                <a:spcPts val="375"/>
              </a:spcBef>
              <a:spcAft>
                <a:spcPts val="0"/>
              </a:spcAft>
              <a:buClr>
                <a:schemeClr val="dk1"/>
              </a:buClr>
              <a:buSzPts val="1000"/>
              <a:buNone/>
              <a:defRPr sz="750"/>
            </a:lvl8pPr>
            <a:lvl9pPr marL="3086100" lvl="8" indent="-171450" algn="l">
              <a:lnSpc>
                <a:spcPct val="90000"/>
              </a:lnSpc>
              <a:spcBef>
                <a:spcPts val="375"/>
              </a:spcBef>
              <a:spcAft>
                <a:spcPts val="0"/>
              </a:spcAft>
              <a:buClr>
                <a:schemeClr val="dk1"/>
              </a:buClr>
              <a:buSzPts val="1000"/>
              <a:buNone/>
              <a:defRPr sz="750"/>
            </a:lvl9pPr>
          </a:lstStyle>
          <a:p>
            <a:endParaRPr/>
          </a:p>
        </p:txBody>
      </p:sp>
      <p:sp>
        <p:nvSpPr>
          <p:cNvPr id="69" name="Google Shape;69;p35"/>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35"/>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35"/>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51783230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2"/>
        <p:cNvGrpSpPr/>
        <p:nvPr/>
      </p:nvGrpSpPr>
      <p:grpSpPr>
        <a:xfrm>
          <a:off x="0" y="0"/>
          <a:ext cx="0" cy="0"/>
          <a:chOff x="0" y="0"/>
          <a:chExt cx="0" cy="0"/>
        </a:xfrm>
      </p:grpSpPr>
      <p:sp>
        <p:nvSpPr>
          <p:cNvPr id="73" name="Google Shape;73;p36"/>
          <p:cNvSpPr txBox="1">
            <a:spLocks noGrp="1"/>
          </p:cNvSpPr>
          <p:nvPr>
            <p:ph type="title"/>
          </p:nvPr>
        </p:nvSpPr>
        <p:spPr>
          <a:xfrm>
            <a:off x="628650" y="273844"/>
            <a:ext cx="7886700" cy="9941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36"/>
          <p:cNvSpPr txBox="1">
            <a:spLocks noGrp="1"/>
          </p:cNvSpPr>
          <p:nvPr>
            <p:ph type="body" idx="1"/>
          </p:nvPr>
        </p:nvSpPr>
        <p:spPr>
          <a:xfrm rot="5400000">
            <a:off x="2940248" y="-942380"/>
            <a:ext cx="3263504" cy="7886700"/>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75" name="Google Shape;75;p36"/>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36"/>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36"/>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89161520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8"/>
        <p:cNvGrpSpPr/>
        <p:nvPr/>
      </p:nvGrpSpPr>
      <p:grpSpPr>
        <a:xfrm>
          <a:off x="0" y="0"/>
          <a:ext cx="0" cy="0"/>
          <a:chOff x="0" y="0"/>
          <a:chExt cx="0" cy="0"/>
        </a:xfrm>
      </p:grpSpPr>
      <p:sp>
        <p:nvSpPr>
          <p:cNvPr id="79" name="Google Shape;79;p37"/>
          <p:cNvSpPr txBox="1">
            <a:spLocks noGrp="1"/>
          </p:cNvSpPr>
          <p:nvPr>
            <p:ph type="title"/>
          </p:nvPr>
        </p:nvSpPr>
        <p:spPr>
          <a:xfrm rot="5400000">
            <a:off x="5350073" y="1467446"/>
            <a:ext cx="4358879" cy="197167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37"/>
          <p:cNvSpPr txBox="1">
            <a:spLocks noGrp="1"/>
          </p:cNvSpPr>
          <p:nvPr>
            <p:ph type="body" idx="1"/>
          </p:nvPr>
        </p:nvSpPr>
        <p:spPr>
          <a:xfrm rot="5400000">
            <a:off x="1349573" y="-447080"/>
            <a:ext cx="4358879" cy="5800725"/>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81" name="Google Shape;81;p37"/>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37"/>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37"/>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44288856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E09DD3-8E89-434A-A034-532962C146E1}"/>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VN"/>
          </a:p>
        </p:txBody>
      </p:sp>
      <p:sp>
        <p:nvSpPr>
          <p:cNvPr id="3" name="Subtitle 2">
            <a:extLst>
              <a:ext uri="{FF2B5EF4-FFF2-40B4-BE49-F238E27FC236}">
                <a16:creationId xmlns:a16="http://schemas.microsoft.com/office/drawing/2014/main" id="{ACBCEBD1-2331-E242-8410-DC06A12EF563}"/>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VN"/>
          </a:p>
        </p:txBody>
      </p:sp>
      <p:sp>
        <p:nvSpPr>
          <p:cNvPr id="4" name="Date Placeholder 3">
            <a:extLst>
              <a:ext uri="{FF2B5EF4-FFF2-40B4-BE49-F238E27FC236}">
                <a16:creationId xmlns:a16="http://schemas.microsoft.com/office/drawing/2014/main" id="{793B3517-2672-1E4D-8DC7-123E3AC4FF02}"/>
              </a:ext>
            </a:extLst>
          </p:cNvPr>
          <p:cNvSpPr>
            <a:spLocks noGrp="1"/>
          </p:cNvSpPr>
          <p:nvPr>
            <p:ph type="dt" sz="half" idx="10"/>
          </p:nvPr>
        </p:nvSpPr>
        <p:spPr/>
        <p:txBody>
          <a:bodyPr/>
          <a:lstStyle/>
          <a:p>
            <a:fld id="{F22134B8-1B69-4C4B-A923-12DE0C232415}" type="datetimeFigureOut">
              <a:rPr lang="en-VN" smtClean="0"/>
              <a:t>24/01/2024</a:t>
            </a:fld>
            <a:endParaRPr lang="en-VN"/>
          </a:p>
        </p:txBody>
      </p:sp>
      <p:sp>
        <p:nvSpPr>
          <p:cNvPr id="5" name="Footer Placeholder 4">
            <a:extLst>
              <a:ext uri="{FF2B5EF4-FFF2-40B4-BE49-F238E27FC236}">
                <a16:creationId xmlns:a16="http://schemas.microsoft.com/office/drawing/2014/main" id="{20343CF9-A4B1-DF4B-B3D5-E16C8D58C8BF}"/>
              </a:ext>
            </a:extLst>
          </p:cNvPr>
          <p:cNvSpPr>
            <a:spLocks noGrp="1"/>
          </p:cNvSpPr>
          <p:nvPr>
            <p:ph type="ftr" sz="quarter" idx="11"/>
          </p:nvPr>
        </p:nvSpPr>
        <p:spPr/>
        <p:txBody>
          <a:bodyPr/>
          <a:lstStyle/>
          <a:p>
            <a:endParaRPr lang="en-VN"/>
          </a:p>
        </p:txBody>
      </p:sp>
      <p:sp>
        <p:nvSpPr>
          <p:cNvPr id="6" name="Slide Number Placeholder 5">
            <a:extLst>
              <a:ext uri="{FF2B5EF4-FFF2-40B4-BE49-F238E27FC236}">
                <a16:creationId xmlns:a16="http://schemas.microsoft.com/office/drawing/2014/main" id="{5E97042E-EB22-7740-91FB-7BF6F97C1374}"/>
              </a:ext>
            </a:extLst>
          </p:cNvPr>
          <p:cNvSpPr>
            <a:spLocks noGrp="1"/>
          </p:cNvSpPr>
          <p:nvPr>
            <p:ph type="sldNum" sz="quarter" idx="12"/>
          </p:nvPr>
        </p:nvSpPr>
        <p:spPr/>
        <p:txBody>
          <a:bodyPr/>
          <a:lstStyle/>
          <a:p>
            <a:fld id="{4F6A0EC6-672A-0845-849B-B95DD60D473E}" type="slidenum">
              <a:rPr lang="en-VN" smtClean="0"/>
              <a:t>‹#›</a:t>
            </a:fld>
            <a:endParaRPr lang="en-VN"/>
          </a:p>
        </p:txBody>
      </p:sp>
    </p:spTree>
    <p:extLst>
      <p:ext uri="{BB962C8B-B14F-4D97-AF65-F5344CB8AC3E}">
        <p14:creationId xmlns:p14="http://schemas.microsoft.com/office/powerpoint/2010/main" val="217595140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11B943-9BB7-2040-ACB0-F0E4E1266147}"/>
              </a:ext>
            </a:extLst>
          </p:cNvPr>
          <p:cNvSpPr>
            <a:spLocks noGrp="1"/>
          </p:cNvSpPr>
          <p:nvPr>
            <p:ph type="title"/>
          </p:nvPr>
        </p:nvSpPr>
        <p:spPr/>
        <p:txBody>
          <a:bodyPr/>
          <a:lstStyle/>
          <a:p>
            <a:r>
              <a:rPr lang="en-US"/>
              <a:t>Click to edit Master title style</a:t>
            </a:r>
            <a:endParaRPr lang="en-VN"/>
          </a:p>
        </p:txBody>
      </p:sp>
      <p:sp>
        <p:nvSpPr>
          <p:cNvPr id="3" name="Content Placeholder 2">
            <a:extLst>
              <a:ext uri="{FF2B5EF4-FFF2-40B4-BE49-F238E27FC236}">
                <a16:creationId xmlns:a16="http://schemas.microsoft.com/office/drawing/2014/main" id="{30FF1764-E2E4-1041-B9EC-CE94759F3C8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Date Placeholder 3">
            <a:extLst>
              <a:ext uri="{FF2B5EF4-FFF2-40B4-BE49-F238E27FC236}">
                <a16:creationId xmlns:a16="http://schemas.microsoft.com/office/drawing/2014/main" id="{BF9A2C99-9C86-714A-8C0A-EEBEA6D4159D}"/>
              </a:ext>
            </a:extLst>
          </p:cNvPr>
          <p:cNvSpPr>
            <a:spLocks noGrp="1"/>
          </p:cNvSpPr>
          <p:nvPr>
            <p:ph type="dt" sz="half" idx="10"/>
          </p:nvPr>
        </p:nvSpPr>
        <p:spPr/>
        <p:txBody>
          <a:bodyPr/>
          <a:lstStyle/>
          <a:p>
            <a:fld id="{F22134B8-1B69-4C4B-A923-12DE0C232415}" type="datetimeFigureOut">
              <a:rPr lang="en-VN" smtClean="0"/>
              <a:t>24/01/2024</a:t>
            </a:fld>
            <a:endParaRPr lang="en-VN"/>
          </a:p>
        </p:txBody>
      </p:sp>
      <p:sp>
        <p:nvSpPr>
          <p:cNvPr id="5" name="Footer Placeholder 4">
            <a:extLst>
              <a:ext uri="{FF2B5EF4-FFF2-40B4-BE49-F238E27FC236}">
                <a16:creationId xmlns:a16="http://schemas.microsoft.com/office/drawing/2014/main" id="{897EFA26-AE69-DE42-9B3B-4814A74AEAC0}"/>
              </a:ext>
            </a:extLst>
          </p:cNvPr>
          <p:cNvSpPr>
            <a:spLocks noGrp="1"/>
          </p:cNvSpPr>
          <p:nvPr>
            <p:ph type="ftr" sz="quarter" idx="11"/>
          </p:nvPr>
        </p:nvSpPr>
        <p:spPr/>
        <p:txBody>
          <a:bodyPr/>
          <a:lstStyle/>
          <a:p>
            <a:endParaRPr lang="en-VN"/>
          </a:p>
        </p:txBody>
      </p:sp>
      <p:sp>
        <p:nvSpPr>
          <p:cNvPr id="6" name="Slide Number Placeholder 5">
            <a:extLst>
              <a:ext uri="{FF2B5EF4-FFF2-40B4-BE49-F238E27FC236}">
                <a16:creationId xmlns:a16="http://schemas.microsoft.com/office/drawing/2014/main" id="{42AED55E-5E05-304B-A43D-E94875BD208B}"/>
              </a:ext>
            </a:extLst>
          </p:cNvPr>
          <p:cNvSpPr>
            <a:spLocks noGrp="1"/>
          </p:cNvSpPr>
          <p:nvPr>
            <p:ph type="sldNum" sz="quarter" idx="12"/>
          </p:nvPr>
        </p:nvSpPr>
        <p:spPr/>
        <p:txBody>
          <a:bodyPr/>
          <a:lstStyle/>
          <a:p>
            <a:fld id="{4F6A0EC6-672A-0845-849B-B95DD60D473E}" type="slidenum">
              <a:rPr lang="en-VN" smtClean="0"/>
              <a:t>‹#›</a:t>
            </a:fld>
            <a:endParaRPr lang="en-VN"/>
          </a:p>
        </p:txBody>
      </p:sp>
    </p:spTree>
    <p:extLst>
      <p:ext uri="{BB962C8B-B14F-4D97-AF65-F5344CB8AC3E}">
        <p14:creationId xmlns:p14="http://schemas.microsoft.com/office/powerpoint/2010/main" val="53465546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4B8B69-9073-5A4E-9653-D716BA4C76C7}"/>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endParaRPr lang="en-VN"/>
          </a:p>
        </p:txBody>
      </p:sp>
      <p:sp>
        <p:nvSpPr>
          <p:cNvPr id="3" name="Text Placeholder 2">
            <a:extLst>
              <a:ext uri="{FF2B5EF4-FFF2-40B4-BE49-F238E27FC236}">
                <a16:creationId xmlns:a16="http://schemas.microsoft.com/office/drawing/2014/main" id="{FBB1ACB6-B826-814A-815C-1BC006522422}"/>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6170089-B4A2-6547-B4E2-136B00025A67}"/>
              </a:ext>
            </a:extLst>
          </p:cNvPr>
          <p:cNvSpPr>
            <a:spLocks noGrp="1"/>
          </p:cNvSpPr>
          <p:nvPr>
            <p:ph type="dt" sz="half" idx="10"/>
          </p:nvPr>
        </p:nvSpPr>
        <p:spPr/>
        <p:txBody>
          <a:bodyPr/>
          <a:lstStyle/>
          <a:p>
            <a:fld id="{F22134B8-1B69-4C4B-A923-12DE0C232415}" type="datetimeFigureOut">
              <a:rPr lang="en-VN" smtClean="0"/>
              <a:t>24/01/2024</a:t>
            </a:fld>
            <a:endParaRPr lang="en-VN"/>
          </a:p>
        </p:txBody>
      </p:sp>
      <p:sp>
        <p:nvSpPr>
          <p:cNvPr id="5" name="Footer Placeholder 4">
            <a:extLst>
              <a:ext uri="{FF2B5EF4-FFF2-40B4-BE49-F238E27FC236}">
                <a16:creationId xmlns:a16="http://schemas.microsoft.com/office/drawing/2014/main" id="{7FDD0DEF-7FB0-7F46-BE17-B4DC9DD78A8A}"/>
              </a:ext>
            </a:extLst>
          </p:cNvPr>
          <p:cNvSpPr>
            <a:spLocks noGrp="1"/>
          </p:cNvSpPr>
          <p:nvPr>
            <p:ph type="ftr" sz="quarter" idx="11"/>
          </p:nvPr>
        </p:nvSpPr>
        <p:spPr/>
        <p:txBody>
          <a:bodyPr/>
          <a:lstStyle/>
          <a:p>
            <a:endParaRPr lang="en-VN"/>
          </a:p>
        </p:txBody>
      </p:sp>
      <p:sp>
        <p:nvSpPr>
          <p:cNvPr id="6" name="Slide Number Placeholder 5">
            <a:extLst>
              <a:ext uri="{FF2B5EF4-FFF2-40B4-BE49-F238E27FC236}">
                <a16:creationId xmlns:a16="http://schemas.microsoft.com/office/drawing/2014/main" id="{3C072281-4BE0-314E-A0F8-6200EB74DFDC}"/>
              </a:ext>
            </a:extLst>
          </p:cNvPr>
          <p:cNvSpPr>
            <a:spLocks noGrp="1"/>
          </p:cNvSpPr>
          <p:nvPr>
            <p:ph type="sldNum" sz="quarter" idx="12"/>
          </p:nvPr>
        </p:nvSpPr>
        <p:spPr/>
        <p:txBody>
          <a:bodyPr/>
          <a:lstStyle/>
          <a:p>
            <a:fld id="{4F6A0EC6-672A-0845-849B-B95DD60D473E}" type="slidenum">
              <a:rPr lang="en-VN" smtClean="0"/>
              <a:t>‹#›</a:t>
            </a:fld>
            <a:endParaRPr lang="en-VN"/>
          </a:p>
        </p:txBody>
      </p:sp>
    </p:spTree>
    <p:extLst>
      <p:ext uri="{BB962C8B-B14F-4D97-AF65-F5344CB8AC3E}">
        <p14:creationId xmlns:p14="http://schemas.microsoft.com/office/powerpoint/2010/main" val="199463965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515519-2A5F-0443-A2A8-95BB63840692}"/>
              </a:ext>
            </a:extLst>
          </p:cNvPr>
          <p:cNvSpPr>
            <a:spLocks noGrp="1"/>
          </p:cNvSpPr>
          <p:nvPr>
            <p:ph type="title"/>
          </p:nvPr>
        </p:nvSpPr>
        <p:spPr/>
        <p:txBody>
          <a:bodyPr/>
          <a:lstStyle/>
          <a:p>
            <a:r>
              <a:rPr lang="en-US"/>
              <a:t>Click to edit Master title style</a:t>
            </a:r>
            <a:endParaRPr lang="en-VN"/>
          </a:p>
        </p:txBody>
      </p:sp>
      <p:sp>
        <p:nvSpPr>
          <p:cNvPr id="3" name="Content Placeholder 2">
            <a:extLst>
              <a:ext uri="{FF2B5EF4-FFF2-40B4-BE49-F238E27FC236}">
                <a16:creationId xmlns:a16="http://schemas.microsoft.com/office/drawing/2014/main" id="{34BA7E90-1192-CD44-9E44-603CA6099589}"/>
              </a:ext>
            </a:extLst>
          </p:cNvPr>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Content Placeholder 3">
            <a:extLst>
              <a:ext uri="{FF2B5EF4-FFF2-40B4-BE49-F238E27FC236}">
                <a16:creationId xmlns:a16="http://schemas.microsoft.com/office/drawing/2014/main" id="{86F835BF-1551-5B49-A565-88AC98D6B4B8}"/>
              </a:ext>
            </a:extLst>
          </p:cNvPr>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5" name="Date Placeholder 4">
            <a:extLst>
              <a:ext uri="{FF2B5EF4-FFF2-40B4-BE49-F238E27FC236}">
                <a16:creationId xmlns:a16="http://schemas.microsoft.com/office/drawing/2014/main" id="{0ED244EA-DD10-E943-9CCA-5FFDF3932525}"/>
              </a:ext>
            </a:extLst>
          </p:cNvPr>
          <p:cNvSpPr>
            <a:spLocks noGrp="1"/>
          </p:cNvSpPr>
          <p:nvPr>
            <p:ph type="dt" sz="half" idx="10"/>
          </p:nvPr>
        </p:nvSpPr>
        <p:spPr/>
        <p:txBody>
          <a:bodyPr/>
          <a:lstStyle/>
          <a:p>
            <a:fld id="{F22134B8-1B69-4C4B-A923-12DE0C232415}" type="datetimeFigureOut">
              <a:rPr lang="en-VN" smtClean="0"/>
              <a:t>24/01/2024</a:t>
            </a:fld>
            <a:endParaRPr lang="en-VN"/>
          </a:p>
        </p:txBody>
      </p:sp>
      <p:sp>
        <p:nvSpPr>
          <p:cNvPr id="6" name="Footer Placeholder 5">
            <a:extLst>
              <a:ext uri="{FF2B5EF4-FFF2-40B4-BE49-F238E27FC236}">
                <a16:creationId xmlns:a16="http://schemas.microsoft.com/office/drawing/2014/main" id="{B9C51207-E96B-744D-9EEF-8D319534E6F4}"/>
              </a:ext>
            </a:extLst>
          </p:cNvPr>
          <p:cNvSpPr>
            <a:spLocks noGrp="1"/>
          </p:cNvSpPr>
          <p:nvPr>
            <p:ph type="ftr" sz="quarter" idx="11"/>
          </p:nvPr>
        </p:nvSpPr>
        <p:spPr/>
        <p:txBody>
          <a:bodyPr/>
          <a:lstStyle/>
          <a:p>
            <a:endParaRPr lang="en-VN"/>
          </a:p>
        </p:txBody>
      </p:sp>
      <p:sp>
        <p:nvSpPr>
          <p:cNvPr id="7" name="Slide Number Placeholder 6">
            <a:extLst>
              <a:ext uri="{FF2B5EF4-FFF2-40B4-BE49-F238E27FC236}">
                <a16:creationId xmlns:a16="http://schemas.microsoft.com/office/drawing/2014/main" id="{42F825CF-9420-654F-ABEA-B05F0197CDDC}"/>
              </a:ext>
            </a:extLst>
          </p:cNvPr>
          <p:cNvSpPr>
            <a:spLocks noGrp="1"/>
          </p:cNvSpPr>
          <p:nvPr>
            <p:ph type="sldNum" sz="quarter" idx="12"/>
          </p:nvPr>
        </p:nvSpPr>
        <p:spPr/>
        <p:txBody>
          <a:bodyPr/>
          <a:lstStyle/>
          <a:p>
            <a:fld id="{4F6A0EC6-672A-0845-849B-B95DD60D473E}" type="slidenum">
              <a:rPr lang="en-VN" smtClean="0"/>
              <a:t>‹#›</a:t>
            </a:fld>
            <a:endParaRPr lang="en-VN"/>
          </a:p>
        </p:txBody>
      </p:sp>
    </p:spTree>
    <p:extLst>
      <p:ext uri="{BB962C8B-B14F-4D97-AF65-F5344CB8AC3E}">
        <p14:creationId xmlns:p14="http://schemas.microsoft.com/office/powerpoint/2010/main" val="246445902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D82CC1-2682-554F-BFDF-59F8F433103F}"/>
              </a:ext>
            </a:extLst>
          </p:cNvPr>
          <p:cNvSpPr>
            <a:spLocks noGrp="1"/>
          </p:cNvSpPr>
          <p:nvPr>
            <p:ph type="title"/>
          </p:nvPr>
        </p:nvSpPr>
        <p:spPr>
          <a:xfrm>
            <a:off x="629841" y="273844"/>
            <a:ext cx="7886700" cy="994172"/>
          </a:xfrm>
        </p:spPr>
        <p:txBody>
          <a:bodyPr/>
          <a:lstStyle/>
          <a:p>
            <a:r>
              <a:rPr lang="en-US"/>
              <a:t>Click to edit Master title style</a:t>
            </a:r>
            <a:endParaRPr lang="en-VN"/>
          </a:p>
        </p:txBody>
      </p:sp>
      <p:sp>
        <p:nvSpPr>
          <p:cNvPr id="3" name="Text Placeholder 2">
            <a:extLst>
              <a:ext uri="{FF2B5EF4-FFF2-40B4-BE49-F238E27FC236}">
                <a16:creationId xmlns:a16="http://schemas.microsoft.com/office/drawing/2014/main" id="{8CEB2410-2513-6F49-B899-8C7EF2764E53}"/>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94EB4DC3-CCBF-B149-A5B7-541F20751EF1}"/>
              </a:ext>
            </a:extLst>
          </p:cNvPr>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5" name="Text Placeholder 4">
            <a:extLst>
              <a:ext uri="{FF2B5EF4-FFF2-40B4-BE49-F238E27FC236}">
                <a16:creationId xmlns:a16="http://schemas.microsoft.com/office/drawing/2014/main" id="{7060ADDA-A87C-8745-B5F7-2241DA519C60}"/>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90096DA0-B466-B840-A61F-7A57094CD44D}"/>
              </a:ext>
            </a:extLst>
          </p:cNvPr>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7" name="Date Placeholder 6">
            <a:extLst>
              <a:ext uri="{FF2B5EF4-FFF2-40B4-BE49-F238E27FC236}">
                <a16:creationId xmlns:a16="http://schemas.microsoft.com/office/drawing/2014/main" id="{FFF5D35B-95A0-AD4E-8370-DA8B78062E9C}"/>
              </a:ext>
            </a:extLst>
          </p:cNvPr>
          <p:cNvSpPr>
            <a:spLocks noGrp="1"/>
          </p:cNvSpPr>
          <p:nvPr>
            <p:ph type="dt" sz="half" idx="10"/>
          </p:nvPr>
        </p:nvSpPr>
        <p:spPr/>
        <p:txBody>
          <a:bodyPr/>
          <a:lstStyle/>
          <a:p>
            <a:fld id="{F22134B8-1B69-4C4B-A923-12DE0C232415}" type="datetimeFigureOut">
              <a:rPr lang="en-VN" smtClean="0"/>
              <a:t>24/01/2024</a:t>
            </a:fld>
            <a:endParaRPr lang="en-VN"/>
          </a:p>
        </p:txBody>
      </p:sp>
      <p:sp>
        <p:nvSpPr>
          <p:cNvPr id="8" name="Footer Placeholder 7">
            <a:extLst>
              <a:ext uri="{FF2B5EF4-FFF2-40B4-BE49-F238E27FC236}">
                <a16:creationId xmlns:a16="http://schemas.microsoft.com/office/drawing/2014/main" id="{E98CA059-BEB4-8244-8B7F-96B91F8DCCDF}"/>
              </a:ext>
            </a:extLst>
          </p:cNvPr>
          <p:cNvSpPr>
            <a:spLocks noGrp="1"/>
          </p:cNvSpPr>
          <p:nvPr>
            <p:ph type="ftr" sz="quarter" idx="11"/>
          </p:nvPr>
        </p:nvSpPr>
        <p:spPr/>
        <p:txBody>
          <a:bodyPr/>
          <a:lstStyle/>
          <a:p>
            <a:endParaRPr lang="en-VN"/>
          </a:p>
        </p:txBody>
      </p:sp>
      <p:sp>
        <p:nvSpPr>
          <p:cNvPr id="9" name="Slide Number Placeholder 8">
            <a:extLst>
              <a:ext uri="{FF2B5EF4-FFF2-40B4-BE49-F238E27FC236}">
                <a16:creationId xmlns:a16="http://schemas.microsoft.com/office/drawing/2014/main" id="{BBC98F4D-E0B9-DF4B-A394-8E798345DAF9}"/>
              </a:ext>
            </a:extLst>
          </p:cNvPr>
          <p:cNvSpPr>
            <a:spLocks noGrp="1"/>
          </p:cNvSpPr>
          <p:nvPr>
            <p:ph type="sldNum" sz="quarter" idx="12"/>
          </p:nvPr>
        </p:nvSpPr>
        <p:spPr/>
        <p:txBody>
          <a:bodyPr/>
          <a:lstStyle/>
          <a:p>
            <a:fld id="{4F6A0EC6-672A-0845-849B-B95DD60D473E}" type="slidenum">
              <a:rPr lang="en-VN" smtClean="0"/>
              <a:t>‹#›</a:t>
            </a:fld>
            <a:endParaRPr lang="en-VN"/>
          </a:p>
        </p:txBody>
      </p:sp>
    </p:spTree>
    <p:extLst>
      <p:ext uri="{BB962C8B-B14F-4D97-AF65-F5344CB8AC3E}">
        <p14:creationId xmlns:p14="http://schemas.microsoft.com/office/powerpoint/2010/main" val="61259772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0530BE-ABB8-014F-9FC8-57A05ADFD685}"/>
              </a:ext>
            </a:extLst>
          </p:cNvPr>
          <p:cNvSpPr>
            <a:spLocks noGrp="1"/>
          </p:cNvSpPr>
          <p:nvPr>
            <p:ph type="title"/>
          </p:nvPr>
        </p:nvSpPr>
        <p:spPr/>
        <p:txBody>
          <a:bodyPr/>
          <a:lstStyle/>
          <a:p>
            <a:r>
              <a:rPr lang="en-US"/>
              <a:t>Click to edit Master title style</a:t>
            </a:r>
            <a:endParaRPr lang="en-VN"/>
          </a:p>
        </p:txBody>
      </p:sp>
      <p:sp>
        <p:nvSpPr>
          <p:cNvPr id="3" name="Date Placeholder 2">
            <a:extLst>
              <a:ext uri="{FF2B5EF4-FFF2-40B4-BE49-F238E27FC236}">
                <a16:creationId xmlns:a16="http://schemas.microsoft.com/office/drawing/2014/main" id="{C766E7D5-8414-384B-9ED9-51098E123338}"/>
              </a:ext>
            </a:extLst>
          </p:cNvPr>
          <p:cNvSpPr>
            <a:spLocks noGrp="1"/>
          </p:cNvSpPr>
          <p:nvPr>
            <p:ph type="dt" sz="half" idx="10"/>
          </p:nvPr>
        </p:nvSpPr>
        <p:spPr/>
        <p:txBody>
          <a:bodyPr/>
          <a:lstStyle/>
          <a:p>
            <a:fld id="{F22134B8-1B69-4C4B-A923-12DE0C232415}" type="datetimeFigureOut">
              <a:rPr lang="en-VN" smtClean="0"/>
              <a:t>24/01/2024</a:t>
            </a:fld>
            <a:endParaRPr lang="en-VN"/>
          </a:p>
        </p:txBody>
      </p:sp>
      <p:sp>
        <p:nvSpPr>
          <p:cNvPr id="4" name="Footer Placeholder 3">
            <a:extLst>
              <a:ext uri="{FF2B5EF4-FFF2-40B4-BE49-F238E27FC236}">
                <a16:creationId xmlns:a16="http://schemas.microsoft.com/office/drawing/2014/main" id="{A2F388C5-48AC-384D-9EA7-4535BF254029}"/>
              </a:ext>
            </a:extLst>
          </p:cNvPr>
          <p:cNvSpPr>
            <a:spLocks noGrp="1"/>
          </p:cNvSpPr>
          <p:nvPr>
            <p:ph type="ftr" sz="quarter" idx="11"/>
          </p:nvPr>
        </p:nvSpPr>
        <p:spPr/>
        <p:txBody>
          <a:bodyPr/>
          <a:lstStyle/>
          <a:p>
            <a:endParaRPr lang="en-VN"/>
          </a:p>
        </p:txBody>
      </p:sp>
      <p:sp>
        <p:nvSpPr>
          <p:cNvPr id="5" name="Slide Number Placeholder 4">
            <a:extLst>
              <a:ext uri="{FF2B5EF4-FFF2-40B4-BE49-F238E27FC236}">
                <a16:creationId xmlns:a16="http://schemas.microsoft.com/office/drawing/2014/main" id="{740E938F-254A-6842-933B-2420437E5B85}"/>
              </a:ext>
            </a:extLst>
          </p:cNvPr>
          <p:cNvSpPr>
            <a:spLocks noGrp="1"/>
          </p:cNvSpPr>
          <p:nvPr>
            <p:ph type="sldNum" sz="quarter" idx="12"/>
          </p:nvPr>
        </p:nvSpPr>
        <p:spPr/>
        <p:txBody>
          <a:bodyPr/>
          <a:lstStyle/>
          <a:p>
            <a:fld id="{4F6A0EC6-672A-0845-849B-B95DD60D473E}" type="slidenum">
              <a:rPr lang="en-VN" smtClean="0"/>
              <a:t>‹#›</a:t>
            </a:fld>
            <a:endParaRPr lang="en-VN"/>
          </a:p>
        </p:txBody>
      </p:sp>
    </p:spTree>
    <p:extLst>
      <p:ext uri="{BB962C8B-B14F-4D97-AF65-F5344CB8AC3E}">
        <p14:creationId xmlns:p14="http://schemas.microsoft.com/office/powerpoint/2010/main" val="17637418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able of contents">
  <p:cSld name="BLANK_1_1_1_1_1_1">
    <p:spTree>
      <p:nvGrpSpPr>
        <p:cNvPr id="1" name="Shape 713"/>
        <p:cNvGrpSpPr/>
        <p:nvPr/>
      </p:nvGrpSpPr>
      <p:grpSpPr>
        <a:xfrm>
          <a:off x="0" y="0"/>
          <a:ext cx="0" cy="0"/>
          <a:chOff x="0" y="0"/>
          <a:chExt cx="0" cy="0"/>
        </a:xfrm>
      </p:grpSpPr>
      <p:sp>
        <p:nvSpPr>
          <p:cNvPr id="714" name="Google Shape;714;p13"/>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715" name="Google Shape;715;p13"/>
          <p:cNvSpPr txBox="1">
            <a:spLocks noGrp="1"/>
          </p:cNvSpPr>
          <p:nvPr>
            <p:ph type="title" idx="2"/>
          </p:nvPr>
        </p:nvSpPr>
        <p:spPr>
          <a:xfrm>
            <a:off x="1858337" y="1386448"/>
            <a:ext cx="2261100" cy="4350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0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716" name="Google Shape;716;p13"/>
          <p:cNvSpPr txBox="1">
            <a:spLocks noGrp="1"/>
          </p:cNvSpPr>
          <p:nvPr>
            <p:ph type="subTitle" idx="1"/>
          </p:nvPr>
        </p:nvSpPr>
        <p:spPr>
          <a:xfrm>
            <a:off x="1858325" y="1841575"/>
            <a:ext cx="2261100" cy="48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17" name="Google Shape;717;p13"/>
          <p:cNvSpPr txBox="1">
            <a:spLocks noGrp="1"/>
          </p:cNvSpPr>
          <p:nvPr>
            <p:ph type="title" idx="3" hasCustomPrompt="1"/>
          </p:nvPr>
        </p:nvSpPr>
        <p:spPr>
          <a:xfrm>
            <a:off x="943725" y="1546475"/>
            <a:ext cx="7050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300">
                <a:solidFill>
                  <a:schemeClr val="lt1"/>
                </a:solidFill>
              </a:defRPr>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r>
              <a:t>xx%</a:t>
            </a:r>
          </a:p>
        </p:txBody>
      </p:sp>
      <p:sp>
        <p:nvSpPr>
          <p:cNvPr id="718" name="Google Shape;718;p13"/>
          <p:cNvSpPr txBox="1">
            <a:spLocks noGrp="1"/>
          </p:cNvSpPr>
          <p:nvPr>
            <p:ph type="title" idx="4"/>
          </p:nvPr>
        </p:nvSpPr>
        <p:spPr>
          <a:xfrm>
            <a:off x="5645425" y="1386425"/>
            <a:ext cx="2261100" cy="4350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0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719" name="Google Shape;719;p13"/>
          <p:cNvSpPr txBox="1">
            <a:spLocks noGrp="1"/>
          </p:cNvSpPr>
          <p:nvPr>
            <p:ph type="subTitle" idx="5"/>
          </p:nvPr>
        </p:nvSpPr>
        <p:spPr>
          <a:xfrm>
            <a:off x="5645425" y="1841571"/>
            <a:ext cx="2261100" cy="48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20" name="Google Shape;720;p13"/>
          <p:cNvSpPr txBox="1">
            <a:spLocks noGrp="1"/>
          </p:cNvSpPr>
          <p:nvPr>
            <p:ph type="title" idx="6" hasCustomPrompt="1"/>
          </p:nvPr>
        </p:nvSpPr>
        <p:spPr>
          <a:xfrm>
            <a:off x="4726937" y="1546475"/>
            <a:ext cx="7050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300">
                <a:solidFill>
                  <a:schemeClr val="lt1"/>
                </a:solidFill>
              </a:defRPr>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r>
              <a:t>xx%</a:t>
            </a:r>
          </a:p>
        </p:txBody>
      </p:sp>
      <p:sp>
        <p:nvSpPr>
          <p:cNvPr id="721" name="Google Shape;721;p13"/>
          <p:cNvSpPr txBox="1">
            <a:spLocks noGrp="1"/>
          </p:cNvSpPr>
          <p:nvPr>
            <p:ph type="title" idx="7"/>
          </p:nvPr>
        </p:nvSpPr>
        <p:spPr>
          <a:xfrm>
            <a:off x="2425537" y="3130323"/>
            <a:ext cx="2261100" cy="4350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0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722" name="Google Shape;722;p13"/>
          <p:cNvSpPr txBox="1">
            <a:spLocks noGrp="1"/>
          </p:cNvSpPr>
          <p:nvPr>
            <p:ph type="subTitle" idx="8"/>
          </p:nvPr>
        </p:nvSpPr>
        <p:spPr>
          <a:xfrm>
            <a:off x="2425525" y="3585450"/>
            <a:ext cx="2261100" cy="48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23" name="Google Shape;723;p13"/>
          <p:cNvSpPr txBox="1">
            <a:spLocks noGrp="1"/>
          </p:cNvSpPr>
          <p:nvPr>
            <p:ph type="title" idx="9" hasCustomPrompt="1"/>
          </p:nvPr>
        </p:nvSpPr>
        <p:spPr>
          <a:xfrm>
            <a:off x="1510925" y="3290350"/>
            <a:ext cx="7050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300">
                <a:solidFill>
                  <a:schemeClr val="lt1"/>
                </a:solidFill>
              </a:defRPr>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r>
              <a:t>xx%</a:t>
            </a:r>
          </a:p>
        </p:txBody>
      </p:sp>
      <p:sp>
        <p:nvSpPr>
          <p:cNvPr id="724" name="Google Shape;724;p13"/>
          <p:cNvSpPr txBox="1">
            <a:spLocks noGrp="1"/>
          </p:cNvSpPr>
          <p:nvPr>
            <p:ph type="title" idx="13"/>
          </p:nvPr>
        </p:nvSpPr>
        <p:spPr>
          <a:xfrm>
            <a:off x="6212625" y="3130300"/>
            <a:ext cx="2261100" cy="4350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0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725" name="Google Shape;725;p13"/>
          <p:cNvSpPr txBox="1">
            <a:spLocks noGrp="1"/>
          </p:cNvSpPr>
          <p:nvPr>
            <p:ph type="subTitle" idx="14"/>
          </p:nvPr>
        </p:nvSpPr>
        <p:spPr>
          <a:xfrm>
            <a:off x="6212625" y="3585446"/>
            <a:ext cx="2261100" cy="48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26" name="Google Shape;726;p13"/>
          <p:cNvSpPr txBox="1">
            <a:spLocks noGrp="1"/>
          </p:cNvSpPr>
          <p:nvPr>
            <p:ph type="title" idx="15" hasCustomPrompt="1"/>
          </p:nvPr>
        </p:nvSpPr>
        <p:spPr>
          <a:xfrm>
            <a:off x="5294137" y="3290350"/>
            <a:ext cx="7050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300">
                <a:solidFill>
                  <a:schemeClr val="lt1"/>
                </a:solidFill>
              </a:defRPr>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r>
              <a:t>xx%</a:t>
            </a:r>
          </a:p>
        </p:txBody>
      </p:sp>
      <p:grpSp>
        <p:nvGrpSpPr>
          <p:cNvPr id="727" name="Google Shape;727;p13"/>
          <p:cNvGrpSpPr/>
          <p:nvPr/>
        </p:nvGrpSpPr>
        <p:grpSpPr>
          <a:xfrm rot="-2390044">
            <a:off x="-244568" y="4130125"/>
            <a:ext cx="1100032" cy="1035527"/>
            <a:chOff x="3611750" y="1496100"/>
            <a:chExt cx="821550" cy="773375"/>
          </a:xfrm>
        </p:grpSpPr>
        <p:sp>
          <p:nvSpPr>
            <p:cNvPr id="728" name="Google Shape;728;p13"/>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 name="Google Shape;729;p13"/>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 name="Google Shape;730;p13"/>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 name="Google Shape;731;p13"/>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 name="Google Shape;732;p13"/>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 name="Google Shape;733;p13"/>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 name="Google Shape;734;p13"/>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 name="Google Shape;735;p13"/>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 name="Google Shape;736;p13"/>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 name="Google Shape;737;p13"/>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 name="Google Shape;738;p13"/>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 name="Google Shape;739;p13"/>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 name="Google Shape;740;p13"/>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 name="Google Shape;741;p13"/>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 name="Google Shape;742;p13"/>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 name="Google Shape;743;p13"/>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 name="Google Shape;744;p13"/>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45" name="Google Shape;745;p13"/>
          <p:cNvGrpSpPr/>
          <p:nvPr/>
        </p:nvGrpSpPr>
        <p:grpSpPr>
          <a:xfrm>
            <a:off x="-224125" y="4575541"/>
            <a:ext cx="1670211" cy="1572271"/>
            <a:chOff x="3611750" y="1496100"/>
            <a:chExt cx="821550" cy="773375"/>
          </a:xfrm>
        </p:grpSpPr>
        <p:sp>
          <p:nvSpPr>
            <p:cNvPr id="746" name="Google Shape;746;p13"/>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 name="Google Shape;747;p13"/>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 name="Google Shape;748;p13"/>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 name="Google Shape;749;p13"/>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 name="Google Shape;750;p13"/>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 name="Google Shape;751;p13"/>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 name="Google Shape;752;p13"/>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 name="Google Shape;753;p13"/>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 name="Google Shape;754;p13"/>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 name="Google Shape;755;p13"/>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 name="Google Shape;756;p13"/>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 name="Google Shape;757;p13"/>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 name="Google Shape;758;p13"/>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 name="Google Shape;759;p13"/>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 name="Google Shape;760;p13"/>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 name="Google Shape;761;p13"/>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 name="Google Shape;762;p13"/>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63" name="Google Shape;763;p13"/>
          <p:cNvGrpSpPr/>
          <p:nvPr/>
        </p:nvGrpSpPr>
        <p:grpSpPr>
          <a:xfrm rot="10381071">
            <a:off x="8007403" y="-222342"/>
            <a:ext cx="947641" cy="1717597"/>
            <a:chOff x="5329525" y="1305350"/>
            <a:chExt cx="595325" cy="1079025"/>
          </a:xfrm>
        </p:grpSpPr>
        <p:sp>
          <p:nvSpPr>
            <p:cNvPr id="764" name="Google Shape;764;p13"/>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 name="Google Shape;765;p13"/>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 name="Google Shape;766;p13"/>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 name="Google Shape;767;p13"/>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 name="Google Shape;768;p13"/>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 name="Google Shape;769;p13"/>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 name="Google Shape;770;p13"/>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 name="Google Shape;771;p13"/>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 name="Google Shape;772;p13"/>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 name="Google Shape;773;p13"/>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74" name="Google Shape;774;p13"/>
          <p:cNvGrpSpPr/>
          <p:nvPr/>
        </p:nvGrpSpPr>
        <p:grpSpPr>
          <a:xfrm rot="4751213">
            <a:off x="-244566" y="-137416"/>
            <a:ext cx="1100034" cy="1035529"/>
            <a:chOff x="3611750" y="1496100"/>
            <a:chExt cx="821550" cy="773375"/>
          </a:xfrm>
        </p:grpSpPr>
        <p:sp>
          <p:nvSpPr>
            <p:cNvPr id="775" name="Google Shape;775;p13"/>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 name="Google Shape;776;p13"/>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 name="Google Shape;777;p13"/>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 name="Google Shape;778;p13"/>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 name="Google Shape;779;p13"/>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 name="Google Shape;780;p13"/>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 name="Google Shape;781;p13"/>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 name="Google Shape;782;p13"/>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 name="Google Shape;783;p13"/>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 name="Google Shape;784;p13"/>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 name="Google Shape;785;p13"/>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 name="Google Shape;786;p13"/>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 name="Google Shape;787;p13"/>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 name="Google Shape;788;p13"/>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 name="Google Shape;789;p13"/>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 name="Google Shape;790;p13"/>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 name="Google Shape;791;p13"/>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92" name="Google Shape;792;p13"/>
          <p:cNvGrpSpPr/>
          <p:nvPr/>
        </p:nvGrpSpPr>
        <p:grpSpPr>
          <a:xfrm rot="-9096855" flipH="1">
            <a:off x="8217803" y="-659091"/>
            <a:ext cx="1429565" cy="2591082"/>
            <a:chOff x="5329525" y="1305350"/>
            <a:chExt cx="595325" cy="1079025"/>
          </a:xfrm>
        </p:grpSpPr>
        <p:sp>
          <p:nvSpPr>
            <p:cNvPr id="793" name="Google Shape;793;p13"/>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 name="Google Shape;794;p13"/>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 name="Google Shape;795;p13"/>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 name="Google Shape;796;p13"/>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 name="Google Shape;797;p13"/>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 name="Google Shape;798;p13"/>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 name="Google Shape;799;p13"/>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 name="Google Shape;800;p13"/>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 name="Google Shape;801;p13"/>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 name="Google Shape;802;p13"/>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9BE313C-603F-204F-99DE-3CDBC6CB0C29}"/>
              </a:ext>
            </a:extLst>
          </p:cNvPr>
          <p:cNvSpPr>
            <a:spLocks noGrp="1"/>
          </p:cNvSpPr>
          <p:nvPr>
            <p:ph type="dt" sz="half" idx="10"/>
          </p:nvPr>
        </p:nvSpPr>
        <p:spPr/>
        <p:txBody>
          <a:bodyPr/>
          <a:lstStyle/>
          <a:p>
            <a:fld id="{F22134B8-1B69-4C4B-A923-12DE0C232415}" type="datetimeFigureOut">
              <a:rPr lang="en-VN" smtClean="0"/>
              <a:t>24/01/2024</a:t>
            </a:fld>
            <a:endParaRPr lang="en-VN"/>
          </a:p>
        </p:txBody>
      </p:sp>
      <p:sp>
        <p:nvSpPr>
          <p:cNvPr id="3" name="Footer Placeholder 2">
            <a:extLst>
              <a:ext uri="{FF2B5EF4-FFF2-40B4-BE49-F238E27FC236}">
                <a16:creationId xmlns:a16="http://schemas.microsoft.com/office/drawing/2014/main" id="{6306DA5F-2AF6-D742-8810-DC1533E87990}"/>
              </a:ext>
            </a:extLst>
          </p:cNvPr>
          <p:cNvSpPr>
            <a:spLocks noGrp="1"/>
          </p:cNvSpPr>
          <p:nvPr>
            <p:ph type="ftr" sz="quarter" idx="11"/>
          </p:nvPr>
        </p:nvSpPr>
        <p:spPr/>
        <p:txBody>
          <a:bodyPr/>
          <a:lstStyle/>
          <a:p>
            <a:endParaRPr lang="en-VN"/>
          </a:p>
        </p:txBody>
      </p:sp>
      <p:sp>
        <p:nvSpPr>
          <p:cNvPr id="4" name="Slide Number Placeholder 3">
            <a:extLst>
              <a:ext uri="{FF2B5EF4-FFF2-40B4-BE49-F238E27FC236}">
                <a16:creationId xmlns:a16="http://schemas.microsoft.com/office/drawing/2014/main" id="{151E0178-550C-0C49-BEB8-83F1B5306C6D}"/>
              </a:ext>
            </a:extLst>
          </p:cNvPr>
          <p:cNvSpPr>
            <a:spLocks noGrp="1"/>
          </p:cNvSpPr>
          <p:nvPr>
            <p:ph type="sldNum" sz="quarter" idx="12"/>
          </p:nvPr>
        </p:nvSpPr>
        <p:spPr/>
        <p:txBody>
          <a:bodyPr/>
          <a:lstStyle/>
          <a:p>
            <a:fld id="{4F6A0EC6-672A-0845-849B-B95DD60D473E}" type="slidenum">
              <a:rPr lang="en-VN" smtClean="0"/>
              <a:t>‹#›</a:t>
            </a:fld>
            <a:endParaRPr lang="en-VN"/>
          </a:p>
        </p:txBody>
      </p:sp>
    </p:spTree>
    <p:extLst>
      <p:ext uri="{BB962C8B-B14F-4D97-AF65-F5344CB8AC3E}">
        <p14:creationId xmlns:p14="http://schemas.microsoft.com/office/powerpoint/2010/main" val="179639931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41097F-250F-B848-A423-96994664C66D}"/>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VN"/>
          </a:p>
        </p:txBody>
      </p:sp>
      <p:sp>
        <p:nvSpPr>
          <p:cNvPr id="3" name="Content Placeholder 2">
            <a:extLst>
              <a:ext uri="{FF2B5EF4-FFF2-40B4-BE49-F238E27FC236}">
                <a16:creationId xmlns:a16="http://schemas.microsoft.com/office/drawing/2014/main" id="{25F0DA12-B500-DD4E-815C-2DF59D66D034}"/>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Text Placeholder 3">
            <a:extLst>
              <a:ext uri="{FF2B5EF4-FFF2-40B4-BE49-F238E27FC236}">
                <a16:creationId xmlns:a16="http://schemas.microsoft.com/office/drawing/2014/main" id="{1DFA31FD-B14C-3F47-9666-43475F1881B9}"/>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82937295-AF65-BD4E-852C-75373A4C5CB0}"/>
              </a:ext>
            </a:extLst>
          </p:cNvPr>
          <p:cNvSpPr>
            <a:spLocks noGrp="1"/>
          </p:cNvSpPr>
          <p:nvPr>
            <p:ph type="dt" sz="half" idx="10"/>
          </p:nvPr>
        </p:nvSpPr>
        <p:spPr/>
        <p:txBody>
          <a:bodyPr/>
          <a:lstStyle/>
          <a:p>
            <a:fld id="{F22134B8-1B69-4C4B-A923-12DE0C232415}" type="datetimeFigureOut">
              <a:rPr lang="en-VN" smtClean="0"/>
              <a:t>24/01/2024</a:t>
            </a:fld>
            <a:endParaRPr lang="en-VN"/>
          </a:p>
        </p:txBody>
      </p:sp>
      <p:sp>
        <p:nvSpPr>
          <p:cNvPr id="6" name="Footer Placeholder 5">
            <a:extLst>
              <a:ext uri="{FF2B5EF4-FFF2-40B4-BE49-F238E27FC236}">
                <a16:creationId xmlns:a16="http://schemas.microsoft.com/office/drawing/2014/main" id="{E7D7C534-50AB-3B48-BAE9-30B17C14EFB3}"/>
              </a:ext>
            </a:extLst>
          </p:cNvPr>
          <p:cNvSpPr>
            <a:spLocks noGrp="1"/>
          </p:cNvSpPr>
          <p:nvPr>
            <p:ph type="ftr" sz="quarter" idx="11"/>
          </p:nvPr>
        </p:nvSpPr>
        <p:spPr/>
        <p:txBody>
          <a:bodyPr/>
          <a:lstStyle/>
          <a:p>
            <a:endParaRPr lang="en-VN"/>
          </a:p>
        </p:txBody>
      </p:sp>
      <p:sp>
        <p:nvSpPr>
          <p:cNvPr id="7" name="Slide Number Placeholder 6">
            <a:extLst>
              <a:ext uri="{FF2B5EF4-FFF2-40B4-BE49-F238E27FC236}">
                <a16:creationId xmlns:a16="http://schemas.microsoft.com/office/drawing/2014/main" id="{306709D0-9AA1-2644-8B83-46C82FB87FAC}"/>
              </a:ext>
            </a:extLst>
          </p:cNvPr>
          <p:cNvSpPr>
            <a:spLocks noGrp="1"/>
          </p:cNvSpPr>
          <p:nvPr>
            <p:ph type="sldNum" sz="quarter" idx="12"/>
          </p:nvPr>
        </p:nvSpPr>
        <p:spPr/>
        <p:txBody>
          <a:bodyPr/>
          <a:lstStyle/>
          <a:p>
            <a:fld id="{4F6A0EC6-672A-0845-849B-B95DD60D473E}" type="slidenum">
              <a:rPr lang="en-VN" smtClean="0"/>
              <a:t>‹#›</a:t>
            </a:fld>
            <a:endParaRPr lang="en-VN"/>
          </a:p>
        </p:txBody>
      </p:sp>
    </p:spTree>
    <p:extLst>
      <p:ext uri="{BB962C8B-B14F-4D97-AF65-F5344CB8AC3E}">
        <p14:creationId xmlns:p14="http://schemas.microsoft.com/office/powerpoint/2010/main" val="185784346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DF7D95-3250-9D4B-BA57-9A574FE46F62}"/>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VN"/>
          </a:p>
        </p:txBody>
      </p:sp>
      <p:sp>
        <p:nvSpPr>
          <p:cNvPr id="3" name="Picture Placeholder 2">
            <a:extLst>
              <a:ext uri="{FF2B5EF4-FFF2-40B4-BE49-F238E27FC236}">
                <a16:creationId xmlns:a16="http://schemas.microsoft.com/office/drawing/2014/main" id="{4D2186F8-3492-3948-9AE0-DC5777A796B8}"/>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VN"/>
          </a:p>
        </p:txBody>
      </p:sp>
      <p:sp>
        <p:nvSpPr>
          <p:cNvPr id="4" name="Text Placeholder 3">
            <a:extLst>
              <a:ext uri="{FF2B5EF4-FFF2-40B4-BE49-F238E27FC236}">
                <a16:creationId xmlns:a16="http://schemas.microsoft.com/office/drawing/2014/main" id="{19134A40-5DC6-174C-9A5A-AF640BBB14C7}"/>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48C15596-DB29-2D45-88BC-7CA80B5A37AD}"/>
              </a:ext>
            </a:extLst>
          </p:cNvPr>
          <p:cNvSpPr>
            <a:spLocks noGrp="1"/>
          </p:cNvSpPr>
          <p:nvPr>
            <p:ph type="dt" sz="half" idx="10"/>
          </p:nvPr>
        </p:nvSpPr>
        <p:spPr/>
        <p:txBody>
          <a:bodyPr/>
          <a:lstStyle/>
          <a:p>
            <a:fld id="{F22134B8-1B69-4C4B-A923-12DE0C232415}" type="datetimeFigureOut">
              <a:rPr lang="en-VN" smtClean="0"/>
              <a:t>24/01/2024</a:t>
            </a:fld>
            <a:endParaRPr lang="en-VN"/>
          </a:p>
        </p:txBody>
      </p:sp>
      <p:sp>
        <p:nvSpPr>
          <p:cNvPr id="6" name="Footer Placeholder 5">
            <a:extLst>
              <a:ext uri="{FF2B5EF4-FFF2-40B4-BE49-F238E27FC236}">
                <a16:creationId xmlns:a16="http://schemas.microsoft.com/office/drawing/2014/main" id="{AC005F13-61C2-A84D-9F9B-C37E766ABADD}"/>
              </a:ext>
            </a:extLst>
          </p:cNvPr>
          <p:cNvSpPr>
            <a:spLocks noGrp="1"/>
          </p:cNvSpPr>
          <p:nvPr>
            <p:ph type="ftr" sz="quarter" idx="11"/>
          </p:nvPr>
        </p:nvSpPr>
        <p:spPr/>
        <p:txBody>
          <a:bodyPr/>
          <a:lstStyle/>
          <a:p>
            <a:endParaRPr lang="en-VN"/>
          </a:p>
        </p:txBody>
      </p:sp>
      <p:sp>
        <p:nvSpPr>
          <p:cNvPr id="7" name="Slide Number Placeholder 6">
            <a:extLst>
              <a:ext uri="{FF2B5EF4-FFF2-40B4-BE49-F238E27FC236}">
                <a16:creationId xmlns:a16="http://schemas.microsoft.com/office/drawing/2014/main" id="{5B1A9A7D-7C5E-104E-884E-928B950213FF}"/>
              </a:ext>
            </a:extLst>
          </p:cNvPr>
          <p:cNvSpPr>
            <a:spLocks noGrp="1"/>
          </p:cNvSpPr>
          <p:nvPr>
            <p:ph type="sldNum" sz="quarter" idx="12"/>
          </p:nvPr>
        </p:nvSpPr>
        <p:spPr/>
        <p:txBody>
          <a:bodyPr/>
          <a:lstStyle/>
          <a:p>
            <a:fld id="{4F6A0EC6-672A-0845-849B-B95DD60D473E}" type="slidenum">
              <a:rPr lang="en-VN" smtClean="0"/>
              <a:t>‹#›</a:t>
            </a:fld>
            <a:endParaRPr lang="en-VN"/>
          </a:p>
        </p:txBody>
      </p:sp>
    </p:spTree>
    <p:extLst>
      <p:ext uri="{BB962C8B-B14F-4D97-AF65-F5344CB8AC3E}">
        <p14:creationId xmlns:p14="http://schemas.microsoft.com/office/powerpoint/2010/main" val="382854216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01A012-4E56-2449-B07B-124508A3C6CF}"/>
              </a:ext>
            </a:extLst>
          </p:cNvPr>
          <p:cNvSpPr>
            <a:spLocks noGrp="1"/>
          </p:cNvSpPr>
          <p:nvPr>
            <p:ph type="title"/>
          </p:nvPr>
        </p:nvSpPr>
        <p:spPr/>
        <p:txBody>
          <a:bodyPr/>
          <a:lstStyle/>
          <a:p>
            <a:r>
              <a:rPr lang="en-US"/>
              <a:t>Click to edit Master title style</a:t>
            </a:r>
            <a:endParaRPr lang="en-VN"/>
          </a:p>
        </p:txBody>
      </p:sp>
      <p:sp>
        <p:nvSpPr>
          <p:cNvPr id="3" name="Vertical Text Placeholder 2">
            <a:extLst>
              <a:ext uri="{FF2B5EF4-FFF2-40B4-BE49-F238E27FC236}">
                <a16:creationId xmlns:a16="http://schemas.microsoft.com/office/drawing/2014/main" id="{485D0497-B1E5-6D4E-9C99-878ED1E86C8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Date Placeholder 3">
            <a:extLst>
              <a:ext uri="{FF2B5EF4-FFF2-40B4-BE49-F238E27FC236}">
                <a16:creationId xmlns:a16="http://schemas.microsoft.com/office/drawing/2014/main" id="{62B4CA7F-63F0-924F-90AB-A4A3FF7D7316}"/>
              </a:ext>
            </a:extLst>
          </p:cNvPr>
          <p:cNvSpPr>
            <a:spLocks noGrp="1"/>
          </p:cNvSpPr>
          <p:nvPr>
            <p:ph type="dt" sz="half" idx="10"/>
          </p:nvPr>
        </p:nvSpPr>
        <p:spPr/>
        <p:txBody>
          <a:bodyPr/>
          <a:lstStyle/>
          <a:p>
            <a:fld id="{F22134B8-1B69-4C4B-A923-12DE0C232415}" type="datetimeFigureOut">
              <a:rPr lang="en-VN" smtClean="0"/>
              <a:t>24/01/2024</a:t>
            </a:fld>
            <a:endParaRPr lang="en-VN"/>
          </a:p>
        </p:txBody>
      </p:sp>
      <p:sp>
        <p:nvSpPr>
          <p:cNvPr id="5" name="Footer Placeholder 4">
            <a:extLst>
              <a:ext uri="{FF2B5EF4-FFF2-40B4-BE49-F238E27FC236}">
                <a16:creationId xmlns:a16="http://schemas.microsoft.com/office/drawing/2014/main" id="{E0AB1496-EDB7-D94A-8FFA-154B22C8B754}"/>
              </a:ext>
            </a:extLst>
          </p:cNvPr>
          <p:cNvSpPr>
            <a:spLocks noGrp="1"/>
          </p:cNvSpPr>
          <p:nvPr>
            <p:ph type="ftr" sz="quarter" idx="11"/>
          </p:nvPr>
        </p:nvSpPr>
        <p:spPr/>
        <p:txBody>
          <a:bodyPr/>
          <a:lstStyle/>
          <a:p>
            <a:endParaRPr lang="en-VN"/>
          </a:p>
        </p:txBody>
      </p:sp>
      <p:sp>
        <p:nvSpPr>
          <p:cNvPr id="6" name="Slide Number Placeholder 5">
            <a:extLst>
              <a:ext uri="{FF2B5EF4-FFF2-40B4-BE49-F238E27FC236}">
                <a16:creationId xmlns:a16="http://schemas.microsoft.com/office/drawing/2014/main" id="{BFC648AA-1316-8746-9E01-0B733334F343}"/>
              </a:ext>
            </a:extLst>
          </p:cNvPr>
          <p:cNvSpPr>
            <a:spLocks noGrp="1"/>
          </p:cNvSpPr>
          <p:nvPr>
            <p:ph type="sldNum" sz="quarter" idx="12"/>
          </p:nvPr>
        </p:nvSpPr>
        <p:spPr/>
        <p:txBody>
          <a:bodyPr/>
          <a:lstStyle/>
          <a:p>
            <a:fld id="{4F6A0EC6-672A-0845-849B-B95DD60D473E}" type="slidenum">
              <a:rPr lang="en-VN" smtClean="0"/>
              <a:t>‹#›</a:t>
            </a:fld>
            <a:endParaRPr lang="en-VN"/>
          </a:p>
        </p:txBody>
      </p:sp>
    </p:spTree>
    <p:extLst>
      <p:ext uri="{BB962C8B-B14F-4D97-AF65-F5344CB8AC3E}">
        <p14:creationId xmlns:p14="http://schemas.microsoft.com/office/powerpoint/2010/main" val="292650989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F6816EB-EDDA-1B49-8F3C-9C15FFC85CCE}"/>
              </a:ext>
            </a:extLst>
          </p:cNvPr>
          <p:cNvSpPr>
            <a:spLocks noGrp="1"/>
          </p:cNvSpPr>
          <p:nvPr>
            <p:ph type="title" orient="vert"/>
          </p:nvPr>
        </p:nvSpPr>
        <p:spPr>
          <a:xfrm>
            <a:off x="6543675" y="273844"/>
            <a:ext cx="1971675" cy="4358879"/>
          </a:xfrm>
        </p:spPr>
        <p:txBody>
          <a:bodyPr vert="eaVert"/>
          <a:lstStyle/>
          <a:p>
            <a:r>
              <a:rPr lang="en-US"/>
              <a:t>Click to edit Master title style</a:t>
            </a:r>
            <a:endParaRPr lang="en-VN"/>
          </a:p>
        </p:txBody>
      </p:sp>
      <p:sp>
        <p:nvSpPr>
          <p:cNvPr id="3" name="Vertical Text Placeholder 2">
            <a:extLst>
              <a:ext uri="{FF2B5EF4-FFF2-40B4-BE49-F238E27FC236}">
                <a16:creationId xmlns:a16="http://schemas.microsoft.com/office/drawing/2014/main" id="{39235C0A-0D9D-5142-B8EA-BE0792810A02}"/>
              </a:ext>
            </a:extLst>
          </p:cNvPr>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Date Placeholder 3">
            <a:extLst>
              <a:ext uri="{FF2B5EF4-FFF2-40B4-BE49-F238E27FC236}">
                <a16:creationId xmlns:a16="http://schemas.microsoft.com/office/drawing/2014/main" id="{5A6CCB56-997B-F94D-886A-BDF2698F6573}"/>
              </a:ext>
            </a:extLst>
          </p:cNvPr>
          <p:cNvSpPr>
            <a:spLocks noGrp="1"/>
          </p:cNvSpPr>
          <p:nvPr>
            <p:ph type="dt" sz="half" idx="10"/>
          </p:nvPr>
        </p:nvSpPr>
        <p:spPr/>
        <p:txBody>
          <a:bodyPr/>
          <a:lstStyle/>
          <a:p>
            <a:fld id="{F22134B8-1B69-4C4B-A923-12DE0C232415}" type="datetimeFigureOut">
              <a:rPr lang="en-VN" smtClean="0"/>
              <a:t>24/01/2024</a:t>
            </a:fld>
            <a:endParaRPr lang="en-VN"/>
          </a:p>
        </p:txBody>
      </p:sp>
      <p:sp>
        <p:nvSpPr>
          <p:cNvPr id="5" name="Footer Placeholder 4">
            <a:extLst>
              <a:ext uri="{FF2B5EF4-FFF2-40B4-BE49-F238E27FC236}">
                <a16:creationId xmlns:a16="http://schemas.microsoft.com/office/drawing/2014/main" id="{4676A197-1A46-DD44-B85B-3AE31D0BC9F1}"/>
              </a:ext>
            </a:extLst>
          </p:cNvPr>
          <p:cNvSpPr>
            <a:spLocks noGrp="1"/>
          </p:cNvSpPr>
          <p:nvPr>
            <p:ph type="ftr" sz="quarter" idx="11"/>
          </p:nvPr>
        </p:nvSpPr>
        <p:spPr/>
        <p:txBody>
          <a:bodyPr/>
          <a:lstStyle/>
          <a:p>
            <a:endParaRPr lang="en-VN"/>
          </a:p>
        </p:txBody>
      </p:sp>
      <p:sp>
        <p:nvSpPr>
          <p:cNvPr id="6" name="Slide Number Placeholder 5">
            <a:extLst>
              <a:ext uri="{FF2B5EF4-FFF2-40B4-BE49-F238E27FC236}">
                <a16:creationId xmlns:a16="http://schemas.microsoft.com/office/drawing/2014/main" id="{B23B7F2C-6813-1745-A20F-324111DCA2A5}"/>
              </a:ext>
            </a:extLst>
          </p:cNvPr>
          <p:cNvSpPr>
            <a:spLocks noGrp="1"/>
          </p:cNvSpPr>
          <p:nvPr>
            <p:ph type="sldNum" sz="quarter" idx="12"/>
          </p:nvPr>
        </p:nvSpPr>
        <p:spPr/>
        <p:txBody>
          <a:bodyPr/>
          <a:lstStyle/>
          <a:p>
            <a:fld id="{4F6A0EC6-672A-0845-849B-B95DD60D473E}" type="slidenum">
              <a:rPr lang="en-VN" smtClean="0"/>
              <a:t>‹#›</a:t>
            </a:fld>
            <a:endParaRPr lang="en-VN"/>
          </a:p>
        </p:txBody>
      </p:sp>
    </p:spTree>
    <p:extLst>
      <p:ext uri="{BB962C8B-B14F-4D97-AF65-F5344CB8AC3E}">
        <p14:creationId xmlns:p14="http://schemas.microsoft.com/office/powerpoint/2010/main" val="110536916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9A1B98-75FA-48C9-AE3F-5228987EB2B1}"/>
              </a:ext>
            </a:extLst>
          </p:cNvPr>
          <p:cNvSpPr>
            <a:spLocks noGrp="1"/>
          </p:cNvSpPr>
          <p:nvPr>
            <p:ph type="ctrTitle"/>
          </p:nvPr>
        </p:nvSpPr>
        <p:spPr>
          <a:xfrm>
            <a:off x="1143001" y="841772"/>
            <a:ext cx="6858000" cy="1790700"/>
          </a:xfrm>
        </p:spPr>
        <p:txBody>
          <a:bodyPr anchor="b"/>
          <a:lstStyle>
            <a:lvl1pPr algn="ctr">
              <a:defRPr sz="4499"/>
            </a:lvl1pPr>
          </a:lstStyle>
          <a:p>
            <a:r>
              <a:rPr lang="en-US"/>
              <a:t>Click to edit Master title style</a:t>
            </a:r>
          </a:p>
        </p:txBody>
      </p:sp>
      <p:sp>
        <p:nvSpPr>
          <p:cNvPr id="3" name="Subtitle 2">
            <a:extLst>
              <a:ext uri="{FF2B5EF4-FFF2-40B4-BE49-F238E27FC236}">
                <a16:creationId xmlns:a16="http://schemas.microsoft.com/office/drawing/2014/main" id="{46014FAE-F4E9-447A-837B-8300ADD66C9D}"/>
              </a:ext>
            </a:extLst>
          </p:cNvPr>
          <p:cNvSpPr>
            <a:spLocks noGrp="1"/>
          </p:cNvSpPr>
          <p:nvPr>
            <p:ph type="subTitle" idx="1"/>
          </p:nvPr>
        </p:nvSpPr>
        <p:spPr>
          <a:xfrm>
            <a:off x="1143001" y="2701528"/>
            <a:ext cx="6858000" cy="1241822"/>
          </a:xfrm>
        </p:spPr>
        <p:txBody>
          <a:bodyPr/>
          <a:lstStyle>
            <a:lvl1pPr marL="0" indent="0" algn="ctr">
              <a:buNone/>
              <a:defRPr sz="1800"/>
            </a:lvl1pPr>
            <a:lvl2pPr marL="342866" indent="0" algn="ctr">
              <a:buNone/>
              <a:defRPr sz="1500"/>
            </a:lvl2pPr>
            <a:lvl3pPr marL="685732" indent="0" algn="ctr">
              <a:buNone/>
              <a:defRPr sz="1350"/>
            </a:lvl3pPr>
            <a:lvl4pPr marL="1028597" indent="0" algn="ctr">
              <a:buNone/>
              <a:defRPr sz="1200"/>
            </a:lvl4pPr>
            <a:lvl5pPr marL="1371463" indent="0" algn="ctr">
              <a:buNone/>
              <a:defRPr sz="1200"/>
            </a:lvl5pPr>
            <a:lvl6pPr marL="1714328" indent="0" algn="ctr">
              <a:buNone/>
              <a:defRPr sz="1200"/>
            </a:lvl6pPr>
            <a:lvl7pPr marL="2057195" indent="0" algn="ctr">
              <a:buNone/>
              <a:defRPr sz="1200"/>
            </a:lvl7pPr>
            <a:lvl8pPr marL="2400060" indent="0" algn="ctr">
              <a:buNone/>
              <a:defRPr sz="1200"/>
            </a:lvl8pPr>
            <a:lvl9pPr marL="2742926"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F352458C-FD98-4625-B164-AEF9F1A0DC64}"/>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1/24/24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11DC1262-0E6B-4B72-8379-3A98103F9435}"/>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24F75EB-882C-4D1F-A98E-ABC2258136DA}"/>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2617511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93C273-5FC5-46CB-8412-123FA9E4CE2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5588F8D-C4EE-4283-B81E-B04D706642D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52F7929-6EF5-4105-9D63-7F50103DCD85}"/>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1/24/24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F05DF884-2409-48AB-A4AF-E8AF4DCFABE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81B2A0E6-7BB8-4EEF-8364-E5BCC3276A75}"/>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9104686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3C1D5A-C4ED-4D96-B4B6-C79597A03C5F}"/>
              </a:ext>
            </a:extLst>
          </p:cNvPr>
          <p:cNvSpPr>
            <a:spLocks noGrp="1"/>
          </p:cNvSpPr>
          <p:nvPr>
            <p:ph type="title"/>
          </p:nvPr>
        </p:nvSpPr>
        <p:spPr>
          <a:xfrm>
            <a:off x="623888" y="1282305"/>
            <a:ext cx="7886700" cy="2139553"/>
          </a:xfrm>
        </p:spPr>
        <p:txBody>
          <a:bodyPr anchor="b"/>
          <a:lstStyle>
            <a:lvl1pPr>
              <a:defRPr sz="4499"/>
            </a:lvl1pPr>
          </a:lstStyle>
          <a:p>
            <a:r>
              <a:rPr lang="en-US"/>
              <a:t>Click to edit Master title style</a:t>
            </a:r>
          </a:p>
        </p:txBody>
      </p:sp>
      <p:sp>
        <p:nvSpPr>
          <p:cNvPr id="3" name="Text Placeholder 2">
            <a:extLst>
              <a:ext uri="{FF2B5EF4-FFF2-40B4-BE49-F238E27FC236}">
                <a16:creationId xmlns:a16="http://schemas.microsoft.com/office/drawing/2014/main" id="{47C61160-5F29-47DB-B594-3D6D2FC2CC9C}"/>
              </a:ext>
            </a:extLst>
          </p:cNvPr>
          <p:cNvSpPr>
            <a:spLocks noGrp="1"/>
          </p:cNvSpPr>
          <p:nvPr>
            <p:ph type="body" idx="1"/>
          </p:nvPr>
        </p:nvSpPr>
        <p:spPr>
          <a:xfrm>
            <a:off x="623888" y="3442099"/>
            <a:ext cx="7886700" cy="1125140"/>
          </a:xfrm>
        </p:spPr>
        <p:txBody>
          <a:bodyPr/>
          <a:lstStyle>
            <a:lvl1pPr marL="0" indent="0">
              <a:buNone/>
              <a:defRPr sz="1800">
                <a:solidFill>
                  <a:schemeClr val="tx1">
                    <a:tint val="75000"/>
                  </a:schemeClr>
                </a:solidFill>
              </a:defRPr>
            </a:lvl1pPr>
            <a:lvl2pPr marL="342866" indent="0">
              <a:buNone/>
              <a:defRPr sz="1500">
                <a:solidFill>
                  <a:schemeClr val="tx1">
                    <a:tint val="75000"/>
                  </a:schemeClr>
                </a:solidFill>
              </a:defRPr>
            </a:lvl2pPr>
            <a:lvl3pPr marL="685732" indent="0">
              <a:buNone/>
              <a:defRPr sz="1350">
                <a:solidFill>
                  <a:schemeClr val="tx1">
                    <a:tint val="75000"/>
                  </a:schemeClr>
                </a:solidFill>
              </a:defRPr>
            </a:lvl3pPr>
            <a:lvl4pPr marL="1028597" indent="0">
              <a:buNone/>
              <a:defRPr sz="1200">
                <a:solidFill>
                  <a:schemeClr val="tx1">
                    <a:tint val="75000"/>
                  </a:schemeClr>
                </a:solidFill>
              </a:defRPr>
            </a:lvl4pPr>
            <a:lvl5pPr marL="1371463" indent="0">
              <a:buNone/>
              <a:defRPr sz="1200">
                <a:solidFill>
                  <a:schemeClr val="tx1">
                    <a:tint val="75000"/>
                  </a:schemeClr>
                </a:solidFill>
              </a:defRPr>
            </a:lvl5pPr>
            <a:lvl6pPr marL="1714328" indent="0">
              <a:buNone/>
              <a:defRPr sz="1200">
                <a:solidFill>
                  <a:schemeClr val="tx1">
                    <a:tint val="75000"/>
                  </a:schemeClr>
                </a:solidFill>
              </a:defRPr>
            </a:lvl6pPr>
            <a:lvl7pPr marL="2057195" indent="0">
              <a:buNone/>
              <a:defRPr sz="1200">
                <a:solidFill>
                  <a:schemeClr val="tx1">
                    <a:tint val="75000"/>
                  </a:schemeClr>
                </a:solidFill>
              </a:defRPr>
            </a:lvl7pPr>
            <a:lvl8pPr marL="2400060" indent="0">
              <a:buNone/>
              <a:defRPr sz="1200">
                <a:solidFill>
                  <a:schemeClr val="tx1">
                    <a:tint val="75000"/>
                  </a:schemeClr>
                </a:solidFill>
              </a:defRPr>
            </a:lvl8pPr>
            <a:lvl9pPr marL="2742926"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D7DCB7C-23F2-4001-8756-653B93255C41}"/>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1/24/24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2EE63A57-E0F6-4378-8FB8-ABEBE8B79F0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22A8318C-9D13-43FE-A168-545885840A0F}"/>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6550273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D8E2A6-4FF6-43C7-B8B4-1B9C03004A5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325FECC-79C0-4280-BEEF-38A4DBB42AE3}"/>
              </a:ext>
            </a:extLst>
          </p:cNvPr>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D61411D-6D7A-4F68-BD62-D8DB6CB253ED}"/>
              </a:ext>
            </a:extLst>
          </p:cNvPr>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375B5C5-8728-4FC6-865A-CA9BC6C7620E}"/>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1/24/24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F89C9BA5-4E72-4AB7-B330-AFD66463DF8A}"/>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F5366DA1-1FEC-4622-9504-249E45F523BB}"/>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3806066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9D5B8D-C51E-421A-90B2-89AC1C015A71}"/>
              </a:ext>
            </a:extLst>
          </p:cNvPr>
          <p:cNvSpPr>
            <a:spLocks noGrp="1"/>
          </p:cNvSpPr>
          <p:nvPr>
            <p:ph type="title"/>
          </p:nvPr>
        </p:nvSpPr>
        <p:spPr>
          <a:xfrm>
            <a:off x="629842" y="273846"/>
            <a:ext cx="7886700" cy="994172"/>
          </a:xfrm>
        </p:spPr>
        <p:txBody>
          <a:bodyPr/>
          <a:lstStyle/>
          <a:p>
            <a:r>
              <a:rPr lang="en-US"/>
              <a:t>Click to edit Master title style</a:t>
            </a:r>
          </a:p>
        </p:txBody>
      </p:sp>
      <p:sp>
        <p:nvSpPr>
          <p:cNvPr id="3" name="Text Placeholder 2">
            <a:extLst>
              <a:ext uri="{FF2B5EF4-FFF2-40B4-BE49-F238E27FC236}">
                <a16:creationId xmlns:a16="http://schemas.microsoft.com/office/drawing/2014/main" id="{BBD17A77-5318-454F-93BB-1C8C2808FCF4}"/>
              </a:ext>
            </a:extLst>
          </p:cNvPr>
          <p:cNvSpPr>
            <a:spLocks noGrp="1"/>
          </p:cNvSpPr>
          <p:nvPr>
            <p:ph type="body" idx="1"/>
          </p:nvPr>
        </p:nvSpPr>
        <p:spPr>
          <a:xfrm>
            <a:off x="629842" y="1260872"/>
            <a:ext cx="3868340" cy="617934"/>
          </a:xfrm>
        </p:spPr>
        <p:txBody>
          <a:bodyPr anchor="b"/>
          <a:lstStyle>
            <a:lvl1pPr marL="0" indent="0">
              <a:buNone/>
              <a:defRPr sz="1800" b="1"/>
            </a:lvl1pPr>
            <a:lvl2pPr marL="342866" indent="0">
              <a:buNone/>
              <a:defRPr sz="1500" b="1"/>
            </a:lvl2pPr>
            <a:lvl3pPr marL="685732" indent="0">
              <a:buNone/>
              <a:defRPr sz="1350" b="1"/>
            </a:lvl3pPr>
            <a:lvl4pPr marL="1028597" indent="0">
              <a:buNone/>
              <a:defRPr sz="1200" b="1"/>
            </a:lvl4pPr>
            <a:lvl5pPr marL="1371463" indent="0">
              <a:buNone/>
              <a:defRPr sz="1200" b="1"/>
            </a:lvl5pPr>
            <a:lvl6pPr marL="1714328" indent="0">
              <a:buNone/>
              <a:defRPr sz="1200" b="1"/>
            </a:lvl6pPr>
            <a:lvl7pPr marL="2057195" indent="0">
              <a:buNone/>
              <a:defRPr sz="1200" b="1"/>
            </a:lvl7pPr>
            <a:lvl8pPr marL="2400060" indent="0">
              <a:buNone/>
              <a:defRPr sz="1200" b="1"/>
            </a:lvl8pPr>
            <a:lvl9pPr marL="2742926"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FE794F72-46ED-4C80-BCF9-EAB400880189}"/>
              </a:ext>
            </a:extLst>
          </p:cNvPr>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C3C5124-E01F-4B07-9F05-4DCF9098C622}"/>
              </a:ext>
            </a:extLst>
          </p:cNvPr>
          <p:cNvSpPr>
            <a:spLocks noGrp="1"/>
          </p:cNvSpPr>
          <p:nvPr>
            <p:ph type="body" sz="quarter" idx="3"/>
          </p:nvPr>
        </p:nvSpPr>
        <p:spPr>
          <a:xfrm>
            <a:off x="4629151" y="1260872"/>
            <a:ext cx="3887391" cy="617934"/>
          </a:xfrm>
        </p:spPr>
        <p:txBody>
          <a:bodyPr anchor="b"/>
          <a:lstStyle>
            <a:lvl1pPr marL="0" indent="0">
              <a:buNone/>
              <a:defRPr sz="1800" b="1"/>
            </a:lvl1pPr>
            <a:lvl2pPr marL="342866" indent="0">
              <a:buNone/>
              <a:defRPr sz="1500" b="1"/>
            </a:lvl2pPr>
            <a:lvl3pPr marL="685732" indent="0">
              <a:buNone/>
              <a:defRPr sz="1350" b="1"/>
            </a:lvl3pPr>
            <a:lvl4pPr marL="1028597" indent="0">
              <a:buNone/>
              <a:defRPr sz="1200" b="1"/>
            </a:lvl4pPr>
            <a:lvl5pPr marL="1371463" indent="0">
              <a:buNone/>
              <a:defRPr sz="1200" b="1"/>
            </a:lvl5pPr>
            <a:lvl6pPr marL="1714328" indent="0">
              <a:buNone/>
              <a:defRPr sz="1200" b="1"/>
            </a:lvl6pPr>
            <a:lvl7pPr marL="2057195" indent="0">
              <a:buNone/>
              <a:defRPr sz="1200" b="1"/>
            </a:lvl7pPr>
            <a:lvl8pPr marL="2400060" indent="0">
              <a:buNone/>
              <a:defRPr sz="1200" b="1"/>
            </a:lvl8pPr>
            <a:lvl9pPr marL="2742926"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7CDA483E-9C69-45BC-8343-598F389CC43C}"/>
              </a:ext>
            </a:extLst>
          </p:cNvPr>
          <p:cNvSpPr>
            <a:spLocks noGrp="1"/>
          </p:cNvSpPr>
          <p:nvPr>
            <p:ph sz="quarter" idx="4"/>
          </p:nvPr>
        </p:nvSpPr>
        <p:spPr>
          <a:xfrm>
            <a:off x="4629151"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028823F-8BDA-4D2D-9FA6-C7649B5AD294}"/>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1/24/24</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DD8F09EC-DABC-4B39-948F-572D50D8173D}"/>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FA164716-EA3C-44ED-9268-B183420F8A50}"/>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982266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1">
  <p:cSld name="CUSTOM_11">
    <p:spTree>
      <p:nvGrpSpPr>
        <p:cNvPr id="1" name="Shape 803"/>
        <p:cNvGrpSpPr/>
        <p:nvPr/>
      </p:nvGrpSpPr>
      <p:grpSpPr>
        <a:xfrm>
          <a:off x="0" y="0"/>
          <a:ext cx="0" cy="0"/>
          <a:chOff x="0" y="0"/>
          <a:chExt cx="0" cy="0"/>
        </a:xfrm>
      </p:grpSpPr>
      <p:sp>
        <p:nvSpPr>
          <p:cNvPr id="804" name="Google Shape;804;p14"/>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805" name="Google Shape;805;p14"/>
          <p:cNvGrpSpPr/>
          <p:nvPr/>
        </p:nvGrpSpPr>
        <p:grpSpPr>
          <a:xfrm>
            <a:off x="-274198" y="-6259"/>
            <a:ext cx="1159289" cy="1091309"/>
            <a:chOff x="3611750" y="1496100"/>
            <a:chExt cx="821550" cy="773375"/>
          </a:xfrm>
        </p:grpSpPr>
        <p:sp>
          <p:nvSpPr>
            <p:cNvPr id="806" name="Google Shape;806;p14"/>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 name="Google Shape;807;p14"/>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 name="Google Shape;808;p14"/>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 name="Google Shape;809;p14"/>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 name="Google Shape;810;p14"/>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 name="Google Shape;811;p14"/>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 name="Google Shape;812;p14"/>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 name="Google Shape;813;p14"/>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 name="Google Shape;814;p14"/>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 name="Google Shape;815;p14"/>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 name="Google Shape;816;p14"/>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 name="Google Shape;817;p14"/>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 name="Google Shape;818;p14"/>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 name="Google Shape;819;p14"/>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 name="Google Shape;820;p14"/>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 name="Google Shape;821;p14"/>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 name="Google Shape;822;p14"/>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23" name="Google Shape;823;p14"/>
          <p:cNvGrpSpPr/>
          <p:nvPr/>
        </p:nvGrpSpPr>
        <p:grpSpPr>
          <a:xfrm rot="-4503473">
            <a:off x="8572971" y="3778457"/>
            <a:ext cx="794011" cy="747451"/>
            <a:chOff x="3611750" y="1496100"/>
            <a:chExt cx="821550" cy="773375"/>
          </a:xfrm>
        </p:grpSpPr>
        <p:sp>
          <p:nvSpPr>
            <p:cNvPr id="824" name="Google Shape;824;p14"/>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 name="Google Shape;825;p14"/>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 name="Google Shape;826;p14"/>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 name="Google Shape;827;p14"/>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 name="Google Shape;828;p14"/>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 name="Google Shape;829;p14"/>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 name="Google Shape;830;p14"/>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 name="Google Shape;831;p14"/>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 name="Google Shape;832;p14"/>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 name="Google Shape;833;p14"/>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 name="Google Shape;834;p14"/>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 name="Google Shape;835;p14"/>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 name="Google Shape;836;p14"/>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 name="Google Shape;837;p14"/>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 name="Google Shape;838;p14"/>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 name="Google Shape;839;p14"/>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 name="Google Shape;840;p14"/>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41" name="Google Shape;841;p14"/>
          <p:cNvGrpSpPr/>
          <p:nvPr/>
        </p:nvGrpSpPr>
        <p:grpSpPr>
          <a:xfrm rot="-4503338">
            <a:off x="8241308" y="4242552"/>
            <a:ext cx="1100046" cy="1035541"/>
            <a:chOff x="3611750" y="1496100"/>
            <a:chExt cx="821550" cy="773375"/>
          </a:xfrm>
        </p:grpSpPr>
        <p:sp>
          <p:nvSpPr>
            <p:cNvPr id="842" name="Google Shape;842;p14"/>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 name="Google Shape;843;p14"/>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 name="Google Shape;844;p14"/>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 name="Google Shape;845;p14"/>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 name="Google Shape;846;p14"/>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 name="Google Shape;847;p14"/>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 name="Google Shape;848;p14"/>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 name="Google Shape;849;p14"/>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 name="Google Shape;850;p14"/>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 name="Google Shape;851;p14"/>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 name="Google Shape;852;p14"/>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 name="Google Shape;853;p14"/>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 name="Google Shape;854;p14"/>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 name="Google Shape;855;p14"/>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 name="Google Shape;856;p14"/>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 name="Google Shape;857;p14"/>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 name="Google Shape;858;p14"/>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6D7141-21E6-4EAF-8BE0-AFD2D9A5105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8BB3503-FE7C-4258-B937-C128B24A4114}"/>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1/24/24</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64650D36-4550-4311-86B1-DEE851A112C0}"/>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03171796-4C40-47DF-B129-A75C127E0819}"/>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424007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AE35000-601B-43A4-8AB9-74E6A6A9549A}"/>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1/24/24</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7691DBC4-2797-4ED6-AED0-B04EEC236681}"/>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DC046175-B814-49ED-A105-3A2DC48083D8}"/>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176472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3D0038-44D8-482F-BCE4-60A2D039839E}"/>
              </a:ext>
            </a:extLst>
          </p:cNvPr>
          <p:cNvSpPr>
            <a:spLocks noGrp="1"/>
          </p:cNvSpPr>
          <p:nvPr>
            <p:ph type="title"/>
          </p:nvPr>
        </p:nvSpPr>
        <p:spPr>
          <a:xfrm>
            <a:off x="629842"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81F96C16-0202-4542-B0AF-27D7754A52B2}"/>
              </a:ext>
            </a:extLst>
          </p:cNvPr>
          <p:cNvSpPr>
            <a:spLocks noGrp="1"/>
          </p:cNvSpPr>
          <p:nvPr>
            <p:ph idx="1"/>
          </p:nvPr>
        </p:nvSpPr>
        <p:spPr>
          <a:xfrm>
            <a:off x="3887391" y="740571"/>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9E68D7A-FF3D-410D-A49F-423C50515A69}"/>
              </a:ext>
            </a:extLst>
          </p:cNvPr>
          <p:cNvSpPr>
            <a:spLocks noGrp="1"/>
          </p:cNvSpPr>
          <p:nvPr>
            <p:ph type="body" sz="half" idx="2"/>
          </p:nvPr>
        </p:nvSpPr>
        <p:spPr>
          <a:xfrm>
            <a:off x="629842" y="1543050"/>
            <a:ext cx="2949178" cy="2858691"/>
          </a:xfrm>
        </p:spPr>
        <p:txBody>
          <a:bodyPr/>
          <a:lstStyle>
            <a:lvl1pPr marL="0" indent="0">
              <a:buNone/>
              <a:defRPr sz="1200"/>
            </a:lvl1pPr>
            <a:lvl2pPr marL="342866" indent="0">
              <a:buNone/>
              <a:defRPr sz="1050"/>
            </a:lvl2pPr>
            <a:lvl3pPr marL="685732" indent="0">
              <a:buNone/>
              <a:defRPr sz="900"/>
            </a:lvl3pPr>
            <a:lvl4pPr marL="1028597" indent="0">
              <a:buNone/>
              <a:defRPr sz="750"/>
            </a:lvl4pPr>
            <a:lvl5pPr marL="1371463" indent="0">
              <a:buNone/>
              <a:defRPr sz="750"/>
            </a:lvl5pPr>
            <a:lvl6pPr marL="1714328" indent="0">
              <a:buNone/>
              <a:defRPr sz="750"/>
            </a:lvl6pPr>
            <a:lvl7pPr marL="2057195" indent="0">
              <a:buNone/>
              <a:defRPr sz="750"/>
            </a:lvl7pPr>
            <a:lvl8pPr marL="2400060" indent="0">
              <a:buNone/>
              <a:defRPr sz="750"/>
            </a:lvl8pPr>
            <a:lvl9pPr marL="2742926"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8B444B42-2F3A-4B01-88DE-AFDC7FB075BD}"/>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1/24/24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31BFD4EF-8217-47CB-8D93-B77E8D3E50C4}"/>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1D1C74D4-58FA-49A5-A3F7-1BFF4FAF6E67}"/>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0740319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D234F2-A49F-4064-BA0C-9A23DEFF075E}"/>
              </a:ext>
            </a:extLst>
          </p:cNvPr>
          <p:cNvSpPr>
            <a:spLocks noGrp="1"/>
          </p:cNvSpPr>
          <p:nvPr>
            <p:ph type="title"/>
          </p:nvPr>
        </p:nvSpPr>
        <p:spPr>
          <a:xfrm>
            <a:off x="629842"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EF8ABB0A-6C26-4C1D-A764-9843EC094CCC}"/>
              </a:ext>
            </a:extLst>
          </p:cNvPr>
          <p:cNvSpPr>
            <a:spLocks noGrp="1"/>
          </p:cNvSpPr>
          <p:nvPr>
            <p:ph type="pic" idx="1"/>
          </p:nvPr>
        </p:nvSpPr>
        <p:spPr>
          <a:xfrm>
            <a:off x="3887391" y="740571"/>
            <a:ext cx="4629150" cy="3655219"/>
          </a:xfrm>
        </p:spPr>
        <p:txBody>
          <a:bodyPr/>
          <a:lstStyle>
            <a:lvl1pPr marL="0" indent="0">
              <a:buNone/>
              <a:defRPr sz="2400"/>
            </a:lvl1pPr>
            <a:lvl2pPr marL="342866" indent="0">
              <a:buNone/>
              <a:defRPr sz="2100"/>
            </a:lvl2pPr>
            <a:lvl3pPr marL="685732" indent="0">
              <a:buNone/>
              <a:defRPr sz="1800"/>
            </a:lvl3pPr>
            <a:lvl4pPr marL="1028597" indent="0">
              <a:buNone/>
              <a:defRPr sz="1500"/>
            </a:lvl4pPr>
            <a:lvl5pPr marL="1371463" indent="0">
              <a:buNone/>
              <a:defRPr sz="1500"/>
            </a:lvl5pPr>
            <a:lvl6pPr marL="1714328" indent="0">
              <a:buNone/>
              <a:defRPr sz="1500"/>
            </a:lvl6pPr>
            <a:lvl7pPr marL="2057195" indent="0">
              <a:buNone/>
              <a:defRPr sz="1500"/>
            </a:lvl7pPr>
            <a:lvl8pPr marL="2400060" indent="0">
              <a:buNone/>
              <a:defRPr sz="1500"/>
            </a:lvl8pPr>
            <a:lvl9pPr marL="2742926" indent="0">
              <a:buNone/>
              <a:defRPr sz="1500"/>
            </a:lvl9pPr>
          </a:lstStyle>
          <a:p>
            <a:endParaRPr lang="en-US"/>
          </a:p>
        </p:txBody>
      </p:sp>
      <p:sp>
        <p:nvSpPr>
          <p:cNvPr id="4" name="Text Placeholder 3">
            <a:extLst>
              <a:ext uri="{FF2B5EF4-FFF2-40B4-BE49-F238E27FC236}">
                <a16:creationId xmlns:a16="http://schemas.microsoft.com/office/drawing/2014/main" id="{09D7504C-099D-4975-8735-39435564983C}"/>
              </a:ext>
            </a:extLst>
          </p:cNvPr>
          <p:cNvSpPr>
            <a:spLocks noGrp="1"/>
          </p:cNvSpPr>
          <p:nvPr>
            <p:ph type="body" sz="half" idx="2"/>
          </p:nvPr>
        </p:nvSpPr>
        <p:spPr>
          <a:xfrm>
            <a:off x="629842" y="1543050"/>
            <a:ext cx="2949178" cy="2858691"/>
          </a:xfrm>
        </p:spPr>
        <p:txBody>
          <a:bodyPr/>
          <a:lstStyle>
            <a:lvl1pPr marL="0" indent="0">
              <a:buNone/>
              <a:defRPr sz="1200"/>
            </a:lvl1pPr>
            <a:lvl2pPr marL="342866" indent="0">
              <a:buNone/>
              <a:defRPr sz="1050"/>
            </a:lvl2pPr>
            <a:lvl3pPr marL="685732" indent="0">
              <a:buNone/>
              <a:defRPr sz="900"/>
            </a:lvl3pPr>
            <a:lvl4pPr marL="1028597" indent="0">
              <a:buNone/>
              <a:defRPr sz="750"/>
            </a:lvl4pPr>
            <a:lvl5pPr marL="1371463" indent="0">
              <a:buNone/>
              <a:defRPr sz="750"/>
            </a:lvl5pPr>
            <a:lvl6pPr marL="1714328" indent="0">
              <a:buNone/>
              <a:defRPr sz="750"/>
            </a:lvl6pPr>
            <a:lvl7pPr marL="2057195" indent="0">
              <a:buNone/>
              <a:defRPr sz="750"/>
            </a:lvl7pPr>
            <a:lvl8pPr marL="2400060" indent="0">
              <a:buNone/>
              <a:defRPr sz="750"/>
            </a:lvl8pPr>
            <a:lvl9pPr marL="2742926"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ED891CB2-C958-43D8-808B-C1974CCEAD72}"/>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1/24/24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7791E622-2912-44AD-B821-8B6B7E87F237}"/>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2D6A0E58-9B06-4FE8-97EA-B89870EA1AB9}"/>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0421566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3E6903-C59F-4880-93F7-6B4D204DC5F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3412988-6D00-458A-9BE2-628BA4BAD2A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B2E4A55-FED7-4FFD-978E-85F278C659E6}"/>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1/24/24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21D08F5-8BB1-4F4D-8E91-F04A42E320B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5CAFCD1D-5468-4E56-AC28-91ABDFCF5F57}"/>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8699034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7A626A5-8713-483F-9D1B-9C5761E66137}"/>
              </a:ext>
            </a:extLst>
          </p:cNvPr>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8C096FC-B95B-4D88-B31E-B466FA3A42AF}"/>
              </a:ext>
            </a:extLst>
          </p:cNvPr>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F246371-C551-4549-8EA1-4048F13EEDAD}"/>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1/24/24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A69D2EEB-703E-4941-9C26-9FD0208ED333}"/>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84E56A9C-EF9C-4F3E-A82A-E6CC6A81F1E6}"/>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1996392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自定义内页">
    <p:bg>
      <p:bgPr>
        <a:pattFill prst="pct40">
          <a:fgClr>
            <a:srgbClr val="F2EDD6"/>
          </a:fgClr>
          <a:bgClr>
            <a:schemeClr val="bg1"/>
          </a:bgClr>
        </a:pattFill>
        <a:effectLst/>
      </p:bgPr>
    </p:bg>
    <p:spTree>
      <p:nvGrpSpPr>
        <p:cNvPr id="1" name=""/>
        <p:cNvGrpSpPr/>
        <p:nvPr/>
      </p:nvGrpSpPr>
      <p:grpSpPr>
        <a:xfrm>
          <a:off x="0" y="0"/>
          <a:ext cx="0" cy="0"/>
          <a:chOff x="0" y="0"/>
          <a:chExt cx="0" cy="0"/>
        </a:xfrm>
      </p:grpSpPr>
      <p:sp>
        <p:nvSpPr>
          <p:cNvPr id="2" name="任意多边形 1"/>
          <p:cNvSpPr/>
          <p:nvPr userDrawn="1"/>
        </p:nvSpPr>
        <p:spPr>
          <a:xfrm>
            <a:off x="2937397" y="130626"/>
            <a:ext cx="6207794" cy="383241"/>
          </a:xfrm>
          <a:custGeom>
            <a:avLst/>
            <a:gdLst>
              <a:gd name="connsiteX0" fmla="*/ 85166 w 9116251"/>
              <a:gd name="connsiteY0" fmla="*/ 0 h 510988"/>
              <a:gd name="connsiteX1" fmla="*/ 9116251 w 9116251"/>
              <a:gd name="connsiteY1" fmla="*/ 0 h 510988"/>
              <a:gd name="connsiteX2" fmla="*/ 9116251 w 9116251"/>
              <a:gd name="connsiteY2" fmla="*/ 510988 h 510988"/>
              <a:gd name="connsiteX3" fmla="*/ 85166 w 9116251"/>
              <a:gd name="connsiteY3" fmla="*/ 510988 h 510988"/>
              <a:gd name="connsiteX4" fmla="*/ 0 w 9116251"/>
              <a:gd name="connsiteY4" fmla="*/ 425822 h 510988"/>
              <a:gd name="connsiteX5" fmla="*/ 0 w 9116251"/>
              <a:gd name="connsiteY5" fmla="*/ 85166 h 510988"/>
              <a:gd name="connsiteX6" fmla="*/ 85166 w 9116251"/>
              <a:gd name="connsiteY6" fmla="*/ 0 h 510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16251" h="510988">
                <a:moveTo>
                  <a:pt x="85166" y="0"/>
                </a:moveTo>
                <a:lnTo>
                  <a:pt x="9116251" y="0"/>
                </a:lnTo>
                <a:lnTo>
                  <a:pt x="9116251" y="510988"/>
                </a:lnTo>
                <a:lnTo>
                  <a:pt x="85166" y="510988"/>
                </a:lnTo>
                <a:cubicBezTo>
                  <a:pt x="38130" y="510988"/>
                  <a:pt x="0" y="472858"/>
                  <a:pt x="0" y="425822"/>
                </a:cubicBezTo>
                <a:lnTo>
                  <a:pt x="0" y="85166"/>
                </a:lnTo>
                <a:cubicBezTo>
                  <a:pt x="0" y="38130"/>
                  <a:pt x="38130" y="0"/>
                  <a:pt x="85166" y="0"/>
                </a:cubicBezTo>
                <a:close/>
              </a:path>
            </a:pathLst>
          </a:custGeom>
          <a:solidFill>
            <a:srgbClr val="7FDADB"/>
          </a:solidFill>
          <a:ln w="12700" cap="flat" cmpd="sng" algn="ctr">
            <a:noFill/>
            <a:prstDash val="solid"/>
            <a:miter lim="800000"/>
          </a:ln>
          <a:effectLst/>
        </p:spPr>
        <p:txBody>
          <a:bodyPr wrap="square" rtlCol="0" anchor="ctr">
            <a:noAutofit/>
          </a:bodyPr>
          <a:lstStyle/>
          <a:p>
            <a:pPr algn="ctr" defTabSz="685800">
              <a:defRPr/>
            </a:pPr>
            <a:endParaRPr lang="zh-CN" altLang="en-US" sz="1350" kern="0">
              <a:solidFill>
                <a:sysClr val="window" lastClr="FFFFFF"/>
              </a:solidFill>
              <a:latin typeface="微软雅黑"/>
              <a:ea typeface="微软雅黑"/>
            </a:endParaRPr>
          </a:p>
        </p:txBody>
      </p:sp>
      <p:sp>
        <p:nvSpPr>
          <p:cNvPr id="3" name="圆角矩形 2"/>
          <p:cNvSpPr/>
          <p:nvPr userDrawn="1"/>
        </p:nvSpPr>
        <p:spPr>
          <a:xfrm>
            <a:off x="476974" y="130626"/>
            <a:ext cx="2403313" cy="383241"/>
          </a:xfrm>
          <a:prstGeom prst="roundRect">
            <a:avLst/>
          </a:prstGeom>
          <a:solidFill>
            <a:srgbClr val="EC7070"/>
          </a:solidFill>
          <a:ln w="12700" cap="flat" cmpd="sng" algn="ctr">
            <a:noFill/>
            <a:prstDash val="solid"/>
            <a:miter lim="800000"/>
          </a:ln>
          <a:effectLst/>
        </p:spPr>
        <p:txBody>
          <a:bodyPr rtlCol="0" anchor="ctr"/>
          <a:lstStyle/>
          <a:p>
            <a:pPr algn="ctr" defTabSz="685800">
              <a:defRPr/>
            </a:pPr>
            <a:endParaRPr lang="zh-CN" altLang="en-US" sz="1350" kern="0">
              <a:solidFill>
                <a:sysClr val="window" lastClr="FFFFFF"/>
              </a:solidFill>
              <a:latin typeface="微软雅黑"/>
              <a:ea typeface="微软雅黑"/>
            </a:endParaRPr>
          </a:p>
        </p:txBody>
      </p:sp>
      <p:sp>
        <p:nvSpPr>
          <p:cNvPr id="4" name="圆角矩形 3"/>
          <p:cNvSpPr/>
          <p:nvPr userDrawn="1"/>
        </p:nvSpPr>
        <p:spPr>
          <a:xfrm>
            <a:off x="532472" y="162941"/>
            <a:ext cx="2292983" cy="310117"/>
          </a:xfrm>
          <a:prstGeom prst="roundRect">
            <a:avLst/>
          </a:prstGeom>
          <a:noFill/>
          <a:ln w="12700" cap="flat" cmpd="sng" algn="ctr">
            <a:solidFill>
              <a:sysClr val="window" lastClr="FFFFFF"/>
            </a:solidFill>
            <a:prstDash val="dash"/>
            <a:miter lim="800000"/>
          </a:ln>
          <a:effectLst/>
        </p:spPr>
        <p:txBody>
          <a:bodyPr rtlCol="0" anchor="ctr"/>
          <a:lstStyle/>
          <a:p>
            <a:pPr algn="ctr" defTabSz="685800">
              <a:defRPr/>
            </a:pPr>
            <a:endParaRPr lang="zh-CN" altLang="en-US" sz="1350" kern="0">
              <a:solidFill>
                <a:sysClr val="window" lastClr="FFFFFF"/>
              </a:solidFill>
              <a:latin typeface="微软雅黑"/>
              <a:ea typeface="微软雅黑"/>
            </a:endParaRPr>
          </a:p>
        </p:txBody>
      </p:sp>
      <p:cxnSp>
        <p:nvCxnSpPr>
          <p:cNvPr id="5" name="直接连接符 4"/>
          <p:cNvCxnSpPr/>
          <p:nvPr userDrawn="1"/>
        </p:nvCxnSpPr>
        <p:spPr>
          <a:xfrm>
            <a:off x="2988584" y="130629"/>
            <a:ext cx="0" cy="393326"/>
          </a:xfrm>
          <a:prstGeom prst="line">
            <a:avLst/>
          </a:prstGeom>
          <a:noFill/>
          <a:ln w="38100" cap="flat" cmpd="sng" algn="ctr">
            <a:solidFill>
              <a:sysClr val="window" lastClr="FFFFFF"/>
            </a:solidFill>
            <a:prstDash val="solid"/>
            <a:miter lim="800000"/>
          </a:ln>
          <a:effectLst/>
        </p:spPr>
      </p:cxnSp>
      <p:sp>
        <p:nvSpPr>
          <p:cNvPr id="6" name="任意多边形 5"/>
          <p:cNvSpPr/>
          <p:nvPr userDrawn="1"/>
        </p:nvSpPr>
        <p:spPr>
          <a:xfrm>
            <a:off x="-1695" y="130626"/>
            <a:ext cx="419084" cy="383241"/>
          </a:xfrm>
          <a:custGeom>
            <a:avLst/>
            <a:gdLst>
              <a:gd name="connsiteX0" fmla="*/ 0 w 558706"/>
              <a:gd name="connsiteY0" fmla="*/ 0 h 510988"/>
              <a:gd name="connsiteX1" fmla="*/ 473540 w 558706"/>
              <a:gd name="connsiteY1" fmla="*/ 0 h 510988"/>
              <a:gd name="connsiteX2" fmla="*/ 558706 w 558706"/>
              <a:gd name="connsiteY2" fmla="*/ 85166 h 510988"/>
              <a:gd name="connsiteX3" fmla="*/ 558706 w 558706"/>
              <a:gd name="connsiteY3" fmla="*/ 425822 h 510988"/>
              <a:gd name="connsiteX4" fmla="*/ 473540 w 558706"/>
              <a:gd name="connsiteY4" fmla="*/ 510988 h 510988"/>
              <a:gd name="connsiteX5" fmla="*/ 0 w 558706"/>
              <a:gd name="connsiteY5" fmla="*/ 510988 h 510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8706" h="510988">
                <a:moveTo>
                  <a:pt x="0" y="0"/>
                </a:moveTo>
                <a:lnTo>
                  <a:pt x="473540" y="0"/>
                </a:lnTo>
                <a:cubicBezTo>
                  <a:pt x="520576" y="0"/>
                  <a:pt x="558706" y="38130"/>
                  <a:pt x="558706" y="85166"/>
                </a:cubicBezTo>
                <a:lnTo>
                  <a:pt x="558706" y="425822"/>
                </a:lnTo>
                <a:cubicBezTo>
                  <a:pt x="558706" y="472858"/>
                  <a:pt x="520576" y="510988"/>
                  <a:pt x="473540" y="510988"/>
                </a:cubicBezTo>
                <a:lnTo>
                  <a:pt x="0" y="510988"/>
                </a:lnTo>
                <a:close/>
              </a:path>
            </a:pathLst>
          </a:custGeom>
          <a:solidFill>
            <a:srgbClr val="7FDADB"/>
          </a:solidFill>
          <a:ln w="12700" cap="flat" cmpd="sng" algn="ctr">
            <a:noFill/>
            <a:prstDash val="solid"/>
            <a:miter lim="800000"/>
          </a:ln>
          <a:effectLst/>
        </p:spPr>
        <p:txBody>
          <a:bodyPr wrap="square" rtlCol="0" anchor="ctr">
            <a:noAutofit/>
          </a:bodyPr>
          <a:lstStyle/>
          <a:p>
            <a:pPr algn="ctr" defTabSz="685800">
              <a:defRPr/>
            </a:pPr>
            <a:endParaRPr lang="zh-CN" altLang="en-US" sz="1350" kern="0">
              <a:solidFill>
                <a:sysClr val="window" lastClr="FFFFFF"/>
              </a:solidFill>
              <a:latin typeface="微软雅黑"/>
              <a:ea typeface="微软雅黑"/>
            </a:endParaRPr>
          </a:p>
        </p:txBody>
      </p:sp>
      <p:cxnSp>
        <p:nvCxnSpPr>
          <p:cNvPr id="7" name="直接连接符 6"/>
          <p:cNvCxnSpPr/>
          <p:nvPr userDrawn="1"/>
        </p:nvCxnSpPr>
        <p:spPr>
          <a:xfrm>
            <a:off x="353867" y="120544"/>
            <a:ext cx="0" cy="393326"/>
          </a:xfrm>
          <a:prstGeom prst="line">
            <a:avLst/>
          </a:prstGeom>
          <a:noFill/>
          <a:ln w="38100" cap="flat" cmpd="sng" algn="ctr">
            <a:solidFill>
              <a:sysClr val="window" lastClr="FFFFFF"/>
            </a:solidFill>
            <a:prstDash val="solid"/>
            <a:miter lim="800000"/>
          </a:ln>
          <a:effectLst/>
        </p:spPr>
      </p:cxnSp>
      <p:cxnSp>
        <p:nvCxnSpPr>
          <p:cNvPr id="8" name="直接连接符 7"/>
          <p:cNvCxnSpPr/>
          <p:nvPr userDrawn="1"/>
        </p:nvCxnSpPr>
        <p:spPr>
          <a:xfrm flipH="1">
            <a:off x="1" y="5132950"/>
            <a:ext cx="9145190" cy="0"/>
          </a:xfrm>
          <a:prstGeom prst="line">
            <a:avLst/>
          </a:prstGeom>
          <a:noFill/>
          <a:ln w="38100" cap="flat" cmpd="sng" algn="ctr">
            <a:solidFill>
              <a:srgbClr val="7FDADB"/>
            </a:solidFill>
            <a:prstDash val="solid"/>
            <a:miter lim="800000"/>
          </a:ln>
          <a:effectLst/>
        </p:spPr>
      </p:cxnSp>
    </p:spTree>
    <p:extLst>
      <p:ext uri="{BB962C8B-B14F-4D97-AF65-F5344CB8AC3E}">
        <p14:creationId xmlns:p14="http://schemas.microsoft.com/office/powerpoint/2010/main" val="288478756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713100" y="1319725"/>
            <a:ext cx="4524600" cy="2248500"/>
          </a:xfrm>
          <a:prstGeom prst="rect">
            <a:avLst/>
          </a:prstGeom>
        </p:spPr>
        <p:txBody>
          <a:bodyPr spcFirstLastPara="1" wrap="square" lIns="91425" tIns="91425" rIns="91425" bIns="91425" anchor="b" anchorCtr="0">
            <a:noAutofit/>
          </a:bodyPr>
          <a:lstStyle>
            <a:lvl1pPr lvl="0">
              <a:lnSpc>
                <a:spcPct val="80000"/>
              </a:lnSpc>
              <a:spcBef>
                <a:spcPts val="0"/>
              </a:spcBef>
              <a:spcAft>
                <a:spcPts val="0"/>
              </a:spcAft>
              <a:buClr>
                <a:srgbClr val="191919"/>
              </a:buClr>
              <a:buSzPts val="5200"/>
              <a:buNone/>
              <a:defRPr sz="6100">
                <a:solidFill>
                  <a:schemeClr val="lt2"/>
                </a:solidFill>
              </a:defRPr>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a:p>
        </p:txBody>
      </p:sp>
      <p:sp>
        <p:nvSpPr>
          <p:cNvPr id="10" name="Google Shape;10;p2"/>
          <p:cNvSpPr txBox="1">
            <a:spLocks noGrp="1"/>
          </p:cNvSpPr>
          <p:nvPr>
            <p:ph type="subTitle" idx="1"/>
          </p:nvPr>
        </p:nvSpPr>
        <p:spPr>
          <a:xfrm>
            <a:off x="713100" y="3568225"/>
            <a:ext cx="4524600" cy="3453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400"/>
              <a:buFont typeface="Open Sans"/>
              <a:buNone/>
              <a:defRPr sz="1600">
                <a:solidFill>
                  <a:schemeClr val="dk2"/>
                </a:solidFill>
                <a:latin typeface="Open Sans"/>
                <a:ea typeface="Open Sans"/>
                <a:cs typeface="Open Sans"/>
                <a:sym typeface="Open Sans"/>
              </a:defRPr>
            </a:lvl1pPr>
            <a:lvl2pPr lvl="1" algn="ctr">
              <a:lnSpc>
                <a:spcPct val="100000"/>
              </a:lnSpc>
              <a:spcBef>
                <a:spcPts val="0"/>
              </a:spcBef>
              <a:spcAft>
                <a:spcPts val="0"/>
              </a:spcAft>
              <a:buSzPts val="1800"/>
              <a:buFont typeface="Open Sans"/>
              <a:buNone/>
              <a:defRPr sz="1800">
                <a:latin typeface="Open Sans"/>
                <a:ea typeface="Open Sans"/>
                <a:cs typeface="Open Sans"/>
                <a:sym typeface="Open Sans"/>
              </a:defRPr>
            </a:lvl2pPr>
            <a:lvl3pPr lvl="2" algn="ctr">
              <a:lnSpc>
                <a:spcPct val="100000"/>
              </a:lnSpc>
              <a:spcBef>
                <a:spcPts val="0"/>
              </a:spcBef>
              <a:spcAft>
                <a:spcPts val="0"/>
              </a:spcAft>
              <a:buSzPts val="1800"/>
              <a:buFont typeface="Open Sans"/>
              <a:buNone/>
              <a:defRPr sz="1800">
                <a:latin typeface="Open Sans"/>
                <a:ea typeface="Open Sans"/>
                <a:cs typeface="Open Sans"/>
                <a:sym typeface="Open Sans"/>
              </a:defRPr>
            </a:lvl3pPr>
            <a:lvl4pPr lvl="3" algn="ctr">
              <a:lnSpc>
                <a:spcPct val="100000"/>
              </a:lnSpc>
              <a:spcBef>
                <a:spcPts val="0"/>
              </a:spcBef>
              <a:spcAft>
                <a:spcPts val="0"/>
              </a:spcAft>
              <a:buSzPts val="1800"/>
              <a:buFont typeface="Open Sans"/>
              <a:buNone/>
              <a:defRPr sz="1800">
                <a:latin typeface="Open Sans"/>
                <a:ea typeface="Open Sans"/>
                <a:cs typeface="Open Sans"/>
                <a:sym typeface="Open Sans"/>
              </a:defRPr>
            </a:lvl4pPr>
            <a:lvl5pPr lvl="4" algn="ctr">
              <a:lnSpc>
                <a:spcPct val="100000"/>
              </a:lnSpc>
              <a:spcBef>
                <a:spcPts val="0"/>
              </a:spcBef>
              <a:spcAft>
                <a:spcPts val="0"/>
              </a:spcAft>
              <a:buSzPts val="1800"/>
              <a:buFont typeface="Open Sans"/>
              <a:buNone/>
              <a:defRPr sz="1800">
                <a:latin typeface="Open Sans"/>
                <a:ea typeface="Open Sans"/>
                <a:cs typeface="Open Sans"/>
                <a:sym typeface="Open Sans"/>
              </a:defRPr>
            </a:lvl5pPr>
            <a:lvl6pPr lvl="5" algn="ctr">
              <a:lnSpc>
                <a:spcPct val="100000"/>
              </a:lnSpc>
              <a:spcBef>
                <a:spcPts val="0"/>
              </a:spcBef>
              <a:spcAft>
                <a:spcPts val="0"/>
              </a:spcAft>
              <a:buSzPts val="1800"/>
              <a:buFont typeface="Open Sans"/>
              <a:buNone/>
              <a:defRPr sz="1800">
                <a:latin typeface="Open Sans"/>
                <a:ea typeface="Open Sans"/>
                <a:cs typeface="Open Sans"/>
                <a:sym typeface="Open Sans"/>
              </a:defRPr>
            </a:lvl6pPr>
            <a:lvl7pPr lvl="6" algn="ctr">
              <a:lnSpc>
                <a:spcPct val="100000"/>
              </a:lnSpc>
              <a:spcBef>
                <a:spcPts val="0"/>
              </a:spcBef>
              <a:spcAft>
                <a:spcPts val="0"/>
              </a:spcAft>
              <a:buSzPts val="1800"/>
              <a:buFont typeface="Open Sans"/>
              <a:buNone/>
              <a:defRPr sz="1800">
                <a:latin typeface="Open Sans"/>
                <a:ea typeface="Open Sans"/>
                <a:cs typeface="Open Sans"/>
                <a:sym typeface="Open Sans"/>
              </a:defRPr>
            </a:lvl7pPr>
            <a:lvl8pPr lvl="7" algn="ctr">
              <a:lnSpc>
                <a:spcPct val="100000"/>
              </a:lnSpc>
              <a:spcBef>
                <a:spcPts val="0"/>
              </a:spcBef>
              <a:spcAft>
                <a:spcPts val="0"/>
              </a:spcAft>
              <a:buSzPts val="1800"/>
              <a:buFont typeface="Open Sans"/>
              <a:buNone/>
              <a:defRPr sz="1800">
                <a:latin typeface="Open Sans"/>
                <a:ea typeface="Open Sans"/>
                <a:cs typeface="Open Sans"/>
                <a:sym typeface="Open Sans"/>
              </a:defRPr>
            </a:lvl8pPr>
            <a:lvl9pPr lvl="8" algn="ctr">
              <a:lnSpc>
                <a:spcPct val="100000"/>
              </a:lnSpc>
              <a:spcBef>
                <a:spcPts val="0"/>
              </a:spcBef>
              <a:spcAft>
                <a:spcPts val="0"/>
              </a:spcAft>
              <a:buSzPts val="1800"/>
              <a:buFont typeface="Open Sans"/>
              <a:buNone/>
              <a:defRPr sz="1800">
                <a:latin typeface="Open Sans"/>
                <a:ea typeface="Open Sans"/>
                <a:cs typeface="Open Sans"/>
                <a:sym typeface="Open Sans"/>
              </a:defRPr>
            </a:lvl9pPr>
          </a:lstStyle>
          <a:p>
            <a:endParaRPr/>
          </a:p>
        </p:txBody>
      </p:sp>
      <p:grpSp>
        <p:nvGrpSpPr>
          <p:cNvPr id="11" name="Google Shape;11;p2"/>
          <p:cNvGrpSpPr/>
          <p:nvPr/>
        </p:nvGrpSpPr>
        <p:grpSpPr>
          <a:xfrm rot="-2390044">
            <a:off x="-244568" y="4130125"/>
            <a:ext cx="1100032" cy="1035527"/>
            <a:chOff x="3611750" y="1496100"/>
            <a:chExt cx="821550" cy="773375"/>
          </a:xfrm>
        </p:grpSpPr>
        <p:sp>
          <p:nvSpPr>
            <p:cNvPr id="12" name="Google Shape;12;p2"/>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 name="Google Shape;29;p2"/>
          <p:cNvGrpSpPr/>
          <p:nvPr/>
        </p:nvGrpSpPr>
        <p:grpSpPr>
          <a:xfrm>
            <a:off x="8316796" y="2886510"/>
            <a:ext cx="947638" cy="1717592"/>
            <a:chOff x="5329525" y="1305350"/>
            <a:chExt cx="595325" cy="1079025"/>
          </a:xfrm>
        </p:grpSpPr>
        <p:sp>
          <p:nvSpPr>
            <p:cNvPr id="30" name="Google Shape;30;p2"/>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0" name="Google Shape;40;p2"/>
          <p:cNvGrpSpPr/>
          <p:nvPr/>
        </p:nvGrpSpPr>
        <p:grpSpPr>
          <a:xfrm>
            <a:off x="-224125" y="4427291"/>
            <a:ext cx="1670211" cy="1572271"/>
            <a:chOff x="3611750" y="1496100"/>
            <a:chExt cx="821550" cy="773375"/>
          </a:xfrm>
        </p:grpSpPr>
        <p:sp>
          <p:nvSpPr>
            <p:cNvPr id="41" name="Google Shape;41;p2"/>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2"/>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2"/>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2"/>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2"/>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2"/>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2"/>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2"/>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2"/>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2"/>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8" name="Google Shape;58;p2"/>
          <p:cNvGrpSpPr/>
          <p:nvPr/>
        </p:nvGrpSpPr>
        <p:grpSpPr>
          <a:xfrm rot="856444">
            <a:off x="7844062" y="3762969"/>
            <a:ext cx="1777123" cy="1769839"/>
            <a:chOff x="4532700" y="3320475"/>
            <a:chExt cx="647125" cy="644450"/>
          </a:xfrm>
        </p:grpSpPr>
        <p:sp>
          <p:nvSpPr>
            <p:cNvPr id="59" name="Google Shape;59;p2"/>
            <p:cNvSpPr/>
            <p:nvPr/>
          </p:nvSpPr>
          <p:spPr>
            <a:xfrm>
              <a:off x="4941975" y="3407400"/>
              <a:ext cx="118800" cy="358075"/>
            </a:xfrm>
            <a:custGeom>
              <a:avLst/>
              <a:gdLst/>
              <a:ahLst/>
              <a:cxnLst/>
              <a:rect l="l" t="t" r="r" b="b"/>
              <a:pathLst>
                <a:path w="4752" h="14323" extrusionOk="0">
                  <a:moveTo>
                    <a:pt x="4751" y="0"/>
                  </a:moveTo>
                  <a:lnTo>
                    <a:pt x="4751" y="0"/>
                  </a:lnTo>
                  <a:cubicBezTo>
                    <a:pt x="3775" y="334"/>
                    <a:pt x="2822" y="810"/>
                    <a:pt x="2036" y="1489"/>
                  </a:cubicBezTo>
                  <a:cubicBezTo>
                    <a:pt x="1227" y="2167"/>
                    <a:pt x="584" y="3024"/>
                    <a:pt x="274" y="4025"/>
                  </a:cubicBezTo>
                  <a:cubicBezTo>
                    <a:pt x="72" y="4679"/>
                    <a:pt x="0" y="5382"/>
                    <a:pt x="12" y="6072"/>
                  </a:cubicBezTo>
                  <a:cubicBezTo>
                    <a:pt x="48" y="9370"/>
                    <a:pt x="1405" y="12502"/>
                    <a:pt x="4215" y="14228"/>
                  </a:cubicBezTo>
                  <a:lnTo>
                    <a:pt x="4370" y="14288"/>
                  </a:lnTo>
                  <a:cubicBezTo>
                    <a:pt x="4343" y="14288"/>
                    <a:pt x="4379" y="14323"/>
                    <a:pt x="4402" y="14323"/>
                  </a:cubicBezTo>
                  <a:cubicBezTo>
                    <a:pt x="4409" y="14323"/>
                    <a:pt x="4415" y="14320"/>
                    <a:pt x="4418" y="14312"/>
                  </a:cubicBezTo>
                  <a:cubicBezTo>
                    <a:pt x="4430" y="14288"/>
                    <a:pt x="4418" y="14252"/>
                    <a:pt x="4382" y="14228"/>
                  </a:cubicBezTo>
                  <a:cubicBezTo>
                    <a:pt x="3834" y="13633"/>
                    <a:pt x="3346" y="12966"/>
                    <a:pt x="2846" y="12335"/>
                  </a:cubicBezTo>
                  <a:cubicBezTo>
                    <a:pt x="2477" y="11847"/>
                    <a:pt x="2108" y="11347"/>
                    <a:pt x="1822" y="10799"/>
                  </a:cubicBezTo>
                  <a:cubicBezTo>
                    <a:pt x="1572" y="10275"/>
                    <a:pt x="1394" y="9692"/>
                    <a:pt x="1263" y="9132"/>
                  </a:cubicBezTo>
                  <a:cubicBezTo>
                    <a:pt x="1120" y="8608"/>
                    <a:pt x="1024" y="8073"/>
                    <a:pt x="977" y="7525"/>
                  </a:cubicBezTo>
                  <a:cubicBezTo>
                    <a:pt x="846" y="6049"/>
                    <a:pt x="1096" y="4537"/>
                    <a:pt x="1751" y="3191"/>
                  </a:cubicBezTo>
                  <a:cubicBezTo>
                    <a:pt x="2406" y="1858"/>
                    <a:pt x="3465" y="703"/>
                    <a:pt x="47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2"/>
            <p:cNvSpPr/>
            <p:nvPr/>
          </p:nvSpPr>
          <p:spPr>
            <a:xfrm>
              <a:off x="4796725" y="3749700"/>
              <a:ext cx="254225" cy="215225"/>
            </a:xfrm>
            <a:custGeom>
              <a:avLst/>
              <a:gdLst/>
              <a:ahLst/>
              <a:cxnLst/>
              <a:rect l="l" t="t" r="r" b="b"/>
              <a:pathLst>
                <a:path w="10169" h="8609" extrusionOk="0">
                  <a:moveTo>
                    <a:pt x="10168" y="441"/>
                  </a:moveTo>
                  <a:lnTo>
                    <a:pt x="10168" y="441"/>
                  </a:lnTo>
                  <a:cubicBezTo>
                    <a:pt x="10082" y="446"/>
                    <a:pt x="9996" y="452"/>
                    <a:pt x="9910" y="459"/>
                  </a:cubicBezTo>
                  <a:lnTo>
                    <a:pt x="9910" y="459"/>
                  </a:lnTo>
                  <a:lnTo>
                    <a:pt x="10013" y="524"/>
                  </a:lnTo>
                  <a:cubicBezTo>
                    <a:pt x="10061" y="500"/>
                    <a:pt x="10121" y="465"/>
                    <a:pt x="10168" y="441"/>
                  </a:cubicBezTo>
                  <a:close/>
                  <a:moveTo>
                    <a:pt x="7879" y="0"/>
                  </a:moveTo>
                  <a:cubicBezTo>
                    <a:pt x="6222" y="0"/>
                    <a:pt x="4558" y="504"/>
                    <a:pt x="3108" y="1310"/>
                  </a:cubicBezTo>
                  <a:cubicBezTo>
                    <a:pt x="2286" y="1751"/>
                    <a:pt x="1536" y="2298"/>
                    <a:pt x="953" y="3037"/>
                  </a:cubicBezTo>
                  <a:cubicBezTo>
                    <a:pt x="369" y="3763"/>
                    <a:pt x="0" y="4680"/>
                    <a:pt x="60" y="5608"/>
                  </a:cubicBezTo>
                  <a:cubicBezTo>
                    <a:pt x="95" y="6073"/>
                    <a:pt x="226" y="6513"/>
                    <a:pt x="357" y="6966"/>
                  </a:cubicBezTo>
                  <a:cubicBezTo>
                    <a:pt x="548" y="7561"/>
                    <a:pt x="774" y="8180"/>
                    <a:pt x="1238" y="8609"/>
                  </a:cubicBezTo>
                  <a:lnTo>
                    <a:pt x="1238" y="8454"/>
                  </a:lnTo>
                  <a:lnTo>
                    <a:pt x="1238" y="8216"/>
                  </a:lnTo>
                  <a:lnTo>
                    <a:pt x="1238" y="7739"/>
                  </a:lnTo>
                  <a:cubicBezTo>
                    <a:pt x="1227" y="7394"/>
                    <a:pt x="1203" y="7037"/>
                    <a:pt x="1191" y="6692"/>
                  </a:cubicBezTo>
                  <a:cubicBezTo>
                    <a:pt x="1167" y="6037"/>
                    <a:pt x="1143" y="5382"/>
                    <a:pt x="1262" y="4727"/>
                  </a:cubicBezTo>
                  <a:cubicBezTo>
                    <a:pt x="1310" y="4441"/>
                    <a:pt x="1405" y="4168"/>
                    <a:pt x="1489" y="3894"/>
                  </a:cubicBezTo>
                  <a:cubicBezTo>
                    <a:pt x="1500" y="3846"/>
                    <a:pt x="1524" y="3787"/>
                    <a:pt x="1536" y="3739"/>
                  </a:cubicBezTo>
                  <a:cubicBezTo>
                    <a:pt x="1548" y="3668"/>
                    <a:pt x="1560" y="3596"/>
                    <a:pt x="1584" y="3537"/>
                  </a:cubicBezTo>
                  <a:cubicBezTo>
                    <a:pt x="1655" y="3346"/>
                    <a:pt x="1846" y="3179"/>
                    <a:pt x="1989" y="3025"/>
                  </a:cubicBezTo>
                  <a:cubicBezTo>
                    <a:pt x="2179" y="2846"/>
                    <a:pt x="2381" y="2703"/>
                    <a:pt x="2584" y="2548"/>
                  </a:cubicBezTo>
                  <a:cubicBezTo>
                    <a:pt x="2608" y="2536"/>
                    <a:pt x="2620" y="2525"/>
                    <a:pt x="2632" y="2525"/>
                  </a:cubicBezTo>
                  <a:cubicBezTo>
                    <a:pt x="3084" y="2227"/>
                    <a:pt x="3560" y="2013"/>
                    <a:pt x="4048" y="1810"/>
                  </a:cubicBezTo>
                  <a:cubicBezTo>
                    <a:pt x="5921" y="1068"/>
                    <a:pt x="7892" y="610"/>
                    <a:pt x="9910" y="459"/>
                  </a:cubicBezTo>
                  <a:lnTo>
                    <a:pt x="9910" y="459"/>
                  </a:lnTo>
                  <a:lnTo>
                    <a:pt x="9430" y="155"/>
                  </a:lnTo>
                  <a:cubicBezTo>
                    <a:pt x="8918" y="50"/>
                    <a:pt x="8399" y="0"/>
                    <a:pt x="787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2"/>
            <p:cNvSpPr/>
            <p:nvPr/>
          </p:nvSpPr>
          <p:spPr>
            <a:xfrm>
              <a:off x="4848225" y="3358575"/>
              <a:ext cx="150625" cy="380125"/>
            </a:xfrm>
            <a:custGeom>
              <a:avLst/>
              <a:gdLst/>
              <a:ahLst/>
              <a:cxnLst/>
              <a:rect l="l" t="t" r="r" b="b"/>
              <a:pathLst>
                <a:path w="6025" h="15205" extrusionOk="0">
                  <a:moveTo>
                    <a:pt x="3989" y="1"/>
                  </a:moveTo>
                  <a:lnTo>
                    <a:pt x="3989" y="1"/>
                  </a:lnTo>
                  <a:cubicBezTo>
                    <a:pt x="3012" y="263"/>
                    <a:pt x="2215" y="953"/>
                    <a:pt x="1524" y="1691"/>
                  </a:cubicBezTo>
                  <a:cubicBezTo>
                    <a:pt x="1191" y="2049"/>
                    <a:pt x="857" y="2453"/>
                    <a:pt x="631" y="2906"/>
                  </a:cubicBezTo>
                  <a:cubicBezTo>
                    <a:pt x="441" y="3287"/>
                    <a:pt x="333" y="3715"/>
                    <a:pt x="274" y="4156"/>
                  </a:cubicBezTo>
                  <a:cubicBezTo>
                    <a:pt x="0" y="6097"/>
                    <a:pt x="464" y="8121"/>
                    <a:pt x="1345" y="9895"/>
                  </a:cubicBezTo>
                  <a:cubicBezTo>
                    <a:pt x="2238" y="11669"/>
                    <a:pt x="3524" y="13217"/>
                    <a:pt x="4905" y="14633"/>
                  </a:cubicBezTo>
                  <a:lnTo>
                    <a:pt x="6025" y="15205"/>
                  </a:lnTo>
                  <a:cubicBezTo>
                    <a:pt x="4727" y="13979"/>
                    <a:pt x="3643" y="12514"/>
                    <a:pt x="2810" y="10942"/>
                  </a:cubicBezTo>
                  <a:cubicBezTo>
                    <a:pt x="2131" y="9657"/>
                    <a:pt x="1619" y="8275"/>
                    <a:pt x="1453" y="6847"/>
                  </a:cubicBezTo>
                  <a:cubicBezTo>
                    <a:pt x="1286" y="5418"/>
                    <a:pt x="1464" y="3918"/>
                    <a:pt x="2096" y="2620"/>
                  </a:cubicBezTo>
                  <a:cubicBezTo>
                    <a:pt x="2572" y="1656"/>
                    <a:pt x="3286" y="822"/>
                    <a:pt x="398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2"/>
            <p:cNvSpPr/>
            <p:nvPr/>
          </p:nvSpPr>
          <p:spPr>
            <a:xfrm>
              <a:off x="4703850" y="3721725"/>
              <a:ext cx="277150" cy="212850"/>
            </a:xfrm>
            <a:custGeom>
              <a:avLst/>
              <a:gdLst/>
              <a:ahLst/>
              <a:cxnLst/>
              <a:rect l="l" t="t" r="r" b="b"/>
              <a:pathLst>
                <a:path w="11086" h="8514" extrusionOk="0">
                  <a:moveTo>
                    <a:pt x="10454" y="0"/>
                  </a:moveTo>
                  <a:cubicBezTo>
                    <a:pt x="9264" y="226"/>
                    <a:pt x="8097" y="441"/>
                    <a:pt x="6918" y="703"/>
                  </a:cubicBezTo>
                  <a:cubicBezTo>
                    <a:pt x="5620" y="977"/>
                    <a:pt x="4311" y="1322"/>
                    <a:pt x="3156" y="1953"/>
                  </a:cubicBezTo>
                  <a:cubicBezTo>
                    <a:pt x="1977" y="2584"/>
                    <a:pt x="953" y="3560"/>
                    <a:pt x="477" y="4787"/>
                  </a:cubicBezTo>
                  <a:cubicBezTo>
                    <a:pt x="0" y="6025"/>
                    <a:pt x="179" y="7561"/>
                    <a:pt x="1096" y="8513"/>
                  </a:cubicBezTo>
                  <a:cubicBezTo>
                    <a:pt x="929" y="7037"/>
                    <a:pt x="965" y="5441"/>
                    <a:pt x="1739" y="4179"/>
                  </a:cubicBezTo>
                  <a:cubicBezTo>
                    <a:pt x="2275" y="3322"/>
                    <a:pt x="3096" y="2691"/>
                    <a:pt x="3965" y="2203"/>
                  </a:cubicBezTo>
                  <a:cubicBezTo>
                    <a:pt x="6132" y="1000"/>
                    <a:pt x="8633" y="584"/>
                    <a:pt x="11085" y="286"/>
                  </a:cubicBezTo>
                  <a:lnTo>
                    <a:pt x="1045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2"/>
            <p:cNvSpPr/>
            <p:nvPr/>
          </p:nvSpPr>
          <p:spPr>
            <a:xfrm>
              <a:off x="4657725" y="3686600"/>
              <a:ext cx="264925" cy="150050"/>
            </a:xfrm>
            <a:custGeom>
              <a:avLst/>
              <a:gdLst/>
              <a:ahLst/>
              <a:cxnLst/>
              <a:rect l="l" t="t" r="r" b="b"/>
              <a:pathLst>
                <a:path w="10597" h="6002" extrusionOk="0">
                  <a:moveTo>
                    <a:pt x="9751" y="0"/>
                  </a:moveTo>
                  <a:cubicBezTo>
                    <a:pt x="7537" y="107"/>
                    <a:pt x="5310" y="227"/>
                    <a:pt x="3167" y="810"/>
                  </a:cubicBezTo>
                  <a:cubicBezTo>
                    <a:pt x="2691" y="929"/>
                    <a:pt x="2226" y="1072"/>
                    <a:pt x="1810" y="1334"/>
                  </a:cubicBezTo>
                  <a:cubicBezTo>
                    <a:pt x="1072" y="1774"/>
                    <a:pt x="560" y="2560"/>
                    <a:pt x="298" y="3394"/>
                  </a:cubicBezTo>
                  <a:cubicBezTo>
                    <a:pt x="24" y="4227"/>
                    <a:pt x="0" y="5120"/>
                    <a:pt x="60" y="6001"/>
                  </a:cubicBezTo>
                  <a:cubicBezTo>
                    <a:pt x="417" y="4156"/>
                    <a:pt x="1762" y="2620"/>
                    <a:pt x="3405" y="1715"/>
                  </a:cubicBezTo>
                  <a:cubicBezTo>
                    <a:pt x="5036" y="822"/>
                    <a:pt x="6929" y="500"/>
                    <a:pt x="8811" y="441"/>
                  </a:cubicBezTo>
                  <a:cubicBezTo>
                    <a:pt x="9018" y="433"/>
                    <a:pt x="9225" y="427"/>
                    <a:pt x="9433" y="427"/>
                  </a:cubicBezTo>
                  <a:cubicBezTo>
                    <a:pt x="9821" y="427"/>
                    <a:pt x="10209" y="446"/>
                    <a:pt x="10597" y="500"/>
                  </a:cubicBezTo>
                  <a:lnTo>
                    <a:pt x="975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2"/>
            <p:cNvSpPr/>
            <p:nvPr/>
          </p:nvSpPr>
          <p:spPr>
            <a:xfrm>
              <a:off x="4769625" y="3320475"/>
              <a:ext cx="127125" cy="377750"/>
            </a:xfrm>
            <a:custGeom>
              <a:avLst/>
              <a:gdLst/>
              <a:ahLst/>
              <a:cxnLst/>
              <a:rect l="l" t="t" r="r" b="b"/>
              <a:pathLst>
                <a:path w="5085" h="15110" extrusionOk="0">
                  <a:moveTo>
                    <a:pt x="2453" y="1"/>
                  </a:moveTo>
                  <a:lnTo>
                    <a:pt x="2453" y="1"/>
                  </a:lnTo>
                  <a:cubicBezTo>
                    <a:pt x="1977" y="84"/>
                    <a:pt x="1560" y="382"/>
                    <a:pt x="1203" y="703"/>
                  </a:cubicBezTo>
                  <a:cubicBezTo>
                    <a:pt x="798" y="1072"/>
                    <a:pt x="429" y="1489"/>
                    <a:pt x="215" y="2001"/>
                  </a:cubicBezTo>
                  <a:cubicBezTo>
                    <a:pt x="60" y="2382"/>
                    <a:pt x="13" y="2822"/>
                    <a:pt x="13" y="3239"/>
                  </a:cubicBezTo>
                  <a:cubicBezTo>
                    <a:pt x="1" y="4394"/>
                    <a:pt x="275" y="5537"/>
                    <a:pt x="632" y="6656"/>
                  </a:cubicBezTo>
                  <a:cubicBezTo>
                    <a:pt x="1506" y="9385"/>
                    <a:pt x="2809" y="11980"/>
                    <a:pt x="4482" y="14305"/>
                  </a:cubicBezTo>
                  <a:lnTo>
                    <a:pt x="4482" y="14305"/>
                  </a:lnTo>
                  <a:cubicBezTo>
                    <a:pt x="4477" y="14291"/>
                    <a:pt x="4471" y="14278"/>
                    <a:pt x="4466" y="14264"/>
                  </a:cubicBezTo>
                  <a:cubicBezTo>
                    <a:pt x="3513" y="12002"/>
                    <a:pt x="2596" y="9704"/>
                    <a:pt x="1727" y="7406"/>
                  </a:cubicBezTo>
                  <a:cubicBezTo>
                    <a:pt x="1572" y="7002"/>
                    <a:pt x="1430" y="6609"/>
                    <a:pt x="1334" y="6192"/>
                  </a:cubicBezTo>
                  <a:cubicBezTo>
                    <a:pt x="1263" y="5775"/>
                    <a:pt x="1239" y="5358"/>
                    <a:pt x="1251" y="4930"/>
                  </a:cubicBezTo>
                  <a:cubicBezTo>
                    <a:pt x="1275" y="3549"/>
                    <a:pt x="1620" y="2191"/>
                    <a:pt x="2227" y="953"/>
                  </a:cubicBezTo>
                  <a:cubicBezTo>
                    <a:pt x="2382" y="655"/>
                    <a:pt x="2537" y="334"/>
                    <a:pt x="2453" y="1"/>
                  </a:cubicBezTo>
                  <a:close/>
                  <a:moveTo>
                    <a:pt x="4482" y="14305"/>
                  </a:moveTo>
                  <a:lnTo>
                    <a:pt x="4482" y="14305"/>
                  </a:lnTo>
                  <a:cubicBezTo>
                    <a:pt x="4602" y="14592"/>
                    <a:pt x="4753" y="14892"/>
                    <a:pt x="5002" y="15062"/>
                  </a:cubicBezTo>
                  <a:lnTo>
                    <a:pt x="5002" y="15062"/>
                  </a:lnTo>
                  <a:cubicBezTo>
                    <a:pt x="5002" y="15062"/>
                    <a:pt x="5002" y="15062"/>
                    <a:pt x="5001" y="15062"/>
                  </a:cubicBezTo>
                  <a:lnTo>
                    <a:pt x="5013" y="15069"/>
                  </a:lnTo>
                  <a:lnTo>
                    <a:pt x="5013" y="15069"/>
                  </a:lnTo>
                  <a:cubicBezTo>
                    <a:pt x="5029" y="15079"/>
                    <a:pt x="5045" y="15089"/>
                    <a:pt x="5061" y="15098"/>
                  </a:cubicBezTo>
                  <a:cubicBezTo>
                    <a:pt x="5065" y="15101"/>
                    <a:pt x="5069" y="15102"/>
                    <a:pt x="5071" y="15102"/>
                  </a:cubicBezTo>
                  <a:cubicBezTo>
                    <a:pt x="5071" y="15102"/>
                    <a:pt x="5071" y="15102"/>
                    <a:pt x="5071" y="15102"/>
                  </a:cubicBezTo>
                  <a:lnTo>
                    <a:pt x="5071" y="15102"/>
                  </a:lnTo>
                  <a:lnTo>
                    <a:pt x="5085" y="15110"/>
                  </a:lnTo>
                  <a:cubicBezTo>
                    <a:pt x="5080" y="15104"/>
                    <a:pt x="5076" y="15098"/>
                    <a:pt x="5071" y="15092"/>
                  </a:cubicBezTo>
                  <a:lnTo>
                    <a:pt x="5071" y="15092"/>
                  </a:lnTo>
                  <a:cubicBezTo>
                    <a:pt x="5069" y="15087"/>
                    <a:pt x="5064" y="15081"/>
                    <a:pt x="5058" y="15076"/>
                  </a:cubicBezTo>
                  <a:lnTo>
                    <a:pt x="5058" y="15076"/>
                  </a:lnTo>
                  <a:cubicBezTo>
                    <a:pt x="4862" y="14822"/>
                    <a:pt x="4670" y="14565"/>
                    <a:pt x="4482" y="1430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2"/>
            <p:cNvSpPr/>
            <p:nvPr/>
          </p:nvSpPr>
          <p:spPr>
            <a:xfrm>
              <a:off x="4609200" y="3630750"/>
              <a:ext cx="222375" cy="113625"/>
            </a:xfrm>
            <a:custGeom>
              <a:avLst/>
              <a:gdLst/>
              <a:ahLst/>
              <a:cxnLst/>
              <a:rect l="l" t="t" r="r" b="b"/>
              <a:pathLst>
                <a:path w="8895" h="4545" extrusionOk="0">
                  <a:moveTo>
                    <a:pt x="6110" y="0"/>
                  </a:moveTo>
                  <a:cubicBezTo>
                    <a:pt x="5569" y="0"/>
                    <a:pt x="4906" y="29"/>
                    <a:pt x="4167" y="175"/>
                  </a:cubicBezTo>
                  <a:cubicBezTo>
                    <a:pt x="3108" y="365"/>
                    <a:pt x="2382" y="508"/>
                    <a:pt x="1727" y="972"/>
                  </a:cubicBezTo>
                  <a:cubicBezTo>
                    <a:pt x="608" y="1758"/>
                    <a:pt x="0" y="3211"/>
                    <a:pt x="203" y="4544"/>
                  </a:cubicBezTo>
                  <a:cubicBezTo>
                    <a:pt x="750" y="2889"/>
                    <a:pt x="2143" y="1579"/>
                    <a:pt x="3763" y="960"/>
                  </a:cubicBezTo>
                  <a:cubicBezTo>
                    <a:pt x="4713" y="593"/>
                    <a:pt x="5721" y="431"/>
                    <a:pt x="6733" y="431"/>
                  </a:cubicBezTo>
                  <a:cubicBezTo>
                    <a:pt x="7457" y="431"/>
                    <a:pt x="8184" y="514"/>
                    <a:pt x="8894" y="663"/>
                  </a:cubicBezTo>
                  <a:lnTo>
                    <a:pt x="8466" y="139"/>
                  </a:lnTo>
                  <a:cubicBezTo>
                    <a:pt x="8037" y="79"/>
                    <a:pt x="7418" y="20"/>
                    <a:pt x="6680" y="8"/>
                  </a:cubicBezTo>
                  <a:cubicBezTo>
                    <a:pt x="6510" y="5"/>
                    <a:pt x="6319" y="0"/>
                    <a:pt x="61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2"/>
            <p:cNvSpPr/>
            <p:nvPr/>
          </p:nvSpPr>
          <p:spPr>
            <a:xfrm>
              <a:off x="4705925" y="3356825"/>
              <a:ext cx="112550" cy="289025"/>
            </a:xfrm>
            <a:custGeom>
              <a:avLst/>
              <a:gdLst/>
              <a:ahLst/>
              <a:cxnLst/>
              <a:rect l="l" t="t" r="r" b="b"/>
              <a:pathLst>
                <a:path w="4502" h="11561" extrusionOk="0">
                  <a:moveTo>
                    <a:pt x="1292" y="1"/>
                  </a:moveTo>
                  <a:cubicBezTo>
                    <a:pt x="1273" y="1"/>
                    <a:pt x="417" y="1087"/>
                    <a:pt x="191" y="2238"/>
                  </a:cubicBezTo>
                  <a:cubicBezTo>
                    <a:pt x="60" y="2869"/>
                    <a:pt x="1" y="3857"/>
                    <a:pt x="691" y="5809"/>
                  </a:cubicBezTo>
                  <a:cubicBezTo>
                    <a:pt x="1108" y="7000"/>
                    <a:pt x="1894" y="8786"/>
                    <a:pt x="3406" y="10727"/>
                  </a:cubicBezTo>
                  <a:lnTo>
                    <a:pt x="4501" y="11560"/>
                  </a:lnTo>
                  <a:cubicBezTo>
                    <a:pt x="2323" y="8786"/>
                    <a:pt x="1072" y="5321"/>
                    <a:pt x="953" y="1809"/>
                  </a:cubicBezTo>
                  <a:cubicBezTo>
                    <a:pt x="941" y="1178"/>
                    <a:pt x="953" y="547"/>
                    <a:pt x="1287" y="11"/>
                  </a:cubicBezTo>
                  <a:cubicBezTo>
                    <a:pt x="1291" y="4"/>
                    <a:pt x="1293" y="1"/>
                    <a:pt x="12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2"/>
            <p:cNvSpPr/>
            <p:nvPr/>
          </p:nvSpPr>
          <p:spPr>
            <a:xfrm>
              <a:off x="4565725" y="3580925"/>
              <a:ext cx="185775" cy="94675"/>
            </a:xfrm>
            <a:custGeom>
              <a:avLst/>
              <a:gdLst/>
              <a:ahLst/>
              <a:cxnLst/>
              <a:rect l="l" t="t" r="r" b="b"/>
              <a:pathLst>
                <a:path w="7431" h="3787" extrusionOk="0">
                  <a:moveTo>
                    <a:pt x="6978" y="1"/>
                  </a:moveTo>
                  <a:cubicBezTo>
                    <a:pt x="6168" y="12"/>
                    <a:pt x="4168" y="48"/>
                    <a:pt x="2263" y="227"/>
                  </a:cubicBezTo>
                  <a:cubicBezTo>
                    <a:pt x="1930" y="251"/>
                    <a:pt x="1394" y="346"/>
                    <a:pt x="858" y="715"/>
                  </a:cubicBezTo>
                  <a:cubicBezTo>
                    <a:pt x="382" y="1060"/>
                    <a:pt x="84" y="1620"/>
                    <a:pt x="37" y="2203"/>
                  </a:cubicBezTo>
                  <a:cubicBezTo>
                    <a:pt x="1" y="2787"/>
                    <a:pt x="239" y="3382"/>
                    <a:pt x="668" y="3787"/>
                  </a:cubicBezTo>
                  <a:cubicBezTo>
                    <a:pt x="382" y="3037"/>
                    <a:pt x="727" y="2179"/>
                    <a:pt x="1323" y="1656"/>
                  </a:cubicBezTo>
                  <a:cubicBezTo>
                    <a:pt x="1906" y="1132"/>
                    <a:pt x="2692" y="894"/>
                    <a:pt x="3466" y="715"/>
                  </a:cubicBezTo>
                  <a:cubicBezTo>
                    <a:pt x="4547" y="467"/>
                    <a:pt x="5653" y="343"/>
                    <a:pt x="6764" y="343"/>
                  </a:cubicBezTo>
                  <a:cubicBezTo>
                    <a:pt x="6986" y="343"/>
                    <a:pt x="7208" y="348"/>
                    <a:pt x="7430" y="358"/>
                  </a:cubicBezTo>
                  <a:lnTo>
                    <a:pt x="697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2"/>
            <p:cNvSpPr/>
            <p:nvPr/>
          </p:nvSpPr>
          <p:spPr>
            <a:xfrm>
              <a:off x="4648200" y="3341025"/>
              <a:ext cx="88425" cy="235450"/>
            </a:xfrm>
            <a:custGeom>
              <a:avLst/>
              <a:gdLst/>
              <a:ahLst/>
              <a:cxnLst/>
              <a:rect l="l" t="t" r="r" b="b"/>
              <a:pathLst>
                <a:path w="3537" h="9418" extrusionOk="0">
                  <a:moveTo>
                    <a:pt x="1441" y="0"/>
                  </a:moveTo>
                  <a:cubicBezTo>
                    <a:pt x="607" y="429"/>
                    <a:pt x="131" y="1369"/>
                    <a:pt x="60" y="2310"/>
                  </a:cubicBezTo>
                  <a:cubicBezTo>
                    <a:pt x="0" y="3251"/>
                    <a:pt x="286" y="4167"/>
                    <a:pt x="643" y="5037"/>
                  </a:cubicBezTo>
                  <a:cubicBezTo>
                    <a:pt x="1263" y="6491"/>
                    <a:pt x="2114" y="7849"/>
                    <a:pt x="3170" y="9025"/>
                  </a:cubicBezTo>
                  <a:lnTo>
                    <a:pt x="3170" y="9025"/>
                  </a:lnTo>
                  <a:lnTo>
                    <a:pt x="2357" y="7120"/>
                  </a:lnTo>
                  <a:cubicBezTo>
                    <a:pt x="1703" y="5596"/>
                    <a:pt x="1048" y="3989"/>
                    <a:pt x="1203" y="2334"/>
                  </a:cubicBezTo>
                  <a:cubicBezTo>
                    <a:pt x="1286" y="1548"/>
                    <a:pt x="1548" y="774"/>
                    <a:pt x="1441" y="0"/>
                  </a:cubicBezTo>
                  <a:close/>
                  <a:moveTo>
                    <a:pt x="3170" y="9025"/>
                  </a:moveTo>
                  <a:lnTo>
                    <a:pt x="3286" y="9299"/>
                  </a:lnTo>
                  <a:lnTo>
                    <a:pt x="3536" y="9418"/>
                  </a:lnTo>
                  <a:cubicBezTo>
                    <a:pt x="3411" y="9290"/>
                    <a:pt x="3289" y="9159"/>
                    <a:pt x="3170" y="902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2"/>
            <p:cNvSpPr/>
            <p:nvPr/>
          </p:nvSpPr>
          <p:spPr>
            <a:xfrm>
              <a:off x="4555025" y="3524250"/>
              <a:ext cx="141400" cy="59500"/>
            </a:xfrm>
            <a:custGeom>
              <a:avLst/>
              <a:gdLst/>
              <a:ahLst/>
              <a:cxnLst/>
              <a:rect l="l" t="t" r="r" b="b"/>
              <a:pathLst>
                <a:path w="5656" h="2380" extrusionOk="0">
                  <a:moveTo>
                    <a:pt x="2838" y="0"/>
                  </a:moveTo>
                  <a:cubicBezTo>
                    <a:pt x="2610" y="0"/>
                    <a:pt x="2370" y="20"/>
                    <a:pt x="2120" y="65"/>
                  </a:cubicBezTo>
                  <a:cubicBezTo>
                    <a:pt x="1703" y="148"/>
                    <a:pt x="643" y="339"/>
                    <a:pt x="369" y="994"/>
                  </a:cubicBezTo>
                  <a:cubicBezTo>
                    <a:pt x="298" y="1172"/>
                    <a:pt x="191" y="1541"/>
                    <a:pt x="131" y="1815"/>
                  </a:cubicBezTo>
                  <a:cubicBezTo>
                    <a:pt x="0" y="2315"/>
                    <a:pt x="24" y="2363"/>
                    <a:pt x="36" y="2375"/>
                  </a:cubicBezTo>
                  <a:cubicBezTo>
                    <a:pt x="42" y="2378"/>
                    <a:pt x="48" y="2380"/>
                    <a:pt x="54" y="2380"/>
                  </a:cubicBezTo>
                  <a:cubicBezTo>
                    <a:pt x="189" y="2380"/>
                    <a:pt x="545" y="1713"/>
                    <a:pt x="1215" y="1339"/>
                  </a:cubicBezTo>
                  <a:cubicBezTo>
                    <a:pt x="1429" y="1220"/>
                    <a:pt x="1727" y="1101"/>
                    <a:pt x="2798" y="1041"/>
                  </a:cubicBezTo>
                  <a:cubicBezTo>
                    <a:pt x="3119" y="1023"/>
                    <a:pt x="3418" y="1017"/>
                    <a:pt x="3693" y="1017"/>
                  </a:cubicBezTo>
                  <a:cubicBezTo>
                    <a:pt x="4437" y="1017"/>
                    <a:pt x="5005" y="1065"/>
                    <a:pt x="5334" y="1065"/>
                  </a:cubicBezTo>
                  <a:cubicBezTo>
                    <a:pt x="5530" y="1065"/>
                    <a:pt x="5641" y="1048"/>
                    <a:pt x="5656" y="994"/>
                  </a:cubicBezTo>
                  <a:cubicBezTo>
                    <a:pt x="5656" y="958"/>
                    <a:pt x="5656" y="886"/>
                    <a:pt x="5203" y="660"/>
                  </a:cubicBezTo>
                  <a:cubicBezTo>
                    <a:pt x="4676" y="406"/>
                    <a:pt x="3877" y="0"/>
                    <a:pt x="28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2"/>
            <p:cNvSpPr/>
            <p:nvPr/>
          </p:nvSpPr>
          <p:spPr>
            <a:xfrm>
              <a:off x="4609200" y="3355900"/>
              <a:ext cx="53600" cy="157775"/>
            </a:xfrm>
            <a:custGeom>
              <a:avLst/>
              <a:gdLst/>
              <a:ahLst/>
              <a:cxnLst/>
              <a:rect l="l" t="t" r="r" b="b"/>
              <a:pathLst>
                <a:path w="2144" h="6311" extrusionOk="0">
                  <a:moveTo>
                    <a:pt x="1143" y="0"/>
                  </a:moveTo>
                  <a:lnTo>
                    <a:pt x="1143" y="0"/>
                  </a:lnTo>
                  <a:cubicBezTo>
                    <a:pt x="631" y="215"/>
                    <a:pt x="274" y="715"/>
                    <a:pt x="131" y="1263"/>
                  </a:cubicBezTo>
                  <a:cubicBezTo>
                    <a:pt x="0" y="1822"/>
                    <a:pt x="60" y="2382"/>
                    <a:pt x="191" y="2929"/>
                  </a:cubicBezTo>
                  <a:cubicBezTo>
                    <a:pt x="429" y="3930"/>
                    <a:pt x="881" y="4870"/>
                    <a:pt x="1500" y="5656"/>
                  </a:cubicBezTo>
                  <a:lnTo>
                    <a:pt x="1155" y="5382"/>
                  </a:lnTo>
                  <a:lnTo>
                    <a:pt x="1155" y="5382"/>
                  </a:lnTo>
                  <a:cubicBezTo>
                    <a:pt x="1429" y="5751"/>
                    <a:pt x="1751" y="6061"/>
                    <a:pt x="2143" y="6311"/>
                  </a:cubicBezTo>
                  <a:cubicBezTo>
                    <a:pt x="1429" y="5477"/>
                    <a:pt x="1060" y="4394"/>
                    <a:pt x="941" y="3287"/>
                  </a:cubicBezTo>
                  <a:cubicBezTo>
                    <a:pt x="822" y="2191"/>
                    <a:pt x="953" y="1084"/>
                    <a:pt x="11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2"/>
            <p:cNvSpPr/>
            <p:nvPr/>
          </p:nvSpPr>
          <p:spPr>
            <a:xfrm>
              <a:off x="4536575" y="3494600"/>
              <a:ext cx="106875" cy="54800"/>
            </a:xfrm>
            <a:custGeom>
              <a:avLst/>
              <a:gdLst/>
              <a:ahLst/>
              <a:cxnLst/>
              <a:rect l="l" t="t" r="r" b="b"/>
              <a:pathLst>
                <a:path w="4275" h="2192" extrusionOk="0">
                  <a:moveTo>
                    <a:pt x="1548" y="1"/>
                  </a:moveTo>
                  <a:cubicBezTo>
                    <a:pt x="1298" y="1"/>
                    <a:pt x="1048" y="1"/>
                    <a:pt x="822" y="84"/>
                  </a:cubicBezTo>
                  <a:cubicBezTo>
                    <a:pt x="441" y="215"/>
                    <a:pt x="167" y="584"/>
                    <a:pt x="84" y="989"/>
                  </a:cubicBezTo>
                  <a:cubicBezTo>
                    <a:pt x="0" y="1394"/>
                    <a:pt x="84" y="1822"/>
                    <a:pt x="262" y="2192"/>
                  </a:cubicBezTo>
                  <a:cubicBezTo>
                    <a:pt x="465" y="1406"/>
                    <a:pt x="1119" y="798"/>
                    <a:pt x="1881" y="501"/>
                  </a:cubicBezTo>
                  <a:cubicBezTo>
                    <a:pt x="2392" y="301"/>
                    <a:pt x="2930" y="225"/>
                    <a:pt x="3473" y="225"/>
                  </a:cubicBezTo>
                  <a:cubicBezTo>
                    <a:pt x="3740" y="225"/>
                    <a:pt x="4008" y="243"/>
                    <a:pt x="4275" y="275"/>
                  </a:cubicBezTo>
                  <a:lnTo>
                    <a:pt x="4072" y="215"/>
                  </a:lnTo>
                  <a:cubicBezTo>
                    <a:pt x="3239" y="108"/>
                    <a:pt x="2405" y="37"/>
                    <a:pt x="154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2"/>
            <p:cNvSpPr/>
            <p:nvPr/>
          </p:nvSpPr>
          <p:spPr>
            <a:xfrm>
              <a:off x="4532700" y="3459825"/>
              <a:ext cx="89325" cy="25875"/>
            </a:xfrm>
            <a:custGeom>
              <a:avLst/>
              <a:gdLst/>
              <a:ahLst/>
              <a:cxnLst/>
              <a:rect l="l" t="t" r="r" b="b"/>
              <a:pathLst>
                <a:path w="3573" h="1035" extrusionOk="0">
                  <a:moveTo>
                    <a:pt x="1339" y="0"/>
                  </a:moveTo>
                  <a:cubicBezTo>
                    <a:pt x="1242" y="0"/>
                    <a:pt x="1145" y="7"/>
                    <a:pt x="1048" y="23"/>
                  </a:cubicBezTo>
                  <a:cubicBezTo>
                    <a:pt x="512" y="106"/>
                    <a:pt x="12" y="499"/>
                    <a:pt x="0" y="1035"/>
                  </a:cubicBezTo>
                  <a:cubicBezTo>
                    <a:pt x="590" y="604"/>
                    <a:pt x="1322" y="384"/>
                    <a:pt x="2054" y="384"/>
                  </a:cubicBezTo>
                  <a:cubicBezTo>
                    <a:pt x="2577" y="384"/>
                    <a:pt x="3101" y="497"/>
                    <a:pt x="3572" y="725"/>
                  </a:cubicBezTo>
                  <a:lnTo>
                    <a:pt x="3215" y="463"/>
                  </a:lnTo>
                  <a:cubicBezTo>
                    <a:pt x="3001" y="404"/>
                    <a:pt x="2810" y="320"/>
                    <a:pt x="2596" y="261"/>
                  </a:cubicBezTo>
                  <a:cubicBezTo>
                    <a:pt x="2198" y="134"/>
                    <a:pt x="1768" y="0"/>
                    <a:pt x="133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2"/>
            <p:cNvSpPr/>
            <p:nvPr/>
          </p:nvSpPr>
          <p:spPr>
            <a:xfrm>
              <a:off x="4582100" y="3380300"/>
              <a:ext cx="18775" cy="73850"/>
            </a:xfrm>
            <a:custGeom>
              <a:avLst/>
              <a:gdLst/>
              <a:ahLst/>
              <a:cxnLst/>
              <a:rect l="l" t="t" r="r" b="b"/>
              <a:pathLst>
                <a:path w="751" h="2954" extrusionOk="0">
                  <a:moveTo>
                    <a:pt x="691" y="1"/>
                  </a:moveTo>
                  <a:lnTo>
                    <a:pt x="691" y="1"/>
                  </a:lnTo>
                  <a:cubicBezTo>
                    <a:pt x="370" y="144"/>
                    <a:pt x="144" y="465"/>
                    <a:pt x="72" y="822"/>
                  </a:cubicBezTo>
                  <a:cubicBezTo>
                    <a:pt x="1" y="1168"/>
                    <a:pt x="37" y="1537"/>
                    <a:pt x="120" y="1882"/>
                  </a:cubicBezTo>
                  <a:cubicBezTo>
                    <a:pt x="179" y="2144"/>
                    <a:pt x="251" y="2406"/>
                    <a:pt x="334" y="2668"/>
                  </a:cubicBezTo>
                  <a:lnTo>
                    <a:pt x="751" y="2954"/>
                  </a:lnTo>
                  <a:cubicBezTo>
                    <a:pt x="620" y="2775"/>
                    <a:pt x="525" y="2549"/>
                    <a:pt x="453" y="2323"/>
                  </a:cubicBezTo>
                  <a:cubicBezTo>
                    <a:pt x="370" y="2001"/>
                    <a:pt x="394" y="1644"/>
                    <a:pt x="418" y="1299"/>
                  </a:cubicBezTo>
                  <a:cubicBezTo>
                    <a:pt x="429" y="1156"/>
                    <a:pt x="429" y="1001"/>
                    <a:pt x="453" y="858"/>
                  </a:cubicBezTo>
                  <a:cubicBezTo>
                    <a:pt x="501" y="560"/>
                    <a:pt x="572" y="275"/>
                    <a:pt x="6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2"/>
            <p:cNvSpPr/>
            <p:nvPr/>
          </p:nvSpPr>
          <p:spPr>
            <a:xfrm>
              <a:off x="4533900" y="3432550"/>
              <a:ext cx="58650" cy="17950"/>
            </a:xfrm>
            <a:custGeom>
              <a:avLst/>
              <a:gdLst/>
              <a:ahLst/>
              <a:cxnLst/>
              <a:rect l="l" t="t" r="r" b="b"/>
              <a:pathLst>
                <a:path w="2346" h="718" extrusionOk="0">
                  <a:moveTo>
                    <a:pt x="1198" y="0"/>
                  </a:moveTo>
                  <a:cubicBezTo>
                    <a:pt x="782" y="0"/>
                    <a:pt x="367" y="237"/>
                    <a:pt x="83" y="554"/>
                  </a:cubicBezTo>
                  <a:cubicBezTo>
                    <a:pt x="36" y="578"/>
                    <a:pt x="0" y="637"/>
                    <a:pt x="36" y="685"/>
                  </a:cubicBezTo>
                  <a:cubicBezTo>
                    <a:pt x="54" y="709"/>
                    <a:pt x="80" y="718"/>
                    <a:pt x="109" y="718"/>
                  </a:cubicBezTo>
                  <a:cubicBezTo>
                    <a:pt x="137" y="718"/>
                    <a:pt x="167" y="709"/>
                    <a:pt x="191" y="697"/>
                  </a:cubicBezTo>
                  <a:cubicBezTo>
                    <a:pt x="624" y="545"/>
                    <a:pt x="1088" y="465"/>
                    <a:pt x="1552" y="465"/>
                  </a:cubicBezTo>
                  <a:cubicBezTo>
                    <a:pt x="1814" y="465"/>
                    <a:pt x="2076" y="491"/>
                    <a:pt x="2334" y="542"/>
                  </a:cubicBezTo>
                  <a:lnTo>
                    <a:pt x="2346" y="483"/>
                  </a:lnTo>
                  <a:cubicBezTo>
                    <a:pt x="2024" y="256"/>
                    <a:pt x="1691" y="30"/>
                    <a:pt x="1310" y="6"/>
                  </a:cubicBezTo>
                  <a:cubicBezTo>
                    <a:pt x="1272" y="2"/>
                    <a:pt x="1235" y="0"/>
                    <a:pt x="11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2"/>
            <p:cNvSpPr/>
            <p:nvPr/>
          </p:nvSpPr>
          <p:spPr>
            <a:xfrm>
              <a:off x="4552950" y="3400550"/>
              <a:ext cx="626875" cy="408100"/>
            </a:xfrm>
            <a:custGeom>
              <a:avLst/>
              <a:gdLst/>
              <a:ahLst/>
              <a:cxnLst/>
              <a:rect l="l" t="t" r="r" b="b"/>
              <a:pathLst>
                <a:path w="25075" h="16324" extrusionOk="0">
                  <a:moveTo>
                    <a:pt x="0" y="0"/>
                  </a:moveTo>
                  <a:cubicBezTo>
                    <a:pt x="1524" y="2024"/>
                    <a:pt x="3250" y="3906"/>
                    <a:pt x="5144" y="5644"/>
                  </a:cubicBezTo>
                  <a:cubicBezTo>
                    <a:pt x="6072" y="6501"/>
                    <a:pt x="7060" y="7323"/>
                    <a:pt x="8061" y="8097"/>
                  </a:cubicBezTo>
                  <a:cubicBezTo>
                    <a:pt x="8561" y="8478"/>
                    <a:pt x="9061" y="8871"/>
                    <a:pt x="9585" y="9228"/>
                  </a:cubicBezTo>
                  <a:cubicBezTo>
                    <a:pt x="9858" y="9406"/>
                    <a:pt x="10108" y="9597"/>
                    <a:pt x="10370" y="9775"/>
                  </a:cubicBezTo>
                  <a:lnTo>
                    <a:pt x="11168" y="10311"/>
                  </a:lnTo>
                  <a:cubicBezTo>
                    <a:pt x="13311" y="11680"/>
                    <a:pt x="15538" y="12907"/>
                    <a:pt x="17871" y="13919"/>
                  </a:cubicBezTo>
                  <a:cubicBezTo>
                    <a:pt x="20193" y="14931"/>
                    <a:pt x="22610" y="15752"/>
                    <a:pt x="25075" y="16324"/>
                  </a:cubicBezTo>
                  <a:cubicBezTo>
                    <a:pt x="22693" y="15455"/>
                    <a:pt x="20372" y="14478"/>
                    <a:pt x="18109" y="13383"/>
                  </a:cubicBezTo>
                  <a:cubicBezTo>
                    <a:pt x="17550" y="13109"/>
                    <a:pt x="17002" y="12812"/>
                    <a:pt x="16431" y="12538"/>
                  </a:cubicBezTo>
                  <a:cubicBezTo>
                    <a:pt x="16157" y="12383"/>
                    <a:pt x="15883" y="12240"/>
                    <a:pt x="15597" y="12085"/>
                  </a:cubicBezTo>
                  <a:lnTo>
                    <a:pt x="15180" y="11859"/>
                  </a:lnTo>
                  <a:lnTo>
                    <a:pt x="14788" y="11621"/>
                  </a:lnTo>
                  <a:cubicBezTo>
                    <a:pt x="13680" y="11014"/>
                    <a:pt x="12621" y="10359"/>
                    <a:pt x="11573" y="9680"/>
                  </a:cubicBezTo>
                  <a:lnTo>
                    <a:pt x="10775" y="9156"/>
                  </a:lnTo>
                  <a:cubicBezTo>
                    <a:pt x="10513" y="8978"/>
                    <a:pt x="10263" y="8799"/>
                    <a:pt x="10001" y="8621"/>
                  </a:cubicBezTo>
                  <a:cubicBezTo>
                    <a:pt x="9489" y="8263"/>
                    <a:pt x="8977" y="7894"/>
                    <a:pt x="8477" y="7513"/>
                  </a:cubicBezTo>
                  <a:cubicBezTo>
                    <a:pt x="7441" y="6775"/>
                    <a:pt x="6477" y="5977"/>
                    <a:pt x="5513" y="5180"/>
                  </a:cubicBezTo>
                  <a:cubicBezTo>
                    <a:pt x="3572" y="3560"/>
                    <a:pt x="1762" y="1834"/>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09542697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76"/>
        <p:cNvGrpSpPr/>
        <p:nvPr/>
      </p:nvGrpSpPr>
      <p:grpSpPr>
        <a:xfrm>
          <a:off x="0" y="0"/>
          <a:ext cx="0" cy="0"/>
          <a:chOff x="0" y="0"/>
          <a:chExt cx="0" cy="0"/>
        </a:xfrm>
      </p:grpSpPr>
      <p:sp>
        <p:nvSpPr>
          <p:cNvPr id="77" name="Google Shape;77;p3"/>
          <p:cNvSpPr txBox="1">
            <a:spLocks noGrp="1"/>
          </p:cNvSpPr>
          <p:nvPr>
            <p:ph type="title"/>
          </p:nvPr>
        </p:nvSpPr>
        <p:spPr>
          <a:xfrm>
            <a:off x="4520100" y="2386225"/>
            <a:ext cx="3910800" cy="8418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50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78" name="Google Shape;78;p3"/>
          <p:cNvSpPr txBox="1">
            <a:spLocks noGrp="1"/>
          </p:cNvSpPr>
          <p:nvPr>
            <p:ph type="title" idx="2" hasCustomPrompt="1"/>
          </p:nvPr>
        </p:nvSpPr>
        <p:spPr>
          <a:xfrm>
            <a:off x="4520100" y="1383025"/>
            <a:ext cx="3910800" cy="1003200"/>
          </a:xfrm>
          <a:prstGeom prst="rect">
            <a:avLst/>
          </a:prstGeom>
        </p:spPr>
        <p:txBody>
          <a:bodyPr spcFirstLastPara="1" wrap="square" lIns="91425" tIns="91425" rIns="91425" bIns="91425" anchor="b" anchorCtr="0">
            <a:noAutofit/>
          </a:bodyPr>
          <a:lstStyle>
            <a:lvl1pPr lvl="0" rtl="0">
              <a:spcBef>
                <a:spcPts val="0"/>
              </a:spcBef>
              <a:spcAft>
                <a:spcPts val="0"/>
              </a:spcAft>
              <a:buSzPts val="6000"/>
              <a:buNone/>
              <a:defRPr sz="6000">
                <a:solidFill>
                  <a:schemeClr val="accent4"/>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79" name="Google Shape;79;p3"/>
          <p:cNvSpPr txBox="1">
            <a:spLocks noGrp="1"/>
          </p:cNvSpPr>
          <p:nvPr>
            <p:ph type="subTitle" idx="1"/>
          </p:nvPr>
        </p:nvSpPr>
        <p:spPr>
          <a:xfrm>
            <a:off x="4520100" y="3393000"/>
            <a:ext cx="3910800" cy="3675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80" name="Google Shape;80;p3"/>
          <p:cNvGrpSpPr/>
          <p:nvPr/>
        </p:nvGrpSpPr>
        <p:grpSpPr>
          <a:xfrm rot="1432807" flipH="1">
            <a:off x="-629832" y="4094520"/>
            <a:ext cx="1492488" cy="2705076"/>
            <a:chOff x="5329525" y="1305350"/>
            <a:chExt cx="595325" cy="1079025"/>
          </a:xfrm>
        </p:grpSpPr>
        <p:sp>
          <p:nvSpPr>
            <p:cNvPr id="81" name="Google Shape;81;p3"/>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3"/>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3"/>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3"/>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3"/>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3"/>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3"/>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3"/>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3"/>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3"/>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1" name="Google Shape;91;p3"/>
          <p:cNvGrpSpPr/>
          <p:nvPr/>
        </p:nvGrpSpPr>
        <p:grpSpPr>
          <a:xfrm rot="-689217">
            <a:off x="39958" y="3595905"/>
            <a:ext cx="1356593" cy="2458821"/>
            <a:chOff x="5329525" y="1305350"/>
            <a:chExt cx="595325" cy="1079025"/>
          </a:xfrm>
        </p:grpSpPr>
        <p:sp>
          <p:nvSpPr>
            <p:cNvPr id="92" name="Google Shape;92;p3"/>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3"/>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3"/>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3"/>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3"/>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3"/>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3"/>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3"/>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3"/>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3"/>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2" name="Google Shape;102;p3"/>
          <p:cNvGrpSpPr/>
          <p:nvPr/>
        </p:nvGrpSpPr>
        <p:grpSpPr>
          <a:xfrm>
            <a:off x="8316796" y="2886510"/>
            <a:ext cx="947638" cy="1717592"/>
            <a:chOff x="5329525" y="1305350"/>
            <a:chExt cx="595325" cy="1079025"/>
          </a:xfrm>
        </p:grpSpPr>
        <p:sp>
          <p:nvSpPr>
            <p:cNvPr id="103" name="Google Shape;103;p3"/>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3"/>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3"/>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3"/>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3"/>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3"/>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3"/>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3"/>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3"/>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3"/>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3" name="Google Shape;113;p3"/>
          <p:cNvGrpSpPr/>
          <p:nvPr/>
        </p:nvGrpSpPr>
        <p:grpSpPr>
          <a:xfrm rot="856444">
            <a:off x="7980362" y="4100119"/>
            <a:ext cx="1777123" cy="1769839"/>
            <a:chOff x="4532700" y="3320475"/>
            <a:chExt cx="647125" cy="644450"/>
          </a:xfrm>
        </p:grpSpPr>
        <p:sp>
          <p:nvSpPr>
            <p:cNvPr id="114" name="Google Shape;114;p3"/>
            <p:cNvSpPr/>
            <p:nvPr/>
          </p:nvSpPr>
          <p:spPr>
            <a:xfrm>
              <a:off x="4941975" y="3407400"/>
              <a:ext cx="118800" cy="358075"/>
            </a:xfrm>
            <a:custGeom>
              <a:avLst/>
              <a:gdLst/>
              <a:ahLst/>
              <a:cxnLst/>
              <a:rect l="l" t="t" r="r" b="b"/>
              <a:pathLst>
                <a:path w="4752" h="14323" extrusionOk="0">
                  <a:moveTo>
                    <a:pt x="4751" y="0"/>
                  </a:moveTo>
                  <a:lnTo>
                    <a:pt x="4751" y="0"/>
                  </a:lnTo>
                  <a:cubicBezTo>
                    <a:pt x="3775" y="334"/>
                    <a:pt x="2822" y="810"/>
                    <a:pt x="2036" y="1489"/>
                  </a:cubicBezTo>
                  <a:cubicBezTo>
                    <a:pt x="1227" y="2167"/>
                    <a:pt x="584" y="3024"/>
                    <a:pt x="274" y="4025"/>
                  </a:cubicBezTo>
                  <a:cubicBezTo>
                    <a:pt x="72" y="4679"/>
                    <a:pt x="0" y="5382"/>
                    <a:pt x="12" y="6072"/>
                  </a:cubicBezTo>
                  <a:cubicBezTo>
                    <a:pt x="48" y="9370"/>
                    <a:pt x="1405" y="12502"/>
                    <a:pt x="4215" y="14228"/>
                  </a:cubicBezTo>
                  <a:lnTo>
                    <a:pt x="4370" y="14288"/>
                  </a:lnTo>
                  <a:cubicBezTo>
                    <a:pt x="4343" y="14288"/>
                    <a:pt x="4379" y="14323"/>
                    <a:pt x="4402" y="14323"/>
                  </a:cubicBezTo>
                  <a:cubicBezTo>
                    <a:pt x="4409" y="14323"/>
                    <a:pt x="4415" y="14320"/>
                    <a:pt x="4418" y="14312"/>
                  </a:cubicBezTo>
                  <a:cubicBezTo>
                    <a:pt x="4430" y="14288"/>
                    <a:pt x="4418" y="14252"/>
                    <a:pt x="4382" y="14228"/>
                  </a:cubicBezTo>
                  <a:cubicBezTo>
                    <a:pt x="3834" y="13633"/>
                    <a:pt x="3346" y="12966"/>
                    <a:pt x="2846" y="12335"/>
                  </a:cubicBezTo>
                  <a:cubicBezTo>
                    <a:pt x="2477" y="11847"/>
                    <a:pt x="2108" y="11347"/>
                    <a:pt x="1822" y="10799"/>
                  </a:cubicBezTo>
                  <a:cubicBezTo>
                    <a:pt x="1572" y="10275"/>
                    <a:pt x="1394" y="9692"/>
                    <a:pt x="1263" y="9132"/>
                  </a:cubicBezTo>
                  <a:cubicBezTo>
                    <a:pt x="1120" y="8608"/>
                    <a:pt x="1024" y="8073"/>
                    <a:pt x="977" y="7525"/>
                  </a:cubicBezTo>
                  <a:cubicBezTo>
                    <a:pt x="846" y="6049"/>
                    <a:pt x="1096" y="4537"/>
                    <a:pt x="1751" y="3191"/>
                  </a:cubicBezTo>
                  <a:cubicBezTo>
                    <a:pt x="2406" y="1858"/>
                    <a:pt x="3465" y="703"/>
                    <a:pt x="475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3"/>
            <p:cNvSpPr/>
            <p:nvPr/>
          </p:nvSpPr>
          <p:spPr>
            <a:xfrm>
              <a:off x="4796725" y="3749700"/>
              <a:ext cx="254225" cy="215225"/>
            </a:xfrm>
            <a:custGeom>
              <a:avLst/>
              <a:gdLst/>
              <a:ahLst/>
              <a:cxnLst/>
              <a:rect l="l" t="t" r="r" b="b"/>
              <a:pathLst>
                <a:path w="10169" h="8609" extrusionOk="0">
                  <a:moveTo>
                    <a:pt x="10168" y="441"/>
                  </a:moveTo>
                  <a:lnTo>
                    <a:pt x="10168" y="441"/>
                  </a:lnTo>
                  <a:cubicBezTo>
                    <a:pt x="10082" y="446"/>
                    <a:pt x="9996" y="452"/>
                    <a:pt x="9910" y="459"/>
                  </a:cubicBezTo>
                  <a:lnTo>
                    <a:pt x="9910" y="459"/>
                  </a:lnTo>
                  <a:lnTo>
                    <a:pt x="10013" y="524"/>
                  </a:lnTo>
                  <a:cubicBezTo>
                    <a:pt x="10061" y="500"/>
                    <a:pt x="10121" y="465"/>
                    <a:pt x="10168" y="441"/>
                  </a:cubicBezTo>
                  <a:close/>
                  <a:moveTo>
                    <a:pt x="7879" y="0"/>
                  </a:moveTo>
                  <a:cubicBezTo>
                    <a:pt x="6222" y="0"/>
                    <a:pt x="4558" y="504"/>
                    <a:pt x="3108" y="1310"/>
                  </a:cubicBezTo>
                  <a:cubicBezTo>
                    <a:pt x="2286" y="1751"/>
                    <a:pt x="1536" y="2298"/>
                    <a:pt x="953" y="3037"/>
                  </a:cubicBezTo>
                  <a:cubicBezTo>
                    <a:pt x="369" y="3763"/>
                    <a:pt x="0" y="4680"/>
                    <a:pt x="60" y="5608"/>
                  </a:cubicBezTo>
                  <a:cubicBezTo>
                    <a:pt x="95" y="6073"/>
                    <a:pt x="226" y="6513"/>
                    <a:pt x="357" y="6966"/>
                  </a:cubicBezTo>
                  <a:cubicBezTo>
                    <a:pt x="548" y="7561"/>
                    <a:pt x="774" y="8180"/>
                    <a:pt x="1238" y="8609"/>
                  </a:cubicBezTo>
                  <a:lnTo>
                    <a:pt x="1238" y="8454"/>
                  </a:lnTo>
                  <a:lnTo>
                    <a:pt x="1238" y="8216"/>
                  </a:lnTo>
                  <a:lnTo>
                    <a:pt x="1238" y="7739"/>
                  </a:lnTo>
                  <a:cubicBezTo>
                    <a:pt x="1227" y="7394"/>
                    <a:pt x="1203" y="7037"/>
                    <a:pt x="1191" y="6692"/>
                  </a:cubicBezTo>
                  <a:cubicBezTo>
                    <a:pt x="1167" y="6037"/>
                    <a:pt x="1143" y="5382"/>
                    <a:pt x="1262" y="4727"/>
                  </a:cubicBezTo>
                  <a:cubicBezTo>
                    <a:pt x="1310" y="4441"/>
                    <a:pt x="1405" y="4168"/>
                    <a:pt x="1489" y="3894"/>
                  </a:cubicBezTo>
                  <a:cubicBezTo>
                    <a:pt x="1500" y="3846"/>
                    <a:pt x="1524" y="3787"/>
                    <a:pt x="1536" y="3739"/>
                  </a:cubicBezTo>
                  <a:cubicBezTo>
                    <a:pt x="1548" y="3668"/>
                    <a:pt x="1560" y="3596"/>
                    <a:pt x="1584" y="3537"/>
                  </a:cubicBezTo>
                  <a:cubicBezTo>
                    <a:pt x="1655" y="3346"/>
                    <a:pt x="1846" y="3179"/>
                    <a:pt x="1989" y="3025"/>
                  </a:cubicBezTo>
                  <a:cubicBezTo>
                    <a:pt x="2179" y="2846"/>
                    <a:pt x="2381" y="2703"/>
                    <a:pt x="2584" y="2548"/>
                  </a:cubicBezTo>
                  <a:cubicBezTo>
                    <a:pt x="2608" y="2536"/>
                    <a:pt x="2620" y="2525"/>
                    <a:pt x="2632" y="2525"/>
                  </a:cubicBezTo>
                  <a:cubicBezTo>
                    <a:pt x="3084" y="2227"/>
                    <a:pt x="3560" y="2013"/>
                    <a:pt x="4048" y="1810"/>
                  </a:cubicBezTo>
                  <a:cubicBezTo>
                    <a:pt x="5921" y="1068"/>
                    <a:pt x="7892" y="610"/>
                    <a:pt x="9910" y="459"/>
                  </a:cubicBezTo>
                  <a:lnTo>
                    <a:pt x="9910" y="459"/>
                  </a:lnTo>
                  <a:lnTo>
                    <a:pt x="9430" y="155"/>
                  </a:lnTo>
                  <a:cubicBezTo>
                    <a:pt x="8918" y="50"/>
                    <a:pt x="8399" y="0"/>
                    <a:pt x="787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3"/>
            <p:cNvSpPr/>
            <p:nvPr/>
          </p:nvSpPr>
          <p:spPr>
            <a:xfrm>
              <a:off x="4848225" y="3358575"/>
              <a:ext cx="150625" cy="380125"/>
            </a:xfrm>
            <a:custGeom>
              <a:avLst/>
              <a:gdLst/>
              <a:ahLst/>
              <a:cxnLst/>
              <a:rect l="l" t="t" r="r" b="b"/>
              <a:pathLst>
                <a:path w="6025" h="15205" extrusionOk="0">
                  <a:moveTo>
                    <a:pt x="3989" y="1"/>
                  </a:moveTo>
                  <a:lnTo>
                    <a:pt x="3989" y="1"/>
                  </a:lnTo>
                  <a:cubicBezTo>
                    <a:pt x="3012" y="263"/>
                    <a:pt x="2215" y="953"/>
                    <a:pt x="1524" y="1691"/>
                  </a:cubicBezTo>
                  <a:cubicBezTo>
                    <a:pt x="1191" y="2049"/>
                    <a:pt x="857" y="2453"/>
                    <a:pt x="631" y="2906"/>
                  </a:cubicBezTo>
                  <a:cubicBezTo>
                    <a:pt x="441" y="3287"/>
                    <a:pt x="333" y="3715"/>
                    <a:pt x="274" y="4156"/>
                  </a:cubicBezTo>
                  <a:cubicBezTo>
                    <a:pt x="0" y="6097"/>
                    <a:pt x="464" y="8121"/>
                    <a:pt x="1345" y="9895"/>
                  </a:cubicBezTo>
                  <a:cubicBezTo>
                    <a:pt x="2238" y="11669"/>
                    <a:pt x="3524" y="13217"/>
                    <a:pt x="4905" y="14633"/>
                  </a:cubicBezTo>
                  <a:lnTo>
                    <a:pt x="6025" y="15205"/>
                  </a:lnTo>
                  <a:cubicBezTo>
                    <a:pt x="4727" y="13979"/>
                    <a:pt x="3643" y="12514"/>
                    <a:pt x="2810" y="10942"/>
                  </a:cubicBezTo>
                  <a:cubicBezTo>
                    <a:pt x="2131" y="9657"/>
                    <a:pt x="1619" y="8275"/>
                    <a:pt x="1453" y="6847"/>
                  </a:cubicBezTo>
                  <a:cubicBezTo>
                    <a:pt x="1286" y="5418"/>
                    <a:pt x="1464" y="3918"/>
                    <a:pt x="2096" y="2620"/>
                  </a:cubicBezTo>
                  <a:cubicBezTo>
                    <a:pt x="2572" y="1656"/>
                    <a:pt x="3286" y="822"/>
                    <a:pt x="398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3"/>
            <p:cNvSpPr/>
            <p:nvPr/>
          </p:nvSpPr>
          <p:spPr>
            <a:xfrm>
              <a:off x="4703850" y="3721725"/>
              <a:ext cx="277150" cy="212850"/>
            </a:xfrm>
            <a:custGeom>
              <a:avLst/>
              <a:gdLst/>
              <a:ahLst/>
              <a:cxnLst/>
              <a:rect l="l" t="t" r="r" b="b"/>
              <a:pathLst>
                <a:path w="11086" h="8514" extrusionOk="0">
                  <a:moveTo>
                    <a:pt x="10454" y="0"/>
                  </a:moveTo>
                  <a:cubicBezTo>
                    <a:pt x="9264" y="226"/>
                    <a:pt x="8097" y="441"/>
                    <a:pt x="6918" y="703"/>
                  </a:cubicBezTo>
                  <a:cubicBezTo>
                    <a:pt x="5620" y="977"/>
                    <a:pt x="4311" y="1322"/>
                    <a:pt x="3156" y="1953"/>
                  </a:cubicBezTo>
                  <a:cubicBezTo>
                    <a:pt x="1977" y="2584"/>
                    <a:pt x="953" y="3560"/>
                    <a:pt x="477" y="4787"/>
                  </a:cubicBezTo>
                  <a:cubicBezTo>
                    <a:pt x="0" y="6025"/>
                    <a:pt x="179" y="7561"/>
                    <a:pt x="1096" y="8513"/>
                  </a:cubicBezTo>
                  <a:cubicBezTo>
                    <a:pt x="929" y="7037"/>
                    <a:pt x="965" y="5441"/>
                    <a:pt x="1739" y="4179"/>
                  </a:cubicBezTo>
                  <a:cubicBezTo>
                    <a:pt x="2275" y="3322"/>
                    <a:pt x="3096" y="2691"/>
                    <a:pt x="3965" y="2203"/>
                  </a:cubicBezTo>
                  <a:cubicBezTo>
                    <a:pt x="6132" y="1000"/>
                    <a:pt x="8633" y="584"/>
                    <a:pt x="11085" y="286"/>
                  </a:cubicBezTo>
                  <a:lnTo>
                    <a:pt x="1045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3"/>
            <p:cNvSpPr/>
            <p:nvPr/>
          </p:nvSpPr>
          <p:spPr>
            <a:xfrm>
              <a:off x="4657725" y="3686600"/>
              <a:ext cx="264925" cy="150050"/>
            </a:xfrm>
            <a:custGeom>
              <a:avLst/>
              <a:gdLst/>
              <a:ahLst/>
              <a:cxnLst/>
              <a:rect l="l" t="t" r="r" b="b"/>
              <a:pathLst>
                <a:path w="10597" h="6002" extrusionOk="0">
                  <a:moveTo>
                    <a:pt x="9751" y="0"/>
                  </a:moveTo>
                  <a:cubicBezTo>
                    <a:pt x="7537" y="107"/>
                    <a:pt x="5310" y="227"/>
                    <a:pt x="3167" y="810"/>
                  </a:cubicBezTo>
                  <a:cubicBezTo>
                    <a:pt x="2691" y="929"/>
                    <a:pt x="2226" y="1072"/>
                    <a:pt x="1810" y="1334"/>
                  </a:cubicBezTo>
                  <a:cubicBezTo>
                    <a:pt x="1072" y="1774"/>
                    <a:pt x="560" y="2560"/>
                    <a:pt x="298" y="3394"/>
                  </a:cubicBezTo>
                  <a:cubicBezTo>
                    <a:pt x="24" y="4227"/>
                    <a:pt x="0" y="5120"/>
                    <a:pt x="60" y="6001"/>
                  </a:cubicBezTo>
                  <a:cubicBezTo>
                    <a:pt x="417" y="4156"/>
                    <a:pt x="1762" y="2620"/>
                    <a:pt x="3405" y="1715"/>
                  </a:cubicBezTo>
                  <a:cubicBezTo>
                    <a:pt x="5036" y="822"/>
                    <a:pt x="6929" y="500"/>
                    <a:pt x="8811" y="441"/>
                  </a:cubicBezTo>
                  <a:cubicBezTo>
                    <a:pt x="9018" y="433"/>
                    <a:pt x="9225" y="427"/>
                    <a:pt x="9433" y="427"/>
                  </a:cubicBezTo>
                  <a:cubicBezTo>
                    <a:pt x="9821" y="427"/>
                    <a:pt x="10209" y="446"/>
                    <a:pt x="10597" y="500"/>
                  </a:cubicBezTo>
                  <a:lnTo>
                    <a:pt x="975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3"/>
            <p:cNvSpPr/>
            <p:nvPr/>
          </p:nvSpPr>
          <p:spPr>
            <a:xfrm>
              <a:off x="4769625" y="3320475"/>
              <a:ext cx="127125" cy="377750"/>
            </a:xfrm>
            <a:custGeom>
              <a:avLst/>
              <a:gdLst/>
              <a:ahLst/>
              <a:cxnLst/>
              <a:rect l="l" t="t" r="r" b="b"/>
              <a:pathLst>
                <a:path w="5085" h="15110" extrusionOk="0">
                  <a:moveTo>
                    <a:pt x="2453" y="1"/>
                  </a:moveTo>
                  <a:lnTo>
                    <a:pt x="2453" y="1"/>
                  </a:lnTo>
                  <a:cubicBezTo>
                    <a:pt x="1977" y="84"/>
                    <a:pt x="1560" y="382"/>
                    <a:pt x="1203" y="703"/>
                  </a:cubicBezTo>
                  <a:cubicBezTo>
                    <a:pt x="798" y="1072"/>
                    <a:pt x="429" y="1489"/>
                    <a:pt x="215" y="2001"/>
                  </a:cubicBezTo>
                  <a:cubicBezTo>
                    <a:pt x="60" y="2382"/>
                    <a:pt x="13" y="2822"/>
                    <a:pt x="13" y="3239"/>
                  </a:cubicBezTo>
                  <a:cubicBezTo>
                    <a:pt x="1" y="4394"/>
                    <a:pt x="275" y="5537"/>
                    <a:pt x="632" y="6656"/>
                  </a:cubicBezTo>
                  <a:cubicBezTo>
                    <a:pt x="1506" y="9385"/>
                    <a:pt x="2809" y="11980"/>
                    <a:pt x="4482" y="14305"/>
                  </a:cubicBezTo>
                  <a:lnTo>
                    <a:pt x="4482" y="14305"/>
                  </a:lnTo>
                  <a:cubicBezTo>
                    <a:pt x="4477" y="14291"/>
                    <a:pt x="4471" y="14278"/>
                    <a:pt x="4466" y="14264"/>
                  </a:cubicBezTo>
                  <a:cubicBezTo>
                    <a:pt x="3513" y="12002"/>
                    <a:pt x="2596" y="9704"/>
                    <a:pt x="1727" y="7406"/>
                  </a:cubicBezTo>
                  <a:cubicBezTo>
                    <a:pt x="1572" y="7002"/>
                    <a:pt x="1430" y="6609"/>
                    <a:pt x="1334" y="6192"/>
                  </a:cubicBezTo>
                  <a:cubicBezTo>
                    <a:pt x="1263" y="5775"/>
                    <a:pt x="1239" y="5358"/>
                    <a:pt x="1251" y="4930"/>
                  </a:cubicBezTo>
                  <a:cubicBezTo>
                    <a:pt x="1275" y="3549"/>
                    <a:pt x="1620" y="2191"/>
                    <a:pt x="2227" y="953"/>
                  </a:cubicBezTo>
                  <a:cubicBezTo>
                    <a:pt x="2382" y="655"/>
                    <a:pt x="2537" y="334"/>
                    <a:pt x="2453" y="1"/>
                  </a:cubicBezTo>
                  <a:close/>
                  <a:moveTo>
                    <a:pt x="4482" y="14305"/>
                  </a:moveTo>
                  <a:lnTo>
                    <a:pt x="4482" y="14305"/>
                  </a:lnTo>
                  <a:cubicBezTo>
                    <a:pt x="4602" y="14592"/>
                    <a:pt x="4753" y="14892"/>
                    <a:pt x="5002" y="15062"/>
                  </a:cubicBezTo>
                  <a:lnTo>
                    <a:pt x="5002" y="15062"/>
                  </a:lnTo>
                  <a:cubicBezTo>
                    <a:pt x="5002" y="15062"/>
                    <a:pt x="5002" y="15062"/>
                    <a:pt x="5001" y="15062"/>
                  </a:cubicBezTo>
                  <a:lnTo>
                    <a:pt x="5013" y="15069"/>
                  </a:lnTo>
                  <a:lnTo>
                    <a:pt x="5013" y="15069"/>
                  </a:lnTo>
                  <a:cubicBezTo>
                    <a:pt x="5029" y="15079"/>
                    <a:pt x="5045" y="15089"/>
                    <a:pt x="5061" y="15098"/>
                  </a:cubicBezTo>
                  <a:cubicBezTo>
                    <a:pt x="5065" y="15101"/>
                    <a:pt x="5069" y="15102"/>
                    <a:pt x="5071" y="15102"/>
                  </a:cubicBezTo>
                  <a:cubicBezTo>
                    <a:pt x="5071" y="15102"/>
                    <a:pt x="5071" y="15102"/>
                    <a:pt x="5071" y="15102"/>
                  </a:cubicBezTo>
                  <a:lnTo>
                    <a:pt x="5071" y="15102"/>
                  </a:lnTo>
                  <a:lnTo>
                    <a:pt x="5085" y="15110"/>
                  </a:lnTo>
                  <a:cubicBezTo>
                    <a:pt x="5080" y="15104"/>
                    <a:pt x="5076" y="15098"/>
                    <a:pt x="5071" y="15092"/>
                  </a:cubicBezTo>
                  <a:lnTo>
                    <a:pt x="5071" y="15092"/>
                  </a:lnTo>
                  <a:cubicBezTo>
                    <a:pt x="5069" y="15087"/>
                    <a:pt x="5064" y="15081"/>
                    <a:pt x="5058" y="15076"/>
                  </a:cubicBezTo>
                  <a:lnTo>
                    <a:pt x="5058" y="15076"/>
                  </a:lnTo>
                  <a:cubicBezTo>
                    <a:pt x="4862" y="14822"/>
                    <a:pt x="4670" y="14565"/>
                    <a:pt x="4482" y="143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3"/>
            <p:cNvSpPr/>
            <p:nvPr/>
          </p:nvSpPr>
          <p:spPr>
            <a:xfrm>
              <a:off x="4609200" y="3630750"/>
              <a:ext cx="222375" cy="113625"/>
            </a:xfrm>
            <a:custGeom>
              <a:avLst/>
              <a:gdLst/>
              <a:ahLst/>
              <a:cxnLst/>
              <a:rect l="l" t="t" r="r" b="b"/>
              <a:pathLst>
                <a:path w="8895" h="4545" extrusionOk="0">
                  <a:moveTo>
                    <a:pt x="6110" y="0"/>
                  </a:moveTo>
                  <a:cubicBezTo>
                    <a:pt x="5569" y="0"/>
                    <a:pt x="4906" y="29"/>
                    <a:pt x="4167" y="175"/>
                  </a:cubicBezTo>
                  <a:cubicBezTo>
                    <a:pt x="3108" y="365"/>
                    <a:pt x="2382" y="508"/>
                    <a:pt x="1727" y="972"/>
                  </a:cubicBezTo>
                  <a:cubicBezTo>
                    <a:pt x="608" y="1758"/>
                    <a:pt x="0" y="3211"/>
                    <a:pt x="203" y="4544"/>
                  </a:cubicBezTo>
                  <a:cubicBezTo>
                    <a:pt x="750" y="2889"/>
                    <a:pt x="2143" y="1579"/>
                    <a:pt x="3763" y="960"/>
                  </a:cubicBezTo>
                  <a:cubicBezTo>
                    <a:pt x="4713" y="593"/>
                    <a:pt x="5721" y="431"/>
                    <a:pt x="6733" y="431"/>
                  </a:cubicBezTo>
                  <a:cubicBezTo>
                    <a:pt x="7457" y="431"/>
                    <a:pt x="8184" y="514"/>
                    <a:pt x="8894" y="663"/>
                  </a:cubicBezTo>
                  <a:lnTo>
                    <a:pt x="8466" y="139"/>
                  </a:lnTo>
                  <a:cubicBezTo>
                    <a:pt x="8037" y="79"/>
                    <a:pt x="7418" y="20"/>
                    <a:pt x="6680" y="8"/>
                  </a:cubicBezTo>
                  <a:cubicBezTo>
                    <a:pt x="6510" y="5"/>
                    <a:pt x="6319" y="0"/>
                    <a:pt x="61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3"/>
            <p:cNvSpPr/>
            <p:nvPr/>
          </p:nvSpPr>
          <p:spPr>
            <a:xfrm>
              <a:off x="4705925" y="3356825"/>
              <a:ext cx="112550" cy="289025"/>
            </a:xfrm>
            <a:custGeom>
              <a:avLst/>
              <a:gdLst/>
              <a:ahLst/>
              <a:cxnLst/>
              <a:rect l="l" t="t" r="r" b="b"/>
              <a:pathLst>
                <a:path w="4502" h="11561" extrusionOk="0">
                  <a:moveTo>
                    <a:pt x="1292" y="1"/>
                  </a:moveTo>
                  <a:cubicBezTo>
                    <a:pt x="1273" y="1"/>
                    <a:pt x="417" y="1087"/>
                    <a:pt x="191" y="2238"/>
                  </a:cubicBezTo>
                  <a:cubicBezTo>
                    <a:pt x="60" y="2869"/>
                    <a:pt x="1" y="3857"/>
                    <a:pt x="691" y="5809"/>
                  </a:cubicBezTo>
                  <a:cubicBezTo>
                    <a:pt x="1108" y="7000"/>
                    <a:pt x="1894" y="8786"/>
                    <a:pt x="3406" y="10727"/>
                  </a:cubicBezTo>
                  <a:lnTo>
                    <a:pt x="4501" y="11560"/>
                  </a:lnTo>
                  <a:cubicBezTo>
                    <a:pt x="2323" y="8786"/>
                    <a:pt x="1072" y="5321"/>
                    <a:pt x="953" y="1809"/>
                  </a:cubicBezTo>
                  <a:cubicBezTo>
                    <a:pt x="941" y="1178"/>
                    <a:pt x="953" y="547"/>
                    <a:pt x="1287" y="11"/>
                  </a:cubicBezTo>
                  <a:cubicBezTo>
                    <a:pt x="1291" y="4"/>
                    <a:pt x="1293" y="1"/>
                    <a:pt x="12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3"/>
            <p:cNvSpPr/>
            <p:nvPr/>
          </p:nvSpPr>
          <p:spPr>
            <a:xfrm>
              <a:off x="4565725" y="3580925"/>
              <a:ext cx="185775" cy="94675"/>
            </a:xfrm>
            <a:custGeom>
              <a:avLst/>
              <a:gdLst/>
              <a:ahLst/>
              <a:cxnLst/>
              <a:rect l="l" t="t" r="r" b="b"/>
              <a:pathLst>
                <a:path w="7431" h="3787" extrusionOk="0">
                  <a:moveTo>
                    <a:pt x="6978" y="1"/>
                  </a:moveTo>
                  <a:cubicBezTo>
                    <a:pt x="6168" y="12"/>
                    <a:pt x="4168" y="48"/>
                    <a:pt x="2263" y="227"/>
                  </a:cubicBezTo>
                  <a:cubicBezTo>
                    <a:pt x="1930" y="251"/>
                    <a:pt x="1394" y="346"/>
                    <a:pt x="858" y="715"/>
                  </a:cubicBezTo>
                  <a:cubicBezTo>
                    <a:pt x="382" y="1060"/>
                    <a:pt x="84" y="1620"/>
                    <a:pt x="37" y="2203"/>
                  </a:cubicBezTo>
                  <a:cubicBezTo>
                    <a:pt x="1" y="2787"/>
                    <a:pt x="239" y="3382"/>
                    <a:pt x="668" y="3787"/>
                  </a:cubicBezTo>
                  <a:cubicBezTo>
                    <a:pt x="382" y="3037"/>
                    <a:pt x="727" y="2179"/>
                    <a:pt x="1323" y="1656"/>
                  </a:cubicBezTo>
                  <a:cubicBezTo>
                    <a:pt x="1906" y="1132"/>
                    <a:pt x="2692" y="894"/>
                    <a:pt x="3466" y="715"/>
                  </a:cubicBezTo>
                  <a:cubicBezTo>
                    <a:pt x="4547" y="467"/>
                    <a:pt x="5653" y="343"/>
                    <a:pt x="6764" y="343"/>
                  </a:cubicBezTo>
                  <a:cubicBezTo>
                    <a:pt x="6986" y="343"/>
                    <a:pt x="7208" y="348"/>
                    <a:pt x="7430" y="358"/>
                  </a:cubicBezTo>
                  <a:lnTo>
                    <a:pt x="697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3"/>
            <p:cNvSpPr/>
            <p:nvPr/>
          </p:nvSpPr>
          <p:spPr>
            <a:xfrm>
              <a:off x="4648200" y="3341025"/>
              <a:ext cx="88425" cy="235450"/>
            </a:xfrm>
            <a:custGeom>
              <a:avLst/>
              <a:gdLst/>
              <a:ahLst/>
              <a:cxnLst/>
              <a:rect l="l" t="t" r="r" b="b"/>
              <a:pathLst>
                <a:path w="3537" h="9418" extrusionOk="0">
                  <a:moveTo>
                    <a:pt x="1441" y="0"/>
                  </a:moveTo>
                  <a:cubicBezTo>
                    <a:pt x="607" y="429"/>
                    <a:pt x="131" y="1369"/>
                    <a:pt x="60" y="2310"/>
                  </a:cubicBezTo>
                  <a:cubicBezTo>
                    <a:pt x="0" y="3251"/>
                    <a:pt x="286" y="4167"/>
                    <a:pt x="643" y="5037"/>
                  </a:cubicBezTo>
                  <a:cubicBezTo>
                    <a:pt x="1263" y="6491"/>
                    <a:pt x="2114" y="7849"/>
                    <a:pt x="3170" y="9025"/>
                  </a:cubicBezTo>
                  <a:lnTo>
                    <a:pt x="3170" y="9025"/>
                  </a:lnTo>
                  <a:lnTo>
                    <a:pt x="2357" y="7120"/>
                  </a:lnTo>
                  <a:cubicBezTo>
                    <a:pt x="1703" y="5596"/>
                    <a:pt x="1048" y="3989"/>
                    <a:pt x="1203" y="2334"/>
                  </a:cubicBezTo>
                  <a:cubicBezTo>
                    <a:pt x="1286" y="1548"/>
                    <a:pt x="1548" y="774"/>
                    <a:pt x="1441" y="0"/>
                  </a:cubicBezTo>
                  <a:close/>
                  <a:moveTo>
                    <a:pt x="3170" y="9025"/>
                  </a:moveTo>
                  <a:lnTo>
                    <a:pt x="3286" y="9299"/>
                  </a:lnTo>
                  <a:lnTo>
                    <a:pt x="3536" y="9418"/>
                  </a:lnTo>
                  <a:cubicBezTo>
                    <a:pt x="3411" y="9290"/>
                    <a:pt x="3289" y="9159"/>
                    <a:pt x="3170" y="902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3"/>
            <p:cNvSpPr/>
            <p:nvPr/>
          </p:nvSpPr>
          <p:spPr>
            <a:xfrm>
              <a:off x="4555025" y="3524250"/>
              <a:ext cx="141400" cy="59500"/>
            </a:xfrm>
            <a:custGeom>
              <a:avLst/>
              <a:gdLst/>
              <a:ahLst/>
              <a:cxnLst/>
              <a:rect l="l" t="t" r="r" b="b"/>
              <a:pathLst>
                <a:path w="5656" h="2380" extrusionOk="0">
                  <a:moveTo>
                    <a:pt x="2838" y="0"/>
                  </a:moveTo>
                  <a:cubicBezTo>
                    <a:pt x="2610" y="0"/>
                    <a:pt x="2370" y="20"/>
                    <a:pt x="2120" y="65"/>
                  </a:cubicBezTo>
                  <a:cubicBezTo>
                    <a:pt x="1703" y="148"/>
                    <a:pt x="643" y="339"/>
                    <a:pt x="369" y="994"/>
                  </a:cubicBezTo>
                  <a:cubicBezTo>
                    <a:pt x="298" y="1172"/>
                    <a:pt x="191" y="1541"/>
                    <a:pt x="131" y="1815"/>
                  </a:cubicBezTo>
                  <a:cubicBezTo>
                    <a:pt x="0" y="2315"/>
                    <a:pt x="24" y="2363"/>
                    <a:pt x="36" y="2375"/>
                  </a:cubicBezTo>
                  <a:cubicBezTo>
                    <a:pt x="42" y="2378"/>
                    <a:pt x="48" y="2380"/>
                    <a:pt x="54" y="2380"/>
                  </a:cubicBezTo>
                  <a:cubicBezTo>
                    <a:pt x="189" y="2380"/>
                    <a:pt x="545" y="1713"/>
                    <a:pt x="1215" y="1339"/>
                  </a:cubicBezTo>
                  <a:cubicBezTo>
                    <a:pt x="1429" y="1220"/>
                    <a:pt x="1727" y="1101"/>
                    <a:pt x="2798" y="1041"/>
                  </a:cubicBezTo>
                  <a:cubicBezTo>
                    <a:pt x="3119" y="1023"/>
                    <a:pt x="3418" y="1017"/>
                    <a:pt x="3693" y="1017"/>
                  </a:cubicBezTo>
                  <a:cubicBezTo>
                    <a:pt x="4437" y="1017"/>
                    <a:pt x="5005" y="1065"/>
                    <a:pt x="5334" y="1065"/>
                  </a:cubicBezTo>
                  <a:cubicBezTo>
                    <a:pt x="5530" y="1065"/>
                    <a:pt x="5641" y="1048"/>
                    <a:pt x="5656" y="994"/>
                  </a:cubicBezTo>
                  <a:cubicBezTo>
                    <a:pt x="5656" y="958"/>
                    <a:pt x="5656" y="886"/>
                    <a:pt x="5203" y="660"/>
                  </a:cubicBezTo>
                  <a:cubicBezTo>
                    <a:pt x="4676" y="406"/>
                    <a:pt x="3877" y="0"/>
                    <a:pt x="28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3"/>
            <p:cNvSpPr/>
            <p:nvPr/>
          </p:nvSpPr>
          <p:spPr>
            <a:xfrm>
              <a:off x="4609200" y="3355900"/>
              <a:ext cx="53600" cy="157775"/>
            </a:xfrm>
            <a:custGeom>
              <a:avLst/>
              <a:gdLst/>
              <a:ahLst/>
              <a:cxnLst/>
              <a:rect l="l" t="t" r="r" b="b"/>
              <a:pathLst>
                <a:path w="2144" h="6311" extrusionOk="0">
                  <a:moveTo>
                    <a:pt x="1143" y="0"/>
                  </a:moveTo>
                  <a:lnTo>
                    <a:pt x="1143" y="0"/>
                  </a:lnTo>
                  <a:cubicBezTo>
                    <a:pt x="631" y="215"/>
                    <a:pt x="274" y="715"/>
                    <a:pt x="131" y="1263"/>
                  </a:cubicBezTo>
                  <a:cubicBezTo>
                    <a:pt x="0" y="1822"/>
                    <a:pt x="60" y="2382"/>
                    <a:pt x="191" y="2929"/>
                  </a:cubicBezTo>
                  <a:cubicBezTo>
                    <a:pt x="429" y="3930"/>
                    <a:pt x="881" y="4870"/>
                    <a:pt x="1500" y="5656"/>
                  </a:cubicBezTo>
                  <a:lnTo>
                    <a:pt x="1155" y="5382"/>
                  </a:lnTo>
                  <a:lnTo>
                    <a:pt x="1155" y="5382"/>
                  </a:lnTo>
                  <a:cubicBezTo>
                    <a:pt x="1429" y="5751"/>
                    <a:pt x="1751" y="6061"/>
                    <a:pt x="2143" y="6311"/>
                  </a:cubicBezTo>
                  <a:cubicBezTo>
                    <a:pt x="1429" y="5477"/>
                    <a:pt x="1060" y="4394"/>
                    <a:pt x="941" y="3287"/>
                  </a:cubicBezTo>
                  <a:cubicBezTo>
                    <a:pt x="822" y="2191"/>
                    <a:pt x="953" y="1084"/>
                    <a:pt x="114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3"/>
            <p:cNvSpPr/>
            <p:nvPr/>
          </p:nvSpPr>
          <p:spPr>
            <a:xfrm>
              <a:off x="4536575" y="3494600"/>
              <a:ext cx="106875" cy="54800"/>
            </a:xfrm>
            <a:custGeom>
              <a:avLst/>
              <a:gdLst/>
              <a:ahLst/>
              <a:cxnLst/>
              <a:rect l="l" t="t" r="r" b="b"/>
              <a:pathLst>
                <a:path w="4275" h="2192" extrusionOk="0">
                  <a:moveTo>
                    <a:pt x="1548" y="1"/>
                  </a:moveTo>
                  <a:cubicBezTo>
                    <a:pt x="1298" y="1"/>
                    <a:pt x="1048" y="1"/>
                    <a:pt x="822" y="84"/>
                  </a:cubicBezTo>
                  <a:cubicBezTo>
                    <a:pt x="441" y="215"/>
                    <a:pt x="167" y="584"/>
                    <a:pt x="84" y="989"/>
                  </a:cubicBezTo>
                  <a:cubicBezTo>
                    <a:pt x="0" y="1394"/>
                    <a:pt x="84" y="1822"/>
                    <a:pt x="262" y="2192"/>
                  </a:cubicBezTo>
                  <a:cubicBezTo>
                    <a:pt x="465" y="1406"/>
                    <a:pt x="1119" y="798"/>
                    <a:pt x="1881" y="501"/>
                  </a:cubicBezTo>
                  <a:cubicBezTo>
                    <a:pt x="2392" y="301"/>
                    <a:pt x="2930" y="225"/>
                    <a:pt x="3473" y="225"/>
                  </a:cubicBezTo>
                  <a:cubicBezTo>
                    <a:pt x="3740" y="225"/>
                    <a:pt x="4008" y="243"/>
                    <a:pt x="4275" y="275"/>
                  </a:cubicBezTo>
                  <a:lnTo>
                    <a:pt x="4072" y="215"/>
                  </a:lnTo>
                  <a:cubicBezTo>
                    <a:pt x="3239" y="108"/>
                    <a:pt x="2405" y="37"/>
                    <a:pt x="154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3"/>
            <p:cNvSpPr/>
            <p:nvPr/>
          </p:nvSpPr>
          <p:spPr>
            <a:xfrm>
              <a:off x="4532700" y="3459825"/>
              <a:ext cx="89325" cy="25875"/>
            </a:xfrm>
            <a:custGeom>
              <a:avLst/>
              <a:gdLst/>
              <a:ahLst/>
              <a:cxnLst/>
              <a:rect l="l" t="t" r="r" b="b"/>
              <a:pathLst>
                <a:path w="3573" h="1035" extrusionOk="0">
                  <a:moveTo>
                    <a:pt x="1339" y="0"/>
                  </a:moveTo>
                  <a:cubicBezTo>
                    <a:pt x="1242" y="0"/>
                    <a:pt x="1145" y="7"/>
                    <a:pt x="1048" y="23"/>
                  </a:cubicBezTo>
                  <a:cubicBezTo>
                    <a:pt x="512" y="106"/>
                    <a:pt x="12" y="499"/>
                    <a:pt x="0" y="1035"/>
                  </a:cubicBezTo>
                  <a:cubicBezTo>
                    <a:pt x="590" y="604"/>
                    <a:pt x="1322" y="384"/>
                    <a:pt x="2054" y="384"/>
                  </a:cubicBezTo>
                  <a:cubicBezTo>
                    <a:pt x="2577" y="384"/>
                    <a:pt x="3101" y="497"/>
                    <a:pt x="3572" y="725"/>
                  </a:cubicBezTo>
                  <a:lnTo>
                    <a:pt x="3215" y="463"/>
                  </a:lnTo>
                  <a:cubicBezTo>
                    <a:pt x="3001" y="404"/>
                    <a:pt x="2810" y="320"/>
                    <a:pt x="2596" y="261"/>
                  </a:cubicBezTo>
                  <a:cubicBezTo>
                    <a:pt x="2198" y="134"/>
                    <a:pt x="1768" y="0"/>
                    <a:pt x="13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3"/>
            <p:cNvSpPr/>
            <p:nvPr/>
          </p:nvSpPr>
          <p:spPr>
            <a:xfrm>
              <a:off x="4582100" y="3380300"/>
              <a:ext cx="18775" cy="73850"/>
            </a:xfrm>
            <a:custGeom>
              <a:avLst/>
              <a:gdLst/>
              <a:ahLst/>
              <a:cxnLst/>
              <a:rect l="l" t="t" r="r" b="b"/>
              <a:pathLst>
                <a:path w="751" h="2954" extrusionOk="0">
                  <a:moveTo>
                    <a:pt x="691" y="1"/>
                  </a:moveTo>
                  <a:lnTo>
                    <a:pt x="691" y="1"/>
                  </a:lnTo>
                  <a:cubicBezTo>
                    <a:pt x="370" y="144"/>
                    <a:pt x="144" y="465"/>
                    <a:pt x="72" y="822"/>
                  </a:cubicBezTo>
                  <a:cubicBezTo>
                    <a:pt x="1" y="1168"/>
                    <a:pt x="37" y="1537"/>
                    <a:pt x="120" y="1882"/>
                  </a:cubicBezTo>
                  <a:cubicBezTo>
                    <a:pt x="179" y="2144"/>
                    <a:pt x="251" y="2406"/>
                    <a:pt x="334" y="2668"/>
                  </a:cubicBezTo>
                  <a:lnTo>
                    <a:pt x="751" y="2954"/>
                  </a:lnTo>
                  <a:cubicBezTo>
                    <a:pt x="620" y="2775"/>
                    <a:pt x="525" y="2549"/>
                    <a:pt x="453" y="2323"/>
                  </a:cubicBezTo>
                  <a:cubicBezTo>
                    <a:pt x="370" y="2001"/>
                    <a:pt x="394" y="1644"/>
                    <a:pt x="418" y="1299"/>
                  </a:cubicBezTo>
                  <a:cubicBezTo>
                    <a:pt x="429" y="1156"/>
                    <a:pt x="429" y="1001"/>
                    <a:pt x="453" y="858"/>
                  </a:cubicBezTo>
                  <a:cubicBezTo>
                    <a:pt x="501" y="560"/>
                    <a:pt x="572" y="275"/>
                    <a:pt x="6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3"/>
            <p:cNvSpPr/>
            <p:nvPr/>
          </p:nvSpPr>
          <p:spPr>
            <a:xfrm>
              <a:off x="4533900" y="3432550"/>
              <a:ext cx="58650" cy="17950"/>
            </a:xfrm>
            <a:custGeom>
              <a:avLst/>
              <a:gdLst/>
              <a:ahLst/>
              <a:cxnLst/>
              <a:rect l="l" t="t" r="r" b="b"/>
              <a:pathLst>
                <a:path w="2346" h="718" extrusionOk="0">
                  <a:moveTo>
                    <a:pt x="1198" y="0"/>
                  </a:moveTo>
                  <a:cubicBezTo>
                    <a:pt x="782" y="0"/>
                    <a:pt x="367" y="237"/>
                    <a:pt x="83" y="554"/>
                  </a:cubicBezTo>
                  <a:cubicBezTo>
                    <a:pt x="36" y="578"/>
                    <a:pt x="0" y="637"/>
                    <a:pt x="36" y="685"/>
                  </a:cubicBezTo>
                  <a:cubicBezTo>
                    <a:pt x="54" y="709"/>
                    <a:pt x="80" y="718"/>
                    <a:pt x="109" y="718"/>
                  </a:cubicBezTo>
                  <a:cubicBezTo>
                    <a:pt x="137" y="718"/>
                    <a:pt x="167" y="709"/>
                    <a:pt x="191" y="697"/>
                  </a:cubicBezTo>
                  <a:cubicBezTo>
                    <a:pt x="624" y="545"/>
                    <a:pt x="1088" y="465"/>
                    <a:pt x="1552" y="465"/>
                  </a:cubicBezTo>
                  <a:cubicBezTo>
                    <a:pt x="1814" y="465"/>
                    <a:pt x="2076" y="491"/>
                    <a:pt x="2334" y="542"/>
                  </a:cubicBezTo>
                  <a:lnTo>
                    <a:pt x="2346" y="483"/>
                  </a:lnTo>
                  <a:cubicBezTo>
                    <a:pt x="2024" y="256"/>
                    <a:pt x="1691" y="30"/>
                    <a:pt x="1310" y="6"/>
                  </a:cubicBezTo>
                  <a:cubicBezTo>
                    <a:pt x="1272" y="2"/>
                    <a:pt x="1235" y="0"/>
                    <a:pt x="11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3"/>
            <p:cNvSpPr/>
            <p:nvPr/>
          </p:nvSpPr>
          <p:spPr>
            <a:xfrm>
              <a:off x="4552950" y="3400550"/>
              <a:ext cx="626875" cy="408100"/>
            </a:xfrm>
            <a:custGeom>
              <a:avLst/>
              <a:gdLst/>
              <a:ahLst/>
              <a:cxnLst/>
              <a:rect l="l" t="t" r="r" b="b"/>
              <a:pathLst>
                <a:path w="25075" h="16324" extrusionOk="0">
                  <a:moveTo>
                    <a:pt x="0" y="0"/>
                  </a:moveTo>
                  <a:cubicBezTo>
                    <a:pt x="1524" y="2024"/>
                    <a:pt x="3250" y="3906"/>
                    <a:pt x="5144" y="5644"/>
                  </a:cubicBezTo>
                  <a:cubicBezTo>
                    <a:pt x="6072" y="6501"/>
                    <a:pt x="7060" y="7323"/>
                    <a:pt x="8061" y="8097"/>
                  </a:cubicBezTo>
                  <a:cubicBezTo>
                    <a:pt x="8561" y="8478"/>
                    <a:pt x="9061" y="8871"/>
                    <a:pt x="9585" y="9228"/>
                  </a:cubicBezTo>
                  <a:cubicBezTo>
                    <a:pt x="9858" y="9406"/>
                    <a:pt x="10108" y="9597"/>
                    <a:pt x="10370" y="9775"/>
                  </a:cubicBezTo>
                  <a:lnTo>
                    <a:pt x="11168" y="10311"/>
                  </a:lnTo>
                  <a:cubicBezTo>
                    <a:pt x="13311" y="11680"/>
                    <a:pt x="15538" y="12907"/>
                    <a:pt x="17871" y="13919"/>
                  </a:cubicBezTo>
                  <a:cubicBezTo>
                    <a:pt x="20193" y="14931"/>
                    <a:pt x="22610" y="15752"/>
                    <a:pt x="25075" y="16324"/>
                  </a:cubicBezTo>
                  <a:cubicBezTo>
                    <a:pt x="22693" y="15455"/>
                    <a:pt x="20372" y="14478"/>
                    <a:pt x="18109" y="13383"/>
                  </a:cubicBezTo>
                  <a:cubicBezTo>
                    <a:pt x="17550" y="13109"/>
                    <a:pt x="17002" y="12812"/>
                    <a:pt x="16431" y="12538"/>
                  </a:cubicBezTo>
                  <a:cubicBezTo>
                    <a:pt x="16157" y="12383"/>
                    <a:pt x="15883" y="12240"/>
                    <a:pt x="15597" y="12085"/>
                  </a:cubicBezTo>
                  <a:lnTo>
                    <a:pt x="15180" y="11859"/>
                  </a:lnTo>
                  <a:lnTo>
                    <a:pt x="14788" y="11621"/>
                  </a:lnTo>
                  <a:cubicBezTo>
                    <a:pt x="13680" y="11014"/>
                    <a:pt x="12621" y="10359"/>
                    <a:pt x="11573" y="9680"/>
                  </a:cubicBezTo>
                  <a:lnTo>
                    <a:pt x="10775" y="9156"/>
                  </a:lnTo>
                  <a:cubicBezTo>
                    <a:pt x="10513" y="8978"/>
                    <a:pt x="10263" y="8799"/>
                    <a:pt x="10001" y="8621"/>
                  </a:cubicBezTo>
                  <a:cubicBezTo>
                    <a:pt x="9489" y="8263"/>
                    <a:pt x="8977" y="7894"/>
                    <a:pt x="8477" y="7513"/>
                  </a:cubicBezTo>
                  <a:cubicBezTo>
                    <a:pt x="7441" y="6775"/>
                    <a:pt x="6477" y="5977"/>
                    <a:pt x="5513" y="5180"/>
                  </a:cubicBezTo>
                  <a:cubicBezTo>
                    <a:pt x="3572" y="3560"/>
                    <a:pt x="1762" y="1834"/>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1" name="Google Shape;131;p3"/>
          <p:cNvGrpSpPr/>
          <p:nvPr/>
        </p:nvGrpSpPr>
        <p:grpSpPr>
          <a:xfrm rot="-5400000">
            <a:off x="8351379" y="-232016"/>
            <a:ext cx="951533" cy="947599"/>
            <a:chOff x="4532700" y="3320475"/>
            <a:chExt cx="647125" cy="644450"/>
          </a:xfrm>
        </p:grpSpPr>
        <p:sp>
          <p:nvSpPr>
            <p:cNvPr id="132" name="Google Shape;132;p3"/>
            <p:cNvSpPr/>
            <p:nvPr/>
          </p:nvSpPr>
          <p:spPr>
            <a:xfrm>
              <a:off x="4941975" y="3407400"/>
              <a:ext cx="118800" cy="358075"/>
            </a:xfrm>
            <a:custGeom>
              <a:avLst/>
              <a:gdLst/>
              <a:ahLst/>
              <a:cxnLst/>
              <a:rect l="l" t="t" r="r" b="b"/>
              <a:pathLst>
                <a:path w="4752" h="14323" extrusionOk="0">
                  <a:moveTo>
                    <a:pt x="4751" y="0"/>
                  </a:moveTo>
                  <a:lnTo>
                    <a:pt x="4751" y="0"/>
                  </a:lnTo>
                  <a:cubicBezTo>
                    <a:pt x="3775" y="334"/>
                    <a:pt x="2822" y="810"/>
                    <a:pt x="2036" y="1489"/>
                  </a:cubicBezTo>
                  <a:cubicBezTo>
                    <a:pt x="1227" y="2167"/>
                    <a:pt x="584" y="3024"/>
                    <a:pt x="274" y="4025"/>
                  </a:cubicBezTo>
                  <a:cubicBezTo>
                    <a:pt x="72" y="4679"/>
                    <a:pt x="0" y="5382"/>
                    <a:pt x="12" y="6072"/>
                  </a:cubicBezTo>
                  <a:cubicBezTo>
                    <a:pt x="48" y="9370"/>
                    <a:pt x="1405" y="12502"/>
                    <a:pt x="4215" y="14228"/>
                  </a:cubicBezTo>
                  <a:lnTo>
                    <a:pt x="4370" y="14288"/>
                  </a:lnTo>
                  <a:cubicBezTo>
                    <a:pt x="4343" y="14288"/>
                    <a:pt x="4379" y="14323"/>
                    <a:pt x="4402" y="14323"/>
                  </a:cubicBezTo>
                  <a:cubicBezTo>
                    <a:pt x="4409" y="14323"/>
                    <a:pt x="4415" y="14320"/>
                    <a:pt x="4418" y="14312"/>
                  </a:cubicBezTo>
                  <a:cubicBezTo>
                    <a:pt x="4430" y="14288"/>
                    <a:pt x="4418" y="14252"/>
                    <a:pt x="4382" y="14228"/>
                  </a:cubicBezTo>
                  <a:cubicBezTo>
                    <a:pt x="3834" y="13633"/>
                    <a:pt x="3346" y="12966"/>
                    <a:pt x="2846" y="12335"/>
                  </a:cubicBezTo>
                  <a:cubicBezTo>
                    <a:pt x="2477" y="11847"/>
                    <a:pt x="2108" y="11347"/>
                    <a:pt x="1822" y="10799"/>
                  </a:cubicBezTo>
                  <a:cubicBezTo>
                    <a:pt x="1572" y="10275"/>
                    <a:pt x="1394" y="9692"/>
                    <a:pt x="1263" y="9132"/>
                  </a:cubicBezTo>
                  <a:cubicBezTo>
                    <a:pt x="1120" y="8608"/>
                    <a:pt x="1024" y="8073"/>
                    <a:pt x="977" y="7525"/>
                  </a:cubicBezTo>
                  <a:cubicBezTo>
                    <a:pt x="846" y="6049"/>
                    <a:pt x="1096" y="4537"/>
                    <a:pt x="1751" y="3191"/>
                  </a:cubicBezTo>
                  <a:cubicBezTo>
                    <a:pt x="2406" y="1858"/>
                    <a:pt x="3465" y="703"/>
                    <a:pt x="47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3"/>
            <p:cNvSpPr/>
            <p:nvPr/>
          </p:nvSpPr>
          <p:spPr>
            <a:xfrm>
              <a:off x="4796725" y="3749700"/>
              <a:ext cx="254225" cy="215225"/>
            </a:xfrm>
            <a:custGeom>
              <a:avLst/>
              <a:gdLst/>
              <a:ahLst/>
              <a:cxnLst/>
              <a:rect l="l" t="t" r="r" b="b"/>
              <a:pathLst>
                <a:path w="10169" h="8609" extrusionOk="0">
                  <a:moveTo>
                    <a:pt x="10168" y="441"/>
                  </a:moveTo>
                  <a:lnTo>
                    <a:pt x="10168" y="441"/>
                  </a:lnTo>
                  <a:cubicBezTo>
                    <a:pt x="10082" y="446"/>
                    <a:pt x="9996" y="452"/>
                    <a:pt x="9910" y="459"/>
                  </a:cubicBezTo>
                  <a:lnTo>
                    <a:pt x="9910" y="459"/>
                  </a:lnTo>
                  <a:lnTo>
                    <a:pt x="10013" y="524"/>
                  </a:lnTo>
                  <a:cubicBezTo>
                    <a:pt x="10061" y="500"/>
                    <a:pt x="10121" y="465"/>
                    <a:pt x="10168" y="441"/>
                  </a:cubicBezTo>
                  <a:close/>
                  <a:moveTo>
                    <a:pt x="7879" y="0"/>
                  </a:moveTo>
                  <a:cubicBezTo>
                    <a:pt x="6222" y="0"/>
                    <a:pt x="4558" y="504"/>
                    <a:pt x="3108" y="1310"/>
                  </a:cubicBezTo>
                  <a:cubicBezTo>
                    <a:pt x="2286" y="1751"/>
                    <a:pt x="1536" y="2298"/>
                    <a:pt x="953" y="3037"/>
                  </a:cubicBezTo>
                  <a:cubicBezTo>
                    <a:pt x="369" y="3763"/>
                    <a:pt x="0" y="4680"/>
                    <a:pt x="60" y="5608"/>
                  </a:cubicBezTo>
                  <a:cubicBezTo>
                    <a:pt x="95" y="6073"/>
                    <a:pt x="226" y="6513"/>
                    <a:pt x="357" y="6966"/>
                  </a:cubicBezTo>
                  <a:cubicBezTo>
                    <a:pt x="548" y="7561"/>
                    <a:pt x="774" y="8180"/>
                    <a:pt x="1238" y="8609"/>
                  </a:cubicBezTo>
                  <a:lnTo>
                    <a:pt x="1238" y="8454"/>
                  </a:lnTo>
                  <a:lnTo>
                    <a:pt x="1238" y="8216"/>
                  </a:lnTo>
                  <a:lnTo>
                    <a:pt x="1238" y="7739"/>
                  </a:lnTo>
                  <a:cubicBezTo>
                    <a:pt x="1227" y="7394"/>
                    <a:pt x="1203" y="7037"/>
                    <a:pt x="1191" y="6692"/>
                  </a:cubicBezTo>
                  <a:cubicBezTo>
                    <a:pt x="1167" y="6037"/>
                    <a:pt x="1143" y="5382"/>
                    <a:pt x="1262" y="4727"/>
                  </a:cubicBezTo>
                  <a:cubicBezTo>
                    <a:pt x="1310" y="4441"/>
                    <a:pt x="1405" y="4168"/>
                    <a:pt x="1489" y="3894"/>
                  </a:cubicBezTo>
                  <a:cubicBezTo>
                    <a:pt x="1500" y="3846"/>
                    <a:pt x="1524" y="3787"/>
                    <a:pt x="1536" y="3739"/>
                  </a:cubicBezTo>
                  <a:cubicBezTo>
                    <a:pt x="1548" y="3668"/>
                    <a:pt x="1560" y="3596"/>
                    <a:pt x="1584" y="3537"/>
                  </a:cubicBezTo>
                  <a:cubicBezTo>
                    <a:pt x="1655" y="3346"/>
                    <a:pt x="1846" y="3179"/>
                    <a:pt x="1989" y="3025"/>
                  </a:cubicBezTo>
                  <a:cubicBezTo>
                    <a:pt x="2179" y="2846"/>
                    <a:pt x="2381" y="2703"/>
                    <a:pt x="2584" y="2548"/>
                  </a:cubicBezTo>
                  <a:cubicBezTo>
                    <a:pt x="2608" y="2536"/>
                    <a:pt x="2620" y="2525"/>
                    <a:pt x="2632" y="2525"/>
                  </a:cubicBezTo>
                  <a:cubicBezTo>
                    <a:pt x="3084" y="2227"/>
                    <a:pt x="3560" y="2013"/>
                    <a:pt x="4048" y="1810"/>
                  </a:cubicBezTo>
                  <a:cubicBezTo>
                    <a:pt x="5921" y="1068"/>
                    <a:pt x="7892" y="610"/>
                    <a:pt x="9910" y="459"/>
                  </a:cubicBezTo>
                  <a:lnTo>
                    <a:pt x="9910" y="459"/>
                  </a:lnTo>
                  <a:lnTo>
                    <a:pt x="9430" y="155"/>
                  </a:lnTo>
                  <a:cubicBezTo>
                    <a:pt x="8918" y="50"/>
                    <a:pt x="8399" y="0"/>
                    <a:pt x="787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3"/>
            <p:cNvSpPr/>
            <p:nvPr/>
          </p:nvSpPr>
          <p:spPr>
            <a:xfrm>
              <a:off x="4848225" y="3358575"/>
              <a:ext cx="150625" cy="380125"/>
            </a:xfrm>
            <a:custGeom>
              <a:avLst/>
              <a:gdLst/>
              <a:ahLst/>
              <a:cxnLst/>
              <a:rect l="l" t="t" r="r" b="b"/>
              <a:pathLst>
                <a:path w="6025" h="15205" extrusionOk="0">
                  <a:moveTo>
                    <a:pt x="3989" y="1"/>
                  </a:moveTo>
                  <a:lnTo>
                    <a:pt x="3989" y="1"/>
                  </a:lnTo>
                  <a:cubicBezTo>
                    <a:pt x="3012" y="263"/>
                    <a:pt x="2215" y="953"/>
                    <a:pt x="1524" y="1691"/>
                  </a:cubicBezTo>
                  <a:cubicBezTo>
                    <a:pt x="1191" y="2049"/>
                    <a:pt x="857" y="2453"/>
                    <a:pt x="631" y="2906"/>
                  </a:cubicBezTo>
                  <a:cubicBezTo>
                    <a:pt x="441" y="3287"/>
                    <a:pt x="333" y="3715"/>
                    <a:pt x="274" y="4156"/>
                  </a:cubicBezTo>
                  <a:cubicBezTo>
                    <a:pt x="0" y="6097"/>
                    <a:pt x="464" y="8121"/>
                    <a:pt x="1345" y="9895"/>
                  </a:cubicBezTo>
                  <a:cubicBezTo>
                    <a:pt x="2238" y="11669"/>
                    <a:pt x="3524" y="13217"/>
                    <a:pt x="4905" y="14633"/>
                  </a:cubicBezTo>
                  <a:lnTo>
                    <a:pt x="6025" y="15205"/>
                  </a:lnTo>
                  <a:cubicBezTo>
                    <a:pt x="4727" y="13979"/>
                    <a:pt x="3643" y="12514"/>
                    <a:pt x="2810" y="10942"/>
                  </a:cubicBezTo>
                  <a:cubicBezTo>
                    <a:pt x="2131" y="9657"/>
                    <a:pt x="1619" y="8275"/>
                    <a:pt x="1453" y="6847"/>
                  </a:cubicBezTo>
                  <a:cubicBezTo>
                    <a:pt x="1286" y="5418"/>
                    <a:pt x="1464" y="3918"/>
                    <a:pt x="2096" y="2620"/>
                  </a:cubicBezTo>
                  <a:cubicBezTo>
                    <a:pt x="2572" y="1656"/>
                    <a:pt x="3286" y="822"/>
                    <a:pt x="398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3"/>
            <p:cNvSpPr/>
            <p:nvPr/>
          </p:nvSpPr>
          <p:spPr>
            <a:xfrm>
              <a:off x="4703850" y="3721725"/>
              <a:ext cx="277150" cy="212850"/>
            </a:xfrm>
            <a:custGeom>
              <a:avLst/>
              <a:gdLst/>
              <a:ahLst/>
              <a:cxnLst/>
              <a:rect l="l" t="t" r="r" b="b"/>
              <a:pathLst>
                <a:path w="11086" h="8514" extrusionOk="0">
                  <a:moveTo>
                    <a:pt x="10454" y="0"/>
                  </a:moveTo>
                  <a:cubicBezTo>
                    <a:pt x="9264" y="226"/>
                    <a:pt x="8097" y="441"/>
                    <a:pt x="6918" y="703"/>
                  </a:cubicBezTo>
                  <a:cubicBezTo>
                    <a:pt x="5620" y="977"/>
                    <a:pt x="4311" y="1322"/>
                    <a:pt x="3156" y="1953"/>
                  </a:cubicBezTo>
                  <a:cubicBezTo>
                    <a:pt x="1977" y="2584"/>
                    <a:pt x="953" y="3560"/>
                    <a:pt x="477" y="4787"/>
                  </a:cubicBezTo>
                  <a:cubicBezTo>
                    <a:pt x="0" y="6025"/>
                    <a:pt x="179" y="7561"/>
                    <a:pt x="1096" y="8513"/>
                  </a:cubicBezTo>
                  <a:cubicBezTo>
                    <a:pt x="929" y="7037"/>
                    <a:pt x="965" y="5441"/>
                    <a:pt x="1739" y="4179"/>
                  </a:cubicBezTo>
                  <a:cubicBezTo>
                    <a:pt x="2275" y="3322"/>
                    <a:pt x="3096" y="2691"/>
                    <a:pt x="3965" y="2203"/>
                  </a:cubicBezTo>
                  <a:cubicBezTo>
                    <a:pt x="6132" y="1000"/>
                    <a:pt x="8633" y="584"/>
                    <a:pt x="11085" y="286"/>
                  </a:cubicBezTo>
                  <a:lnTo>
                    <a:pt x="1045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3"/>
            <p:cNvSpPr/>
            <p:nvPr/>
          </p:nvSpPr>
          <p:spPr>
            <a:xfrm>
              <a:off x="4657725" y="3686600"/>
              <a:ext cx="264925" cy="150050"/>
            </a:xfrm>
            <a:custGeom>
              <a:avLst/>
              <a:gdLst/>
              <a:ahLst/>
              <a:cxnLst/>
              <a:rect l="l" t="t" r="r" b="b"/>
              <a:pathLst>
                <a:path w="10597" h="6002" extrusionOk="0">
                  <a:moveTo>
                    <a:pt x="9751" y="0"/>
                  </a:moveTo>
                  <a:cubicBezTo>
                    <a:pt x="7537" y="107"/>
                    <a:pt x="5310" y="227"/>
                    <a:pt x="3167" y="810"/>
                  </a:cubicBezTo>
                  <a:cubicBezTo>
                    <a:pt x="2691" y="929"/>
                    <a:pt x="2226" y="1072"/>
                    <a:pt x="1810" y="1334"/>
                  </a:cubicBezTo>
                  <a:cubicBezTo>
                    <a:pt x="1072" y="1774"/>
                    <a:pt x="560" y="2560"/>
                    <a:pt x="298" y="3394"/>
                  </a:cubicBezTo>
                  <a:cubicBezTo>
                    <a:pt x="24" y="4227"/>
                    <a:pt x="0" y="5120"/>
                    <a:pt x="60" y="6001"/>
                  </a:cubicBezTo>
                  <a:cubicBezTo>
                    <a:pt x="417" y="4156"/>
                    <a:pt x="1762" y="2620"/>
                    <a:pt x="3405" y="1715"/>
                  </a:cubicBezTo>
                  <a:cubicBezTo>
                    <a:pt x="5036" y="822"/>
                    <a:pt x="6929" y="500"/>
                    <a:pt x="8811" y="441"/>
                  </a:cubicBezTo>
                  <a:cubicBezTo>
                    <a:pt x="9018" y="433"/>
                    <a:pt x="9225" y="427"/>
                    <a:pt x="9433" y="427"/>
                  </a:cubicBezTo>
                  <a:cubicBezTo>
                    <a:pt x="9821" y="427"/>
                    <a:pt x="10209" y="446"/>
                    <a:pt x="10597" y="500"/>
                  </a:cubicBezTo>
                  <a:lnTo>
                    <a:pt x="975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3"/>
            <p:cNvSpPr/>
            <p:nvPr/>
          </p:nvSpPr>
          <p:spPr>
            <a:xfrm>
              <a:off x="4769625" y="3320475"/>
              <a:ext cx="127125" cy="377750"/>
            </a:xfrm>
            <a:custGeom>
              <a:avLst/>
              <a:gdLst/>
              <a:ahLst/>
              <a:cxnLst/>
              <a:rect l="l" t="t" r="r" b="b"/>
              <a:pathLst>
                <a:path w="5085" h="15110" extrusionOk="0">
                  <a:moveTo>
                    <a:pt x="2453" y="1"/>
                  </a:moveTo>
                  <a:lnTo>
                    <a:pt x="2453" y="1"/>
                  </a:lnTo>
                  <a:cubicBezTo>
                    <a:pt x="1977" y="84"/>
                    <a:pt x="1560" y="382"/>
                    <a:pt x="1203" y="703"/>
                  </a:cubicBezTo>
                  <a:cubicBezTo>
                    <a:pt x="798" y="1072"/>
                    <a:pt x="429" y="1489"/>
                    <a:pt x="215" y="2001"/>
                  </a:cubicBezTo>
                  <a:cubicBezTo>
                    <a:pt x="60" y="2382"/>
                    <a:pt x="13" y="2822"/>
                    <a:pt x="13" y="3239"/>
                  </a:cubicBezTo>
                  <a:cubicBezTo>
                    <a:pt x="1" y="4394"/>
                    <a:pt x="275" y="5537"/>
                    <a:pt x="632" y="6656"/>
                  </a:cubicBezTo>
                  <a:cubicBezTo>
                    <a:pt x="1506" y="9385"/>
                    <a:pt x="2809" y="11980"/>
                    <a:pt x="4482" y="14305"/>
                  </a:cubicBezTo>
                  <a:lnTo>
                    <a:pt x="4482" y="14305"/>
                  </a:lnTo>
                  <a:cubicBezTo>
                    <a:pt x="4477" y="14291"/>
                    <a:pt x="4471" y="14278"/>
                    <a:pt x="4466" y="14264"/>
                  </a:cubicBezTo>
                  <a:cubicBezTo>
                    <a:pt x="3513" y="12002"/>
                    <a:pt x="2596" y="9704"/>
                    <a:pt x="1727" y="7406"/>
                  </a:cubicBezTo>
                  <a:cubicBezTo>
                    <a:pt x="1572" y="7002"/>
                    <a:pt x="1430" y="6609"/>
                    <a:pt x="1334" y="6192"/>
                  </a:cubicBezTo>
                  <a:cubicBezTo>
                    <a:pt x="1263" y="5775"/>
                    <a:pt x="1239" y="5358"/>
                    <a:pt x="1251" y="4930"/>
                  </a:cubicBezTo>
                  <a:cubicBezTo>
                    <a:pt x="1275" y="3549"/>
                    <a:pt x="1620" y="2191"/>
                    <a:pt x="2227" y="953"/>
                  </a:cubicBezTo>
                  <a:cubicBezTo>
                    <a:pt x="2382" y="655"/>
                    <a:pt x="2537" y="334"/>
                    <a:pt x="2453" y="1"/>
                  </a:cubicBezTo>
                  <a:close/>
                  <a:moveTo>
                    <a:pt x="4482" y="14305"/>
                  </a:moveTo>
                  <a:lnTo>
                    <a:pt x="4482" y="14305"/>
                  </a:lnTo>
                  <a:cubicBezTo>
                    <a:pt x="4602" y="14592"/>
                    <a:pt x="4753" y="14892"/>
                    <a:pt x="5002" y="15062"/>
                  </a:cubicBezTo>
                  <a:lnTo>
                    <a:pt x="5002" y="15062"/>
                  </a:lnTo>
                  <a:cubicBezTo>
                    <a:pt x="5002" y="15062"/>
                    <a:pt x="5002" y="15062"/>
                    <a:pt x="5001" y="15062"/>
                  </a:cubicBezTo>
                  <a:lnTo>
                    <a:pt x="5013" y="15069"/>
                  </a:lnTo>
                  <a:lnTo>
                    <a:pt x="5013" y="15069"/>
                  </a:lnTo>
                  <a:cubicBezTo>
                    <a:pt x="5029" y="15079"/>
                    <a:pt x="5045" y="15089"/>
                    <a:pt x="5061" y="15098"/>
                  </a:cubicBezTo>
                  <a:cubicBezTo>
                    <a:pt x="5065" y="15101"/>
                    <a:pt x="5069" y="15102"/>
                    <a:pt x="5071" y="15102"/>
                  </a:cubicBezTo>
                  <a:cubicBezTo>
                    <a:pt x="5071" y="15102"/>
                    <a:pt x="5071" y="15102"/>
                    <a:pt x="5071" y="15102"/>
                  </a:cubicBezTo>
                  <a:lnTo>
                    <a:pt x="5071" y="15102"/>
                  </a:lnTo>
                  <a:lnTo>
                    <a:pt x="5085" y="15110"/>
                  </a:lnTo>
                  <a:cubicBezTo>
                    <a:pt x="5080" y="15104"/>
                    <a:pt x="5076" y="15098"/>
                    <a:pt x="5071" y="15092"/>
                  </a:cubicBezTo>
                  <a:lnTo>
                    <a:pt x="5071" y="15092"/>
                  </a:lnTo>
                  <a:cubicBezTo>
                    <a:pt x="5069" y="15087"/>
                    <a:pt x="5064" y="15081"/>
                    <a:pt x="5058" y="15076"/>
                  </a:cubicBezTo>
                  <a:lnTo>
                    <a:pt x="5058" y="15076"/>
                  </a:lnTo>
                  <a:cubicBezTo>
                    <a:pt x="4862" y="14822"/>
                    <a:pt x="4670" y="14565"/>
                    <a:pt x="4482" y="1430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3"/>
            <p:cNvSpPr/>
            <p:nvPr/>
          </p:nvSpPr>
          <p:spPr>
            <a:xfrm>
              <a:off x="4609200" y="3630750"/>
              <a:ext cx="222375" cy="113625"/>
            </a:xfrm>
            <a:custGeom>
              <a:avLst/>
              <a:gdLst/>
              <a:ahLst/>
              <a:cxnLst/>
              <a:rect l="l" t="t" r="r" b="b"/>
              <a:pathLst>
                <a:path w="8895" h="4545" extrusionOk="0">
                  <a:moveTo>
                    <a:pt x="6110" y="0"/>
                  </a:moveTo>
                  <a:cubicBezTo>
                    <a:pt x="5569" y="0"/>
                    <a:pt x="4906" y="29"/>
                    <a:pt x="4167" y="175"/>
                  </a:cubicBezTo>
                  <a:cubicBezTo>
                    <a:pt x="3108" y="365"/>
                    <a:pt x="2382" y="508"/>
                    <a:pt x="1727" y="972"/>
                  </a:cubicBezTo>
                  <a:cubicBezTo>
                    <a:pt x="608" y="1758"/>
                    <a:pt x="0" y="3211"/>
                    <a:pt x="203" y="4544"/>
                  </a:cubicBezTo>
                  <a:cubicBezTo>
                    <a:pt x="750" y="2889"/>
                    <a:pt x="2143" y="1579"/>
                    <a:pt x="3763" y="960"/>
                  </a:cubicBezTo>
                  <a:cubicBezTo>
                    <a:pt x="4713" y="593"/>
                    <a:pt x="5721" y="431"/>
                    <a:pt x="6733" y="431"/>
                  </a:cubicBezTo>
                  <a:cubicBezTo>
                    <a:pt x="7457" y="431"/>
                    <a:pt x="8184" y="514"/>
                    <a:pt x="8894" y="663"/>
                  </a:cubicBezTo>
                  <a:lnTo>
                    <a:pt x="8466" y="139"/>
                  </a:lnTo>
                  <a:cubicBezTo>
                    <a:pt x="8037" y="79"/>
                    <a:pt x="7418" y="20"/>
                    <a:pt x="6680" y="8"/>
                  </a:cubicBezTo>
                  <a:cubicBezTo>
                    <a:pt x="6510" y="5"/>
                    <a:pt x="6319" y="0"/>
                    <a:pt x="61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3"/>
            <p:cNvSpPr/>
            <p:nvPr/>
          </p:nvSpPr>
          <p:spPr>
            <a:xfrm>
              <a:off x="4705925" y="3356825"/>
              <a:ext cx="112550" cy="289025"/>
            </a:xfrm>
            <a:custGeom>
              <a:avLst/>
              <a:gdLst/>
              <a:ahLst/>
              <a:cxnLst/>
              <a:rect l="l" t="t" r="r" b="b"/>
              <a:pathLst>
                <a:path w="4502" h="11561" extrusionOk="0">
                  <a:moveTo>
                    <a:pt x="1292" y="1"/>
                  </a:moveTo>
                  <a:cubicBezTo>
                    <a:pt x="1273" y="1"/>
                    <a:pt x="417" y="1087"/>
                    <a:pt x="191" y="2238"/>
                  </a:cubicBezTo>
                  <a:cubicBezTo>
                    <a:pt x="60" y="2869"/>
                    <a:pt x="1" y="3857"/>
                    <a:pt x="691" y="5809"/>
                  </a:cubicBezTo>
                  <a:cubicBezTo>
                    <a:pt x="1108" y="7000"/>
                    <a:pt x="1894" y="8786"/>
                    <a:pt x="3406" y="10727"/>
                  </a:cubicBezTo>
                  <a:lnTo>
                    <a:pt x="4501" y="11560"/>
                  </a:lnTo>
                  <a:cubicBezTo>
                    <a:pt x="2323" y="8786"/>
                    <a:pt x="1072" y="5321"/>
                    <a:pt x="953" y="1809"/>
                  </a:cubicBezTo>
                  <a:cubicBezTo>
                    <a:pt x="941" y="1178"/>
                    <a:pt x="953" y="547"/>
                    <a:pt x="1287" y="11"/>
                  </a:cubicBezTo>
                  <a:cubicBezTo>
                    <a:pt x="1291" y="4"/>
                    <a:pt x="1293" y="1"/>
                    <a:pt x="12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3"/>
            <p:cNvSpPr/>
            <p:nvPr/>
          </p:nvSpPr>
          <p:spPr>
            <a:xfrm>
              <a:off x="4565725" y="3580925"/>
              <a:ext cx="185775" cy="94675"/>
            </a:xfrm>
            <a:custGeom>
              <a:avLst/>
              <a:gdLst/>
              <a:ahLst/>
              <a:cxnLst/>
              <a:rect l="l" t="t" r="r" b="b"/>
              <a:pathLst>
                <a:path w="7431" h="3787" extrusionOk="0">
                  <a:moveTo>
                    <a:pt x="6978" y="1"/>
                  </a:moveTo>
                  <a:cubicBezTo>
                    <a:pt x="6168" y="12"/>
                    <a:pt x="4168" y="48"/>
                    <a:pt x="2263" y="227"/>
                  </a:cubicBezTo>
                  <a:cubicBezTo>
                    <a:pt x="1930" y="251"/>
                    <a:pt x="1394" y="346"/>
                    <a:pt x="858" y="715"/>
                  </a:cubicBezTo>
                  <a:cubicBezTo>
                    <a:pt x="382" y="1060"/>
                    <a:pt x="84" y="1620"/>
                    <a:pt x="37" y="2203"/>
                  </a:cubicBezTo>
                  <a:cubicBezTo>
                    <a:pt x="1" y="2787"/>
                    <a:pt x="239" y="3382"/>
                    <a:pt x="668" y="3787"/>
                  </a:cubicBezTo>
                  <a:cubicBezTo>
                    <a:pt x="382" y="3037"/>
                    <a:pt x="727" y="2179"/>
                    <a:pt x="1323" y="1656"/>
                  </a:cubicBezTo>
                  <a:cubicBezTo>
                    <a:pt x="1906" y="1132"/>
                    <a:pt x="2692" y="894"/>
                    <a:pt x="3466" y="715"/>
                  </a:cubicBezTo>
                  <a:cubicBezTo>
                    <a:pt x="4547" y="467"/>
                    <a:pt x="5653" y="343"/>
                    <a:pt x="6764" y="343"/>
                  </a:cubicBezTo>
                  <a:cubicBezTo>
                    <a:pt x="6986" y="343"/>
                    <a:pt x="7208" y="348"/>
                    <a:pt x="7430" y="358"/>
                  </a:cubicBezTo>
                  <a:lnTo>
                    <a:pt x="697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3"/>
            <p:cNvSpPr/>
            <p:nvPr/>
          </p:nvSpPr>
          <p:spPr>
            <a:xfrm>
              <a:off x="4648200" y="3341025"/>
              <a:ext cx="88425" cy="235450"/>
            </a:xfrm>
            <a:custGeom>
              <a:avLst/>
              <a:gdLst/>
              <a:ahLst/>
              <a:cxnLst/>
              <a:rect l="l" t="t" r="r" b="b"/>
              <a:pathLst>
                <a:path w="3537" h="9418" extrusionOk="0">
                  <a:moveTo>
                    <a:pt x="1441" y="0"/>
                  </a:moveTo>
                  <a:cubicBezTo>
                    <a:pt x="607" y="429"/>
                    <a:pt x="131" y="1369"/>
                    <a:pt x="60" y="2310"/>
                  </a:cubicBezTo>
                  <a:cubicBezTo>
                    <a:pt x="0" y="3251"/>
                    <a:pt x="286" y="4167"/>
                    <a:pt x="643" y="5037"/>
                  </a:cubicBezTo>
                  <a:cubicBezTo>
                    <a:pt x="1263" y="6491"/>
                    <a:pt x="2114" y="7849"/>
                    <a:pt x="3170" y="9025"/>
                  </a:cubicBezTo>
                  <a:lnTo>
                    <a:pt x="3170" y="9025"/>
                  </a:lnTo>
                  <a:lnTo>
                    <a:pt x="2357" y="7120"/>
                  </a:lnTo>
                  <a:cubicBezTo>
                    <a:pt x="1703" y="5596"/>
                    <a:pt x="1048" y="3989"/>
                    <a:pt x="1203" y="2334"/>
                  </a:cubicBezTo>
                  <a:cubicBezTo>
                    <a:pt x="1286" y="1548"/>
                    <a:pt x="1548" y="774"/>
                    <a:pt x="1441" y="0"/>
                  </a:cubicBezTo>
                  <a:close/>
                  <a:moveTo>
                    <a:pt x="3170" y="9025"/>
                  </a:moveTo>
                  <a:lnTo>
                    <a:pt x="3286" y="9299"/>
                  </a:lnTo>
                  <a:lnTo>
                    <a:pt x="3536" y="9418"/>
                  </a:lnTo>
                  <a:cubicBezTo>
                    <a:pt x="3411" y="9290"/>
                    <a:pt x="3289" y="9159"/>
                    <a:pt x="3170" y="902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3"/>
            <p:cNvSpPr/>
            <p:nvPr/>
          </p:nvSpPr>
          <p:spPr>
            <a:xfrm>
              <a:off x="4555025" y="3524250"/>
              <a:ext cx="141400" cy="59500"/>
            </a:xfrm>
            <a:custGeom>
              <a:avLst/>
              <a:gdLst/>
              <a:ahLst/>
              <a:cxnLst/>
              <a:rect l="l" t="t" r="r" b="b"/>
              <a:pathLst>
                <a:path w="5656" h="2380" extrusionOk="0">
                  <a:moveTo>
                    <a:pt x="2838" y="0"/>
                  </a:moveTo>
                  <a:cubicBezTo>
                    <a:pt x="2610" y="0"/>
                    <a:pt x="2370" y="20"/>
                    <a:pt x="2120" y="65"/>
                  </a:cubicBezTo>
                  <a:cubicBezTo>
                    <a:pt x="1703" y="148"/>
                    <a:pt x="643" y="339"/>
                    <a:pt x="369" y="994"/>
                  </a:cubicBezTo>
                  <a:cubicBezTo>
                    <a:pt x="298" y="1172"/>
                    <a:pt x="191" y="1541"/>
                    <a:pt x="131" y="1815"/>
                  </a:cubicBezTo>
                  <a:cubicBezTo>
                    <a:pt x="0" y="2315"/>
                    <a:pt x="24" y="2363"/>
                    <a:pt x="36" y="2375"/>
                  </a:cubicBezTo>
                  <a:cubicBezTo>
                    <a:pt x="42" y="2378"/>
                    <a:pt x="48" y="2380"/>
                    <a:pt x="54" y="2380"/>
                  </a:cubicBezTo>
                  <a:cubicBezTo>
                    <a:pt x="189" y="2380"/>
                    <a:pt x="545" y="1713"/>
                    <a:pt x="1215" y="1339"/>
                  </a:cubicBezTo>
                  <a:cubicBezTo>
                    <a:pt x="1429" y="1220"/>
                    <a:pt x="1727" y="1101"/>
                    <a:pt x="2798" y="1041"/>
                  </a:cubicBezTo>
                  <a:cubicBezTo>
                    <a:pt x="3119" y="1023"/>
                    <a:pt x="3418" y="1017"/>
                    <a:pt x="3693" y="1017"/>
                  </a:cubicBezTo>
                  <a:cubicBezTo>
                    <a:pt x="4437" y="1017"/>
                    <a:pt x="5005" y="1065"/>
                    <a:pt x="5334" y="1065"/>
                  </a:cubicBezTo>
                  <a:cubicBezTo>
                    <a:pt x="5530" y="1065"/>
                    <a:pt x="5641" y="1048"/>
                    <a:pt x="5656" y="994"/>
                  </a:cubicBezTo>
                  <a:cubicBezTo>
                    <a:pt x="5656" y="958"/>
                    <a:pt x="5656" y="886"/>
                    <a:pt x="5203" y="660"/>
                  </a:cubicBezTo>
                  <a:cubicBezTo>
                    <a:pt x="4676" y="406"/>
                    <a:pt x="3877" y="0"/>
                    <a:pt x="28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3"/>
            <p:cNvSpPr/>
            <p:nvPr/>
          </p:nvSpPr>
          <p:spPr>
            <a:xfrm>
              <a:off x="4609200" y="3355900"/>
              <a:ext cx="53600" cy="157775"/>
            </a:xfrm>
            <a:custGeom>
              <a:avLst/>
              <a:gdLst/>
              <a:ahLst/>
              <a:cxnLst/>
              <a:rect l="l" t="t" r="r" b="b"/>
              <a:pathLst>
                <a:path w="2144" h="6311" extrusionOk="0">
                  <a:moveTo>
                    <a:pt x="1143" y="0"/>
                  </a:moveTo>
                  <a:lnTo>
                    <a:pt x="1143" y="0"/>
                  </a:lnTo>
                  <a:cubicBezTo>
                    <a:pt x="631" y="215"/>
                    <a:pt x="274" y="715"/>
                    <a:pt x="131" y="1263"/>
                  </a:cubicBezTo>
                  <a:cubicBezTo>
                    <a:pt x="0" y="1822"/>
                    <a:pt x="60" y="2382"/>
                    <a:pt x="191" y="2929"/>
                  </a:cubicBezTo>
                  <a:cubicBezTo>
                    <a:pt x="429" y="3930"/>
                    <a:pt x="881" y="4870"/>
                    <a:pt x="1500" y="5656"/>
                  </a:cubicBezTo>
                  <a:lnTo>
                    <a:pt x="1155" y="5382"/>
                  </a:lnTo>
                  <a:lnTo>
                    <a:pt x="1155" y="5382"/>
                  </a:lnTo>
                  <a:cubicBezTo>
                    <a:pt x="1429" y="5751"/>
                    <a:pt x="1751" y="6061"/>
                    <a:pt x="2143" y="6311"/>
                  </a:cubicBezTo>
                  <a:cubicBezTo>
                    <a:pt x="1429" y="5477"/>
                    <a:pt x="1060" y="4394"/>
                    <a:pt x="941" y="3287"/>
                  </a:cubicBezTo>
                  <a:cubicBezTo>
                    <a:pt x="822" y="2191"/>
                    <a:pt x="953" y="1084"/>
                    <a:pt x="11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3"/>
            <p:cNvSpPr/>
            <p:nvPr/>
          </p:nvSpPr>
          <p:spPr>
            <a:xfrm>
              <a:off x="4536575" y="3494600"/>
              <a:ext cx="106875" cy="54800"/>
            </a:xfrm>
            <a:custGeom>
              <a:avLst/>
              <a:gdLst/>
              <a:ahLst/>
              <a:cxnLst/>
              <a:rect l="l" t="t" r="r" b="b"/>
              <a:pathLst>
                <a:path w="4275" h="2192" extrusionOk="0">
                  <a:moveTo>
                    <a:pt x="1548" y="1"/>
                  </a:moveTo>
                  <a:cubicBezTo>
                    <a:pt x="1298" y="1"/>
                    <a:pt x="1048" y="1"/>
                    <a:pt x="822" y="84"/>
                  </a:cubicBezTo>
                  <a:cubicBezTo>
                    <a:pt x="441" y="215"/>
                    <a:pt x="167" y="584"/>
                    <a:pt x="84" y="989"/>
                  </a:cubicBezTo>
                  <a:cubicBezTo>
                    <a:pt x="0" y="1394"/>
                    <a:pt x="84" y="1822"/>
                    <a:pt x="262" y="2192"/>
                  </a:cubicBezTo>
                  <a:cubicBezTo>
                    <a:pt x="465" y="1406"/>
                    <a:pt x="1119" y="798"/>
                    <a:pt x="1881" y="501"/>
                  </a:cubicBezTo>
                  <a:cubicBezTo>
                    <a:pt x="2392" y="301"/>
                    <a:pt x="2930" y="225"/>
                    <a:pt x="3473" y="225"/>
                  </a:cubicBezTo>
                  <a:cubicBezTo>
                    <a:pt x="3740" y="225"/>
                    <a:pt x="4008" y="243"/>
                    <a:pt x="4275" y="275"/>
                  </a:cubicBezTo>
                  <a:lnTo>
                    <a:pt x="4072" y="215"/>
                  </a:lnTo>
                  <a:cubicBezTo>
                    <a:pt x="3239" y="108"/>
                    <a:pt x="2405" y="37"/>
                    <a:pt x="154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3"/>
            <p:cNvSpPr/>
            <p:nvPr/>
          </p:nvSpPr>
          <p:spPr>
            <a:xfrm>
              <a:off x="4532700" y="3459825"/>
              <a:ext cx="89325" cy="25875"/>
            </a:xfrm>
            <a:custGeom>
              <a:avLst/>
              <a:gdLst/>
              <a:ahLst/>
              <a:cxnLst/>
              <a:rect l="l" t="t" r="r" b="b"/>
              <a:pathLst>
                <a:path w="3573" h="1035" extrusionOk="0">
                  <a:moveTo>
                    <a:pt x="1339" y="0"/>
                  </a:moveTo>
                  <a:cubicBezTo>
                    <a:pt x="1242" y="0"/>
                    <a:pt x="1145" y="7"/>
                    <a:pt x="1048" y="23"/>
                  </a:cubicBezTo>
                  <a:cubicBezTo>
                    <a:pt x="512" y="106"/>
                    <a:pt x="12" y="499"/>
                    <a:pt x="0" y="1035"/>
                  </a:cubicBezTo>
                  <a:cubicBezTo>
                    <a:pt x="590" y="604"/>
                    <a:pt x="1322" y="384"/>
                    <a:pt x="2054" y="384"/>
                  </a:cubicBezTo>
                  <a:cubicBezTo>
                    <a:pt x="2577" y="384"/>
                    <a:pt x="3101" y="497"/>
                    <a:pt x="3572" y="725"/>
                  </a:cubicBezTo>
                  <a:lnTo>
                    <a:pt x="3215" y="463"/>
                  </a:lnTo>
                  <a:cubicBezTo>
                    <a:pt x="3001" y="404"/>
                    <a:pt x="2810" y="320"/>
                    <a:pt x="2596" y="261"/>
                  </a:cubicBezTo>
                  <a:cubicBezTo>
                    <a:pt x="2198" y="134"/>
                    <a:pt x="1768" y="0"/>
                    <a:pt x="133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3"/>
            <p:cNvSpPr/>
            <p:nvPr/>
          </p:nvSpPr>
          <p:spPr>
            <a:xfrm>
              <a:off x="4582100" y="3380300"/>
              <a:ext cx="18775" cy="73850"/>
            </a:xfrm>
            <a:custGeom>
              <a:avLst/>
              <a:gdLst/>
              <a:ahLst/>
              <a:cxnLst/>
              <a:rect l="l" t="t" r="r" b="b"/>
              <a:pathLst>
                <a:path w="751" h="2954" extrusionOk="0">
                  <a:moveTo>
                    <a:pt x="691" y="1"/>
                  </a:moveTo>
                  <a:lnTo>
                    <a:pt x="691" y="1"/>
                  </a:lnTo>
                  <a:cubicBezTo>
                    <a:pt x="370" y="144"/>
                    <a:pt x="144" y="465"/>
                    <a:pt x="72" y="822"/>
                  </a:cubicBezTo>
                  <a:cubicBezTo>
                    <a:pt x="1" y="1168"/>
                    <a:pt x="37" y="1537"/>
                    <a:pt x="120" y="1882"/>
                  </a:cubicBezTo>
                  <a:cubicBezTo>
                    <a:pt x="179" y="2144"/>
                    <a:pt x="251" y="2406"/>
                    <a:pt x="334" y="2668"/>
                  </a:cubicBezTo>
                  <a:lnTo>
                    <a:pt x="751" y="2954"/>
                  </a:lnTo>
                  <a:cubicBezTo>
                    <a:pt x="620" y="2775"/>
                    <a:pt x="525" y="2549"/>
                    <a:pt x="453" y="2323"/>
                  </a:cubicBezTo>
                  <a:cubicBezTo>
                    <a:pt x="370" y="2001"/>
                    <a:pt x="394" y="1644"/>
                    <a:pt x="418" y="1299"/>
                  </a:cubicBezTo>
                  <a:cubicBezTo>
                    <a:pt x="429" y="1156"/>
                    <a:pt x="429" y="1001"/>
                    <a:pt x="453" y="858"/>
                  </a:cubicBezTo>
                  <a:cubicBezTo>
                    <a:pt x="501" y="560"/>
                    <a:pt x="572" y="275"/>
                    <a:pt x="6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3"/>
            <p:cNvSpPr/>
            <p:nvPr/>
          </p:nvSpPr>
          <p:spPr>
            <a:xfrm>
              <a:off x="4533900" y="3432550"/>
              <a:ext cx="58650" cy="17950"/>
            </a:xfrm>
            <a:custGeom>
              <a:avLst/>
              <a:gdLst/>
              <a:ahLst/>
              <a:cxnLst/>
              <a:rect l="l" t="t" r="r" b="b"/>
              <a:pathLst>
                <a:path w="2346" h="718" extrusionOk="0">
                  <a:moveTo>
                    <a:pt x="1198" y="0"/>
                  </a:moveTo>
                  <a:cubicBezTo>
                    <a:pt x="782" y="0"/>
                    <a:pt x="367" y="237"/>
                    <a:pt x="83" y="554"/>
                  </a:cubicBezTo>
                  <a:cubicBezTo>
                    <a:pt x="36" y="578"/>
                    <a:pt x="0" y="637"/>
                    <a:pt x="36" y="685"/>
                  </a:cubicBezTo>
                  <a:cubicBezTo>
                    <a:pt x="54" y="709"/>
                    <a:pt x="80" y="718"/>
                    <a:pt x="109" y="718"/>
                  </a:cubicBezTo>
                  <a:cubicBezTo>
                    <a:pt x="137" y="718"/>
                    <a:pt x="167" y="709"/>
                    <a:pt x="191" y="697"/>
                  </a:cubicBezTo>
                  <a:cubicBezTo>
                    <a:pt x="624" y="545"/>
                    <a:pt x="1088" y="465"/>
                    <a:pt x="1552" y="465"/>
                  </a:cubicBezTo>
                  <a:cubicBezTo>
                    <a:pt x="1814" y="465"/>
                    <a:pt x="2076" y="491"/>
                    <a:pt x="2334" y="542"/>
                  </a:cubicBezTo>
                  <a:lnTo>
                    <a:pt x="2346" y="483"/>
                  </a:lnTo>
                  <a:cubicBezTo>
                    <a:pt x="2024" y="256"/>
                    <a:pt x="1691" y="30"/>
                    <a:pt x="1310" y="6"/>
                  </a:cubicBezTo>
                  <a:cubicBezTo>
                    <a:pt x="1272" y="2"/>
                    <a:pt x="1235" y="0"/>
                    <a:pt x="11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3"/>
            <p:cNvSpPr/>
            <p:nvPr/>
          </p:nvSpPr>
          <p:spPr>
            <a:xfrm>
              <a:off x="4552950" y="3400550"/>
              <a:ext cx="626875" cy="408100"/>
            </a:xfrm>
            <a:custGeom>
              <a:avLst/>
              <a:gdLst/>
              <a:ahLst/>
              <a:cxnLst/>
              <a:rect l="l" t="t" r="r" b="b"/>
              <a:pathLst>
                <a:path w="25075" h="16324" extrusionOk="0">
                  <a:moveTo>
                    <a:pt x="0" y="0"/>
                  </a:moveTo>
                  <a:cubicBezTo>
                    <a:pt x="1524" y="2024"/>
                    <a:pt x="3250" y="3906"/>
                    <a:pt x="5144" y="5644"/>
                  </a:cubicBezTo>
                  <a:cubicBezTo>
                    <a:pt x="6072" y="6501"/>
                    <a:pt x="7060" y="7323"/>
                    <a:pt x="8061" y="8097"/>
                  </a:cubicBezTo>
                  <a:cubicBezTo>
                    <a:pt x="8561" y="8478"/>
                    <a:pt x="9061" y="8871"/>
                    <a:pt x="9585" y="9228"/>
                  </a:cubicBezTo>
                  <a:cubicBezTo>
                    <a:pt x="9858" y="9406"/>
                    <a:pt x="10108" y="9597"/>
                    <a:pt x="10370" y="9775"/>
                  </a:cubicBezTo>
                  <a:lnTo>
                    <a:pt x="11168" y="10311"/>
                  </a:lnTo>
                  <a:cubicBezTo>
                    <a:pt x="13311" y="11680"/>
                    <a:pt x="15538" y="12907"/>
                    <a:pt x="17871" y="13919"/>
                  </a:cubicBezTo>
                  <a:cubicBezTo>
                    <a:pt x="20193" y="14931"/>
                    <a:pt x="22610" y="15752"/>
                    <a:pt x="25075" y="16324"/>
                  </a:cubicBezTo>
                  <a:cubicBezTo>
                    <a:pt x="22693" y="15455"/>
                    <a:pt x="20372" y="14478"/>
                    <a:pt x="18109" y="13383"/>
                  </a:cubicBezTo>
                  <a:cubicBezTo>
                    <a:pt x="17550" y="13109"/>
                    <a:pt x="17002" y="12812"/>
                    <a:pt x="16431" y="12538"/>
                  </a:cubicBezTo>
                  <a:cubicBezTo>
                    <a:pt x="16157" y="12383"/>
                    <a:pt x="15883" y="12240"/>
                    <a:pt x="15597" y="12085"/>
                  </a:cubicBezTo>
                  <a:lnTo>
                    <a:pt x="15180" y="11859"/>
                  </a:lnTo>
                  <a:lnTo>
                    <a:pt x="14788" y="11621"/>
                  </a:lnTo>
                  <a:cubicBezTo>
                    <a:pt x="13680" y="11014"/>
                    <a:pt x="12621" y="10359"/>
                    <a:pt x="11573" y="9680"/>
                  </a:cubicBezTo>
                  <a:lnTo>
                    <a:pt x="10775" y="9156"/>
                  </a:lnTo>
                  <a:cubicBezTo>
                    <a:pt x="10513" y="8978"/>
                    <a:pt x="10263" y="8799"/>
                    <a:pt x="10001" y="8621"/>
                  </a:cubicBezTo>
                  <a:cubicBezTo>
                    <a:pt x="9489" y="8263"/>
                    <a:pt x="8977" y="7894"/>
                    <a:pt x="8477" y="7513"/>
                  </a:cubicBezTo>
                  <a:cubicBezTo>
                    <a:pt x="7441" y="6775"/>
                    <a:pt x="6477" y="5977"/>
                    <a:pt x="5513" y="5180"/>
                  </a:cubicBezTo>
                  <a:cubicBezTo>
                    <a:pt x="3572" y="3560"/>
                    <a:pt x="1762" y="1834"/>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80737988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49"/>
        <p:cNvGrpSpPr/>
        <p:nvPr/>
      </p:nvGrpSpPr>
      <p:grpSpPr>
        <a:xfrm>
          <a:off x="0" y="0"/>
          <a:ext cx="0" cy="0"/>
          <a:chOff x="0" y="0"/>
          <a:chExt cx="0" cy="0"/>
        </a:xfrm>
      </p:grpSpPr>
      <p:sp>
        <p:nvSpPr>
          <p:cNvPr id="150" name="Google Shape;150;p4"/>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51" name="Google Shape;151;p4"/>
          <p:cNvSpPr txBox="1">
            <a:spLocks noGrp="1"/>
          </p:cNvSpPr>
          <p:nvPr>
            <p:ph type="body" idx="1"/>
          </p:nvPr>
        </p:nvSpPr>
        <p:spPr>
          <a:xfrm>
            <a:off x="720000" y="1177625"/>
            <a:ext cx="7704000" cy="3454500"/>
          </a:xfrm>
          <a:prstGeom prst="rect">
            <a:avLst/>
          </a:prstGeom>
        </p:spPr>
        <p:txBody>
          <a:bodyPr spcFirstLastPara="1" wrap="square" lIns="91425" tIns="91425" rIns="91425" bIns="91425" anchor="t" anchorCtr="0">
            <a:noAutofit/>
          </a:bodyPr>
          <a:lstStyle>
            <a:lvl1pPr marL="457200" lvl="0" indent="-304800" rtl="0">
              <a:lnSpc>
                <a:spcPct val="100000"/>
              </a:lnSpc>
              <a:spcBef>
                <a:spcPts val="0"/>
              </a:spcBef>
              <a:spcAft>
                <a:spcPts val="0"/>
              </a:spcAft>
              <a:buClr>
                <a:srgbClr val="434343"/>
              </a:buClr>
              <a:buSzPts val="1200"/>
              <a:buAutoNum type="arabicPeriod"/>
              <a:defRPr sz="1200">
                <a:solidFill>
                  <a:srgbClr val="434343"/>
                </a:solidFill>
              </a:defRPr>
            </a:lvl1pPr>
            <a:lvl2pPr marL="914400" lvl="1" indent="-304800" rtl="0">
              <a:lnSpc>
                <a:spcPct val="115000"/>
              </a:lnSpc>
              <a:spcBef>
                <a:spcPts val="1600"/>
              </a:spcBef>
              <a:spcAft>
                <a:spcPts val="0"/>
              </a:spcAft>
              <a:buClr>
                <a:srgbClr val="434343"/>
              </a:buClr>
              <a:buSzPts val="1200"/>
              <a:buFont typeface="Roboto Condensed Light"/>
              <a:buAutoNum type="alphaLcPeriod"/>
              <a:defRPr>
                <a:solidFill>
                  <a:srgbClr val="434343"/>
                </a:solidFill>
              </a:defRPr>
            </a:lvl2pPr>
            <a:lvl3pPr marL="1371600" lvl="2" indent="-304800" rtl="0">
              <a:lnSpc>
                <a:spcPct val="115000"/>
              </a:lnSpc>
              <a:spcBef>
                <a:spcPts val="1600"/>
              </a:spcBef>
              <a:spcAft>
                <a:spcPts val="0"/>
              </a:spcAft>
              <a:buClr>
                <a:srgbClr val="434343"/>
              </a:buClr>
              <a:buSzPts val="1200"/>
              <a:buFont typeface="Roboto Condensed Light"/>
              <a:buAutoNum type="romanLcPeriod"/>
              <a:defRPr>
                <a:solidFill>
                  <a:srgbClr val="434343"/>
                </a:solidFill>
              </a:defRPr>
            </a:lvl3pPr>
            <a:lvl4pPr marL="1828800" lvl="3" indent="-304800" rtl="0">
              <a:lnSpc>
                <a:spcPct val="115000"/>
              </a:lnSpc>
              <a:spcBef>
                <a:spcPts val="1600"/>
              </a:spcBef>
              <a:spcAft>
                <a:spcPts val="0"/>
              </a:spcAft>
              <a:buClr>
                <a:srgbClr val="434343"/>
              </a:buClr>
              <a:buSzPts val="1200"/>
              <a:buFont typeface="Roboto Condensed Light"/>
              <a:buAutoNum type="arabicPeriod"/>
              <a:defRPr>
                <a:solidFill>
                  <a:srgbClr val="434343"/>
                </a:solidFill>
              </a:defRPr>
            </a:lvl4pPr>
            <a:lvl5pPr marL="2286000" lvl="4" indent="-304800" rtl="0">
              <a:lnSpc>
                <a:spcPct val="115000"/>
              </a:lnSpc>
              <a:spcBef>
                <a:spcPts val="1600"/>
              </a:spcBef>
              <a:spcAft>
                <a:spcPts val="0"/>
              </a:spcAft>
              <a:buClr>
                <a:srgbClr val="434343"/>
              </a:buClr>
              <a:buSzPts val="1200"/>
              <a:buFont typeface="Roboto Condensed Light"/>
              <a:buAutoNum type="alphaLcPeriod"/>
              <a:defRPr>
                <a:solidFill>
                  <a:srgbClr val="434343"/>
                </a:solidFill>
              </a:defRPr>
            </a:lvl5pPr>
            <a:lvl6pPr marL="2743200" lvl="5" indent="-304800" rtl="0">
              <a:lnSpc>
                <a:spcPct val="115000"/>
              </a:lnSpc>
              <a:spcBef>
                <a:spcPts val="1600"/>
              </a:spcBef>
              <a:spcAft>
                <a:spcPts val="0"/>
              </a:spcAft>
              <a:buClr>
                <a:srgbClr val="434343"/>
              </a:buClr>
              <a:buSzPts val="1200"/>
              <a:buFont typeface="Roboto Condensed Light"/>
              <a:buAutoNum type="romanLcPeriod"/>
              <a:defRPr>
                <a:solidFill>
                  <a:srgbClr val="434343"/>
                </a:solidFill>
              </a:defRPr>
            </a:lvl6pPr>
            <a:lvl7pPr marL="3200400" lvl="6" indent="-304800" rtl="0">
              <a:lnSpc>
                <a:spcPct val="115000"/>
              </a:lnSpc>
              <a:spcBef>
                <a:spcPts val="1600"/>
              </a:spcBef>
              <a:spcAft>
                <a:spcPts val="0"/>
              </a:spcAft>
              <a:buClr>
                <a:srgbClr val="434343"/>
              </a:buClr>
              <a:buSzPts val="1200"/>
              <a:buFont typeface="Roboto Condensed Light"/>
              <a:buAutoNum type="arabicPeriod"/>
              <a:defRPr>
                <a:solidFill>
                  <a:srgbClr val="434343"/>
                </a:solidFill>
              </a:defRPr>
            </a:lvl7pPr>
            <a:lvl8pPr marL="3657600" lvl="7" indent="-304800" rtl="0">
              <a:lnSpc>
                <a:spcPct val="115000"/>
              </a:lnSpc>
              <a:spcBef>
                <a:spcPts val="1600"/>
              </a:spcBef>
              <a:spcAft>
                <a:spcPts val="0"/>
              </a:spcAft>
              <a:buClr>
                <a:srgbClr val="434343"/>
              </a:buClr>
              <a:buSzPts val="1200"/>
              <a:buFont typeface="Roboto Condensed Light"/>
              <a:buAutoNum type="alphaLcPeriod"/>
              <a:defRPr>
                <a:solidFill>
                  <a:srgbClr val="434343"/>
                </a:solidFill>
              </a:defRPr>
            </a:lvl8pPr>
            <a:lvl9pPr marL="4114800" lvl="8" indent="-304800" rtl="0">
              <a:lnSpc>
                <a:spcPct val="115000"/>
              </a:lnSpc>
              <a:spcBef>
                <a:spcPts val="1600"/>
              </a:spcBef>
              <a:spcAft>
                <a:spcPts val="1600"/>
              </a:spcAft>
              <a:buClr>
                <a:srgbClr val="434343"/>
              </a:buClr>
              <a:buSzPts val="1200"/>
              <a:buFont typeface="Roboto Condensed Light"/>
              <a:buAutoNum type="romanLcPeriod"/>
              <a:defRPr>
                <a:solidFill>
                  <a:srgbClr val="434343"/>
                </a:solidFill>
              </a:defRPr>
            </a:lvl9pPr>
          </a:lstStyle>
          <a:p>
            <a:endParaRPr/>
          </a:p>
        </p:txBody>
      </p:sp>
      <p:grpSp>
        <p:nvGrpSpPr>
          <p:cNvPr id="152" name="Google Shape;152;p4"/>
          <p:cNvGrpSpPr/>
          <p:nvPr/>
        </p:nvGrpSpPr>
        <p:grpSpPr>
          <a:xfrm>
            <a:off x="-274198" y="-6259"/>
            <a:ext cx="1159289" cy="1091309"/>
            <a:chOff x="3611750" y="1496100"/>
            <a:chExt cx="821550" cy="773375"/>
          </a:xfrm>
        </p:grpSpPr>
        <p:sp>
          <p:nvSpPr>
            <p:cNvPr id="153" name="Google Shape;153;p4"/>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4"/>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4"/>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4"/>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4"/>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4"/>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4"/>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4"/>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4"/>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4"/>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4"/>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4"/>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4"/>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4"/>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4"/>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4"/>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4"/>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0" name="Google Shape;170;p4"/>
          <p:cNvGrpSpPr/>
          <p:nvPr/>
        </p:nvGrpSpPr>
        <p:grpSpPr>
          <a:xfrm rot="-4503473">
            <a:off x="8572971" y="3778457"/>
            <a:ext cx="794011" cy="747451"/>
            <a:chOff x="3611750" y="1496100"/>
            <a:chExt cx="821550" cy="773375"/>
          </a:xfrm>
        </p:grpSpPr>
        <p:sp>
          <p:nvSpPr>
            <p:cNvPr id="171" name="Google Shape;171;p4"/>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4"/>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4"/>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4"/>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4"/>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4"/>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4"/>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4"/>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4"/>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4"/>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4"/>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4"/>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4"/>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4"/>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4"/>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4"/>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4"/>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8" name="Google Shape;188;p4"/>
          <p:cNvGrpSpPr/>
          <p:nvPr/>
        </p:nvGrpSpPr>
        <p:grpSpPr>
          <a:xfrm rot="-4503338">
            <a:off x="8241308" y="4242552"/>
            <a:ext cx="1100046" cy="1035541"/>
            <a:chOff x="3611750" y="1496100"/>
            <a:chExt cx="821550" cy="773375"/>
          </a:xfrm>
        </p:grpSpPr>
        <p:sp>
          <p:nvSpPr>
            <p:cNvPr id="189" name="Google Shape;189;p4"/>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4"/>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4"/>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4"/>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4"/>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4"/>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4"/>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4"/>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4"/>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4"/>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4"/>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4"/>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4"/>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4"/>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4"/>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4"/>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4"/>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3913581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ackground">
  <p:cSld name="CUSTOM_9">
    <p:spTree>
      <p:nvGrpSpPr>
        <p:cNvPr id="1" name="Shape 1482"/>
        <p:cNvGrpSpPr/>
        <p:nvPr/>
      </p:nvGrpSpPr>
      <p:grpSpPr>
        <a:xfrm>
          <a:off x="0" y="0"/>
          <a:ext cx="0" cy="0"/>
          <a:chOff x="0" y="0"/>
          <a:chExt cx="0" cy="0"/>
        </a:xfrm>
      </p:grpSpPr>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6"/>
        <p:cNvGrpSpPr/>
        <p:nvPr/>
      </p:nvGrpSpPr>
      <p:grpSpPr>
        <a:xfrm>
          <a:off x="0" y="0"/>
          <a:ext cx="0" cy="0"/>
          <a:chOff x="0" y="0"/>
          <a:chExt cx="0" cy="0"/>
        </a:xfrm>
      </p:grpSpPr>
      <p:sp>
        <p:nvSpPr>
          <p:cNvPr id="207" name="Google Shape;207;p5"/>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08" name="Google Shape;208;p5"/>
          <p:cNvSpPr txBox="1">
            <a:spLocks noGrp="1"/>
          </p:cNvSpPr>
          <p:nvPr>
            <p:ph type="title" idx="2"/>
          </p:nvPr>
        </p:nvSpPr>
        <p:spPr>
          <a:xfrm>
            <a:off x="1596675" y="2385247"/>
            <a:ext cx="2742600" cy="5589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2000" b="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09" name="Google Shape;209;p5"/>
          <p:cNvSpPr txBox="1">
            <a:spLocks noGrp="1"/>
          </p:cNvSpPr>
          <p:nvPr>
            <p:ph type="title" idx="3"/>
          </p:nvPr>
        </p:nvSpPr>
        <p:spPr>
          <a:xfrm>
            <a:off x="4804722" y="2385247"/>
            <a:ext cx="2742600" cy="5589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2000" b="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10" name="Google Shape;210;p5"/>
          <p:cNvSpPr txBox="1">
            <a:spLocks noGrp="1"/>
          </p:cNvSpPr>
          <p:nvPr>
            <p:ph type="subTitle" idx="1"/>
          </p:nvPr>
        </p:nvSpPr>
        <p:spPr>
          <a:xfrm>
            <a:off x="4804725" y="2944150"/>
            <a:ext cx="2742600" cy="1010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sz="1400" b="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211" name="Google Shape;211;p5"/>
          <p:cNvSpPr txBox="1">
            <a:spLocks noGrp="1"/>
          </p:cNvSpPr>
          <p:nvPr>
            <p:ph type="subTitle" idx="4"/>
          </p:nvPr>
        </p:nvSpPr>
        <p:spPr>
          <a:xfrm>
            <a:off x="1596675" y="2944150"/>
            <a:ext cx="2742600" cy="1010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sz="1400" b="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grpSp>
        <p:nvGrpSpPr>
          <p:cNvPr id="212" name="Google Shape;212;p5"/>
          <p:cNvGrpSpPr/>
          <p:nvPr/>
        </p:nvGrpSpPr>
        <p:grpSpPr>
          <a:xfrm rot="-2390044">
            <a:off x="-244568" y="4130125"/>
            <a:ext cx="1100032" cy="1035527"/>
            <a:chOff x="3611750" y="1496100"/>
            <a:chExt cx="821550" cy="773375"/>
          </a:xfrm>
        </p:grpSpPr>
        <p:sp>
          <p:nvSpPr>
            <p:cNvPr id="213" name="Google Shape;213;p5"/>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5"/>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5"/>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5"/>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5"/>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5"/>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5"/>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5"/>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5"/>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5"/>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5"/>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5"/>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5"/>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5"/>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5"/>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5"/>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5"/>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0" name="Google Shape;230;p5"/>
          <p:cNvGrpSpPr/>
          <p:nvPr/>
        </p:nvGrpSpPr>
        <p:grpSpPr>
          <a:xfrm>
            <a:off x="-224125" y="4152291"/>
            <a:ext cx="1670211" cy="1572271"/>
            <a:chOff x="3611750" y="1496100"/>
            <a:chExt cx="821550" cy="773375"/>
          </a:xfrm>
        </p:grpSpPr>
        <p:sp>
          <p:nvSpPr>
            <p:cNvPr id="231" name="Google Shape;231;p5"/>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5"/>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5"/>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5"/>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5"/>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5"/>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5"/>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5"/>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5"/>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5"/>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5"/>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5"/>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5"/>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5"/>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5"/>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5"/>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5"/>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8" name="Google Shape;248;p5"/>
          <p:cNvGrpSpPr/>
          <p:nvPr/>
        </p:nvGrpSpPr>
        <p:grpSpPr>
          <a:xfrm rot="10381071">
            <a:off x="8007403" y="-222342"/>
            <a:ext cx="947641" cy="1717597"/>
            <a:chOff x="5329525" y="1305350"/>
            <a:chExt cx="595325" cy="1079025"/>
          </a:xfrm>
        </p:grpSpPr>
        <p:sp>
          <p:nvSpPr>
            <p:cNvPr id="249" name="Google Shape;249;p5"/>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5"/>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5"/>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5"/>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5"/>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5"/>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5"/>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5"/>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5"/>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5"/>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9" name="Google Shape;259;p5"/>
          <p:cNvGrpSpPr/>
          <p:nvPr/>
        </p:nvGrpSpPr>
        <p:grpSpPr>
          <a:xfrm rot="-9096855" flipH="1">
            <a:off x="8217803" y="-659091"/>
            <a:ext cx="1429565" cy="2591082"/>
            <a:chOff x="5329525" y="1305350"/>
            <a:chExt cx="595325" cy="1079025"/>
          </a:xfrm>
        </p:grpSpPr>
        <p:sp>
          <p:nvSpPr>
            <p:cNvPr id="260" name="Google Shape;260;p5"/>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5"/>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5"/>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5"/>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5"/>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5"/>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5"/>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5"/>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5"/>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5"/>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64369593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70"/>
        <p:cNvGrpSpPr/>
        <p:nvPr/>
      </p:nvGrpSpPr>
      <p:grpSpPr>
        <a:xfrm>
          <a:off x="0" y="0"/>
          <a:ext cx="0" cy="0"/>
          <a:chOff x="0" y="0"/>
          <a:chExt cx="0" cy="0"/>
        </a:xfrm>
      </p:grpSpPr>
      <p:sp>
        <p:nvSpPr>
          <p:cNvPr id="271" name="Google Shape;271;p6"/>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lnSpc>
                <a:spcPct val="140000"/>
              </a:lnSpc>
              <a:spcBef>
                <a:spcPts val="0"/>
              </a:spcBef>
              <a:spcAft>
                <a:spcPts val="0"/>
              </a:spcAft>
              <a:buSzPts val="28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272" name="Google Shape;272;p6"/>
          <p:cNvGrpSpPr/>
          <p:nvPr/>
        </p:nvGrpSpPr>
        <p:grpSpPr>
          <a:xfrm rot="-2390044">
            <a:off x="-244568" y="4130125"/>
            <a:ext cx="1100032" cy="1035527"/>
            <a:chOff x="3611750" y="1496100"/>
            <a:chExt cx="821550" cy="773375"/>
          </a:xfrm>
        </p:grpSpPr>
        <p:sp>
          <p:nvSpPr>
            <p:cNvPr id="273" name="Google Shape;273;p6"/>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6"/>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6"/>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6"/>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6"/>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6"/>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6"/>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6"/>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6"/>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6"/>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6"/>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6"/>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6"/>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6"/>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6"/>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6"/>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6"/>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0" name="Google Shape;290;p6"/>
          <p:cNvGrpSpPr/>
          <p:nvPr/>
        </p:nvGrpSpPr>
        <p:grpSpPr>
          <a:xfrm>
            <a:off x="-223970" y="4633344"/>
            <a:ext cx="1159289" cy="1091309"/>
            <a:chOff x="3611750" y="1496100"/>
            <a:chExt cx="821550" cy="773375"/>
          </a:xfrm>
        </p:grpSpPr>
        <p:sp>
          <p:nvSpPr>
            <p:cNvPr id="291" name="Google Shape;291;p6"/>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6"/>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6"/>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6"/>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6"/>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6"/>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6"/>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6"/>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6"/>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6"/>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6"/>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6"/>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6"/>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6"/>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6"/>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6"/>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6"/>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8" name="Google Shape;308;p6"/>
          <p:cNvGrpSpPr/>
          <p:nvPr/>
        </p:nvGrpSpPr>
        <p:grpSpPr>
          <a:xfrm rot="-4503338">
            <a:off x="8241308" y="4242552"/>
            <a:ext cx="1100046" cy="1035541"/>
            <a:chOff x="3611750" y="1496100"/>
            <a:chExt cx="821550" cy="773375"/>
          </a:xfrm>
        </p:grpSpPr>
        <p:sp>
          <p:nvSpPr>
            <p:cNvPr id="309" name="Google Shape;309;p6"/>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6"/>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6"/>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6"/>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6"/>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6"/>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6"/>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6"/>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6"/>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6"/>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6"/>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6"/>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6"/>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6"/>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6"/>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6"/>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6"/>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6" name="Google Shape;326;p6"/>
          <p:cNvGrpSpPr/>
          <p:nvPr/>
        </p:nvGrpSpPr>
        <p:grpSpPr>
          <a:xfrm rot="9900035">
            <a:off x="-274079" y="-369995"/>
            <a:ext cx="1159271" cy="1091292"/>
            <a:chOff x="3611750" y="1496100"/>
            <a:chExt cx="821550" cy="773375"/>
          </a:xfrm>
        </p:grpSpPr>
        <p:sp>
          <p:nvSpPr>
            <p:cNvPr id="327" name="Google Shape;327;p6"/>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6"/>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6"/>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6"/>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6"/>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6"/>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6"/>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34;p6"/>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6"/>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6;p6"/>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37;p6"/>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6"/>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39;p6"/>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6"/>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6"/>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6"/>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6"/>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4" name="Google Shape;344;p6"/>
          <p:cNvGrpSpPr/>
          <p:nvPr/>
        </p:nvGrpSpPr>
        <p:grpSpPr>
          <a:xfrm rot="-4503580">
            <a:off x="8286658" y="3243182"/>
            <a:ext cx="1291852" cy="1216099"/>
            <a:chOff x="3611750" y="1496100"/>
            <a:chExt cx="821550" cy="773375"/>
          </a:xfrm>
        </p:grpSpPr>
        <p:sp>
          <p:nvSpPr>
            <p:cNvPr id="345" name="Google Shape;345;p6"/>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6"/>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6"/>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6"/>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6"/>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6"/>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6"/>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6"/>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6"/>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6"/>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6"/>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6"/>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57;p6"/>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6"/>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6"/>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6"/>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6"/>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2" name="Google Shape;362;p6"/>
          <p:cNvGrpSpPr/>
          <p:nvPr/>
        </p:nvGrpSpPr>
        <p:grpSpPr>
          <a:xfrm rot="10381071">
            <a:off x="8524878" y="-222342"/>
            <a:ext cx="947641" cy="1717597"/>
            <a:chOff x="5329525" y="1305350"/>
            <a:chExt cx="595325" cy="1079025"/>
          </a:xfrm>
        </p:grpSpPr>
        <p:sp>
          <p:nvSpPr>
            <p:cNvPr id="363" name="Google Shape;363;p6"/>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6"/>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6"/>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6"/>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6"/>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6"/>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6"/>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6"/>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6"/>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6"/>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80701681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373"/>
        <p:cNvGrpSpPr/>
        <p:nvPr/>
      </p:nvGrpSpPr>
      <p:grpSpPr>
        <a:xfrm>
          <a:off x="0" y="0"/>
          <a:ext cx="0" cy="0"/>
          <a:chOff x="0" y="0"/>
          <a:chExt cx="0" cy="0"/>
        </a:xfrm>
      </p:grpSpPr>
      <p:sp>
        <p:nvSpPr>
          <p:cNvPr id="374" name="Google Shape;374;p7"/>
          <p:cNvSpPr txBox="1">
            <a:spLocks noGrp="1"/>
          </p:cNvSpPr>
          <p:nvPr>
            <p:ph type="body" idx="1"/>
          </p:nvPr>
        </p:nvSpPr>
        <p:spPr>
          <a:xfrm>
            <a:off x="720000" y="1535150"/>
            <a:ext cx="3227400" cy="2965200"/>
          </a:xfrm>
          <a:prstGeom prst="rect">
            <a:avLst/>
          </a:prstGeom>
        </p:spPr>
        <p:txBody>
          <a:bodyPr spcFirstLastPara="1" wrap="square" lIns="91425" tIns="91425" rIns="91425" bIns="91425" anchor="ctr" anchorCtr="0">
            <a:noAutofit/>
          </a:bodyPr>
          <a:lstStyle>
            <a:lvl1pPr marL="457200" lvl="0" indent="-292100" rtl="0">
              <a:lnSpc>
                <a:spcPct val="100000"/>
              </a:lnSpc>
              <a:spcBef>
                <a:spcPts val="0"/>
              </a:spcBef>
              <a:spcAft>
                <a:spcPts val="0"/>
              </a:spcAft>
              <a:buSzPts val="1000"/>
              <a:buChar char="●"/>
              <a:defRPr>
                <a:solidFill>
                  <a:srgbClr val="434343"/>
                </a:solidFill>
              </a:defRPr>
            </a:lvl1pPr>
            <a:lvl2pPr marL="914400" lvl="1" indent="-317500" rtl="0">
              <a:lnSpc>
                <a:spcPct val="115000"/>
              </a:lnSpc>
              <a:spcBef>
                <a:spcPts val="1000"/>
              </a:spcBef>
              <a:spcAft>
                <a:spcPts val="0"/>
              </a:spcAft>
              <a:buSzPts val="1400"/>
              <a:buChar char="○"/>
              <a:defRPr>
                <a:solidFill>
                  <a:srgbClr val="434343"/>
                </a:solidFill>
              </a:defRPr>
            </a:lvl2pPr>
            <a:lvl3pPr marL="1371600" lvl="2" indent="-317500" rtl="0">
              <a:lnSpc>
                <a:spcPct val="115000"/>
              </a:lnSpc>
              <a:spcBef>
                <a:spcPts val="1600"/>
              </a:spcBef>
              <a:spcAft>
                <a:spcPts val="0"/>
              </a:spcAft>
              <a:buSzPts val="1400"/>
              <a:buChar char="■"/>
              <a:defRPr>
                <a:solidFill>
                  <a:srgbClr val="434343"/>
                </a:solidFill>
              </a:defRPr>
            </a:lvl3pPr>
            <a:lvl4pPr marL="1828800" lvl="3" indent="-317500" rtl="0">
              <a:lnSpc>
                <a:spcPct val="115000"/>
              </a:lnSpc>
              <a:spcBef>
                <a:spcPts val="1600"/>
              </a:spcBef>
              <a:spcAft>
                <a:spcPts val="0"/>
              </a:spcAft>
              <a:buSzPts val="1400"/>
              <a:buChar char="●"/>
              <a:defRPr>
                <a:solidFill>
                  <a:srgbClr val="434343"/>
                </a:solidFill>
              </a:defRPr>
            </a:lvl4pPr>
            <a:lvl5pPr marL="2286000" lvl="4" indent="-317500" rtl="0">
              <a:lnSpc>
                <a:spcPct val="115000"/>
              </a:lnSpc>
              <a:spcBef>
                <a:spcPts val="1600"/>
              </a:spcBef>
              <a:spcAft>
                <a:spcPts val="0"/>
              </a:spcAft>
              <a:buSzPts val="1400"/>
              <a:buChar char="○"/>
              <a:defRPr>
                <a:solidFill>
                  <a:srgbClr val="434343"/>
                </a:solidFill>
              </a:defRPr>
            </a:lvl5pPr>
            <a:lvl6pPr marL="2743200" lvl="5" indent="-317500" rtl="0">
              <a:lnSpc>
                <a:spcPct val="115000"/>
              </a:lnSpc>
              <a:spcBef>
                <a:spcPts val="1600"/>
              </a:spcBef>
              <a:spcAft>
                <a:spcPts val="0"/>
              </a:spcAft>
              <a:buSzPts val="1400"/>
              <a:buChar char="■"/>
              <a:defRPr>
                <a:solidFill>
                  <a:srgbClr val="434343"/>
                </a:solidFill>
              </a:defRPr>
            </a:lvl6pPr>
            <a:lvl7pPr marL="3200400" lvl="6" indent="-317500" rtl="0">
              <a:lnSpc>
                <a:spcPct val="115000"/>
              </a:lnSpc>
              <a:spcBef>
                <a:spcPts val="1600"/>
              </a:spcBef>
              <a:spcAft>
                <a:spcPts val="0"/>
              </a:spcAft>
              <a:buSzPts val="1400"/>
              <a:buChar char="●"/>
              <a:defRPr>
                <a:solidFill>
                  <a:srgbClr val="434343"/>
                </a:solidFill>
              </a:defRPr>
            </a:lvl7pPr>
            <a:lvl8pPr marL="3657600" lvl="7" indent="-317500" rtl="0">
              <a:lnSpc>
                <a:spcPct val="115000"/>
              </a:lnSpc>
              <a:spcBef>
                <a:spcPts val="1600"/>
              </a:spcBef>
              <a:spcAft>
                <a:spcPts val="0"/>
              </a:spcAft>
              <a:buSzPts val="1400"/>
              <a:buChar char="○"/>
              <a:defRPr>
                <a:solidFill>
                  <a:srgbClr val="434343"/>
                </a:solidFill>
              </a:defRPr>
            </a:lvl8pPr>
            <a:lvl9pPr marL="4114800" lvl="8" indent="-317500" rtl="0">
              <a:lnSpc>
                <a:spcPct val="115000"/>
              </a:lnSpc>
              <a:spcBef>
                <a:spcPts val="1600"/>
              </a:spcBef>
              <a:spcAft>
                <a:spcPts val="1600"/>
              </a:spcAft>
              <a:buSzPts val="1400"/>
              <a:buChar char="■"/>
              <a:defRPr>
                <a:solidFill>
                  <a:srgbClr val="434343"/>
                </a:solidFill>
              </a:defRPr>
            </a:lvl9pPr>
          </a:lstStyle>
          <a:p>
            <a:endParaRPr/>
          </a:p>
        </p:txBody>
      </p:sp>
      <p:sp>
        <p:nvSpPr>
          <p:cNvPr id="375" name="Google Shape;375;p7"/>
          <p:cNvSpPr txBox="1">
            <a:spLocks noGrp="1"/>
          </p:cNvSpPr>
          <p:nvPr>
            <p:ph type="title"/>
          </p:nvPr>
        </p:nvSpPr>
        <p:spPr>
          <a:xfrm>
            <a:off x="720000" y="772475"/>
            <a:ext cx="32274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376" name="Google Shape;376;p7"/>
          <p:cNvGrpSpPr/>
          <p:nvPr/>
        </p:nvGrpSpPr>
        <p:grpSpPr>
          <a:xfrm>
            <a:off x="-274198" y="-6259"/>
            <a:ext cx="1159289" cy="1091309"/>
            <a:chOff x="3611750" y="1496100"/>
            <a:chExt cx="821550" cy="773375"/>
          </a:xfrm>
        </p:grpSpPr>
        <p:sp>
          <p:nvSpPr>
            <p:cNvPr id="377" name="Google Shape;377;p7"/>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7"/>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7"/>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7"/>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7"/>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7"/>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7"/>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7"/>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7"/>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7"/>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7"/>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7"/>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7"/>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7"/>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7"/>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7"/>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7"/>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4" name="Google Shape;394;p7"/>
          <p:cNvGrpSpPr/>
          <p:nvPr/>
        </p:nvGrpSpPr>
        <p:grpSpPr>
          <a:xfrm rot="-4503473">
            <a:off x="8572971" y="3778457"/>
            <a:ext cx="794011" cy="747451"/>
            <a:chOff x="3611750" y="1496100"/>
            <a:chExt cx="821550" cy="773375"/>
          </a:xfrm>
        </p:grpSpPr>
        <p:sp>
          <p:nvSpPr>
            <p:cNvPr id="395" name="Google Shape;395;p7"/>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7"/>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7"/>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7"/>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7"/>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7"/>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7"/>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7"/>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7"/>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7"/>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7"/>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7"/>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7"/>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7"/>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7"/>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7"/>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7"/>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2" name="Google Shape;412;p7"/>
          <p:cNvGrpSpPr/>
          <p:nvPr/>
        </p:nvGrpSpPr>
        <p:grpSpPr>
          <a:xfrm rot="-4503338">
            <a:off x="8241308" y="4242552"/>
            <a:ext cx="1100046" cy="1035541"/>
            <a:chOff x="3611750" y="1496100"/>
            <a:chExt cx="821550" cy="773375"/>
          </a:xfrm>
        </p:grpSpPr>
        <p:sp>
          <p:nvSpPr>
            <p:cNvPr id="413" name="Google Shape;413;p7"/>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7"/>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7"/>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7"/>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7"/>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7"/>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7"/>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7"/>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7"/>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7"/>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7"/>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7"/>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7"/>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7"/>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7"/>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7"/>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7"/>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422252832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430"/>
        <p:cNvGrpSpPr/>
        <p:nvPr/>
      </p:nvGrpSpPr>
      <p:grpSpPr>
        <a:xfrm>
          <a:off x="0" y="0"/>
          <a:ext cx="0" cy="0"/>
          <a:chOff x="0" y="0"/>
          <a:chExt cx="0" cy="0"/>
        </a:xfrm>
      </p:grpSpPr>
      <p:sp>
        <p:nvSpPr>
          <p:cNvPr id="431" name="Google Shape;431;p8"/>
          <p:cNvSpPr txBox="1">
            <a:spLocks noGrp="1"/>
          </p:cNvSpPr>
          <p:nvPr>
            <p:ph type="title"/>
          </p:nvPr>
        </p:nvSpPr>
        <p:spPr>
          <a:xfrm>
            <a:off x="713100" y="1307100"/>
            <a:ext cx="4430400" cy="2529300"/>
          </a:xfrm>
          <a:prstGeom prst="rect">
            <a:avLst/>
          </a:prstGeom>
        </p:spPr>
        <p:txBody>
          <a:bodyPr spcFirstLastPara="1" wrap="square" lIns="91425" tIns="91425" rIns="91425" bIns="91425" anchor="ctr" anchorCtr="0">
            <a:noAutofit/>
          </a:bodyPr>
          <a:lstStyle>
            <a:lvl1pPr lvl="0">
              <a:lnSpc>
                <a:spcPct val="80000"/>
              </a:lnSpc>
              <a:spcBef>
                <a:spcPts val="0"/>
              </a:spcBef>
              <a:spcAft>
                <a:spcPts val="0"/>
              </a:spcAft>
              <a:buSzPts val="4800"/>
              <a:buNone/>
              <a:defRPr sz="92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grpSp>
        <p:nvGrpSpPr>
          <p:cNvPr id="432" name="Google Shape;432;p8"/>
          <p:cNvGrpSpPr/>
          <p:nvPr/>
        </p:nvGrpSpPr>
        <p:grpSpPr>
          <a:xfrm rot="-2390044">
            <a:off x="-244568" y="4130125"/>
            <a:ext cx="1100032" cy="1035527"/>
            <a:chOff x="3611750" y="1496100"/>
            <a:chExt cx="821550" cy="773375"/>
          </a:xfrm>
        </p:grpSpPr>
        <p:sp>
          <p:nvSpPr>
            <p:cNvPr id="433" name="Google Shape;433;p8"/>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8"/>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8"/>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8"/>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8"/>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8"/>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8"/>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8"/>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8"/>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8"/>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8"/>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8"/>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8"/>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8"/>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8"/>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8"/>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8"/>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50" name="Google Shape;450;p8"/>
          <p:cNvGrpSpPr/>
          <p:nvPr/>
        </p:nvGrpSpPr>
        <p:grpSpPr>
          <a:xfrm>
            <a:off x="-224125" y="4575541"/>
            <a:ext cx="1670211" cy="1572271"/>
            <a:chOff x="3611750" y="1496100"/>
            <a:chExt cx="821550" cy="773375"/>
          </a:xfrm>
        </p:grpSpPr>
        <p:sp>
          <p:nvSpPr>
            <p:cNvPr id="451" name="Google Shape;451;p8"/>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8"/>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8"/>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8"/>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8"/>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8"/>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8"/>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8"/>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8"/>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8"/>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8"/>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8"/>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8"/>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8"/>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8"/>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8"/>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8"/>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68" name="Google Shape;468;p8"/>
          <p:cNvGrpSpPr/>
          <p:nvPr/>
        </p:nvGrpSpPr>
        <p:grpSpPr>
          <a:xfrm rot="10381071">
            <a:off x="8007403" y="-222342"/>
            <a:ext cx="947641" cy="1717597"/>
            <a:chOff x="5329525" y="1305350"/>
            <a:chExt cx="595325" cy="1079025"/>
          </a:xfrm>
        </p:grpSpPr>
        <p:sp>
          <p:nvSpPr>
            <p:cNvPr id="469" name="Google Shape;469;p8"/>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8"/>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8"/>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8"/>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8"/>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8"/>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8"/>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8"/>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8"/>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8"/>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79" name="Google Shape;479;p8"/>
          <p:cNvGrpSpPr/>
          <p:nvPr/>
        </p:nvGrpSpPr>
        <p:grpSpPr>
          <a:xfrm rot="4751213">
            <a:off x="-244566" y="-137416"/>
            <a:ext cx="1100034" cy="1035529"/>
            <a:chOff x="3611750" y="1496100"/>
            <a:chExt cx="821550" cy="773375"/>
          </a:xfrm>
        </p:grpSpPr>
        <p:sp>
          <p:nvSpPr>
            <p:cNvPr id="480" name="Google Shape;480;p8"/>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8"/>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8"/>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8"/>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8"/>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8"/>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8"/>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8"/>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8"/>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8"/>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8"/>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8"/>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8"/>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8"/>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8"/>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8"/>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8"/>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97" name="Google Shape;497;p8"/>
          <p:cNvGrpSpPr/>
          <p:nvPr/>
        </p:nvGrpSpPr>
        <p:grpSpPr>
          <a:xfrm rot="-9096855" flipH="1">
            <a:off x="8217803" y="-659091"/>
            <a:ext cx="1429565" cy="2591082"/>
            <a:chOff x="5329525" y="1305350"/>
            <a:chExt cx="595325" cy="1079025"/>
          </a:xfrm>
        </p:grpSpPr>
        <p:sp>
          <p:nvSpPr>
            <p:cNvPr id="498" name="Google Shape;498;p8"/>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8"/>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8"/>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8"/>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8"/>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8"/>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8"/>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8"/>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8"/>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8"/>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39197159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508"/>
        <p:cNvGrpSpPr/>
        <p:nvPr/>
      </p:nvGrpSpPr>
      <p:grpSpPr>
        <a:xfrm>
          <a:off x="0" y="0"/>
          <a:ext cx="0" cy="0"/>
          <a:chOff x="0" y="0"/>
          <a:chExt cx="0" cy="0"/>
        </a:xfrm>
      </p:grpSpPr>
      <p:sp>
        <p:nvSpPr>
          <p:cNvPr id="509" name="Google Shape;509;p9"/>
          <p:cNvSpPr txBox="1">
            <a:spLocks noGrp="1"/>
          </p:cNvSpPr>
          <p:nvPr>
            <p:ph type="title"/>
          </p:nvPr>
        </p:nvSpPr>
        <p:spPr>
          <a:xfrm>
            <a:off x="2324250" y="1337600"/>
            <a:ext cx="4495500" cy="135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45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510" name="Google Shape;510;p9"/>
          <p:cNvSpPr txBox="1">
            <a:spLocks noGrp="1"/>
          </p:cNvSpPr>
          <p:nvPr>
            <p:ph type="subTitle" idx="1"/>
          </p:nvPr>
        </p:nvSpPr>
        <p:spPr>
          <a:xfrm>
            <a:off x="2324350" y="2690000"/>
            <a:ext cx="4495500" cy="1136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511" name="Google Shape;511;p9"/>
          <p:cNvGrpSpPr/>
          <p:nvPr/>
        </p:nvGrpSpPr>
        <p:grpSpPr>
          <a:xfrm rot="-430491" flipH="1">
            <a:off x="-394778" y="2010702"/>
            <a:ext cx="1859413" cy="3370180"/>
            <a:chOff x="5329525" y="1305350"/>
            <a:chExt cx="595325" cy="1079025"/>
          </a:xfrm>
        </p:grpSpPr>
        <p:sp>
          <p:nvSpPr>
            <p:cNvPr id="512" name="Google Shape;512;p9"/>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9"/>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9"/>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9"/>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9"/>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9"/>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9"/>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9"/>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9"/>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9"/>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22" name="Google Shape;522;p9"/>
          <p:cNvGrpSpPr/>
          <p:nvPr/>
        </p:nvGrpSpPr>
        <p:grpSpPr>
          <a:xfrm rot="-2552483">
            <a:off x="395688" y="2236437"/>
            <a:ext cx="1232522" cy="2233943"/>
            <a:chOff x="5329525" y="1305350"/>
            <a:chExt cx="595325" cy="1079025"/>
          </a:xfrm>
        </p:grpSpPr>
        <p:sp>
          <p:nvSpPr>
            <p:cNvPr id="523" name="Google Shape;523;p9"/>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9"/>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9"/>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9"/>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9"/>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9"/>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9"/>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9"/>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9"/>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9"/>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33" name="Google Shape;533;p9"/>
          <p:cNvGrpSpPr/>
          <p:nvPr/>
        </p:nvGrpSpPr>
        <p:grpSpPr>
          <a:xfrm rot="-362166" flipH="1">
            <a:off x="7546946" y="-173674"/>
            <a:ext cx="1232488" cy="2233882"/>
            <a:chOff x="5329525" y="1305350"/>
            <a:chExt cx="595325" cy="1079025"/>
          </a:xfrm>
        </p:grpSpPr>
        <p:sp>
          <p:nvSpPr>
            <p:cNvPr id="534" name="Google Shape;534;p9"/>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9"/>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9"/>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9"/>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9"/>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9"/>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p9"/>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9"/>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9"/>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9"/>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44" name="Google Shape;544;p9"/>
          <p:cNvGrpSpPr/>
          <p:nvPr/>
        </p:nvGrpSpPr>
        <p:grpSpPr>
          <a:xfrm rot="-2484274">
            <a:off x="7805064" y="-873896"/>
            <a:ext cx="1859413" cy="3370180"/>
            <a:chOff x="5329525" y="1305350"/>
            <a:chExt cx="595325" cy="1079025"/>
          </a:xfrm>
        </p:grpSpPr>
        <p:sp>
          <p:nvSpPr>
            <p:cNvPr id="545" name="Google Shape;545;p9"/>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9"/>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9"/>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9"/>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9"/>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9"/>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9"/>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9"/>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9"/>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9"/>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76667037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555"/>
        <p:cNvGrpSpPr/>
        <p:nvPr/>
      </p:nvGrpSpPr>
      <p:grpSpPr>
        <a:xfrm>
          <a:off x="0" y="0"/>
          <a:ext cx="0" cy="0"/>
          <a:chOff x="0" y="0"/>
          <a:chExt cx="0" cy="0"/>
        </a:xfrm>
      </p:grpSpPr>
      <p:sp>
        <p:nvSpPr>
          <p:cNvPr id="556" name="Google Shape;556;p10"/>
          <p:cNvSpPr txBox="1">
            <a:spLocks noGrp="1"/>
          </p:cNvSpPr>
          <p:nvPr>
            <p:ph type="title"/>
          </p:nvPr>
        </p:nvSpPr>
        <p:spPr>
          <a:xfrm>
            <a:off x="720000" y="4053100"/>
            <a:ext cx="7710900" cy="550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grpSp>
        <p:nvGrpSpPr>
          <p:cNvPr id="557" name="Google Shape;557;p10"/>
          <p:cNvGrpSpPr/>
          <p:nvPr/>
        </p:nvGrpSpPr>
        <p:grpSpPr>
          <a:xfrm>
            <a:off x="-274198" y="-6259"/>
            <a:ext cx="1159289" cy="1091309"/>
            <a:chOff x="3611750" y="1496100"/>
            <a:chExt cx="821550" cy="773375"/>
          </a:xfrm>
        </p:grpSpPr>
        <p:sp>
          <p:nvSpPr>
            <p:cNvPr id="558" name="Google Shape;558;p10"/>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10"/>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10"/>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10"/>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10"/>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10"/>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10"/>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10"/>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10"/>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10"/>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10"/>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10"/>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10"/>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10"/>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10"/>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10"/>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10"/>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75" name="Google Shape;575;p10"/>
          <p:cNvGrpSpPr/>
          <p:nvPr/>
        </p:nvGrpSpPr>
        <p:grpSpPr>
          <a:xfrm rot="-4503378">
            <a:off x="8128505" y="3665848"/>
            <a:ext cx="1407854" cy="1325299"/>
            <a:chOff x="3611750" y="1496100"/>
            <a:chExt cx="821550" cy="773375"/>
          </a:xfrm>
        </p:grpSpPr>
        <p:sp>
          <p:nvSpPr>
            <p:cNvPr id="576" name="Google Shape;576;p10"/>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10"/>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578;p10"/>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10"/>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10"/>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p10"/>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10"/>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10"/>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10"/>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10"/>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10"/>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10"/>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88;p10"/>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10"/>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590;p10"/>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10"/>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10"/>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93" name="Google Shape;593;p10"/>
          <p:cNvGrpSpPr/>
          <p:nvPr/>
        </p:nvGrpSpPr>
        <p:grpSpPr>
          <a:xfrm rot="-4503473">
            <a:off x="8162445" y="2482487"/>
            <a:ext cx="1813608" cy="1707259"/>
            <a:chOff x="3611750" y="1496100"/>
            <a:chExt cx="821550" cy="773375"/>
          </a:xfrm>
        </p:grpSpPr>
        <p:sp>
          <p:nvSpPr>
            <p:cNvPr id="594" name="Google Shape;594;p10"/>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10"/>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10"/>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10"/>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10"/>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10"/>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10"/>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10"/>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10"/>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10"/>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10"/>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10"/>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10"/>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10"/>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10"/>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10"/>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10"/>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11" name="Google Shape;611;p10"/>
          <p:cNvGrpSpPr/>
          <p:nvPr/>
        </p:nvGrpSpPr>
        <p:grpSpPr>
          <a:xfrm>
            <a:off x="-647303" y="659979"/>
            <a:ext cx="1905503" cy="1793689"/>
            <a:chOff x="3611750" y="1496100"/>
            <a:chExt cx="821550" cy="773375"/>
          </a:xfrm>
        </p:grpSpPr>
        <p:sp>
          <p:nvSpPr>
            <p:cNvPr id="612" name="Google Shape;612;p10"/>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10"/>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10"/>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10"/>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10"/>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10"/>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10"/>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10"/>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620;p10"/>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10"/>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10"/>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10"/>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24;p10"/>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10"/>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10"/>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10"/>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10"/>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29" name="Google Shape;629;p10"/>
          <p:cNvGrpSpPr/>
          <p:nvPr/>
        </p:nvGrpSpPr>
        <p:grpSpPr>
          <a:xfrm rot="-2487427">
            <a:off x="-547423" y="3941170"/>
            <a:ext cx="1905527" cy="1793680"/>
            <a:chOff x="3611750" y="1496100"/>
            <a:chExt cx="821550" cy="773375"/>
          </a:xfrm>
        </p:grpSpPr>
        <p:sp>
          <p:nvSpPr>
            <p:cNvPr id="630" name="Google Shape;630;p10"/>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631;p10"/>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 name="Google Shape;632;p10"/>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p10"/>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34;p10"/>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635;p10"/>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10"/>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637;p10"/>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 name="Google Shape;638;p10"/>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639;p10"/>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 name="Google Shape;640;p10"/>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641;p10"/>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10"/>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10"/>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10"/>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10"/>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10"/>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47" name="Google Shape;647;p10"/>
          <p:cNvGrpSpPr/>
          <p:nvPr/>
        </p:nvGrpSpPr>
        <p:grpSpPr>
          <a:xfrm rot="-4503338">
            <a:off x="7997333" y="4320227"/>
            <a:ext cx="1100046" cy="1035541"/>
            <a:chOff x="3611750" y="1496100"/>
            <a:chExt cx="821550" cy="773375"/>
          </a:xfrm>
        </p:grpSpPr>
        <p:sp>
          <p:nvSpPr>
            <p:cNvPr id="648" name="Google Shape;648;p10"/>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10"/>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10"/>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10"/>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652;p10"/>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10"/>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10"/>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10"/>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10"/>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10"/>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10"/>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10"/>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10"/>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10"/>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10"/>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663;p10"/>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664;p10"/>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64635878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665"/>
        <p:cNvGrpSpPr/>
        <p:nvPr/>
      </p:nvGrpSpPr>
      <p:grpSpPr>
        <a:xfrm>
          <a:off x="0" y="0"/>
          <a:ext cx="0" cy="0"/>
          <a:chOff x="0" y="0"/>
          <a:chExt cx="0" cy="0"/>
        </a:xfrm>
      </p:grpSpPr>
      <p:sp>
        <p:nvSpPr>
          <p:cNvPr id="666" name="Google Shape;666;p11"/>
          <p:cNvSpPr txBox="1">
            <a:spLocks noGrp="1"/>
          </p:cNvSpPr>
          <p:nvPr>
            <p:ph type="title" hasCustomPrompt="1"/>
          </p:nvPr>
        </p:nvSpPr>
        <p:spPr>
          <a:xfrm>
            <a:off x="906775" y="1251013"/>
            <a:ext cx="3637200" cy="2100300"/>
          </a:xfrm>
          <a:prstGeom prst="rect">
            <a:avLst/>
          </a:prstGeom>
        </p:spPr>
        <p:txBody>
          <a:bodyPr spcFirstLastPara="1" wrap="square" lIns="91425" tIns="91425" rIns="91425" bIns="91425" anchor="b" anchorCtr="0">
            <a:noAutofit/>
          </a:bodyPr>
          <a:lstStyle>
            <a:lvl1pPr lvl="0" algn="ctr">
              <a:spcBef>
                <a:spcPts val="0"/>
              </a:spcBef>
              <a:spcAft>
                <a:spcPts val="0"/>
              </a:spcAft>
              <a:buSzPts val="9600"/>
              <a:buNone/>
              <a:defRPr sz="14900"/>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
        <p:nvSpPr>
          <p:cNvPr id="667" name="Google Shape;667;p11"/>
          <p:cNvSpPr txBox="1">
            <a:spLocks noGrp="1"/>
          </p:cNvSpPr>
          <p:nvPr>
            <p:ph type="subTitle" idx="1"/>
          </p:nvPr>
        </p:nvSpPr>
        <p:spPr>
          <a:xfrm>
            <a:off x="906775" y="3395388"/>
            <a:ext cx="3637200" cy="497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grpSp>
        <p:nvGrpSpPr>
          <p:cNvPr id="668" name="Google Shape;668;p11"/>
          <p:cNvGrpSpPr/>
          <p:nvPr/>
        </p:nvGrpSpPr>
        <p:grpSpPr>
          <a:xfrm rot="2552483" flipH="1">
            <a:off x="7667604" y="2917937"/>
            <a:ext cx="1232522" cy="2233943"/>
            <a:chOff x="5329525" y="1305350"/>
            <a:chExt cx="595325" cy="1079025"/>
          </a:xfrm>
        </p:grpSpPr>
        <p:sp>
          <p:nvSpPr>
            <p:cNvPr id="669" name="Google Shape;669;p11"/>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670;p11"/>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11"/>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11"/>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11"/>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674;p11"/>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11"/>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76;p11"/>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11"/>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78;p11"/>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79" name="Google Shape;679;p11"/>
          <p:cNvGrpSpPr/>
          <p:nvPr/>
        </p:nvGrpSpPr>
        <p:grpSpPr>
          <a:xfrm rot="2484274" flipH="1">
            <a:off x="-605388" y="-873896"/>
            <a:ext cx="1859413" cy="3370180"/>
            <a:chOff x="5329525" y="1305350"/>
            <a:chExt cx="595325" cy="1079025"/>
          </a:xfrm>
        </p:grpSpPr>
        <p:sp>
          <p:nvSpPr>
            <p:cNvPr id="680" name="Google Shape;680;p11"/>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11"/>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682;p11"/>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11"/>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11"/>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11"/>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11"/>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11"/>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11"/>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11"/>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90" name="Google Shape;690;p11"/>
          <p:cNvGrpSpPr/>
          <p:nvPr/>
        </p:nvGrpSpPr>
        <p:grpSpPr>
          <a:xfrm rot="362166">
            <a:off x="279654" y="-173674"/>
            <a:ext cx="1232488" cy="2233882"/>
            <a:chOff x="5329525" y="1305350"/>
            <a:chExt cx="595325" cy="1079025"/>
          </a:xfrm>
        </p:grpSpPr>
        <p:sp>
          <p:nvSpPr>
            <p:cNvPr id="691" name="Google Shape;691;p11"/>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11"/>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 name="Google Shape;693;p11"/>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 name="Google Shape;694;p11"/>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11"/>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11"/>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11"/>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11"/>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699;p11"/>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11"/>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01" name="Google Shape;701;p11"/>
          <p:cNvGrpSpPr/>
          <p:nvPr/>
        </p:nvGrpSpPr>
        <p:grpSpPr>
          <a:xfrm rot="430491">
            <a:off x="7888579" y="2462652"/>
            <a:ext cx="1859413" cy="3370180"/>
            <a:chOff x="5329525" y="1305350"/>
            <a:chExt cx="595325" cy="1079025"/>
          </a:xfrm>
        </p:grpSpPr>
        <p:sp>
          <p:nvSpPr>
            <p:cNvPr id="702" name="Google Shape;702;p11"/>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11"/>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11"/>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 name="Google Shape;705;p11"/>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706;p11"/>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11"/>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11"/>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09;p11"/>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 name="Google Shape;710;p11"/>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711;p11"/>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55156968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713"/>
        <p:cNvGrpSpPr/>
        <p:nvPr/>
      </p:nvGrpSpPr>
      <p:grpSpPr>
        <a:xfrm>
          <a:off x="0" y="0"/>
          <a:ext cx="0" cy="0"/>
          <a:chOff x="0" y="0"/>
          <a:chExt cx="0" cy="0"/>
        </a:xfrm>
      </p:grpSpPr>
      <p:sp>
        <p:nvSpPr>
          <p:cNvPr id="714" name="Google Shape;714;p13"/>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715" name="Google Shape;715;p13"/>
          <p:cNvSpPr txBox="1">
            <a:spLocks noGrp="1"/>
          </p:cNvSpPr>
          <p:nvPr>
            <p:ph type="title" idx="2"/>
          </p:nvPr>
        </p:nvSpPr>
        <p:spPr>
          <a:xfrm>
            <a:off x="1858337" y="1386448"/>
            <a:ext cx="2261100" cy="4350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0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716" name="Google Shape;716;p13"/>
          <p:cNvSpPr txBox="1">
            <a:spLocks noGrp="1"/>
          </p:cNvSpPr>
          <p:nvPr>
            <p:ph type="subTitle" idx="1"/>
          </p:nvPr>
        </p:nvSpPr>
        <p:spPr>
          <a:xfrm>
            <a:off x="1858325" y="1841575"/>
            <a:ext cx="2261100" cy="48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17" name="Google Shape;717;p13"/>
          <p:cNvSpPr txBox="1">
            <a:spLocks noGrp="1"/>
          </p:cNvSpPr>
          <p:nvPr>
            <p:ph type="title" idx="3" hasCustomPrompt="1"/>
          </p:nvPr>
        </p:nvSpPr>
        <p:spPr>
          <a:xfrm>
            <a:off x="943725" y="1546475"/>
            <a:ext cx="7050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300">
                <a:solidFill>
                  <a:schemeClr val="lt1"/>
                </a:solidFill>
              </a:defRPr>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r>
              <a:t>xx%</a:t>
            </a:r>
          </a:p>
        </p:txBody>
      </p:sp>
      <p:sp>
        <p:nvSpPr>
          <p:cNvPr id="718" name="Google Shape;718;p13"/>
          <p:cNvSpPr txBox="1">
            <a:spLocks noGrp="1"/>
          </p:cNvSpPr>
          <p:nvPr>
            <p:ph type="title" idx="4"/>
          </p:nvPr>
        </p:nvSpPr>
        <p:spPr>
          <a:xfrm>
            <a:off x="5645425" y="1386425"/>
            <a:ext cx="2261100" cy="4350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0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719" name="Google Shape;719;p13"/>
          <p:cNvSpPr txBox="1">
            <a:spLocks noGrp="1"/>
          </p:cNvSpPr>
          <p:nvPr>
            <p:ph type="subTitle" idx="5"/>
          </p:nvPr>
        </p:nvSpPr>
        <p:spPr>
          <a:xfrm>
            <a:off x="5645425" y="1841571"/>
            <a:ext cx="2261100" cy="48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20" name="Google Shape;720;p13"/>
          <p:cNvSpPr txBox="1">
            <a:spLocks noGrp="1"/>
          </p:cNvSpPr>
          <p:nvPr>
            <p:ph type="title" idx="6" hasCustomPrompt="1"/>
          </p:nvPr>
        </p:nvSpPr>
        <p:spPr>
          <a:xfrm>
            <a:off x="4726937" y="1546475"/>
            <a:ext cx="7050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300">
                <a:solidFill>
                  <a:schemeClr val="lt1"/>
                </a:solidFill>
              </a:defRPr>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r>
              <a:t>xx%</a:t>
            </a:r>
          </a:p>
        </p:txBody>
      </p:sp>
      <p:sp>
        <p:nvSpPr>
          <p:cNvPr id="721" name="Google Shape;721;p13"/>
          <p:cNvSpPr txBox="1">
            <a:spLocks noGrp="1"/>
          </p:cNvSpPr>
          <p:nvPr>
            <p:ph type="title" idx="7"/>
          </p:nvPr>
        </p:nvSpPr>
        <p:spPr>
          <a:xfrm>
            <a:off x="2425537" y="3130323"/>
            <a:ext cx="2261100" cy="4350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0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722" name="Google Shape;722;p13"/>
          <p:cNvSpPr txBox="1">
            <a:spLocks noGrp="1"/>
          </p:cNvSpPr>
          <p:nvPr>
            <p:ph type="subTitle" idx="8"/>
          </p:nvPr>
        </p:nvSpPr>
        <p:spPr>
          <a:xfrm>
            <a:off x="2425525" y="3585450"/>
            <a:ext cx="2261100" cy="48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23" name="Google Shape;723;p13"/>
          <p:cNvSpPr txBox="1">
            <a:spLocks noGrp="1"/>
          </p:cNvSpPr>
          <p:nvPr>
            <p:ph type="title" idx="9" hasCustomPrompt="1"/>
          </p:nvPr>
        </p:nvSpPr>
        <p:spPr>
          <a:xfrm>
            <a:off x="1510925" y="3290350"/>
            <a:ext cx="7050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300">
                <a:solidFill>
                  <a:schemeClr val="lt1"/>
                </a:solidFill>
              </a:defRPr>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r>
              <a:t>xx%</a:t>
            </a:r>
          </a:p>
        </p:txBody>
      </p:sp>
      <p:sp>
        <p:nvSpPr>
          <p:cNvPr id="724" name="Google Shape;724;p13"/>
          <p:cNvSpPr txBox="1">
            <a:spLocks noGrp="1"/>
          </p:cNvSpPr>
          <p:nvPr>
            <p:ph type="title" idx="13"/>
          </p:nvPr>
        </p:nvSpPr>
        <p:spPr>
          <a:xfrm>
            <a:off x="6212625" y="3130300"/>
            <a:ext cx="2261100" cy="4350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0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725" name="Google Shape;725;p13"/>
          <p:cNvSpPr txBox="1">
            <a:spLocks noGrp="1"/>
          </p:cNvSpPr>
          <p:nvPr>
            <p:ph type="subTitle" idx="14"/>
          </p:nvPr>
        </p:nvSpPr>
        <p:spPr>
          <a:xfrm>
            <a:off x="6212625" y="3585446"/>
            <a:ext cx="2261100" cy="48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26" name="Google Shape;726;p13"/>
          <p:cNvSpPr txBox="1">
            <a:spLocks noGrp="1"/>
          </p:cNvSpPr>
          <p:nvPr>
            <p:ph type="title" idx="15" hasCustomPrompt="1"/>
          </p:nvPr>
        </p:nvSpPr>
        <p:spPr>
          <a:xfrm>
            <a:off x="5294137" y="3290350"/>
            <a:ext cx="7050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300">
                <a:solidFill>
                  <a:schemeClr val="lt1"/>
                </a:solidFill>
              </a:defRPr>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r>
              <a:t>xx%</a:t>
            </a:r>
          </a:p>
        </p:txBody>
      </p:sp>
      <p:grpSp>
        <p:nvGrpSpPr>
          <p:cNvPr id="727" name="Google Shape;727;p13"/>
          <p:cNvGrpSpPr/>
          <p:nvPr/>
        </p:nvGrpSpPr>
        <p:grpSpPr>
          <a:xfrm rot="-2390044">
            <a:off x="-244568" y="4130125"/>
            <a:ext cx="1100032" cy="1035527"/>
            <a:chOff x="3611750" y="1496100"/>
            <a:chExt cx="821550" cy="773375"/>
          </a:xfrm>
        </p:grpSpPr>
        <p:sp>
          <p:nvSpPr>
            <p:cNvPr id="728" name="Google Shape;728;p13"/>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 name="Google Shape;729;p13"/>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 name="Google Shape;730;p13"/>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 name="Google Shape;731;p13"/>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 name="Google Shape;732;p13"/>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 name="Google Shape;733;p13"/>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 name="Google Shape;734;p13"/>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 name="Google Shape;735;p13"/>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 name="Google Shape;736;p13"/>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 name="Google Shape;737;p13"/>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 name="Google Shape;738;p13"/>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 name="Google Shape;739;p13"/>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 name="Google Shape;740;p13"/>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 name="Google Shape;741;p13"/>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 name="Google Shape;742;p13"/>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 name="Google Shape;743;p13"/>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 name="Google Shape;744;p13"/>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45" name="Google Shape;745;p13"/>
          <p:cNvGrpSpPr/>
          <p:nvPr/>
        </p:nvGrpSpPr>
        <p:grpSpPr>
          <a:xfrm>
            <a:off x="-224125" y="4575541"/>
            <a:ext cx="1670211" cy="1572271"/>
            <a:chOff x="3611750" y="1496100"/>
            <a:chExt cx="821550" cy="773375"/>
          </a:xfrm>
        </p:grpSpPr>
        <p:sp>
          <p:nvSpPr>
            <p:cNvPr id="746" name="Google Shape;746;p13"/>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 name="Google Shape;747;p13"/>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 name="Google Shape;748;p13"/>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 name="Google Shape;749;p13"/>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 name="Google Shape;750;p13"/>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 name="Google Shape;751;p13"/>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 name="Google Shape;752;p13"/>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 name="Google Shape;753;p13"/>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 name="Google Shape;754;p13"/>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 name="Google Shape;755;p13"/>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 name="Google Shape;756;p13"/>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 name="Google Shape;757;p13"/>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 name="Google Shape;758;p13"/>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 name="Google Shape;759;p13"/>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 name="Google Shape;760;p13"/>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 name="Google Shape;761;p13"/>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 name="Google Shape;762;p13"/>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63" name="Google Shape;763;p13"/>
          <p:cNvGrpSpPr/>
          <p:nvPr/>
        </p:nvGrpSpPr>
        <p:grpSpPr>
          <a:xfrm rot="10381071">
            <a:off x="8007403" y="-222342"/>
            <a:ext cx="947641" cy="1717597"/>
            <a:chOff x="5329525" y="1305350"/>
            <a:chExt cx="595325" cy="1079025"/>
          </a:xfrm>
        </p:grpSpPr>
        <p:sp>
          <p:nvSpPr>
            <p:cNvPr id="764" name="Google Shape;764;p13"/>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 name="Google Shape;765;p13"/>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 name="Google Shape;766;p13"/>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 name="Google Shape;767;p13"/>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 name="Google Shape;768;p13"/>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 name="Google Shape;769;p13"/>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 name="Google Shape;770;p13"/>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 name="Google Shape;771;p13"/>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 name="Google Shape;772;p13"/>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 name="Google Shape;773;p13"/>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74" name="Google Shape;774;p13"/>
          <p:cNvGrpSpPr/>
          <p:nvPr/>
        </p:nvGrpSpPr>
        <p:grpSpPr>
          <a:xfrm rot="4751213">
            <a:off x="-244566" y="-137416"/>
            <a:ext cx="1100034" cy="1035529"/>
            <a:chOff x="3611750" y="1496100"/>
            <a:chExt cx="821550" cy="773375"/>
          </a:xfrm>
        </p:grpSpPr>
        <p:sp>
          <p:nvSpPr>
            <p:cNvPr id="775" name="Google Shape;775;p13"/>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 name="Google Shape;776;p13"/>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 name="Google Shape;777;p13"/>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 name="Google Shape;778;p13"/>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 name="Google Shape;779;p13"/>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 name="Google Shape;780;p13"/>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 name="Google Shape;781;p13"/>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 name="Google Shape;782;p13"/>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 name="Google Shape;783;p13"/>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 name="Google Shape;784;p13"/>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 name="Google Shape;785;p13"/>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 name="Google Shape;786;p13"/>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 name="Google Shape;787;p13"/>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 name="Google Shape;788;p13"/>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 name="Google Shape;789;p13"/>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 name="Google Shape;790;p13"/>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 name="Google Shape;791;p13"/>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92" name="Google Shape;792;p13"/>
          <p:cNvGrpSpPr/>
          <p:nvPr/>
        </p:nvGrpSpPr>
        <p:grpSpPr>
          <a:xfrm rot="-9096855" flipH="1">
            <a:off x="8217803" y="-659091"/>
            <a:ext cx="1429565" cy="2591082"/>
            <a:chOff x="5329525" y="1305350"/>
            <a:chExt cx="595325" cy="1079025"/>
          </a:xfrm>
        </p:grpSpPr>
        <p:sp>
          <p:nvSpPr>
            <p:cNvPr id="793" name="Google Shape;793;p13"/>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 name="Google Shape;794;p13"/>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 name="Google Shape;795;p13"/>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 name="Google Shape;796;p13"/>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 name="Google Shape;797;p13"/>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 name="Google Shape;798;p13"/>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 name="Google Shape;799;p13"/>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 name="Google Shape;800;p13"/>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 name="Google Shape;801;p13"/>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 name="Google Shape;802;p13"/>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66896401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803"/>
        <p:cNvGrpSpPr/>
        <p:nvPr/>
      </p:nvGrpSpPr>
      <p:grpSpPr>
        <a:xfrm>
          <a:off x="0" y="0"/>
          <a:ext cx="0" cy="0"/>
          <a:chOff x="0" y="0"/>
          <a:chExt cx="0" cy="0"/>
        </a:xfrm>
      </p:grpSpPr>
      <p:sp>
        <p:nvSpPr>
          <p:cNvPr id="804" name="Google Shape;804;p14"/>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805" name="Google Shape;805;p14"/>
          <p:cNvGrpSpPr/>
          <p:nvPr/>
        </p:nvGrpSpPr>
        <p:grpSpPr>
          <a:xfrm>
            <a:off x="-274198" y="-6259"/>
            <a:ext cx="1159289" cy="1091309"/>
            <a:chOff x="3611750" y="1496100"/>
            <a:chExt cx="821550" cy="773375"/>
          </a:xfrm>
        </p:grpSpPr>
        <p:sp>
          <p:nvSpPr>
            <p:cNvPr id="806" name="Google Shape;806;p14"/>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 name="Google Shape;807;p14"/>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 name="Google Shape;808;p14"/>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 name="Google Shape;809;p14"/>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 name="Google Shape;810;p14"/>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 name="Google Shape;811;p14"/>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 name="Google Shape;812;p14"/>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 name="Google Shape;813;p14"/>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 name="Google Shape;814;p14"/>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 name="Google Shape;815;p14"/>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 name="Google Shape;816;p14"/>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 name="Google Shape;817;p14"/>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 name="Google Shape;818;p14"/>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 name="Google Shape;819;p14"/>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 name="Google Shape;820;p14"/>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 name="Google Shape;821;p14"/>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 name="Google Shape;822;p14"/>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23" name="Google Shape;823;p14"/>
          <p:cNvGrpSpPr/>
          <p:nvPr/>
        </p:nvGrpSpPr>
        <p:grpSpPr>
          <a:xfrm rot="-4503473">
            <a:off x="8572971" y="3778457"/>
            <a:ext cx="794011" cy="747451"/>
            <a:chOff x="3611750" y="1496100"/>
            <a:chExt cx="821550" cy="773375"/>
          </a:xfrm>
        </p:grpSpPr>
        <p:sp>
          <p:nvSpPr>
            <p:cNvPr id="824" name="Google Shape;824;p14"/>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 name="Google Shape;825;p14"/>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 name="Google Shape;826;p14"/>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 name="Google Shape;827;p14"/>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 name="Google Shape;828;p14"/>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 name="Google Shape;829;p14"/>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 name="Google Shape;830;p14"/>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 name="Google Shape;831;p14"/>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 name="Google Shape;832;p14"/>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 name="Google Shape;833;p14"/>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 name="Google Shape;834;p14"/>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 name="Google Shape;835;p14"/>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 name="Google Shape;836;p14"/>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 name="Google Shape;837;p14"/>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 name="Google Shape;838;p14"/>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 name="Google Shape;839;p14"/>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 name="Google Shape;840;p14"/>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41" name="Google Shape;841;p14"/>
          <p:cNvGrpSpPr/>
          <p:nvPr/>
        </p:nvGrpSpPr>
        <p:grpSpPr>
          <a:xfrm rot="-4503338">
            <a:off x="8241308" y="4242552"/>
            <a:ext cx="1100046" cy="1035541"/>
            <a:chOff x="3611750" y="1496100"/>
            <a:chExt cx="821550" cy="773375"/>
          </a:xfrm>
        </p:grpSpPr>
        <p:sp>
          <p:nvSpPr>
            <p:cNvPr id="842" name="Google Shape;842;p14"/>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 name="Google Shape;843;p14"/>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 name="Google Shape;844;p14"/>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 name="Google Shape;845;p14"/>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 name="Google Shape;846;p14"/>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 name="Google Shape;847;p14"/>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 name="Google Shape;848;p14"/>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 name="Google Shape;849;p14"/>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 name="Google Shape;850;p14"/>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 name="Google Shape;851;p14"/>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 name="Google Shape;852;p14"/>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 name="Google Shape;853;p14"/>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 name="Google Shape;854;p14"/>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 name="Google Shape;855;p14"/>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 name="Google Shape;856;p14"/>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 name="Google Shape;857;p14"/>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 name="Google Shape;858;p14"/>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97043351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859"/>
        <p:cNvGrpSpPr/>
        <p:nvPr/>
      </p:nvGrpSpPr>
      <p:grpSpPr>
        <a:xfrm>
          <a:off x="0" y="0"/>
          <a:ext cx="0" cy="0"/>
          <a:chOff x="0" y="0"/>
          <a:chExt cx="0" cy="0"/>
        </a:xfrm>
      </p:grpSpPr>
      <p:sp>
        <p:nvSpPr>
          <p:cNvPr id="860" name="Google Shape;860;p15"/>
          <p:cNvSpPr txBox="1">
            <a:spLocks noGrp="1"/>
          </p:cNvSpPr>
          <p:nvPr>
            <p:ph type="title"/>
          </p:nvPr>
        </p:nvSpPr>
        <p:spPr>
          <a:xfrm>
            <a:off x="713175" y="2965025"/>
            <a:ext cx="4632000" cy="5319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2000"/>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endParaRPr/>
          </a:p>
        </p:txBody>
      </p:sp>
      <p:sp>
        <p:nvSpPr>
          <p:cNvPr id="861" name="Google Shape;861;p15"/>
          <p:cNvSpPr txBox="1">
            <a:spLocks noGrp="1"/>
          </p:cNvSpPr>
          <p:nvPr>
            <p:ph type="subTitle" idx="1"/>
          </p:nvPr>
        </p:nvSpPr>
        <p:spPr>
          <a:xfrm>
            <a:off x="713100" y="1360675"/>
            <a:ext cx="4632000" cy="1478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3000"/>
              <a:buNone/>
              <a:defRPr sz="2500"/>
            </a:lvl1pPr>
            <a:lvl2pPr lvl="1" algn="ctr" rtl="0">
              <a:lnSpc>
                <a:spcPct val="100000"/>
              </a:lnSpc>
              <a:spcBef>
                <a:spcPts val="0"/>
              </a:spcBef>
              <a:spcAft>
                <a:spcPts val="0"/>
              </a:spcAft>
              <a:buSzPts val="3000"/>
              <a:buNone/>
              <a:defRPr sz="3000"/>
            </a:lvl2pPr>
            <a:lvl3pPr lvl="2" algn="ctr" rtl="0">
              <a:lnSpc>
                <a:spcPct val="100000"/>
              </a:lnSpc>
              <a:spcBef>
                <a:spcPts val="0"/>
              </a:spcBef>
              <a:spcAft>
                <a:spcPts val="0"/>
              </a:spcAft>
              <a:buSzPts val="3000"/>
              <a:buNone/>
              <a:defRPr sz="3000"/>
            </a:lvl3pPr>
            <a:lvl4pPr lvl="3" algn="ctr" rtl="0">
              <a:lnSpc>
                <a:spcPct val="100000"/>
              </a:lnSpc>
              <a:spcBef>
                <a:spcPts val="0"/>
              </a:spcBef>
              <a:spcAft>
                <a:spcPts val="0"/>
              </a:spcAft>
              <a:buSzPts val="3000"/>
              <a:buNone/>
              <a:defRPr sz="3000"/>
            </a:lvl4pPr>
            <a:lvl5pPr lvl="4" algn="ctr" rtl="0">
              <a:lnSpc>
                <a:spcPct val="100000"/>
              </a:lnSpc>
              <a:spcBef>
                <a:spcPts val="0"/>
              </a:spcBef>
              <a:spcAft>
                <a:spcPts val="0"/>
              </a:spcAft>
              <a:buSzPts val="3000"/>
              <a:buNone/>
              <a:defRPr sz="3000"/>
            </a:lvl5pPr>
            <a:lvl6pPr lvl="5" algn="ctr" rtl="0">
              <a:lnSpc>
                <a:spcPct val="100000"/>
              </a:lnSpc>
              <a:spcBef>
                <a:spcPts val="0"/>
              </a:spcBef>
              <a:spcAft>
                <a:spcPts val="0"/>
              </a:spcAft>
              <a:buSzPts val="3000"/>
              <a:buNone/>
              <a:defRPr sz="3000"/>
            </a:lvl6pPr>
            <a:lvl7pPr lvl="6" algn="ctr" rtl="0">
              <a:lnSpc>
                <a:spcPct val="100000"/>
              </a:lnSpc>
              <a:spcBef>
                <a:spcPts val="0"/>
              </a:spcBef>
              <a:spcAft>
                <a:spcPts val="0"/>
              </a:spcAft>
              <a:buSzPts val="3000"/>
              <a:buNone/>
              <a:defRPr sz="3000"/>
            </a:lvl7pPr>
            <a:lvl8pPr lvl="7" algn="ctr" rtl="0">
              <a:lnSpc>
                <a:spcPct val="100000"/>
              </a:lnSpc>
              <a:spcBef>
                <a:spcPts val="0"/>
              </a:spcBef>
              <a:spcAft>
                <a:spcPts val="0"/>
              </a:spcAft>
              <a:buSzPts val="3000"/>
              <a:buNone/>
              <a:defRPr sz="3000"/>
            </a:lvl8pPr>
            <a:lvl9pPr lvl="8" algn="ctr" rtl="0">
              <a:lnSpc>
                <a:spcPct val="100000"/>
              </a:lnSpc>
              <a:spcBef>
                <a:spcPts val="0"/>
              </a:spcBef>
              <a:spcAft>
                <a:spcPts val="0"/>
              </a:spcAft>
              <a:buSzPts val="3000"/>
              <a:buNone/>
              <a:defRPr sz="3000"/>
            </a:lvl9pPr>
          </a:lstStyle>
          <a:p>
            <a:endParaRPr/>
          </a:p>
        </p:txBody>
      </p:sp>
      <p:grpSp>
        <p:nvGrpSpPr>
          <p:cNvPr id="862" name="Google Shape;862;p15"/>
          <p:cNvGrpSpPr/>
          <p:nvPr/>
        </p:nvGrpSpPr>
        <p:grpSpPr>
          <a:xfrm rot="-2390044">
            <a:off x="-244568" y="4130125"/>
            <a:ext cx="1100032" cy="1035527"/>
            <a:chOff x="3611750" y="1496100"/>
            <a:chExt cx="821550" cy="773375"/>
          </a:xfrm>
        </p:grpSpPr>
        <p:sp>
          <p:nvSpPr>
            <p:cNvPr id="863" name="Google Shape;863;p15"/>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 name="Google Shape;864;p15"/>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 name="Google Shape;865;p15"/>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 name="Google Shape;866;p15"/>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 name="Google Shape;867;p15"/>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 name="Google Shape;868;p15"/>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 name="Google Shape;869;p15"/>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 name="Google Shape;870;p15"/>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 name="Google Shape;871;p15"/>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 name="Google Shape;872;p15"/>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 name="Google Shape;873;p15"/>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 name="Google Shape;874;p15"/>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 name="Google Shape;875;p15"/>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 name="Google Shape;876;p15"/>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 name="Google Shape;877;p15"/>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 name="Google Shape;878;p15"/>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 name="Google Shape;879;p15"/>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80" name="Google Shape;880;p15"/>
          <p:cNvGrpSpPr/>
          <p:nvPr/>
        </p:nvGrpSpPr>
        <p:grpSpPr>
          <a:xfrm>
            <a:off x="-224125" y="4152291"/>
            <a:ext cx="1670211" cy="1572271"/>
            <a:chOff x="3611750" y="1496100"/>
            <a:chExt cx="821550" cy="773375"/>
          </a:xfrm>
        </p:grpSpPr>
        <p:sp>
          <p:nvSpPr>
            <p:cNvPr id="881" name="Google Shape;881;p15"/>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 name="Google Shape;882;p15"/>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 name="Google Shape;883;p15"/>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 name="Google Shape;884;p15"/>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 name="Google Shape;885;p15"/>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 name="Google Shape;886;p15"/>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 name="Google Shape;887;p15"/>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 name="Google Shape;888;p15"/>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 name="Google Shape;889;p15"/>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 name="Google Shape;890;p15"/>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 name="Google Shape;891;p15"/>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 name="Google Shape;892;p15"/>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 name="Google Shape;893;p15"/>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 name="Google Shape;894;p15"/>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 name="Google Shape;895;p15"/>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 name="Google Shape;896;p15"/>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 name="Google Shape;897;p15"/>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98" name="Google Shape;898;p15"/>
          <p:cNvGrpSpPr/>
          <p:nvPr/>
        </p:nvGrpSpPr>
        <p:grpSpPr>
          <a:xfrm rot="856444">
            <a:off x="7844062" y="3762969"/>
            <a:ext cx="1777123" cy="1769839"/>
            <a:chOff x="4532700" y="3320475"/>
            <a:chExt cx="647125" cy="644450"/>
          </a:xfrm>
        </p:grpSpPr>
        <p:sp>
          <p:nvSpPr>
            <p:cNvPr id="899" name="Google Shape;899;p15"/>
            <p:cNvSpPr/>
            <p:nvPr/>
          </p:nvSpPr>
          <p:spPr>
            <a:xfrm>
              <a:off x="4941975" y="3407400"/>
              <a:ext cx="118800" cy="358075"/>
            </a:xfrm>
            <a:custGeom>
              <a:avLst/>
              <a:gdLst/>
              <a:ahLst/>
              <a:cxnLst/>
              <a:rect l="l" t="t" r="r" b="b"/>
              <a:pathLst>
                <a:path w="4752" h="14323" extrusionOk="0">
                  <a:moveTo>
                    <a:pt x="4751" y="0"/>
                  </a:moveTo>
                  <a:lnTo>
                    <a:pt x="4751" y="0"/>
                  </a:lnTo>
                  <a:cubicBezTo>
                    <a:pt x="3775" y="334"/>
                    <a:pt x="2822" y="810"/>
                    <a:pt x="2036" y="1489"/>
                  </a:cubicBezTo>
                  <a:cubicBezTo>
                    <a:pt x="1227" y="2167"/>
                    <a:pt x="584" y="3024"/>
                    <a:pt x="274" y="4025"/>
                  </a:cubicBezTo>
                  <a:cubicBezTo>
                    <a:pt x="72" y="4679"/>
                    <a:pt x="0" y="5382"/>
                    <a:pt x="12" y="6072"/>
                  </a:cubicBezTo>
                  <a:cubicBezTo>
                    <a:pt x="48" y="9370"/>
                    <a:pt x="1405" y="12502"/>
                    <a:pt x="4215" y="14228"/>
                  </a:cubicBezTo>
                  <a:lnTo>
                    <a:pt x="4370" y="14288"/>
                  </a:lnTo>
                  <a:cubicBezTo>
                    <a:pt x="4343" y="14288"/>
                    <a:pt x="4379" y="14323"/>
                    <a:pt x="4402" y="14323"/>
                  </a:cubicBezTo>
                  <a:cubicBezTo>
                    <a:pt x="4409" y="14323"/>
                    <a:pt x="4415" y="14320"/>
                    <a:pt x="4418" y="14312"/>
                  </a:cubicBezTo>
                  <a:cubicBezTo>
                    <a:pt x="4430" y="14288"/>
                    <a:pt x="4418" y="14252"/>
                    <a:pt x="4382" y="14228"/>
                  </a:cubicBezTo>
                  <a:cubicBezTo>
                    <a:pt x="3834" y="13633"/>
                    <a:pt x="3346" y="12966"/>
                    <a:pt x="2846" y="12335"/>
                  </a:cubicBezTo>
                  <a:cubicBezTo>
                    <a:pt x="2477" y="11847"/>
                    <a:pt x="2108" y="11347"/>
                    <a:pt x="1822" y="10799"/>
                  </a:cubicBezTo>
                  <a:cubicBezTo>
                    <a:pt x="1572" y="10275"/>
                    <a:pt x="1394" y="9692"/>
                    <a:pt x="1263" y="9132"/>
                  </a:cubicBezTo>
                  <a:cubicBezTo>
                    <a:pt x="1120" y="8608"/>
                    <a:pt x="1024" y="8073"/>
                    <a:pt x="977" y="7525"/>
                  </a:cubicBezTo>
                  <a:cubicBezTo>
                    <a:pt x="846" y="6049"/>
                    <a:pt x="1096" y="4537"/>
                    <a:pt x="1751" y="3191"/>
                  </a:cubicBezTo>
                  <a:cubicBezTo>
                    <a:pt x="2406" y="1858"/>
                    <a:pt x="3465" y="703"/>
                    <a:pt x="4751" y="0"/>
                  </a:cubicBezTo>
                  <a:close/>
                </a:path>
              </a:pathLst>
            </a:custGeom>
            <a:solidFill>
              <a:srgbClr val="A7A2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 name="Google Shape;900;p15"/>
            <p:cNvSpPr/>
            <p:nvPr/>
          </p:nvSpPr>
          <p:spPr>
            <a:xfrm>
              <a:off x="4796725" y="3749700"/>
              <a:ext cx="254225" cy="215225"/>
            </a:xfrm>
            <a:custGeom>
              <a:avLst/>
              <a:gdLst/>
              <a:ahLst/>
              <a:cxnLst/>
              <a:rect l="l" t="t" r="r" b="b"/>
              <a:pathLst>
                <a:path w="10169" h="8609" extrusionOk="0">
                  <a:moveTo>
                    <a:pt x="10168" y="441"/>
                  </a:moveTo>
                  <a:lnTo>
                    <a:pt x="10168" y="441"/>
                  </a:lnTo>
                  <a:cubicBezTo>
                    <a:pt x="10082" y="446"/>
                    <a:pt x="9996" y="452"/>
                    <a:pt x="9910" y="459"/>
                  </a:cubicBezTo>
                  <a:lnTo>
                    <a:pt x="9910" y="459"/>
                  </a:lnTo>
                  <a:lnTo>
                    <a:pt x="10013" y="524"/>
                  </a:lnTo>
                  <a:cubicBezTo>
                    <a:pt x="10061" y="500"/>
                    <a:pt x="10121" y="465"/>
                    <a:pt x="10168" y="441"/>
                  </a:cubicBezTo>
                  <a:close/>
                  <a:moveTo>
                    <a:pt x="7879" y="0"/>
                  </a:moveTo>
                  <a:cubicBezTo>
                    <a:pt x="6222" y="0"/>
                    <a:pt x="4558" y="504"/>
                    <a:pt x="3108" y="1310"/>
                  </a:cubicBezTo>
                  <a:cubicBezTo>
                    <a:pt x="2286" y="1751"/>
                    <a:pt x="1536" y="2298"/>
                    <a:pt x="953" y="3037"/>
                  </a:cubicBezTo>
                  <a:cubicBezTo>
                    <a:pt x="369" y="3763"/>
                    <a:pt x="0" y="4680"/>
                    <a:pt x="60" y="5608"/>
                  </a:cubicBezTo>
                  <a:cubicBezTo>
                    <a:pt x="95" y="6073"/>
                    <a:pt x="226" y="6513"/>
                    <a:pt x="357" y="6966"/>
                  </a:cubicBezTo>
                  <a:cubicBezTo>
                    <a:pt x="548" y="7561"/>
                    <a:pt x="774" y="8180"/>
                    <a:pt x="1238" y="8609"/>
                  </a:cubicBezTo>
                  <a:lnTo>
                    <a:pt x="1238" y="8454"/>
                  </a:lnTo>
                  <a:lnTo>
                    <a:pt x="1238" y="8216"/>
                  </a:lnTo>
                  <a:lnTo>
                    <a:pt x="1238" y="7739"/>
                  </a:lnTo>
                  <a:cubicBezTo>
                    <a:pt x="1227" y="7394"/>
                    <a:pt x="1203" y="7037"/>
                    <a:pt x="1191" y="6692"/>
                  </a:cubicBezTo>
                  <a:cubicBezTo>
                    <a:pt x="1167" y="6037"/>
                    <a:pt x="1143" y="5382"/>
                    <a:pt x="1262" y="4727"/>
                  </a:cubicBezTo>
                  <a:cubicBezTo>
                    <a:pt x="1310" y="4441"/>
                    <a:pt x="1405" y="4168"/>
                    <a:pt x="1489" y="3894"/>
                  </a:cubicBezTo>
                  <a:cubicBezTo>
                    <a:pt x="1500" y="3846"/>
                    <a:pt x="1524" y="3787"/>
                    <a:pt x="1536" y="3739"/>
                  </a:cubicBezTo>
                  <a:cubicBezTo>
                    <a:pt x="1548" y="3668"/>
                    <a:pt x="1560" y="3596"/>
                    <a:pt x="1584" y="3537"/>
                  </a:cubicBezTo>
                  <a:cubicBezTo>
                    <a:pt x="1655" y="3346"/>
                    <a:pt x="1846" y="3179"/>
                    <a:pt x="1989" y="3025"/>
                  </a:cubicBezTo>
                  <a:cubicBezTo>
                    <a:pt x="2179" y="2846"/>
                    <a:pt x="2381" y="2703"/>
                    <a:pt x="2584" y="2548"/>
                  </a:cubicBezTo>
                  <a:cubicBezTo>
                    <a:pt x="2608" y="2536"/>
                    <a:pt x="2620" y="2525"/>
                    <a:pt x="2632" y="2525"/>
                  </a:cubicBezTo>
                  <a:cubicBezTo>
                    <a:pt x="3084" y="2227"/>
                    <a:pt x="3560" y="2013"/>
                    <a:pt x="4048" y="1810"/>
                  </a:cubicBezTo>
                  <a:cubicBezTo>
                    <a:pt x="5921" y="1068"/>
                    <a:pt x="7892" y="610"/>
                    <a:pt x="9910" y="459"/>
                  </a:cubicBezTo>
                  <a:lnTo>
                    <a:pt x="9910" y="459"/>
                  </a:lnTo>
                  <a:lnTo>
                    <a:pt x="9430" y="155"/>
                  </a:lnTo>
                  <a:cubicBezTo>
                    <a:pt x="8918" y="50"/>
                    <a:pt x="8399" y="0"/>
                    <a:pt x="7879" y="0"/>
                  </a:cubicBezTo>
                  <a:close/>
                </a:path>
              </a:pathLst>
            </a:custGeom>
            <a:solidFill>
              <a:srgbClr val="A7A2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 name="Google Shape;901;p15"/>
            <p:cNvSpPr/>
            <p:nvPr/>
          </p:nvSpPr>
          <p:spPr>
            <a:xfrm>
              <a:off x="4848225" y="3358575"/>
              <a:ext cx="150625" cy="380125"/>
            </a:xfrm>
            <a:custGeom>
              <a:avLst/>
              <a:gdLst/>
              <a:ahLst/>
              <a:cxnLst/>
              <a:rect l="l" t="t" r="r" b="b"/>
              <a:pathLst>
                <a:path w="6025" h="15205" extrusionOk="0">
                  <a:moveTo>
                    <a:pt x="3989" y="1"/>
                  </a:moveTo>
                  <a:lnTo>
                    <a:pt x="3989" y="1"/>
                  </a:lnTo>
                  <a:cubicBezTo>
                    <a:pt x="3012" y="263"/>
                    <a:pt x="2215" y="953"/>
                    <a:pt x="1524" y="1691"/>
                  </a:cubicBezTo>
                  <a:cubicBezTo>
                    <a:pt x="1191" y="2049"/>
                    <a:pt x="857" y="2453"/>
                    <a:pt x="631" y="2906"/>
                  </a:cubicBezTo>
                  <a:cubicBezTo>
                    <a:pt x="441" y="3287"/>
                    <a:pt x="333" y="3715"/>
                    <a:pt x="274" y="4156"/>
                  </a:cubicBezTo>
                  <a:cubicBezTo>
                    <a:pt x="0" y="6097"/>
                    <a:pt x="464" y="8121"/>
                    <a:pt x="1345" y="9895"/>
                  </a:cubicBezTo>
                  <a:cubicBezTo>
                    <a:pt x="2238" y="11669"/>
                    <a:pt x="3524" y="13217"/>
                    <a:pt x="4905" y="14633"/>
                  </a:cubicBezTo>
                  <a:lnTo>
                    <a:pt x="6025" y="15205"/>
                  </a:lnTo>
                  <a:cubicBezTo>
                    <a:pt x="4727" y="13979"/>
                    <a:pt x="3643" y="12514"/>
                    <a:pt x="2810" y="10942"/>
                  </a:cubicBezTo>
                  <a:cubicBezTo>
                    <a:pt x="2131" y="9657"/>
                    <a:pt x="1619" y="8275"/>
                    <a:pt x="1453" y="6847"/>
                  </a:cubicBezTo>
                  <a:cubicBezTo>
                    <a:pt x="1286" y="5418"/>
                    <a:pt x="1464" y="3918"/>
                    <a:pt x="2096" y="2620"/>
                  </a:cubicBezTo>
                  <a:cubicBezTo>
                    <a:pt x="2572" y="1656"/>
                    <a:pt x="3286" y="822"/>
                    <a:pt x="3989" y="1"/>
                  </a:cubicBezTo>
                  <a:close/>
                </a:path>
              </a:pathLst>
            </a:custGeom>
            <a:solidFill>
              <a:srgbClr val="A7A2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 name="Google Shape;902;p15"/>
            <p:cNvSpPr/>
            <p:nvPr/>
          </p:nvSpPr>
          <p:spPr>
            <a:xfrm>
              <a:off x="4703850" y="3721725"/>
              <a:ext cx="277150" cy="212850"/>
            </a:xfrm>
            <a:custGeom>
              <a:avLst/>
              <a:gdLst/>
              <a:ahLst/>
              <a:cxnLst/>
              <a:rect l="l" t="t" r="r" b="b"/>
              <a:pathLst>
                <a:path w="11086" h="8514" extrusionOk="0">
                  <a:moveTo>
                    <a:pt x="10454" y="0"/>
                  </a:moveTo>
                  <a:cubicBezTo>
                    <a:pt x="9264" y="226"/>
                    <a:pt x="8097" y="441"/>
                    <a:pt x="6918" y="703"/>
                  </a:cubicBezTo>
                  <a:cubicBezTo>
                    <a:pt x="5620" y="977"/>
                    <a:pt x="4311" y="1322"/>
                    <a:pt x="3156" y="1953"/>
                  </a:cubicBezTo>
                  <a:cubicBezTo>
                    <a:pt x="1977" y="2584"/>
                    <a:pt x="953" y="3560"/>
                    <a:pt x="477" y="4787"/>
                  </a:cubicBezTo>
                  <a:cubicBezTo>
                    <a:pt x="0" y="6025"/>
                    <a:pt x="179" y="7561"/>
                    <a:pt x="1096" y="8513"/>
                  </a:cubicBezTo>
                  <a:cubicBezTo>
                    <a:pt x="929" y="7037"/>
                    <a:pt x="965" y="5441"/>
                    <a:pt x="1739" y="4179"/>
                  </a:cubicBezTo>
                  <a:cubicBezTo>
                    <a:pt x="2275" y="3322"/>
                    <a:pt x="3096" y="2691"/>
                    <a:pt x="3965" y="2203"/>
                  </a:cubicBezTo>
                  <a:cubicBezTo>
                    <a:pt x="6132" y="1000"/>
                    <a:pt x="8633" y="584"/>
                    <a:pt x="11085" y="286"/>
                  </a:cubicBezTo>
                  <a:lnTo>
                    <a:pt x="10454" y="0"/>
                  </a:lnTo>
                  <a:close/>
                </a:path>
              </a:pathLst>
            </a:custGeom>
            <a:solidFill>
              <a:srgbClr val="A7A2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 name="Google Shape;903;p15"/>
            <p:cNvSpPr/>
            <p:nvPr/>
          </p:nvSpPr>
          <p:spPr>
            <a:xfrm>
              <a:off x="4657725" y="3686600"/>
              <a:ext cx="264925" cy="150050"/>
            </a:xfrm>
            <a:custGeom>
              <a:avLst/>
              <a:gdLst/>
              <a:ahLst/>
              <a:cxnLst/>
              <a:rect l="l" t="t" r="r" b="b"/>
              <a:pathLst>
                <a:path w="10597" h="6002" extrusionOk="0">
                  <a:moveTo>
                    <a:pt x="9751" y="0"/>
                  </a:moveTo>
                  <a:cubicBezTo>
                    <a:pt x="7537" y="107"/>
                    <a:pt x="5310" y="227"/>
                    <a:pt x="3167" y="810"/>
                  </a:cubicBezTo>
                  <a:cubicBezTo>
                    <a:pt x="2691" y="929"/>
                    <a:pt x="2226" y="1072"/>
                    <a:pt x="1810" y="1334"/>
                  </a:cubicBezTo>
                  <a:cubicBezTo>
                    <a:pt x="1072" y="1774"/>
                    <a:pt x="560" y="2560"/>
                    <a:pt x="298" y="3394"/>
                  </a:cubicBezTo>
                  <a:cubicBezTo>
                    <a:pt x="24" y="4227"/>
                    <a:pt x="0" y="5120"/>
                    <a:pt x="60" y="6001"/>
                  </a:cubicBezTo>
                  <a:cubicBezTo>
                    <a:pt x="417" y="4156"/>
                    <a:pt x="1762" y="2620"/>
                    <a:pt x="3405" y="1715"/>
                  </a:cubicBezTo>
                  <a:cubicBezTo>
                    <a:pt x="5036" y="822"/>
                    <a:pt x="6929" y="500"/>
                    <a:pt x="8811" y="441"/>
                  </a:cubicBezTo>
                  <a:cubicBezTo>
                    <a:pt x="9018" y="433"/>
                    <a:pt x="9225" y="427"/>
                    <a:pt x="9433" y="427"/>
                  </a:cubicBezTo>
                  <a:cubicBezTo>
                    <a:pt x="9821" y="427"/>
                    <a:pt x="10209" y="446"/>
                    <a:pt x="10597" y="500"/>
                  </a:cubicBezTo>
                  <a:lnTo>
                    <a:pt x="9751" y="0"/>
                  </a:lnTo>
                  <a:close/>
                </a:path>
              </a:pathLst>
            </a:custGeom>
            <a:solidFill>
              <a:srgbClr val="A7A2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 name="Google Shape;904;p15"/>
            <p:cNvSpPr/>
            <p:nvPr/>
          </p:nvSpPr>
          <p:spPr>
            <a:xfrm>
              <a:off x="4769625" y="3320475"/>
              <a:ext cx="127125" cy="377750"/>
            </a:xfrm>
            <a:custGeom>
              <a:avLst/>
              <a:gdLst/>
              <a:ahLst/>
              <a:cxnLst/>
              <a:rect l="l" t="t" r="r" b="b"/>
              <a:pathLst>
                <a:path w="5085" h="15110" extrusionOk="0">
                  <a:moveTo>
                    <a:pt x="2453" y="1"/>
                  </a:moveTo>
                  <a:lnTo>
                    <a:pt x="2453" y="1"/>
                  </a:lnTo>
                  <a:cubicBezTo>
                    <a:pt x="1977" y="84"/>
                    <a:pt x="1560" y="382"/>
                    <a:pt x="1203" y="703"/>
                  </a:cubicBezTo>
                  <a:cubicBezTo>
                    <a:pt x="798" y="1072"/>
                    <a:pt x="429" y="1489"/>
                    <a:pt x="215" y="2001"/>
                  </a:cubicBezTo>
                  <a:cubicBezTo>
                    <a:pt x="60" y="2382"/>
                    <a:pt x="13" y="2822"/>
                    <a:pt x="13" y="3239"/>
                  </a:cubicBezTo>
                  <a:cubicBezTo>
                    <a:pt x="1" y="4394"/>
                    <a:pt x="275" y="5537"/>
                    <a:pt x="632" y="6656"/>
                  </a:cubicBezTo>
                  <a:cubicBezTo>
                    <a:pt x="1506" y="9385"/>
                    <a:pt x="2809" y="11980"/>
                    <a:pt x="4482" y="14305"/>
                  </a:cubicBezTo>
                  <a:lnTo>
                    <a:pt x="4482" y="14305"/>
                  </a:lnTo>
                  <a:cubicBezTo>
                    <a:pt x="4477" y="14291"/>
                    <a:pt x="4471" y="14278"/>
                    <a:pt x="4466" y="14264"/>
                  </a:cubicBezTo>
                  <a:cubicBezTo>
                    <a:pt x="3513" y="12002"/>
                    <a:pt x="2596" y="9704"/>
                    <a:pt x="1727" y="7406"/>
                  </a:cubicBezTo>
                  <a:cubicBezTo>
                    <a:pt x="1572" y="7002"/>
                    <a:pt x="1430" y="6609"/>
                    <a:pt x="1334" y="6192"/>
                  </a:cubicBezTo>
                  <a:cubicBezTo>
                    <a:pt x="1263" y="5775"/>
                    <a:pt x="1239" y="5358"/>
                    <a:pt x="1251" y="4930"/>
                  </a:cubicBezTo>
                  <a:cubicBezTo>
                    <a:pt x="1275" y="3549"/>
                    <a:pt x="1620" y="2191"/>
                    <a:pt x="2227" y="953"/>
                  </a:cubicBezTo>
                  <a:cubicBezTo>
                    <a:pt x="2382" y="655"/>
                    <a:pt x="2537" y="334"/>
                    <a:pt x="2453" y="1"/>
                  </a:cubicBezTo>
                  <a:close/>
                  <a:moveTo>
                    <a:pt x="4482" y="14305"/>
                  </a:moveTo>
                  <a:lnTo>
                    <a:pt x="4482" y="14305"/>
                  </a:lnTo>
                  <a:cubicBezTo>
                    <a:pt x="4602" y="14592"/>
                    <a:pt x="4753" y="14892"/>
                    <a:pt x="5002" y="15062"/>
                  </a:cubicBezTo>
                  <a:lnTo>
                    <a:pt x="5002" y="15062"/>
                  </a:lnTo>
                  <a:cubicBezTo>
                    <a:pt x="5002" y="15062"/>
                    <a:pt x="5002" y="15062"/>
                    <a:pt x="5001" y="15062"/>
                  </a:cubicBezTo>
                  <a:lnTo>
                    <a:pt x="5013" y="15069"/>
                  </a:lnTo>
                  <a:lnTo>
                    <a:pt x="5013" y="15069"/>
                  </a:lnTo>
                  <a:cubicBezTo>
                    <a:pt x="5029" y="15079"/>
                    <a:pt x="5045" y="15089"/>
                    <a:pt x="5061" y="15098"/>
                  </a:cubicBezTo>
                  <a:cubicBezTo>
                    <a:pt x="5065" y="15101"/>
                    <a:pt x="5069" y="15102"/>
                    <a:pt x="5071" y="15102"/>
                  </a:cubicBezTo>
                  <a:cubicBezTo>
                    <a:pt x="5071" y="15102"/>
                    <a:pt x="5071" y="15102"/>
                    <a:pt x="5071" y="15102"/>
                  </a:cubicBezTo>
                  <a:lnTo>
                    <a:pt x="5071" y="15102"/>
                  </a:lnTo>
                  <a:lnTo>
                    <a:pt x="5085" y="15110"/>
                  </a:lnTo>
                  <a:cubicBezTo>
                    <a:pt x="5080" y="15104"/>
                    <a:pt x="5076" y="15098"/>
                    <a:pt x="5071" y="15092"/>
                  </a:cubicBezTo>
                  <a:lnTo>
                    <a:pt x="5071" y="15092"/>
                  </a:lnTo>
                  <a:cubicBezTo>
                    <a:pt x="5069" y="15087"/>
                    <a:pt x="5064" y="15081"/>
                    <a:pt x="5058" y="15076"/>
                  </a:cubicBezTo>
                  <a:lnTo>
                    <a:pt x="5058" y="15076"/>
                  </a:lnTo>
                  <a:cubicBezTo>
                    <a:pt x="4862" y="14822"/>
                    <a:pt x="4670" y="14565"/>
                    <a:pt x="4482" y="14305"/>
                  </a:cubicBezTo>
                  <a:close/>
                </a:path>
              </a:pathLst>
            </a:custGeom>
            <a:solidFill>
              <a:srgbClr val="A7A2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 name="Google Shape;905;p15"/>
            <p:cNvSpPr/>
            <p:nvPr/>
          </p:nvSpPr>
          <p:spPr>
            <a:xfrm>
              <a:off x="4609200" y="3630750"/>
              <a:ext cx="222375" cy="113625"/>
            </a:xfrm>
            <a:custGeom>
              <a:avLst/>
              <a:gdLst/>
              <a:ahLst/>
              <a:cxnLst/>
              <a:rect l="l" t="t" r="r" b="b"/>
              <a:pathLst>
                <a:path w="8895" h="4545" extrusionOk="0">
                  <a:moveTo>
                    <a:pt x="6110" y="0"/>
                  </a:moveTo>
                  <a:cubicBezTo>
                    <a:pt x="5569" y="0"/>
                    <a:pt x="4906" y="29"/>
                    <a:pt x="4167" y="175"/>
                  </a:cubicBezTo>
                  <a:cubicBezTo>
                    <a:pt x="3108" y="365"/>
                    <a:pt x="2382" y="508"/>
                    <a:pt x="1727" y="972"/>
                  </a:cubicBezTo>
                  <a:cubicBezTo>
                    <a:pt x="608" y="1758"/>
                    <a:pt x="0" y="3211"/>
                    <a:pt x="203" y="4544"/>
                  </a:cubicBezTo>
                  <a:cubicBezTo>
                    <a:pt x="750" y="2889"/>
                    <a:pt x="2143" y="1579"/>
                    <a:pt x="3763" y="960"/>
                  </a:cubicBezTo>
                  <a:cubicBezTo>
                    <a:pt x="4713" y="593"/>
                    <a:pt x="5721" y="431"/>
                    <a:pt x="6733" y="431"/>
                  </a:cubicBezTo>
                  <a:cubicBezTo>
                    <a:pt x="7457" y="431"/>
                    <a:pt x="8184" y="514"/>
                    <a:pt x="8894" y="663"/>
                  </a:cubicBezTo>
                  <a:lnTo>
                    <a:pt x="8466" y="139"/>
                  </a:lnTo>
                  <a:cubicBezTo>
                    <a:pt x="8037" y="79"/>
                    <a:pt x="7418" y="20"/>
                    <a:pt x="6680" y="8"/>
                  </a:cubicBezTo>
                  <a:cubicBezTo>
                    <a:pt x="6510" y="5"/>
                    <a:pt x="6319" y="0"/>
                    <a:pt x="6110" y="0"/>
                  </a:cubicBezTo>
                  <a:close/>
                </a:path>
              </a:pathLst>
            </a:custGeom>
            <a:solidFill>
              <a:srgbClr val="A7A2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 name="Google Shape;906;p15"/>
            <p:cNvSpPr/>
            <p:nvPr/>
          </p:nvSpPr>
          <p:spPr>
            <a:xfrm>
              <a:off x="4705925" y="3356825"/>
              <a:ext cx="112550" cy="289025"/>
            </a:xfrm>
            <a:custGeom>
              <a:avLst/>
              <a:gdLst/>
              <a:ahLst/>
              <a:cxnLst/>
              <a:rect l="l" t="t" r="r" b="b"/>
              <a:pathLst>
                <a:path w="4502" h="11561" extrusionOk="0">
                  <a:moveTo>
                    <a:pt x="1292" y="1"/>
                  </a:moveTo>
                  <a:cubicBezTo>
                    <a:pt x="1273" y="1"/>
                    <a:pt x="417" y="1087"/>
                    <a:pt x="191" y="2238"/>
                  </a:cubicBezTo>
                  <a:cubicBezTo>
                    <a:pt x="60" y="2869"/>
                    <a:pt x="1" y="3857"/>
                    <a:pt x="691" y="5809"/>
                  </a:cubicBezTo>
                  <a:cubicBezTo>
                    <a:pt x="1108" y="7000"/>
                    <a:pt x="1894" y="8786"/>
                    <a:pt x="3406" y="10727"/>
                  </a:cubicBezTo>
                  <a:lnTo>
                    <a:pt x="4501" y="11560"/>
                  </a:lnTo>
                  <a:cubicBezTo>
                    <a:pt x="2323" y="8786"/>
                    <a:pt x="1072" y="5321"/>
                    <a:pt x="953" y="1809"/>
                  </a:cubicBezTo>
                  <a:cubicBezTo>
                    <a:pt x="941" y="1178"/>
                    <a:pt x="953" y="547"/>
                    <a:pt x="1287" y="11"/>
                  </a:cubicBezTo>
                  <a:cubicBezTo>
                    <a:pt x="1291" y="4"/>
                    <a:pt x="1293" y="1"/>
                    <a:pt x="1292" y="1"/>
                  </a:cubicBezTo>
                  <a:close/>
                </a:path>
              </a:pathLst>
            </a:custGeom>
            <a:solidFill>
              <a:srgbClr val="A7A2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 name="Google Shape;907;p15"/>
            <p:cNvSpPr/>
            <p:nvPr/>
          </p:nvSpPr>
          <p:spPr>
            <a:xfrm>
              <a:off x="4565725" y="3580925"/>
              <a:ext cx="185775" cy="94675"/>
            </a:xfrm>
            <a:custGeom>
              <a:avLst/>
              <a:gdLst/>
              <a:ahLst/>
              <a:cxnLst/>
              <a:rect l="l" t="t" r="r" b="b"/>
              <a:pathLst>
                <a:path w="7431" h="3787" extrusionOk="0">
                  <a:moveTo>
                    <a:pt x="6978" y="1"/>
                  </a:moveTo>
                  <a:cubicBezTo>
                    <a:pt x="6168" y="12"/>
                    <a:pt x="4168" y="48"/>
                    <a:pt x="2263" y="227"/>
                  </a:cubicBezTo>
                  <a:cubicBezTo>
                    <a:pt x="1930" y="251"/>
                    <a:pt x="1394" y="346"/>
                    <a:pt x="858" y="715"/>
                  </a:cubicBezTo>
                  <a:cubicBezTo>
                    <a:pt x="382" y="1060"/>
                    <a:pt x="84" y="1620"/>
                    <a:pt x="37" y="2203"/>
                  </a:cubicBezTo>
                  <a:cubicBezTo>
                    <a:pt x="1" y="2787"/>
                    <a:pt x="239" y="3382"/>
                    <a:pt x="668" y="3787"/>
                  </a:cubicBezTo>
                  <a:cubicBezTo>
                    <a:pt x="382" y="3037"/>
                    <a:pt x="727" y="2179"/>
                    <a:pt x="1323" y="1656"/>
                  </a:cubicBezTo>
                  <a:cubicBezTo>
                    <a:pt x="1906" y="1132"/>
                    <a:pt x="2692" y="894"/>
                    <a:pt x="3466" y="715"/>
                  </a:cubicBezTo>
                  <a:cubicBezTo>
                    <a:pt x="4547" y="467"/>
                    <a:pt x="5653" y="343"/>
                    <a:pt x="6764" y="343"/>
                  </a:cubicBezTo>
                  <a:cubicBezTo>
                    <a:pt x="6986" y="343"/>
                    <a:pt x="7208" y="348"/>
                    <a:pt x="7430" y="358"/>
                  </a:cubicBezTo>
                  <a:lnTo>
                    <a:pt x="6978" y="1"/>
                  </a:lnTo>
                  <a:close/>
                </a:path>
              </a:pathLst>
            </a:custGeom>
            <a:solidFill>
              <a:srgbClr val="A7A2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 name="Google Shape;908;p15"/>
            <p:cNvSpPr/>
            <p:nvPr/>
          </p:nvSpPr>
          <p:spPr>
            <a:xfrm>
              <a:off x="4648200" y="3341025"/>
              <a:ext cx="88425" cy="235450"/>
            </a:xfrm>
            <a:custGeom>
              <a:avLst/>
              <a:gdLst/>
              <a:ahLst/>
              <a:cxnLst/>
              <a:rect l="l" t="t" r="r" b="b"/>
              <a:pathLst>
                <a:path w="3537" h="9418" extrusionOk="0">
                  <a:moveTo>
                    <a:pt x="1441" y="0"/>
                  </a:moveTo>
                  <a:cubicBezTo>
                    <a:pt x="607" y="429"/>
                    <a:pt x="131" y="1369"/>
                    <a:pt x="60" y="2310"/>
                  </a:cubicBezTo>
                  <a:cubicBezTo>
                    <a:pt x="0" y="3251"/>
                    <a:pt x="286" y="4167"/>
                    <a:pt x="643" y="5037"/>
                  </a:cubicBezTo>
                  <a:cubicBezTo>
                    <a:pt x="1263" y="6491"/>
                    <a:pt x="2114" y="7849"/>
                    <a:pt x="3170" y="9025"/>
                  </a:cubicBezTo>
                  <a:lnTo>
                    <a:pt x="3170" y="9025"/>
                  </a:lnTo>
                  <a:lnTo>
                    <a:pt x="2357" y="7120"/>
                  </a:lnTo>
                  <a:cubicBezTo>
                    <a:pt x="1703" y="5596"/>
                    <a:pt x="1048" y="3989"/>
                    <a:pt x="1203" y="2334"/>
                  </a:cubicBezTo>
                  <a:cubicBezTo>
                    <a:pt x="1286" y="1548"/>
                    <a:pt x="1548" y="774"/>
                    <a:pt x="1441" y="0"/>
                  </a:cubicBezTo>
                  <a:close/>
                  <a:moveTo>
                    <a:pt x="3170" y="9025"/>
                  </a:moveTo>
                  <a:lnTo>
                    <a:pt x="3286" y="9299"/>
                  </a:lnTo>
                  <a:lnTo>
                    <a:pt x="3536" y="9418"/>
                  </a:lnTo>
                  <a:cubicBezTo>
                    <a:pt x="3411" y="9290"/>
                    <a:pt x="3289" y="9159"/>
                    <a:pt x="3170" y="9025"/>
                  </a:cubicBezTo>
                  <a:close/>
                </a:path>
              </a:pathLst>
            </a:custGeom>
            <a:solidFill>
              <a:srgbClr val="A7A2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 name="Google Shape;909;p15"/>
            <p:cNvSpPr/>
            <p:nvPr/>
          </p:nvSpPr>
          <p:spPr>
            <a:xfrm>
              <a:off x="4555025" y="3524250"/>
              <a:ext cx="141400" cy="59500"/>
            </a:xfrm>
            <a:custGeom>
              <a:avLst/>
              <a:gdLst/>
              <a:ahLst/>
              <a:cxnLst/>
              <a:rect l="l" t="t" r="r" b="b"/>
              <a:pathLst>
                <a:path w="5656" h="2380" extrusionOk="0">
                  <a:moveTo>
                    <a:pt x="2838" y="0"/>
                  </a:moveTo>
                  <a:cubicBezTo>
                    <a:pt x="2610" y="0"/>
                    <a:pt x="2370" y="20"/>
                    <a:pt x="2120" y="65"/>
                  </a:cubicBezTo>
                  <a:cubicBezTo>
                    <a:pt x="1703" y="148"/>
                    <a:pt x="643" y="339"/>
                    <a:pt x="369" y="994"/>
                  </a:cubicBezTo>
                  <a:cubicBezTo>
                    <a:pt x="298" y="1172"/>
                    <a:pt x="191" y="1541"/>
                    <a:pt x="131" y="1815"/>
                  </a:cubicBezTo>
                  <a:cubicBezTo>
                    <a:pt x="0" y="2315"/>
                    <a:pt x="24" y="2363"/>
                    <a:pt x="36" y="2375"/>
                  </a:cubicBezTo>
                  <a:cubicBezTo>
                    <a:pt x="42" y="2378"/>
                    <a:pt x="48" y="2380"/>
                    <a:pt x="54" y="2380"/>
                  </a:cubicBezTo>
                  <a:cubicBezTo>
                    <a:pt x="189" y="2380"/>
                    <a:pt x="545" y="1713"/>
                    <a:pt x="1215" y="1339"/>
                  </a:cubicBezTo>
                  <a:cubicBezTo>
                    <a:pt x="1429" y="1220"/>
                    <a:pt x="1727" y="1101"/>
                    <a:pt x="2798" y="1041"/>
                  </a:cubicBezTo>
                  <a:cubicBezTo>
                    <a:pt x="3119" y="1023"/>
                    <a:pt x="3418" y="1017"/>
                    <a:pt x="3693" y="1017"/>
                  </a:cubicBezTo>
                  <a:cubicBezTo>
                    <a:pt x="4437" y="1017"/>
                    <a:pt x="5005" y="1065"/>
                    <a:pt x="5334" y="1065"/>
                  </a:cubicBezTo>
                  <a:cubicBezTo>
                    <a:pt x="5530" y="1065"/>
                    <a:pt x="5641" y="1048"/>
                    <a:pt x="5656" y="994"/>
                  </a:cubicBezTo>
                  <a:cubicBezTo>
                    <a:pt x="5656" y="958"/>
                    <a:pt x="5656" y="886"/>
                    <a:pt x="5203" y="660"/>
                  </a:cubicBezTo>
                  <a:cubicBezTo>
                    <a:pt x="4676" y="406"/>
                    <a:pt x="3877" y="0"/>
                    <a:pt x="2838" y="0"/>
                  </a:cubicBezTo>
                  <a:close/>
                </a:path>
              </a:pathLst>
            </a:custGeom>
            <a:solidFill>
              <a:srgbClr val="A7A2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 name="Google Shape;910;p15"/>
            <p:cNvSpPr/>
            <p:nvPr/>
          </p:nvSpPr>
          <p:spPr>
            <a:xfrm>
              <a:off x="4609200" y="3355900"/>
              <a:ext cx="53600" cy="157775"/>
            </a:xfrm>
            <a:custGeom>
              <a:avLst/>
              <a:gdLst/>
              <a:ahLst/>
              <a:cxnLst/>
              <a:rect l="l" t="t" r="r" b="b"/>
              <a:pathLst>
                <a:path w="2144" h="6311" extrusionOk="0">
                  <a:moveTo>
                    <a:pt x="1143" y="0"/>
                  </a:moveTo>
                  <a:lnTo>
                    <a:pt x="1143" y="0"/>
                  </a:lnTo>
                  <a:cubicBezTo>
                    <a:pt x="631" y="215"/>
                    <a:pt x="274" y="715"/>
                    <a:pt x="131" y="1263"/>
                  </a:cubicBezTo>
                  <a:cubicBezTo>
                    <a:pt x="0" y="1822"/>
                    <a:pt x="60" y="2382"/>
                    <a:pt x="191" y="2929"/>
                  </a:cubicBezTo>
                  <a:cubicBezTo>
                    <a:pt x="429" y="3930"/>
                    <a:pt x="881" y="4870"/>
                    <a:pt x="1500" y="5656"/>
                  </a:cubicBezTo>
                  <a:lnTo>
                    <a:pt x="1155" y="5382"/>
                  </a:lnTo>
                  <a:lnTo>
                    <a:pt x="1155" y="5382"/>
                  </a:lnTo>
                  <a:cubicBezTo>
                    <a:pt x="1429" y="5751"/>
                    <a:pt x="1751" y="6061"/>
                    <a:pt x="2143" y="6311"/>
                  </a:cubicBezTo>
                  <a:cubicBezTo>
                    <a:pt x="1429" y="5477"/>
                    <a:pt x="1060" y="4394"/>
                    <a:pt x="941" y="3287"/>
                  </a:cubicBezTo>
                  <a:cubicBezTo>
                    <a:pt x="822" y="2191"/>
                    <a:pt x="953" y="1084"/>
                    <a:pt x="1143" y="0"/>
                  </a:cubicBezTo>
                  <a:close/>
                </a:path>
              </a:pathLst>
            </a:custGeom>
            <a:solidFill>
              <a:srgbClr val="A7A2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 name="Google Shape;911;p15"/>
            <p:cNvSpPr/>
            <p:nvPr/>
          </p:nvSpPr>
          <p:spPr>
            <a:xfrm>
              <a:off x="4536575" y="3494600"/>
              <a:ext cx="106875" cy="54800"/>
            </a:xfrm>
            <a:custGeom>
              <a:avLst/>
              <a:gdLst/>
              <a:ahLst/>
              <a:cxnLst/>
              <a:rect l="l" t="t" r="r" b="b"/>
              <a:pathLst>
                <a:path w="4275" h="2192" extrusionOk="0">
                  <a:moveTo>
                    <a:pt x="1548" y="1"/>
                  </a:moveTo>
                  <a:cubicBezTo>
                    <a:pt x="1298" y="1"/>
                    <a:pt x="1048" y="1"/>
                    <a:pt x="822" y="84"/>
                  </a:cubicBezTo>
                  <a:cubicBezTo>
                    <a:pt x="441" y="215"/>
                    <a:pt x="167" y="584"/>
                    <a:pt x="84" y="989"/>
                  </a:cubicBezTo>
                  <a:cubicBezTo>
                    <a:pt x="0" y="1394"/>
                    <a:pt x="84" y="1822"/>
                    <a:pt x="262" y="2192"/>
                  </a:cubicBezTo>
                  <a:cubicBezTo>
                    <a:pt x="465" y="1406"/>
                    <a:pt x="1119" y="798"/>
                    <a:pt x="1881" y="501"/>
                  </a:cubicBezTo>
                  <a:cubicBezTo>
                    <a:pt x="2392" y="301"/>
                    <a:pt x="2930" y="225"/>
                    <a:pt x="3473" y="225"/>
                  </a:cubicBezTo>
                  <a:cubicBezTo>
                    <a:pt x="3740" y="225"/>
                    <a:pt x="4008" y="243"/>
                    <a:pt x="4275" y="275"/>
                  </a:cubicBezTo>
                  <a:lnTo>
                    <a:pt x="4072" y="215"/>
                  </a:lnTo>
                  <a:cubicBezTo>
                    <a:pt x="3239" y="108"/>
                    <a:pt x="2405" y="37"/>
                    <a:pt x="1548" y="1"/>
                  </a:cubicBezTo>
                  <a:close/>
                </a:path>
              </a:pathLst>
            </a:custGeom>
            <a:solidFill>
              <a:srgbClr val="A7A2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 name="Google Shape;912;p15"/>
            <p:cNvSpPr/>
            <p:nvPr/>
          </p:nvSpPr>
          <p:spPr>
            <a:xfrm>
              <a:off x="4532700" y="3459825"/>
              <a:ext cx="89325" cy="25875"/>
            </a:xfrm>
            <a:custGeom>
              <a:avLst/>
              <a:gdLst/>
              <a:ahLst/>
              <a:cxnLst/>
              <a:rect l="l" t="t" r="r" b="b"/>
              <a:pathLst>
                <a:path w="3573" h="1035" extrusionOk="0">
                  <a:moveTo>
                    <a:pt x="1339" y="0"/>
                  </a:moveTo>
                  <a:cubicBezTo>
                    <a:pt x="1242" y="0"/>
                    <a:pt x="1145" y="7"/>
                    <a:pt x="1048" y="23"/>
                  </a:cubicBezTo>
                  <a:cubicBezTo>
                    <a:pt x="512" y="106"/>
                    <a:pt x="12" y="499"/>
                    <a:pt x="0" y="1035"/>
                  </a:cubicBezTo>
                  <a:cubicBezTo>
                    <a:pt x="590" y="604"/>
                    <a:pt x="1322" y="384"/>
                    <a:pt x="2054" y="384"/>
                  </a:cubicBezTo>
                  <a:cubicBezTo>
                    <a:pt x="2577" y="384"/>
                    <a:pt x="3101" y="497"/>
                    <a:pt x="3572" y="725"/>
                  </a:cubicBezTo>
                  <a:lnTo>
                    <a:pt x="3215" y="463"/>
                  </a:lnTo>
                  <a:cubicBezTo>
                    <a:pt x="3001" y="404"/>
                    <a:pt x="2810" y="320"/>
                    <a:pt x="2596" y="261"/>
                  </a:cubicBezTo>
                  <a:cubicBezTo>
                    <a:pt x="2198" y="134"/>
                    <a:pt x="1768" y="0"/>
                    <a:pt x="1339" y="0"/>
                  </a:cubicBezTo>
                  <a:close/>
                </a:path>
              </a:pathLst>
            </a:custGeom>
            <a:solidFill>
              <a:srgbClr val="A7A2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 name="Google Shape;913;p15"/>
            <p:cNvSpPr/>
            <p:nvPr/>
          </p:nvSpPr>
          <p:spPr>
            <a:xfrm>
              <a:off x="4582100" y="3380300"/>
              <a:ext cx="18775" cy="73850"/>
            </a:xfrm>
            <a:custGeom>
              <a:avLst/>
              <a:gdLst/>
              <a:ahLst/>
              <a:cxnLst/>
              <a:rect l="l" t="t" r="r" b="b"/>
              <a:pathLst>
                <a:path w="751" h="2954" extrusionOk="0">
                  <a:moveTo>
                    <a:pt x="691" y="1"/>
                  </a:moveTo>
                  <a:lnTo>
                    <a:pt x="691" y="1"/>
                  </a:lnTo>
                  <a:cubicBezTo>
                    <a:pt x="370" y="144"/>
                    <a:pt x="144" y="465"/>
                    <a:pt x="72" y="822"/>
                  </a:cubicBezTo>
                  <a:cubicBezTo>
                    <a:pt x="1" y="1168"/>
                    <a:pt x="37" y="1537"/>
                    <a:pt x="120" y="1882"/>
                  </a:cubicBezTo>
                  <a:cubicBezTo>
                    <a:pt x="179" y="2144"/>
                    <a:pt x="251" y="2406"/>
                    <a:pt x="334" y="2668"/>
                  </a:cubicBezTo>
                  <a:lnTo>
                    <a:pt x="751" y="2954"/>
                  </a:lnTo>
                  <a:cubicBezTo>
                    <a:pt x="620" y="2775"/>
                    <a:pt x="525" y="2549"/>
                    <a:pt x="453" y="2323"/>
                  </a:cubicBezTo>
                  <a:cubicBezTo>
                    <a:pt x="370" y="2001"/>
                    <a:pt x="394" y="1644"/>
                    <a:pt x="418" y="1299"/>
                  </a:cubicBezTo>
                  <a:cubicBezTo>
                    <a:pt x="429" y="1156"/>
                    <a:pt x="429" y="1001"/>
                    <a:pt x="453" y="858"/>
                  </a:cubicBezTo>
                  <a:cubicBezTo>
                    <a:pt x="501" y="560"/>
                    <a:pt x="572" y="275"/>
                    <a:pt x="691" y="1"/>
                  </a:cubicBezTo>
                  <a:close/>
                </a:path>
              </a:pathLst>
            </a:custGeom>
            <a:solidFill>
              <a:srgbClr val="A7A2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 name="Google Shape;914;p15"/>
            <p:cNvSpPr/>
            <p:nvPr/>
          </p:nvSpPr>
          <p:spPr>
            <a:xfrm>
              <a:off x="4533900" y="3432550"/>
              <a:ext cx="58650" cy="17950"/>
            </a:xfrm>
            <a:custGeom>
              <a:avLst/>
              <a:gdLst/>
              <a:ahLst/>
              <a:cxnLst/>
              <a:rect l="l" t="t" r="r" b="b"/>
              <a:pathLst>
                <a:path w="2346" h="718" extrusionOk="0">
                  <a:moveTo>
                    <a:pt x="1198" y="0"/>
                  </a:moveTo>
                  <a:cubicBezTo>
                    <a:pt x="782" y="0"/>
                    <a:pt x="367" y="237"/>
                    <a:pt x="83" y="554"/>
                  </a:cubicBezTo>
                  <a:cubicBezTo>
                    <a:pt x="36" y="578"/>
                    <a:pt x="0" y="637"/>
                    <a:pt x="36" y="685"/>
                  </a:cubicBezTo>
                  <a:cubicBezTo>
                    <a:pt x="54" y="709"/>
                    <a:pt x="80" y="718"/>
                    <a:pt x="109" y="718"/>
                  </a:cubicBezTo>
                  <a:cubicBezTo>
                    <a:pt x="137" y="718"/>
                    <a:pt x="167" y="709"/>
                    <a:pt x="191" y="697"/>
                  </a:cubicBezTo>
                  <a:cubicBezTo>
                    <a:pt x="624" y="545"/>
                    <a:pt x="1088" y="465"/>
                    <a:pt x="1552" y="465"/>
                  </a:cubicBezTo>
                  <a:cubicBezTo>
                    <a:pt x="1814" y="465"/>
                    <a:pt x="2076" y="491"/>
                    <a:pt x="2334" y="542"/>
                  </a:cubicBezTo>
                  <a:lnTo>
                    <a:pt x="2346" y="483"/>
                  </a:lnTo>
                  <a:cubicBezTo>
                    <a:pt x="2024" y="256"/>
                    <a:pt x="1691" y="30"/>
                    <a:pt x="1310" y="6"/>
                  </a:cubicBezTo>
                  <a:cubicBezTo>
                    <a:pt x="1272" y="2"/>
                    <a:pt x="1235" y="0"/>
                    <a:pt x="1198" y="0"/>
                  </a:cubicBezTo>
                  <a:close/>
                </a:path>
              </a:pathLst>
            </a:custGeom>
            <a:solidFill>
              <a:srgbClr val="A7A2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 name="Google Shape;915;p15"/>
            <p:cNvSpPr/>
            <p:nvPr/>
          </p:nvSpPr>
          <p:spPr>
            <a:xfrm>
              <a:off x="4552950" y="3400550"/>
              <a:ext cx="626875" cy="408100"/>
            </a:xfrm>
            <a:custGeom>
              <a:avLst/>
              <a:gdLst/>
              <a:ahLst/>
              <a:cxnLst/>
              <a:rect l="l" t="t" r="r" b="b"/>
              <a:pathLst>
                <a:path w="25075" h="16324" extrusionOk="0">
                  <a:moveTo>
                    <a:pt x="0" y="0"/>
                  </a:moveTo>
                  <a:cubicBezTo>
                    <a:pt x="1524" y="2024"/>
                    <a:pt x="3250" y="3906"/>
                    <a:pt x="5144" y="5644"/>
                  </a:cubicBezTo>
                  <a:cubicBezTo>
                    <a:pt x="6072" y="6501"/>
                    <a:pt x="7060" y="7323"/>
                    <a:pt x="8061" y="8097"/>
                  </a:cubicBezTo>
                  <a:cubicBezTo>
                    <a:pt x="8561" y="8478"/>
                    <a:pt x="9061" y="8871"/>
                    <a:pt x="9585" y="9228"/>
                  </a:cubicBezTo>
                  <a:cubicBezTo>
                    <a:pt x="9858" y="9406"/>
                    <a:pt x="10108" y="9597"/>
                    <a:pt x="10370" y="9775"/>
                  </a:cubicBezTo>
                  <a:lnTo>
                    <a:pt x="11168" y="10311"/>
                  </a:lnTo>
                  <a:cubicBezTo>
                    <a:pt x="13311" y="11680"/>
                    <a:pt x="15538" y="12907"/>
                    <a:pt x="17871" y="13919"/>
                  </a:cubicBezTo>
                  <a:cubicBezTo>
                    <a:pt x="20193" y="14931"/>
                    <a:pt x="22610" y="15752"/>
                    <a:pt x="25075" y="16324"/>
                  </a:cubicBezTo>
                  <a:cubicBezTo>
                    <a:pt x="22693" y="15455"/>
                    <a:pt x="20372" y="14478"/>
                    <a:pt x="18109" y="13383"/>
                  </a:cubicBezTo>
                  <a:cubicBezTo>
                    <a:pt x="17550" y="13109"/>
                    <a:pt x="17002" y="12812"/>
                    <a:pt x="16431" y="12538"/>
                  </a:cubicBezTo>
                  <a:cubicBezTo>
                    <a:pt x="16157" y="12383"/>
                    <a:pt x="15883" y="12240"/>
                    <a:pt x="15597" y="12085"/>
                  </a:cubicBezTo>
                  <a:lnTo>
                    <a:pt x="15180" y="11859"/>
                  </a:lnTo>
                  <a:lnTo>
                    <a:pt x="14788" y="11621"/>
                  </a:lnTo>
                  <a:cubicBezTo>
                    <a:pt x="13680" y="11014"/>
                    <a:pt x="12621" y="10359"/>
                    <a:pt x="11573" y="9680"/>
                  </a:cubicBezTo>
                  <a:lnTo>
                    <a:pt x="10775" y="9156"/>
                  </a:lnTo>
                  <a:cubicBezTo>
                    <a:pt x="10513" y="8978"/>
                    <a:pt x="10263" y="8799"/>
                    <a:pt x="10001" y="8621"/>
                  </a:cubicBezTo>
                  <a:cubicBezTo>
                    <a:pt x="9489" y="8263"/>
                    <a:pt x="8977" y="7894"/>
                    <a:pt x="8477" y="7513"/>
                  </a:cubicBezTo>
                  <a:cubicBezTo>
                    <a:pt x="7441" y="6775"/>
                    <a:pt x="6477" y="5977"/>
                    <a:pt x="5513" y="5180"/>
                  </a:cubicBezTo>
                  <a:cubicBezTo>
                    <a:pt x="3572" y="3560"/>
                    <a:pt x="1762" y="1834"/>
                    <a:pt x="0" y="0"/>
                  </a:cubicBezTo>
                  <a:close/>
                </a:path>
              </a:pathLst>
            </a:custGeom>
            <a:solidFill>
              <a:srgbClr val="A7A2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16" name="Google Shape;916;p15"/>
          <p:cNvGrpSpPr/>
          <p:nvPr/>
        </p:nvGrpSpPr>
        <p:grpSpPr>
          <a:xfrm>
            <a:off x="-274198" y="-6259"/>
            <a:ext cx="1159289" cy="1091309"/>
            <a:chOff x="3611750" y="1496100"/>
            <a:chExt cx="821550" cy="773375"/>
          </a:xfrm>
        </p:grpSpPr>
        <p:sp>
          <p:nvSpPr>
            <p:cNvPr id="917" name="Google Shape;917;p15"/>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 name="Google Shape;918;p15"/>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 name="Google Shape;919;p15"/>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 name="Google Shape;920;p15"/>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 name="Google Shape;921;p15"/>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 name="Google Shape;922;p15"/>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 name="Google Shape;923;p15"/>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 name="Google Shape;924;p15"/>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 name="Google Shape;925;p15"/>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 name="Google Shape;926;p15"/>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 name="Google Shape;927;p15"/>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 name="Google Shape;928;p15"/>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 name="Google Shape;929;p15"/>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 name="Google Shape;930;p15"/>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 name="Google Shape;931;p15"/>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 name="Google Shape;932;p15"/>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 name="Google Shape;933;p15"/>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34" name="Google Shape;934;p15"/>
          <p:cNvGrpSpPr/>
          <p:nvPr/>
        </p:nvGrpSpPr>
        <p:grpSpPr>
          <a:xfrm>
            <a:off x="8316796" y="2886510"/>
            <a:ext cx="947638" cy="1717592"/>
            <a:chOff x="5329525" y="1305350"/>
            <a:chExt cx="595325" cy="1079025"/>
          </a:xfrm>
        </p:grpSpPr>
        <p:sp>
          <p:nvSpPr>
            <p:cNvPr id="935" name="Google Shape;935;p15"/>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 name="Google Shape;936;p15"/>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 name="Google Shape;937;p15"/>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 name="Google Shape;938;p15"/>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 name="Google Shape;939;p15"/>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 name="Google Shape;940;p15"/>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 name="Google Shape;941;p15"/>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 name="Google Shape;942;p15"/>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 name="Google Shape;943;p15"/>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 name="Google Shape;944;p15"/>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7631108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ackground 1">
  <p:cSld name="CUSTOM_9_1">
    <p:spTree>
      <p:nvGrpSpPr>
        <p:cNvPr id="1" name="Shape 1483"/>
        <p:cNvGrpSpPr/>
        <p:nvPr/>
      </p:nvGrpSpPr>
      <p:grpSpPr>
        <a:xfrm>
          <a:off x="0" y="0"/>
          <a:ext cx="0" cy="0"/>
          <a:chOff x="0" y="0"/>
          <a:chExt cx="0" cy="0"/>
        </a:xfrm>
      </p:grpSpPr>
      <p:grpSp>
        <p:nvGrpSpPr>
          <p:cNvPr id="1484" name="Google Shape;1484;p25"/>
          <p:cNvGrpSpPr/>
          <p:nvPr/>
        </p:nvGrpSpPr>
        <p:grpSpPr>
          <a:xfrm rot="-430491" flipH="1">
            <a:off x="-493316" y="2096777"/>
            <a:ext cx="1859413" cy="3370180"/>
            <a:chOff x="5329525" y="1305350"/>
            <a:chExt cx="595325" cy="1079025"/>
          </a:xfrm>
        </p:grpSpPr>
        <p:sp>
          <p:nvSpPr>
            <p:cNvPr id="1485" name="Google Shape;1485;p25"/>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6" name="Google Shape;1486;p25"/>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7" name="Google Shape;1487;p25"/>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8" name="Google Shape;1488;p25"/>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9" name="Google Shape;1489;p25"/>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0" name="Google Shape;1490;p25"/>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1" name="Google Shape;1491;p25"/>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2" name="Google Shape;1492;p25"/>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3" name="Google Shape;1493;p25"/>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4" name="Google Shape;1494;p25"/>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95" name="Google Shape;1495;p25"/>
          <p:cNvGrpSpPr/>
          <p:nvPr/>
        </p:nvGrpSpPr>
        <p:grpSpPr>
          <a:xfrm rot="-2552483">
            <a:off x="297150" y="2322512"/>
            <a:ext cx="1232522" cy="2233943"/>
            <a:chOff x="5329525" y="1305350"/>
            <a:chExt cx="595325" cy="1079025"/>
          </a:xfrm>
        </p:grpSpPr>
        <p:sp>
          <p:nvSpPr>
            <p:cNvPr id="1496" name="Google Shape;1496;p25"/>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7" name="Google Shape;1497;p25"/>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8" name="Google Shape;1498;p25"/>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9" name="Google Shape;1499;p25"/>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0" name="Google Shape;1500;p25"/>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1" name="Google Shape;1501;p25"/>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2" name="Google Shape;1502;p25"/>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3" name="Google Shape;1503;p25"/>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4" name="Google Shape;1504;p25"/>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5" name="Google Shape;1505;p25"/>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06" name="Google Shape;1506;p25"/>
          <p:cNvGrpSpPr/>
          <p:nvPr/>
        </p:nvGrpSpPr>
        <p:grpSpPr>
          <a:xfrm rot="-362166" flipH="1">
            <a:off x="7546946" y="-173674"/>
            <a:ext cx="1232488" cy="2233882"/>
            <a:chOff x="5329525" y="1305350"/>
            <a:chExt cx="595325" cy="1079025"/>
          </a:xfrm>
        </p:grpSpPr>
        <p:sp>
          <p:nvSpPr>
            <p:cNvPr id="1507" name="Google Shape;1507;p25"/>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8" name="Google Shape;1508;p25"/>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9" name="Google Shape;1509;p25"/>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0" name="Google Shape;1510;p25"/>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1" name="Google Shape;1511;p25"/>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2" name="Google Shape;1512;p25"/>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3" name="Google Shape;1513;p25"/>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4" name="Google Shape;1514;p25"/>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5" name="Google Shape;1515;p25"/>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6" name="Google Shape;1516;p25"/>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17" name="Google Shape;1517;p25"/>
          <p:cNvGrpSpPr/>
          <p:nvPr/>
        </p:nvGrpSpPr>
        <p:grpSpPr>
          <a:xfrm rot="-2484274">
            <a:off x="7805064" y="-873896"/>
            <a:ext cx="1859413" cy="3370180"/>
            <a:chOff x="5329525" y="1305350"/>
            <a:chExt cx="595325" cy="1079025"/>
          </a:xfrm>
        </p:grpSpPr>
        <p:sp>
          <p:nvSpPr>
            <p:cNvPr id="1518" name="Google Shape;1518;p25"/>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9" name="Google Shape;1519;p25"/>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0" name="Google Shape;1520;p25"/>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1" name="Google Shape;1521;p25"/>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2" name="Google Shape;1522;p25"/>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3" name="Google Shape;1523;p25"/>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4" name="Google Shape;1524;p25"/>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5" name="Google Shape;1525;p25"/>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6" name="Google Shape;1526;p25"/>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7" name="Google Shape;1527;p25"/>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945"/>
        <p:cNvGrpSpPr/>
        <p:nvPr/>
      </p:nvGrpSpPr>
      <p:grpSpPr>
        <a:xfrm>
          <a:off x="0" y="0"/>
          <a:ext cx="0" cy="0"/>
          <a:chOff x="0" y="0"/>
          <a:chExt cx="0" cy="0"/>
        </a:xfrm>
      </p:grpSpPr>
      <p:sp>
        <p:nvSpPr>
          <p:cNvPr id="946" name="Google Shape;946;p16"/>
          <p:cNvSpPr txBox="1">
            <a:spLocks noGrp="1"/>
          </p:cNvSpPr>
          <p:nvPr>
            <p:ph type="title"/>
          </p:nvPr>
        </p:nvSpPr>
        <p:spPr>
          <a:xfrm>
            <a:off x="849125" y="1567050"/>
            <a:ext cx="3706200" cy="1004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947" name="Google Shape;947;p16"/>
          <p:cNvSpPr txBox="1">
            <a:spLocks noGrp="1"/>
          </p:cNvSpPr>
          <p:nvPr>
            <p:ph type="subTitle" idx="1"/>
          </p:nvPr>
        </p:nvSpPr>
        <p:spPr>
          <a:xfrm>
            <a:off x="849125" y="2571750"/>
            <a:ext cx="3706200" cy="10047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948" name="Google Shape;948;p16"/>
          <p:cNvGrpSpPr/>
          <p:nvPr/>
        </p:nvGrpSpPr>
        <p:grpSpPr>
          <a:xfrm rot="-2390044">
            <a:off x="-244568" y="4130125"/>
            <a:ext cx="1100032" cy="1035527"/>
            <a:chOff x="3611750" y="1496100"/>
            <a:chExt cx="821550" cy="773375"/>
          </a:xfrm>
        </p:grpSpPr>
        <p:sp>
          <p:nvSpPr>
            <p:cNvPr id="949" name="Google Shape;949;p16"/>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 name="Google Shape;950;p16"/>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 name="Google Shape;951;p16"/>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2" name="Google Shape;952;p16"/>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3" name="Google Shape;953;p16"/>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 name="Google Shape;954;p16"/>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5" name="Google Shape;955;p16"/>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6" name="Google Shape;956;p16"/>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 name="Google Shape;957;p16"/>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 name="Google Shape;958;p16"/>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 name="Google Shape;959;p16"/>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 name="Google Shape;960;p16"/>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 name="Google Shape;961;p16"/>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 name="Google Shape;962;p16"/>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 name="Google Shape;963;p16"/>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 name="Google Shape;964;p16"/>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5" name="Google Shape;965;p16"/>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66" name="Google Shape;966;p16"/>
          <p:cNvGrpSpPr/>
          <p:nvPr/>
        </p:nvGrpSpPr>
        <p:grpSpPr>
          <a:xfrm>
            <a:off x="-224125" y="4152291"/>
            <a:ext cx="1670211" cy="1572271"/>
            <a:chOff x="3611750" y="1496100"/>
            <a:chExt cx="821550" cy="773375"/>
          </a:xfrm>
        </p:grpSpPr>
        <p:sp>
          <p:nvSpPr>
            <p:cNvPr id="967" name="Google Shape;967;p16"/>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8" name="Google Shape;968;p16"/>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9" name="Google Shape;969;p16"/>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0" name="Google Shape;970;p16"/>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1" name="Google Shape;971;p16"/>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2" name="Google Shape;972;p16"/>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3" name="Google Shape;973;p16"/>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4" name="Google Shape;974;p16"/>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5" name="Google Shape;975;p16"/>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6" name="Google Shape;976;p16"/>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7" name="Google Shape;977;p16"/>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8" name="Google Shape;978;p16"/>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 name="Google Shape;979;p16"/>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0" name="Google Shape;980;p16"/>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1" name="Google Shape;981;p16"/>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2" name="Google Shape;982;p16"/>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3" name="Google Shape;983;p16"/>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84" name="Google Shape;984;p16"/>
          <p:cNvGrpSpPr/>
          <p:nvPr/>
        </p:nvGrpSpPr>
        <p:grpSpPr>
          <a:xfrm rot="856444">
            <a:off x="7987537" y="4121644"/>
            <a:ext cx="1777123" cy="1769839"/>
            <a:chOff x="4532700" y="3320475"/>
            <a:chExt cx="647125" cy="644450"/>
          </a:xfrm>
        </p:grpSpPr>
        <p:sp>
          <p:nvSpPr>
            <p:cNvPr id="985" name="Google Shape;985;p16"/>
            <p:cNvSpPr/>
            <p:nvPr/>
          </p:nvSpPr>
          <p:spPr>
            <a:xfrm>
              <a:off x="4941975" y="3407400"/>
              <a:ext cx="118800" cy="358075"/>
            </a:xfrm>
            <a:custGeom>
              <a:avLst/>
              <a:gdLst/>
              <a:ahLst/>
              <a:cxnLst/>
              <a:rect l="l" t="t" r="r" b="b"/>
              <a:pathLst>
                <a:path w="4752" h="14323" extrusionOk="0">
                  <a:moveTo>
                    <a:pt x="4751" y="0"/>
                  </a:moveTo>
                  <a:lnTo>
                    <a:pt x="4751" y="0"/>
                  </a:lnTo>
                  <a:cubicBezTo>
                    <a:pt x="3775" y="334"/>
                    <a:pt x="2822" y="810"/>
                    <a:pt x="2036" y="1489"/>
                  </a:cubicBezTo>
                  <a:cubicBezTo>
                    <a:pt x="1227" y="2167"/>
                    <a:pt x="584" y="3024"/>
                    <a:pt x="274" y="4025"/>
                  </a:cubicBezTo>
                  <a:cubicBezTo>
                    <a:pt x="72" y="4679"/>
                    <a:pt x="0" y="5382"/>
                    <a:pt x="12" y="6072"/>
                  </a:cubicBezTo>
                  <a:cubicBezTo>
                    <a:pt x="48" y="9370"/>
                    <a:pt x="1405" y="12502"/>
                    <a:pt x="4215" y="14228"/>
                  </a:cubicBezTo>
                  <a:lnTo>
                    <a:pt x="4370" y="14288"/>
                  </a:lnTo>
                  <a:cubicBezTo>
                    <a:pt x="4343" y="14288"/>
                    <a:pt x="4379" y="14323"/>
                    <a:pt x="4402" y="14323"/>
                  </a:cubicBezTo>
                  <a:cubicBezTo>
                    <a:pt x="4409" y="14323"/>
                    <a:pt x="4415" y="14320"/>
                    <a:pt x="4418" y="14312"/>
                  </a:cubicBezTo>
                  <a:cubicBezTo>
                    <a:pt x="4430" y="14288"/>
                    <a:pt x="4418" y="14252"/>
                    <a:pt x="4382" y="14228"/>
                  </a:cubicBezTo>
                  <a:cubicBezTo>
                    <a:pt x="3834" y="13633"/>
                    <a:pt x="3346" y="12966"/>
                    <a:pt x="2846" y="12335"/>
                  </a:cubicBezTo>
                  <a:cubicBezTo>
                    <a:pt x="2477" y="11847"/>
                    <a:pt x="2108" y="11347"/>
                    <a:pt x="1822" y="10799"/>
                  </a:cubicBezTo>
                  <a:cubicBezTo>
                    <a:pt x="1572" y="10275"/>
                    <a:pt x="1394" y="9692"/>
                    <a:pt x="1263" y="9132"/>
                  </a:cubicBezTo>
                  <a:cubicBezTo>
                    <a:pt x="1120" y="8608"/>
                    <a:pt x="1024" y="8073"/>
                    <a:pt x="977" y="7525"/>
                  </a:cubicBezTo>
                  <a:cubicBezTo>
                    <a:pt x="846" y="6049"/>
                    <a:pt x="1096" y="4537"/>
                    <a:pt x="1751" y="3191"/>
                  </a:cubicBezTo>
                  <a:cubicBezTo>
                    <a:pt x="2406" y="1858"/>
                    <a:pt x="3465" y="703"/>
                    <a:pt x="4751" y="0"/>
                  </a:cubicBezTo>
                  <a:close/>
                </a:path>
              </a:pathLst>
            </a:custGeom>
            <a:solidFill>
              <a:srgbClr val="A7A2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 name="Google Shape;986;p16"/>
            <p:cNvSpPr/>
            <p:nvPr/>
          </p:nvSpPr>
          <p:spPr>
            <a:xfrm>
              <a:off x="4796725" y="3749700"/>
              <a:ext cx="254225" cy="215225"/>
            </a:xfrm>
            <a:custGeom>
              <a:avLst/>
              <a:gdLst/>
              <a:ahLst/>
              <a:cxnLst/>
              <a:rect l="l" t="t" r="r" b="b"/>
              <a:pathLst>
                <a:path w="10169" h="8609" extrusionOk="0">
                  <a:moveTo>
                    <a:pt x="10168" y="441"/>
                  </a:moveTo>
                  <a:lnTo>
                    <a:pt x="10168" y="441"/>
                  </a:lnTo>
                  <a:cubicBezTo>
                    <a:pt x="10082" y="446"/>
                    <a:pt x="9996" y="452"/>
                    <a:pt x="9910" y="459"/>
                  </a:cubicBezTo>
                  <a:lnTo>
                    <a:pt x="9910" y="459"/>
                  </a:lnTo>
                  <a:lnTo>
                    <a:pt x="10013" y="524"/>
                  </a:lnTo>
                  <a:cubicBezTo>
                    <a:pt x="10061" y="500"/>
                    <a:pt x="10121" y="465"/>
                    <a:pt x="10168" y="441"/>
                  </a:cubicBezTo>
                  <a:close/>
                  <a:moveTo>
                    <a:pt x="7879" y="0"/>
                  </a:moveTo>
                  <a:cubicBezTo>
                    <a:pt x="6222" y="0"/>
                    <a:pt x="4558" y="504"/>
                    <a:pt x="3108" y="1310"/>
                  </a:cubicBezTo>
                  <a:cubicBezTo>
                    <a:pt x="2286" y="1751"/>
                    <a:pt x="1536" y="2298"/>
                    <a:pt x="953" y="3037"/>
                  </a:cubicBezTo>
                  <a:cubicBezTo>
                    <a:pt x="369" y="3763"/>
                    <a:pt x="0" y="4680"/>
                    <a:pt x="60" y="5608"/>
                  </a:cubicBezTo>
                  <a:cubicBezTo>
                    <a:pt x="95" y="6073"/>
                    <a:pt x="226" y="6513"/>
                    <a:pt x="357" y="6966"/>
                  </a:cubicBezTo>
                  <a:cubicBezTo>
                    <a:pt x="548" y="7561"/>
                    <a:pt x="774" y="8180"/>
                    <a:pt x="1238" y="8609"/>
                  </a:cubicBezTo>
                  <a:lnTo>
                    <a:pt x="1238" y="8454"/>
                  </a:lnTo>
                  <a:lnTo>
                    <a:pt x="1238" y="8216"/>
                  </a:lnTo>
                  <a:lnTo>
                    <a:pt x="1238" y="7739"/>
                  </a:lnTo>
                  <a:cubicBezTo>
                    <a:pt x="1227" y="7394"/>
                    <a:pt x="1203" y="7037"/>
                    <a:pt x="1191" y="6692"/>
                  </a:cubicBezTo>
                  <a:cubicBezTo>
                    <a:pt x="1167" y="6037"/>
                    <a:pt x="1143" y="5382"/>
                    <a:pt x="1262" y="4727"/>
                  </a:cubicBezTo>
                  <a:cubicBezTo>
                    <a:pt x="1310" y="4441"/>
                    <a:pt x="1405" y="4168"/>
                    <a:pt x="1489" y="3894"/>
                  </a:cubicBezTo>
                  <a:cubicBezTo>
                    <a:pt x="1500" y="3846"/>
                    <a:pt x="1524" y="3787"/>
                    <a:pt x="1536" y="3739"/>
                  </a:cubicBezTo>
                  <a:cubicBezTo>
                    <a:pt x="1548" y="3668"/>
                    <a:pt x="1560" y="3596"/>
                    <a:pt x="1584" y="3537"/>
                  </a:cubicBezTo>
                  <a:cubicBezTo>
                    <a:pt x="1655" y="3346"/>
                    <a:pt x="1846" y="3179"/>
                    <a:pt x="1989" y="3025"/>
                  </a:cubicBezTo>
                  <a:cubicBezTo>
                    <a:pt x="2179" y="2846"/>
                    <a:pt x="2381" y="2703"/>
                    <a:pt x="2584" y="2548"/>
                  </a:cubicBezTo>
                  <a:cubicBezTo>
                    <a:pt x="2608" y="2536"/>
                    <a:pt x="2620" y="2525"/>
                    <a:pt x="2632" y="2525"/>
                  </a:cubicBezTo>
                  <a:cubicBezTo>
                    <a:pt x="3084" y="2227"/>
                    <a:pt x="3560" y="2013"/>
                    <a:pt x="4048" y="1810"/>
                  </a:cubicBezTo>
                  <a:cubicBezTo>
                    <a:pt x="5921" y="1068"/>
                    <a:pt x="7892" y="610"/>
                    <a:pt x="9910" y="459"/>
                  </a:cubicBezTo>
                  <a:lnTo>
                    <a:pt x="9910" y="459"/>
                  </a:lnTo>
                  <a:lnTo>
                    <a:pt x="9430" y="155"/>
                  </a:lnTo>
                  <a:cubicBezTo>
                    <a:pt x="8918" y="50"/>
                    <a:pt x="8399" y="0"/>
                    <a:pt x="7879" y="0"/>
                  </a:cubicBezTo>
                  <a:close/>
                </a:path>
              </a:pathLst>
            </a:custGeom>
            <a:solidFill>
              <a:srgbClr val="A7A2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7" name="Google Shape;987;p16"/>
            <p:cNvSpPr/>
            <p:nvPr/>
          </p:nvSpPr>
          <p:spPr>
            <a:xfrm>
              <a:off x="4848225" y="3358575"/>
              <a:ext cx="150625" cy="380125"/>
            </a:xfrm>
            <a:custGeom>
              <a:avLst/>
              <a:gdLst/>
              <a:ahLst/>
              <a:cxnLst/>
              <a:rect l="l" t="t" r="r" b="b"/>
              <a:pathLst>
                <a:path w="6025" h="15205" extrusionOk="0">
                  <a:moveTo>
                    <a:pt x="3989" y="1"/>
                  </a:moveTo>
                  <a:lnTo>
                    <a:pt x="3989" y="1"/>
                  </a:lnTo>
                  <a:cubicBezTo>
                    <a:pt x="3012" y="263"/>
                    <a:pt x="2215" y="953"/>
                    <a:pt x="1524" y="1691"/>
                  </a:cubicBezTo>
                  <a:cubicBezTo>
                    <a:pt x="1191" y="2049"/>
                    <a:pt x="857" y="2453"/>
                    <a:pt x="631" y="2906"/>
                  </a:cubicBezTo>
                  <a:cubicBezTo>
                    <a:pt x="441" y="3287"/>
                    <a:pt x="333" y="3715"/>
                    <a:pt x="274" y="4156"/>
                  </a:cubicBezTo>
                  <a:cubicBezTo>
                    <a:pt x="0" y="6097"/>
                    <a:pt x="464" y="8121"/>
                    <a:pt x="1345" y="9895"/>
                  </a:cubicBezTo>
                  <a:cubicBezTo>
                    <a:pt x="2238" y="11669"/>
                    <a:pt x="3524" y="13217"/>
                    <a:pt x="4905" y="14633"/>
                  </a:cubicBezTo>
                  <a:lnTo>
                    <a:pt x="6025" y="15205"/>
                  </a:lnTo>
                  <a:cubicBezTo>
                    <a:pt x="4727" y="13979"/>
                    <a:pt x="3643" y="12514"/>
                    <a:pt x="2810" y="10942"/>
                  </a:cubicBezTo>
                  <a:cubicBezTo>
                    <a:pt x="2131" y="9657"/>
                    <a:pt x="1619" y="8275"/>
                    <a:pt x="1453" y="6847"/>
                  </a:cubicBezTo>
                  <a:cubicBezTo>
                    <a:pt x="1286" y="5418"/>
                    <a:pt x="1464" y="3918"/>
                    <a:pt x="2096" y="2620"/>
                  </a:cubicBezTo>
                  <a:cubicBezTo>
                    <a:pt x="2572" y="1656"/>
                    <a:pt x="3286" y="822"/>
                    <a:pt x="3989" y="1"/>
                  </a:cubicBezTo>
                  <a:close/>
                </a:path>
              </a:pathLst>
            </a:custGeom>
            <a:solidFill>
              <a:srgbClr val="A7A2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 name="Google Shape;988;p16"/>
            <p:cNvSpPr/>
            <p:nvPr/>
          </p:nvSpPr>
          <p:spPr>
            <a:xfrm>
              <a:off x="4703850" y="3721725"/>
              <a:ext cx="277150" cy="212850"/>
            </a:xfrm>
            <a:custGeom>
              <a:avLst/>
              <a:gdLst/>
              <a:ahLst/>
              <a:cxnLst/>
              <a:rect l="l" t="t" r="r" b="b"/>
              <a:pathLst>
                <a:path w="11086" h="8514" extrusionOk="0">
                  <a:moveTo>
                    <a:pt x="10454" y="0"/>
                  </a:moveTo>
                  <a:cubicBezTo>
                    <a:pt x="9264" y="226"/>
                    <a:pt x="8097" y="441"/>
                    <a:pt x="6918" y="703"/>
                  </a:cubicBezTo>
                  <a:cubicBezTo>
                    <a:pt x="5620" y="977"/>
                    <a:pt x="4311" y="1322"/>
                    <a:pt x="3156" y="1953"/>
                  </a:cubicBezTo>
                  <a:cubicBezTo>
                    <a:pt x="1977" y="2584"/>
                    <a:pt x="953" y="3560"/>
                    <a:pt x="477" y="4787"/>
                  </a:cubicBezTo>
                  <a:cubicBezTo>
                    <a:pt x="0" y="6025"/>
                    <a:pt x="179" y="7561"/>
                    <a:pt x="1096" y="8513"/>
                  </a:cubicBezTo>
                  <a:cubicBezTo>
                    <a:pt x="929" y="7037"/>
                    <a:pt x="965" y="5441"/>
                    <a:pt x="1739" y="4179"/>
                  </a:cubicBezTo>
                  <a:cubicBezTo>
                    <a:pt x="2275" y="3322"/>
                    <a:pt x="3096" y="2691"/>
                    <a:pt x="3965" y="2203"/>
                  </a:cubicBezTo>
                  <a:cubicBezTo>
                    <a:pt x="6132" y="1000"/>
                    <a:pt x="8633" y="584"/>
                    <a:pt x="11085" y="286"/>
                  </a:cubicBezTo>
                  <a:lnTo>
                    <a:pt x="10454" y="0"/>
                  </a:lnTo>
                  <a:close/>
                </a:path>
              </a:pathLst>
            </a:custGeom>
            <a:solidFill>
              <a:srgbClr val="A7A2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 name="Google Shape;989;p16"/>
            <p:cNvSpPr/>
            <p:nvPr/>
          </p:nvSpPr>
          <p:spPr>
            <a:xfrm>
              <a:off x="4657725" y="3686600"/>
              <a:ext cx="264925" cy="150050"/>
            </a:xfrm>
            <a:custGeom>
              <a:avLst/>
              <a:gdLst/>
              <a:ahLst/>
              <a:cxnLst/>
              <a:rect l="l" t="t" r="r" b="b"/>
              <a:pathLst>
                <a:path w="10597" h="6002" extrusionOk="0">
                  <a:moveTo>
                    <a:pt x="9751" y="0"/>
                  </a:moveTo>
                  <a:cubicBezTo>
                    <a:pt x="7537" y="107"/>
                    <a:pt x="5310" y="227"/>
                    <a:pt x="3167" y="810"/>
                  </a:cubicBezTo>
                  <a:cubicBezTo>
                    <a:pt x="2691" y="929"/>
                    <a:pt x="2226" y="1072"/>
                    <a:pt x="1810" y="1334"/>
                  </a:cubicBezTo>
                  <a:cubicBezTo>
                    <a:pt x="1072" y="1774"/>
                    <a:pt x="560" y="2560"/>
                    <a:pt x="298" y="3394"/>
                  </a:cubicBezTo>
                  <a:cubicBezTo>
                    <a:pt x="24" y="4227"/>
                    <a:pt x="0" y="5120"/>
                    <a:pt x="60" y="6001"/>
                  </a:cubicBezTo>
                  <a:cubicBezTo>
                    <a:pt x="417" y="4156"/>
                    <a:pt x="1762" y="2620"/>
                    <a:pt x="3405" y="1715"/>
                  </a:cubicBezTo>
                  <a:cubicBezTo>
                    <a:pt x="5036" y="822"/>
                    <a:pt x="6929" y="500"/>
                    <a:pt x="8811" y="441"/>
                  </a:cubicBezTo>
                  <a:cubicBezTo>
                    <a:pt x="9018" y="433"/>
                    <a:pt x="9225" y="427"/>
                    <a:pt x="9433" y="427"/>
                  </a:cubicBezTo>
                  <a:cubicBezTo>
                    <a:pt x="9821" y="427"/>
                    <a:pt x="10209" y="446"/>
                    <a:pt x="10597" y="500"/>
                  </a:cubicBezTo>
                  <a:lnTo>
                    <a:pt x="9751" y="0"/>
                  </a:lnTo>
                  <a:close/>
                </a:path>
              </a:pathLst>
            </a:custGeom>
            <a:solidFill>
              <a:srgbClr val="A7A2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 name="Google Shape;990;p16"/>
            <p:cNvSpPr/>
            <p:nvPr/>
          </p:nvSpPr>
          <p:spPr>
            <a:xfrm>
              <a:off x="4769625" y="3320475"/>
              <a:ext cx="127125" cy="377750"/>
            </a:xfrm>
            <a:custGeom>
              <a:avLst/>
              <a:gdLst/>
              <a:ahLst/>
              <a:cxnLst/>
              <a:rect l="l" t="t" r="r" b="b"/>
              <a:pathLst>
                <a:path w="5085" h="15110" extrusionOk="0">
                  <a:moveTo>
                    <a:pt x="2453" y="1"/>
                  </a:moveTo>
                  <a:lnTo>
                    <a:pt x="2453" y="1"/>
                  </a:lnTo>
                  <a:cubicBezTo>
                    <a:pt x="1977" y="84"/>
                    <a:pt x="1560" y="382"/>
                    <a:pt x="1203" y="703"/>
                  </a:cubicBezTo>
                  <a:cubicBezTo>
                    <a:pt x="798" y="1072"/>
                    <a:pt x="429" y="1489"/>
                    <a:pt x="215" y="2001"/>
                  </a:cubicBezTo>
                  <a:cubicBezTo>
                    <a:pt x="60" y="2382"/>
                    <a:pt x="13" y="2822"/>
                    <a:pt x="13" y="3239"/>
                  </a:cubicBezTo>
                  <a:cubicBezTo>
                    <a:pt x="1" y="4394"/>
                    <a:pt x="275" y="5537"/>
                    <a:pt x="632" y="6656"/>
                  </a:cubicBezTo>
                  <a:cubicBezTo>
                    <a:pt x="1506" y="9385"/>
                    <a:pt x="2809" y="11980"/>
                    <a:pt x="4482" y="14305"/>
                  </a:cubicBezTo>
                  <a:lnTo>
                    <a:pt x="4482" y="14305"/>
                  </a:lnTo>
                  <a:cubicBezTo>
                    <a:pt x="4477" y="14291"/>
                    <a:pt x="4471" y="14278"/>
                    <a:pt x="4466" y="14264"/>
                  </a:cubicBezTo>
                  <a:cubicBezTo>
                    <a:pt x="3513" y="12002"/>
                    <a:pt x="2596" y="9704"/>
                    <a:pt x="1727" y="7406"/>
                  </a:cubicBezTo>
                  <a:cubicBezTo>
                    <a:pt x="1572" y="7002"/>
                    <a:pt x="1430" y="6609"/>
                    <a:pt x="1334" y="6192"/>
                  </a:cubicBezTo>
                  <a:cubicBezTo>
                    <a:pt x="1263" y="5775"/>
                    <a:pt x="1239" y="5358"/>
                    <a:pt x="1251" y="4930"/>
                  </a:cubicBezTo>
                  <a:cubicBezTo>
                    <a:pt x="1275" y="3549"/>
                    <a:pt x="1620" y="2191"/>
                    <a:pt x="2227" y="953"/>
                  </a:cubicBezTo>
                  <a:cubicBezTo>
                    <a:pt x="2382" y="655"/>
                    <a:pt x="2537" y="334"/>
                    <a:pt x="2453" y="1"/>
                  </a:cubicBezTo>
                  <a:close/>
                  <a:moveTo>
                    <a:pt x="4482" y="14305"/>
                  </a:moveTo>
                  <a:lnTo>
                    <a:pt x="4482" y="14305"/>
                  </a:lnTo>
                  <a:cubicBezTo>
                    <a:pt x="4602" y="14592"/>
                    <a:pt x="4753" y="14892"/>
                    <a:pt x="5002" y="15062"/>
                  </a:cubicBezTo>
                  <a:lnTo>
                    <a:pt x="5002" y="15062"/>
                  </a:lnTo>
                  <a:cubicBezTo>
                    <a:pt x="5002" y="15062"/>
                    <a:pt x="5002" y="15062"/>
                    <a:pt x="5001" y="15062"/>
                  </a:cubicBezTo>
                  <a:lnTo>
                    <a:pt x="5013" y="15069"/>
                  </a:lnTo>
                  <a:lnTo>
                    <a:pt x="5013" y="15069"/>
                  </a:lnTo>
                  <a:cubicBezTo>
                    <a:pt x="5029" y="15079"/>
                    <a:pt x="5045" y="15089"/>
                    <a:pt x="5061" y="15098"/>
                  </a:cubicBezTo>
                  <a:cubicBezTo>
                    <a:pt x="5065" y="15101"/>
                    <a:pt x="5069" y="15102"/>
                    <a:pt x="5071" y="15102"/>
                  </a:cubicBezTo>
                  <a:cubicBezTo>
                    <a:pt x="5071" y="15102"/>
                    <a:pt x="5071" y="15102"/>
                    <a:pt x="5071" y="15102"/>
                  </a:cubicBezTo>
                  <a:lnTo>
                    <a:pt x="5071" y="15102"/>
                  </a:lnTo>
                  <a:lnTo>
                    <a:pt x="5085" y="15110"/>
                  </a:lnTo>
                  <a:cubicBezTo>
                    <a:pt x="5080" y="15104"/>
                    <a:pt x="5076" y="15098"/>
                    <a:pt x="5071" y="15092"/>
                  </a:cubicBezTo>
                  <a:lnTo>
                    <a:pt x="5071" y="15092"/>
                  </a:lnTo>
                  <a:cubicBezTo>
                    <a:pt x="5069" y="15087"/>
                    <a:pt x="5064" y="15081"/>
                    <a:pt x="5058" y="15076"/>
                  </a:cubicBezTo>
                  <a:lnTo>
                    <a:pt x="5058" y="15076"/>
                  </a:lnTo>
                  <a:cubicBezTo>
                    <a:pt x="4862" y="14822"/>
                    <a:pt x="4670" y="14565"/>
                    <a:pt x="4482" y="14305"/>
                  </a:cubicBezTo>
                  <a:close/>
                </a:path>
              </a:pathLst>
            </a:custGeom>
            <a:solidFill>
              <a:srgbClr val="A7A2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 name="Google Shape;991;p16"/>
            <p:cNvSpPr/>
            <p:nvPr/>
          </p:nvSpPr>
          <p:spPr>
            <a:xfrm>
              <a:off x="4609200" y="3630750"/>
              <a:ext cx="222375" cy="113625"/>
            </a:xfrm>
            <a:custGeom>
              <a:avLst/>
              <a:gdLst/>
              <a:ahLst/>
              <a:cxnLst/>
              <a:rect l="l" t="t" r="r" b="b"/>
              <a:pathLst>
                <a:path w="8895" h="4545" extrusionOk="0">
                  <a:moveTo>
                    <a:pt x="6110" y="0"/>
                  </a:moveTo>
                  <a:cubicBezTo>
                    <a:pt x="5569" y="0"/>
                    <a:pt x="4906" y="29"/>
                    <a:pt x="4167" y="175"/>
                  </a:cubicBezTo>
                  <a:cubicBezTo>
                    <a:pt x="3108" y="365"/>
                    <a:pt x="2382" y="508"/>
                    <a:pt x="1727" y="972"/>
                  </a:cubicBezTo>
                  <a:cubicBezTo>
                    <a:pt x="608" y="1758"/>
                    <a:pt x="0" y="3211"/>
                    <a:pt x="203" y="4544"/>
                  </a:cubicBezTo>
                  <a:cubicBezTo>
                    <a:pt x="750" y="2889"/>
                    <a:pt x="2143" y="1579"/>
                    <a:pt x="3763" y="960"/>
                  </a:cubicBezTo>
                  <a:cubicBezTo>
                    <a:pt x="4713" y="593"/>
                    <a:pt x="5721" y="431"/>
                    <a:pt x="6733" y="431"/>
                  </a:cubicBezTo>
                  <a:cubicBezTo>
                    <a:pt x="7457" y="431"/>
                    <a:pt x="8184" y="514"/>
                    <a:pt x="8894" y="663"/>
                  </a:cubicBezTo>
                  <a:lnTo>
                    <a:pt x="8466" y="139"/>
                  </a:lnTo>
                  <a:cubicBezTo>
                    <a:pt x="8037" y="79"/>
                    <a:pt x="7418" y="20"/>
                    <a:pt x="6680" y="8"/>
                  </a:cubicBezTo>
                  <a:cubicBezTo>
                    <a:pt x="6510" y="5"/>
                    <a:pt x="6319" y="0"/>
                    <a:pt x="6110" y="0"/>
                  </a:cubicBezTo>
                  <a:close/>
                </a:path>
              </a:pathLst>
            </a:custGeom>
            <a:solidFill>
              <a:srgbClr val="A7A2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 name="Google Shape;992;p16"/>
            <p:cNvSpPr/>
            <p:nvPr/>
          </p:nvSpPr>
          <p:spPr>
            <a:xfrm>
              <a:off x="4705925" y="3356825"/>
              <a:ext cx="112550" cy="289025"/>
            </a:xfrm>
            <a:custGeom>
              <a:avLst/>
              <a:gdLst/>
              <a:ahLst/>
              <a:cxnLst/>
              <a:rect l="l" t="t" r="r" b="b"/>
              <a:pathLst>
                <a:path w="4502" h="11561" extrusionOk="0">
                  <a:moveTo>
                    <a:pt x="1292" y="1"/>
                  </a:moveTo>
                  <a:cubicBezTo>
                    <a:pt x="1273" y="1"/>
                    <a:pt x="417" y="1087"/>
                    <a:pt x="191" y="2238"/>
                  </a:cubicBezTo>
                  <a:cubicBezTo>
                    <a:pt x="60" y="2869"/>
                    <a:pt x="1" y="3857"/>
                    <a:pt x="691" y="5809"/>
                  </a:cubicBezTo>
                  <a:cubicBezTo>
                    <a:pt x="1108" y="7000"/>
                    <a:pt x="1894" y="8786"/>
                    <a:pt x="3406" y="10727"/>
                  </a:cubicBezTo>
                  <a:lnTo>
                    <a:pt x="4501" y="11560"/>
                  </a:lnTo>
                  <a:cubicBezTo>
                    <a:pt x="2323" y="8786"/>
                    <a:pt x="1072" y="5321"/>
                    <a:pt x="953" y="1809"/>
                  </a:cubicBezTo>
                  <a:cubicBezTo>
                    <a:pt x="941" y="1178"/>
                    <a:pt x="953" y="547"/>
                    <a:pt x="1287" y="11"/>
                  </a:cubicBezTo>
                  <a:cubicBezTo>
                    <a:pt x="1291" y="4"/>
                    <a:pt x="1293" y="1"/>
                    <a:pt x="1292" y="1"/>
                  </a:cubicBezTo>
                  <a:close/>
                </a:path>
              </a:pathLst>
            </a:custGeom>
            <a:solidFill>
              <a:srgbClr val="A7A2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 name="Google Shape;993;p16"/>
            <p:cNvSpPr/>
            <p:nvPr/>
          </p:nvSpPr>
          <p:spPr>
            <a:xfrm>
              <a:off x="4565725" y="3580925"/>
              <a:ext cx="185775" cy="94675"/>
            </a:xfrm>
            <a:custGeom>
              <a:avLst/>
              <a:gdLst/>
              <a:ahLst/>
              <a:cxnLst/>
              <a:rect l="l" t="t" r="r" b="b"/>
              <a:pathLst>
                <a:path w="7431" h="3787" extrusionOk="0">
                  <a:moveTo>
                    <a:pt x="6978" y="1"/>
                  </a:moveTo>
                  <a:cubicBezTo>
                    <a:pt x="6168" y="12"/>
                    <a:pt x="4168" y="48"/>
                    <a:pt x="2263" y="227"/>
                  </a:cubicBezTo>
                  <a:cubicBezTo>
                    <a:pt x="1930" y="251"/>
                    <a:pt x="1394" y="346"/>
                    <a:pt x="858" y="715"/>
                  </a:cubicBezTo>
                  <a:cubicBezTo>
                    <a:pt x="382" y="1060"/>
                    <a:pt x="84" y="1620"/>
                    <a:pt x="37" y="2203"/>
                  </a:cubicBezTo>
                  <a:cubicBezTo>
                    <a:pt x="1" y="2787"/>
                    <a:pt x="239" y="3382"/>
                    <a:pt x="668" y="3787"/>
                  </a:cubicBezTo>
                  <a:cubicBezTo>
                    <a:pt x="382" y="3037"/>
                    <a:pt x="727" y="2179"/>
                    <a:pt x="1323" y="1656"/>
                  </a:cubicBezTo>
                  <a:cubicBezTo>
                    <a:pt x="1906" y="1132"/>
                    <a:pt x="2692" y="894"/>
                    <a:pt x="3466" y="715"/>
                  </a:cubicBezTo>
                  <a:cubicBezTo>
                    <a:pt x="4547" y="467"/>
                    <a:pt x="5653" y="343"/>
                    <a:pt x="6764" y="343"/>
                  </a:cubicBezTo>
                  <a:cubicBezTo>
                    <a:pt x="6986" y="343"/>
                    <a:pt x="7208" y="348"/>
                    <a:pt x="7430" y="358"/>
                  </a:cubicBezTo>
                  <a:lnTo>
                    <a:pt x="6978" y="1"/>
                  </a:lnTo>
                  <a:close/>
                </a:path>
              </a:pathLst>
            </a:custGeom>
            <a:solidFill>
              <a:srgbClr val="A7A2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 name="Google Shape;994;p16"/>
            <p:cNvSpPr/>
            <p:nvPr/>
          </p:nvSpPr>
          <p:spPr>
            <a:xfrm>
              <a:off x="4648200" y="3341025"/>
              <a:ext cx="88425" cy="235450"/>
            </a:xfrm>
            <a:custGeom>
              <a:avLst/>
              <a:gdLst/>
              <a:ahLst/>
              <a:cxnLst/>
              <a:rect l="l" t="t" r="r" b="b"/>
              <a:pathLst>
                <a:path w="3537" h="9418" extrusionOk="0">
                  <a:moveTo>
                    <a:pt x="1441" y="0"/>
                  </a:moveTo>
                  <a:cubicBezTo>
                    <a:pt x="607" y="429"/>
                    <a:pt x="131" y="1369"/>
                    <a:pt x="60" y="2310"/>
                  </a:cubicBezTo>
                  <a:cubicBezTo>
                    <a:pt x="0" y="3251"/>
                    <a:pt x="286" y="4167"/>
                    <a:pt x="643" y="5037"/>
                  </a:cubicBezTo>
                  <a:cubicBezTo>
                    <a:pt x="1263" y="6491"/>
                    <a:pt x="2114" y="7849"/>
                    <a:pt x="3170" y="9025"/>
                  </a:cubicBezTo>
                  <a:lnTo>
                    <a:pt x="3170" y="9025"/>
                  </a:lnTo>
                  <a:lnTo>
                    <a:pt x="2357" y="7120"/>
                  </a:lnTo>
                  <a:cubicBezTo>
                    <a:pt x="1703" y="5596"/>
                    <a:pt x="1048" y="3989"/>
                    <a:pt x="1203" y="2334"/>
                  </a:cubicBezTo>
                  <a:cubicBezTo>
                    <a:pt x="1286" y="1548"/>
                    <a:pt x="1548" y="774"/>
                    <a:pt x="1441" y="0"/>
                  </a:cubicBezTo>
                  <a:close/>
                  <a:moveTo>
                    <a:pt x="3170" y="9025"/>
                  </a:moveTo>
                  <a:lnTo>
                    <a:pt x="3286" y="9299"/>
                  </a:lnTo>
                  <a:lnTo>
                    <a:pt x="3536" y="9418"/>
                  </a:lnTo>
                  <a:cubicBezTo>
                    <a:pt x="3411" y="9290"/>
                    <a:pt x="3289" y="9159"/>
                    <a:pt x="3170" y="9025"/>
                  </a:cubicBezTo>
                  <a:close/>
                </a:path>
              </a:pathLst>
            </a:custGeom>
            <a:solidFill>
              <a:srgbClr val="A7A2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 name="Google Shape;995;p16"/>
            <p:cNvSpPr/>
            <p:nvPr/>
          </p:nvSpPr>
          <p:spPr>
            <a:xfrm>
              <a:off x="4555025" y="3524250"/>
              <a:ext cx="141400" cy="59500"/>
            </a:xfrm>
            <a:custGeom>
              <a:avLst/>
              <a:gdLst/>
              <a:ahLst/>
              <a:cxnLst/>
              <a:rect l="l" t="t" r="r" b="b"/>
              <a:pathLst>
                <a:path w="5656" h="2380" extrusionOk="0">
                  <a:moveTo>
                    <a:pt x="2838" y="0"/>
                  </a:moveTo>
                  <a:cubicBezTo>
                    <a:pt x="2610" y="0"/>
                    <a:pt x="2370" y="20"/>
                    <a:pt x="2120" y="65"/>
                  </a:cubicBezTo>
                  <a:cubicBezTo>
                    <a:pt x="1703" y="148"/>
                    <a:pt x="643" y="339"/>
                    <a:pt x="369" y="994"/>
                  </a:cubicBezTo>
                  <a:cubicBezTo>
                    <a:pt x="298" y="1172"/>
                    <a:pt x="191" y="1541"/>
                    <a:pt x="131" y="1815"/>
                  </a:cubicBezTo>
                  <a:cubicBezTo>
                    <a:pt x="0" y="2315"/>
                    <a:pt x="24" y="2363"/>
                    <a:pt x="36" y="2375"/>
                  </a:cubicBezTo>
                  <a:cubicBezTo>
                    <a:pt x="42" y="2378"/>
                    <a:pt x="48" y="2380"/>
                    <a:pt x="54" y="2380"/>
                  </a:cubicBezTo>
                  <a:cubicBezTo>
                    <a:pt x="189" y="2380"/>
                    <a:pt x="545" y="1713"/>
                    <a:pt x="1215" y="1339"/>
                  </a:cubicBezTo>
                  <a:cubicBezTo>
                    <a:pt x="1429" y="1220"/>
                    <a:pt x="1727" y="1101"/>
                    <a:pt x="2798" y="1041"/>
                  </a:cubicBezTo>
                  <a:cubicBezTo>
                    <a:pt x="3119" y="1023"/>
                    <a:pt x="3418" y="1017"/>
                    <a:pt x="3693" y="1017"/>
                  </a:cubicBezTo>
                  <a:cubicBezTo>
                    <a:pt x="4437" y="1017"/>
                    <a:pt x="5005" y="1065"/>
                    <a:pt x="5334" y="1065"/>
                  </a:cubicBezTo>
                  <a:cubicBezTo>
                    <a:pt x="5530" y="1065"/>
                    <a:pt x="5641" y="1048"/>
                    <a:pt x="5656" y="994"/>
                  </a:cubicBezTo>
                  <a:cubicBezTo>
                    <a:pt x="5656" y="958"/>
                    <a:pt x="5656" y="886"/>
                    <a:pt x="5203" y="660"/>
                  </a:cubicBezTo>
                  <a:cubicBezTo>
                    <a:pt x="4676" y="406"/>
                    <a:pt x="3877" y="0"/>
                    <a:pt x="2838" y="0"/>
                  </a:cubicBezTo>
                  <a:close/>
                </a:path>
              </a:pathLst>
            </a:custGeom>
            <a:solidFill>
              <a:srgbClr val="A7A2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 name="Google Shape;996;p16"/>
            <p:cNvSpPr/>
            <p:nvPr/>
          </p:nvSpPr>
          <p:spPr>
            <a:xfrm>
              <a:off x="4609200" y="3355900"/>
              <a:ext cx="53600" cy="157775"/>
            </a:xfrm>
            <a:custGeom>
              <a:avLst/>
              <a:gdLst/>
              <a:ahLst/>
              <a:cxnLst/>
              <a:rect l="l" t="t" r="r" b="b"/>
              <a:pathLst>
                <a:path w="2144" h="6311" extrusionOk="0">
                  <a:moveTo>
                    <a:pt x="1143" y="0"/>
                  </a:moveTo>
                  <a:lnTo>
                    <a:pt x="1143" y="0"/>
                  </a:lnTo>
                  <a:cubicBezTo>
                    <a:pt x="631" y="215"/>
                    <a:pt x="274" y="715"/>
                    <a:pt x="131" y="1263"/>
                  </a:cubicBezTo>
                  <a:cubicBezTo>
                    <a:pt x="0" y="1822"/>
                    <a:pt x="60" y="2382"/>
                    <a:pt x="191" y="2929"/>
                  </a:cubicBezTo>
                  <a:cubicBezTo>
                    <a:pt x="429" y="3930"/>
                    <a:pt x="881" y="4870"/>
                    <a:pt x="1500" y="5656"/>
                  </a:cubicBezTo>
                  <a:lnTo>
                    <a:pt x="1155" y="5382"/>
                  </a:lnTo>
                  <a:lnTo>
                    <a:pt x="1155" y="5382"/>
                  </a:lnTo>
                  <a:cubicBezTo>
                    <a:pt x="1429" y="5751"/>
                    <a:pt x="1751" y="6061"/>
                    <a:pt x="2143" y="6311"/>
                  </a:cubicBezTo>
                  <a:cubicBezTo>
                    <a:pt x="1429" y="5477"/>
                    <a:pt x="1060" y="4394"/>
                    <a:pt x="941" y="3287"/>
                  </a:cubicBezTo>
                  <a:cubicBezTo>
                    <a:pt x="822" y="2191"/>
                    <a:pt x="953" y="1084"/>
                    <a:pt x="1143" y="0"/>
                  </a:cubicBezTo>
                  <a:close/>
                </a:path>
              </a:pathLst>
            </a:custGeom>
            <a:solidFill>
              <a:srgbClr val="A7A2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 name="Google Shape;997;p16"/>
            <p:cNvSpPr/>
            <p:nvPr/>
          </p:nvSpPr>
          <p:spPr>
            <a:xfrm>
              <a:off x="4536575" y="3494600"/>
              <a:ext cx="106875" cy="54800"/>
            </a:xfrm>
            <a:custGeom>
              <a:avLst/>
              <a:gdLst/>
              <a:ahLst/>
              <a:cxnLst/>
              <a:rect l="l" t="t" r="r" b="b"/>
              <a:pathLst>
                <a:path w="4275" h="2192" extrusionOk="0">
                  <a:moveTo>
                    <a:pt x="1548" y="1"/>
                  </a:moveTo>
                  <a:cubicBezTo>
                    <a:pt x="1298" y="1"/>
                    <a:pt x="1048" y="1"/>
                    <a:pt x="822" y="84"/>
                  </a:cubicBezTo>
                  <a:cubicBezTo>
                    <a:pt x="441" y="215"/>
                    <a:pt x="167" y="584"/>
                    <a:pt x="84" y="989"/>
                  </a:cubicBezTo>
                  <a:cubicBezTo>
                    <a:pt x="0" y="1394"/>
                    <a:pt x="84" y="1822"/>
                    <a:pt x="262" y="2192"/>
                  </a:cubicBezTo>
                  <a:cubicBezTo>
                    <a:pt x="465" y="1406"/>
                    <a:pt x="1119" y="798"/>
                    <a:pt x="1881" y="501"/>
                  </a:cubicBezTo>
                  <a:cubicBezTo>
                    <a:pt x="2392" y="301"/>
                    <a:pt x="2930" y="225"/>
                    <a:pt x="3473" y="225"/>
                  </a:cubicBezTo>
                  <a:cubicBezTo>
                    <a:pt x="3740" y="225"/>
                    <a:pt x="4008" y="243"/>
                    <a:pt x="4275" y="275"/>
                  </a:cubicBezTo>
                  <a:lnTo>
                    <a:pt x="4072" y="215"/>
                  </a:lnTo>
                  <a:cubicBezTo>
                    <a:pt x="3239" y="108"/>
                    <a:pt x="2405" y="37"/>
                    <a:pt x="1548" y="1"/>
                  </a:cubicBezTo>
                  <a:close/>
                </a:path>
              </a:pathLst>
            </a:custGeom>
            <a:solidFill>
              <a:srgbClr val="A7A2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 name="Google Shape;998;p16"/>
            <p:cNvSpPr/>
            <p:nvPr/>
          </p:nvSpPr>
          <p:spPr>
            <a:xfrm>
              <a:off x="4532700" y="3459825"/>
              <a:ext cx="89325" cy="25875"/>
            </a:xfrm>
            <a:custGeom>
              <a:avLst/>
              <a:gdLst/>
              <a:ahLst/>
              <a:cxnLst/>
              <a:rect l="l" t="t" r="r" b="b"/>
              <a:pathLst>
                <a:path w="3573" h="1035" extrusionOk="0">
                  <a:moveTo>
                    <a:pt x="1339" y="0"/>
                  </a:moveTo>
                  <a:cubicBezTo>
                    <a:pt x="1242" y="0"/>
                    <a:pt x="1145" y="7"/>
                    <a:pt x="1048" y="23"/>
                  </a:cubicBezTo>
                  <a:cubicBezTo>
                    <a:pt x="512" y="106"/>
                    <a:pt x="12" y="499"/>
                    <a:pt x="0" y="1035"/>
                  </a:cubicBezTo>
                  <a:cubicBezTo>
                    <a:pt x="590" y="604"/>
                    <a:pt x="1322" y="384"/>
                    <a:pt x="2054" y="384"/>
                  </a:cubicBezTo>
                  <a:cubicBezTo>
                    <a:pt x="2577" y="384"/>
                    <a:pt x="3101" y="497"/>
                    <a:pt x="3572" y="725"/>
                  </a:cubicBezTo>
                  <a:lnTo>
                    <a:pt x="3215" y="463"/>
                  </a:lnTo>
                  <a:cubicBezTo>
                    <a:pt x="3001" y="404"/>
                    <a:pt x="2810" y="320"/>
                    <a:pt x="2596" y="261"/>
                  </a:cubicBezTo>
                  <a:cubicBezTo>
                    <a:pt x="2198" y="134"/>
                    <a:pt x="1768" y="0"/>
                    <a:pt x="1339" y="0"/>
                  </a:cubicBezTo>
                  <a:close/>
                </a:path>
              </a:pathLst>
            </a:custGeom>
            <a:solidFill>
              <a:srgbClr val="A7A2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 name="Google Shape;999;p16"/>
            <p:cNvSpPr/>
            <p:nvPr/>
          </p:nvSpPr>
          <p:spPr>
            <a:xfrm>
              <a:off x="4582100" y="3380300"/>
              <a:ext cx="18775" cy="73850"/>
            </a:xfrm>
            <a:custGeom>
              <a:avLst/>
              <a:gdLst/>
              <a:ahLst/>
              <a:cxnLst/>
              <a:rect l="l" t="t" r="r" b="b"/>
              <a:pathLst>
                <a:path w="751" h="2954" extrusionOk="0">
                  <a:moveTo>
                    <a:pt x="691" y="1"/>
                  </a:moveTo>
                  <a:lnTo>
                    <a:pt x="691" y="1"/>
                  </a:lnTo>
                  <a:cubicBezTo>
                    <a:pt x="370" y="144"/>
                    <a:pt x="144" y="465"/>
                    <a:pt x="72" y="822"/>
                  </a:cubicBezTo>
                  <a:cubicBezTo>
                    <a:pt x="1" y="1168"/>
                    <a:pt x="37" y="1537"/>
                    <a:pt x="120" y="1882"/>
                  </a:cubicBezTo>
                  <a:cubicBezTo>
                    <a:pt x="179" y="2144"/>
                    <a:pt x="251" y="2406"/>
                    <a:pt x="334" y="2668"/>
                  </a:cubicBezTo>
                  <a:lnTo>
                    <a:pt x="751" y="2954"/>
                  </a:lnTo>
                  <a:cubicBezTo>
                    <a:pt x="620" y="2775"/>
                    <a:pt x="525" y="2549"/>
                    <a:pt x="453" y="2323"/>
                  </a:cubicBezTo>
                  <a:cubicBezTo>
                    <a:pt x="370" y="2001"/>
                    <a:pt x="394" y="1644"/>
                    <a:pt x="418" y="1299"/>
                  </a:cubicBezTo>
                  <a:cubicBezTo>
                    <a:pt x="429" y="1156"/>
                    <a:pt x="429" y="1001"/>
                    <a:pt x="453" y="858"/>
                  </a:cubicBezTo>
                  <a:cubicBezTo>
                    <a:pt x="501" y="560"/>
                    <a:pt x="572" y="275"/>
                    <a:pt x="691" y="1"/>
                  </a:cubicBezTo>
                  <a:close/>
                </a:path>
              </a:pathLst>
            </a:custGeom>
            <a:solidFill>
              <a:srgbClr val="A7A2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0" name="Google Shape;1000;p16"/>
            <p:cNvSpPr/>
            <p:nvPr/>
          </p:nvSpPr>
          <p:spPr>
            <a:xfrm>
              <a:off x="4533900" y="3432550"/>
              <a:ext cx="58650" cy="17950"/>
            </a:xfrm>
            <a:custGeom>
              <a:avLst/>
              <a:gdLst/>
              <a:ahLst/>
              <a:cxnLst/>
              <a:rect l="l" t="t" r="r" b="b"/>
              <a:pathLst>
                <a:path w="2346" h="718" extrusionOk="0">
                  <a:moveTo>
                    <a:pt x="1198" y="0"/>
                  </a:moveTo>
                  <a:cubicBezTo>
                    <a:pt x="782" y="0"/>
                    <a:pt x="367" y="237"/>
                    <a:pt x="83" y="554"/>
                  </a:cubicBezTo>
                  <a:cubicBezTo>
                    <a:pt x="36" y="578"/>
                    <a:pt x="0" y="637"/>
                    <a:pt x="36" y="685"/>
                  </a:cubicBezTo>
                  <a:cubicBezTo>
                    <a:pt x="54" y="709"/>
                    <a:pt x="80" y="718"/>
                    <a:pt x="109" y="718"/>
                  </a:cubicBezTo>
                  <a:cubicBezTo>
                    <a:pt x="137" y="718"/>
                    <a:pt x="167" y="709"/>
                    <a:pt x="191" y="697"/>
                  </a:cubicBezTo>
                  <a:cubicBezTo>
                    <a:pt x="624" y="545"/>
                    <a:pt x="1088" y="465"/>
                    <a:pt x="1552" y="465"/>
                  </a:cubicBezTo>
                  <a:cubicBezTo>
                    <a:pt x="1814" y="465"/>
                    <a:pt x="2076" y="491"/>
                    <a:pt x="2334" y="542"/>
                  </a:cubicBezTo>
                  <a:lnTo>
                    <a:pt x="2346" y="483"/>
                  </a:lnTo>
                  <a:cubicBezTo>
                    <a:pt x="2024" y="256"/>
                    <a:pt x="1691" y="30"/>
                    <a:pt x="1310" y="6"/>
                  </a:cubicBezTo>
                  <a:cubicBezTo>
                    <a:pt x="1272" y="2"/>
                    <a:pt x="1235" y="0"/>
                    <a:pt x="1198" y="0"/>
                  </a:cubicBezTo>
                  <a:close/>
                </a:path>
              </a:pathLst>
            </a:custGeom>
            <a:solidFill>
              <a:srgbClr val="A7A2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1" name="Google Shape;1001;p16"/>
            <p:cNvSpPr/>
            <p:nvPr/>
          </p:nvSpPr>
          <p:spPr>
            <a:xfrm>
              <a:off x="4552950" y="3400550"/>
              <a:ext cx="626875" cy="408100"/>
            </a:xfrm>
            <a:custGeom>
              <a:avLst/>
              <a:gdLst/>
              <a:ahLst/>
              <a:cxnLst/>
              <a:rect l="l" t="t" r="r" b="b"/>
              <a:pathLst>
                <a:path w="25075" h="16324" extrusionOk="0">
                  <a:moveTo>
                    <a:pt x="0" y="0"/>
                  </a:moveTo>
                  <a:cubicBezTo>
                    <a:pt x="1524" y="2024"/>
                    <a:pt x="3250" y="3906"/>
                    <a:pt x="5144" y="5644"/>
                  </a:cubicBezTo>
                  <a:cubicBezTo>
                    <a:pt x="6072" y="6501"/>
                    <a:pt x="7060" y="7323"/>
                    <a:pt x="8061" y="8097"/>
                  </a:cubicBezTo>
                  <a:cubicBezTo>
                    <a:pt x="8561" y="8478"/>
                    <a:pt x="9061" y="8871"/>
                    <a:pt x="9585" y="9228"/>
                  </a:cubicBezTo>
                  <a:cubicBezTo>
                    <a:pt x="9858" y="9406"/>
                    <a:pt x="10108" y="9597"/>
                    <a:pt x="10370" y="9775"/>
                  </a:cubicBezTo>
                  <a:lnTo>
                    <a:pt x="11168" y="10311"/>
                  </a:lnTo>
                  <a:cubicBezTo>
                    <a:pt x="13311" y="11680"/>
                    <a:pt x="15538" y="12907"/>
                    <a:pt x="17871" y="13919"/>
                  </a:cubicBezTo>
                  <a:cubicBezTo>
                    <a:pt x="20193" y="14931"/>
                    <a:pt x="22610" y="15752"/>
                    <a:pt x="25075" y="16324"/>
                  </a:cubicBezTo>
                  <a:cubicBezTo>
                    <a:pt x="22693" y="15455"/>
                    <a:pt x="20372" y="14478"/>
                    <a:pt x="18109" y="13383"/>
                  </a:cubicBezTo>
                  <a:cubicBezTo>
                    <a:pt x="17550" y="13109"/>
                    <a:pt x="17002" y="12812"/>
                    <a:pt x="16431" y="12538"/>
                  </a:cubicBezTo>
                  <a:cubicBezTo>
                    <a:pt x="16157" y="12383"/>
                    <a:pt x="15883" y="12240"/>
                    <a:pt x="15597" y="12085"/>
                  </a:cubicBezTo>
                  <a:lnTo>
                    <a:pt x="15180" y="11859"/>
                  </a:lnTo>
                  <a:lnTo>
                    <a:pt x="14788" y="11621"/>
                  </a:lnTo>
                  <a:cubicBezTo>
                    <a:pt x="13680" y="11014"/>
                    <a:pt x="12621" y="10359"/>
                    <a:pt x="11573" y="9680"/>
                  </a:cubicBezTo>
                  <a:lnTo>
                    <a:pt x="10775" y="9156"/>
                  </a:lnTo>
                  <a:cubicBezTo>
                    <a:pt x="10513" y="8978"/>
                    <a:pt x="10263" y="8799"/>
                    <a:pt x="10001" y="8621"/>
                  </a:cubicBezTo>
                  <a:cubicBezTo>
                    <a:pt x="9489" y="8263"/>
                    <a:pt x="8977" y="7894"/>
                    <a:pt x="8477" y="7513"/>
                  </a:cubicBezTo>
                  <a:cubicBezTo>
                    <a:pt x="7441" y="6775"/>
                    <a:pt x="6477" y="5977"/>
                    <a:pt x="5513" y="5180"/>
                  </a:cubicBezTo>
                  <a:cubicBezTo>
                    <a:pt x="3572" y="3560"/>
                    <a:pt x="1762" y="1834"/>
                    <a:pt x="0" y="0"/>
                  </a:cubicBezTo>
                  <a:close/>
                </a:path>
              </a:pathLst>
            </a:custGeom>
            <a:solidFill>
              <a:srgbClr val="A7A2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02" name="Google Shape;1002;p16"/>
          <p:cNvGrpSpPr/>
          <p:nvPr/>
        </p:nvGrpSpPr>
        <p:grpSpPr>
          <a:xfrm>
            <a:off x="-274198" y="-6259"/>
            <a:ext cx="1159289" cy="1091309"/>
            <a:chOff x="3611750" y="1496100"/>
            <a:chExt cx="821550" cy="773375"/>
          </a:xfrm>
        </p:grpSpPr>
        <p:sp>
          <p:nvSpPr>
            <p:cNvPr id="1003" name="Google Shape;1003;p16"/>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 name="Google Shape;1004;p16"/>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5" name="Google Shape;1005;p16"/>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 name="Google Shape;1006;p16"/>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7" name="Google Shape;1007;p16"/>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8" name="Google Shape;1008;p16"/>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9" name="Google Shape;1009;p16"/>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0" name="Google Shape;1010;p16"/>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1" name="Google Shape;1011;p16"/>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2" name="Google Shape;1012;p16"/>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3" name="Google Shape;1013;p16"/>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4" name="Google Shape;1014;p16"/>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5" name="Google Shape;1015;p16"/>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6" name="Google Shape;1016;p16"/>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7" name="Google Shape;1017;p16"/>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 name="Google Shape;1018;p16"/>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 name="Google Shape;1019;p16"/>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20" name="Google Shape;1020;p16"/>
          <p:cNvGrpSpPr/>
          <p:nvPr/>
        </p:nvGrpSpPr>
        <p:grpSpPr>
          <a:xfrm>
            <a:off x="8460271" y="3044335"/>
            <a:ext cx="947638" cy="1717592"/>
            <a:chOff x="5329525" y="1305350"/>
            <a:chExt cx="595325" cy="1079025"/>
          </a:xfrm>
        </p:grpSpPr>
        <p:sp>
          <p:nvSpPr>
            <p:cNvPr id="1021" name="Google Shape;1021;p16"/>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 name="Google Shape;1022;p16"/>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 name="Google Shape;1023;p16"/>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 name="Google Shape;1024;p16"/>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 name="Google Shape;1025;p16"/>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 name="Google Shape;1026;p16"/>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 name="Google Shape;1027;p16"/>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 name="Google Shape;1028;p16"/>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 name="Google Shape;1029;p16"/>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 name="Google Shape;1030;p16"/>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424730322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1031"/>
        <p:cNvGrpSpPr/>
        <p:nvPr/>
      </p:nvGrpSpPr>
      <p:grpSpPr>
        <a:xfrm>
          <a:off x="0" y="0"/>
          <a:ext cx="0" cy="0"/>
          <a:chOff x="0" y="0"/>
          <a:chExt cx="0" cy="0"/>
        </a:xfrm>
      </p:grpSpPr>
      <p:sp>
        <p:nvSpPr>
          <p:cNvPr id="1032" name="Google Shape;1032;p17"/>
          <p:cNvSpPr txBox="1">
            <a:spLocks noGrp="1"/>
          </p:cNvSpPr>
          <p:nvPr>
            <p:ph type="title"/>
          </p:nvPr>
        </p:nvSpPr>
        <p:spPr>
          <a:xfrm>
            <a:off x="4789200" y="445025"/>
            <a:ext cx="36417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033" name="Google Shape;1033;p17"/>
          <p:cNvSpPr txBox="1">
            <a:spLocks noGrp="1"/>
          </p:cNvSpPr>
          <p:nvPr>
            <p:ph type="subTitle" idx="1"/>
          </p:nvPr>
        </p:nvSpPr>
        <p:spPr>
          <a:xfrm>
            <a:off x="4789200" y="1119100"/>
            <a:ext cx="3641700" cy="34851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Char char="●"/>
              <a:defRPr/>
            </a:lvl1pPr>
            <a:lvl2pPr lvl="1" algn="ctr" rtl="0">
              <a:lnSpc>
                <a:spcPct val="100000"/>
              </a:lnSpc>
              <a:spcBef>
                <a:spcPts val="1000"/>
              </a:spcBef>
              <a:spcAft>
                <a:spcPts val="0"/>
              </a:spcAft>
              <a:buSzPts val="1400"/>
              <a:buChar char="○"/>
              <a:defRPr/>
            </a:lvl2pPr>
            <a:lvl3pPr lvl="2" algn="ctr" rtl="0">
              <a:lnSpc>
                <a:spcPct val="100000"/>
              </a:lnSpc>
              <a:spcBef>
                <a:spcPts val="0"/>
              </a:spcBef>
              <a:spcAft>
                <a:spcPts val="0"/>
              </a:spcAft>
              <a:buSzPts val="1400"/>
              <a:buChar char="■"/>
              <a:defRPr/>
            </a:lvl3pPr>
            <a:lvl4pPr lvl="3" algn="ctr" rtl="0">
              <a:lnSpc>
                <a:spcPct val="100000"/>
              </a:lnSpc>
              <a:spcBef>
                <a:spcPts val="0"/>
              </a:spcBef>
              <a:spcAft>
                <a:spcPts val="0"/>
              </a:spcAft>
              <a:buSzPts val="1400"/>
              <a:buChar char="●"/>
              <a:defRPr/>
            </a:lvl4pPr>
            <a:lvl5pPr lvl="4" algn="ctr" rtl="0">
              <a:lnSpc>
                <a:spcPct val="100000"/>
              </a:lnSpc>
              <a:spcBef>
                <a:spcPts val="0"/>
              </a:spcBef>
              <a:spcAft>
                <a:spcPts val="0"/>
              </a:spcAft>
              <a:buSzPts val="1400"/>
              <a:buChar char="○"/>
              <a:defRPr/>
            </a:lvl5pPr>
            <a:lvl6pPr lvl="5" algn="ctr" rtl="0">
              <a:lnSpc>
                <a:spcPct val="100000"/>
              </a:lnSpc>
              <a:spcBef>
                <a:spcPts val="0"/>
              </a:spcBef>
              <a:spcAft>
                <a:spcPts val="0"/>
              </a:spcAft>
              <a:buSzPts val="1400"/>
              <a:buChar char="■"/>
              <a:defRPr/>
            </a:lvl6pPr>
            <a:lvl7pPr lvl="6" algn="ctr" rtl="0">
              <a:lnSpc>
                <a:spcPct val="100000"/>
              </a:lnSpc>
              <a:spcBef>
                <a:spcPts val="0"/>
              </a:spcBef>
              <a:spcAft>
                <a:spcPts val="0"/>
              </a:spcAft>
              <a:buSzPts val="1400"/>
              <a:buChar char="●"/>
              <a:defRPr/>
            </a:lvl7pPr>
            <a:lvl8pPr lvl="7" algn="ctr" rtl="0">
              <a:lnSpc>
                <a:spcPct val="100000"/>
              </a:lnSpc>
              <a:spcBef>
                <a:spcPts val="0"/>
              </a:spcBef>
              <a:spcAft>
                <a:spcPts val="0"/>
              </a:spcAft>
              <a:buSzPts val="1400"/>
              <a:buChar char="○"/>
              <a:defRPr/>
            </a:lvl8pPr>
            <a:lvl9pPr lvl="8" algn="ctr" rtl="0">
              <a:lnSpc>
                <a:spcPct val="100000"/>
              </a:lnSpc>
              <a:spcBef>
                <a:spcPts val="0"/>
              </a:spcBef>
              <a:spcAft>
                <a:spcPts val="0"/>
              </a:spcAft>
              <a:buSzPts val="1400"/>
              <a:buChar char="■"/>
              <a:defRPr/>
            </a:lvl9pPr>
          </a:lstStyle>
          <a:p>
            <a:endParaRPr/>
          </a:p>
        </p:txBody>
      </p:sp>
      <p:grpSp>
        <p:nvGrpSpPr>
          <p:cNvPr id="1034" name="Google Shape;1034;p17"/>
          <p:cNvGrpSpPr/>
          <p:nvPr/>
        </p:nvGrpSpPr>
        <p:grpSpPr>
          <a:xfrm rot="-2390044">
            <a:off x="-244568" y="4130125"/>
            <a:ext cx="1100032" cy="1035527"/>
            <a:chOff x="3611750" y="1496100"/>
            <a:chExt cx="821550" cy="773375"/>
          </a:xfrm>
        </p:grpSpPr>
        <p:sp>
          <p:nvSpPr>
            <p:cNvPr id="1035" name="Google Shape;1035;p17"/>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 name="Google Shape;1036;p17"/>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 name="Google Shape;1037;p17"/>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 name="Google Shape;1038;p17"/>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 name="Google Shape;1039;p17"/>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 name="Google Shape;1040;p17"/>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 name="Google Shape;1041;p17"/>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 name="Google Shape;1042;p17"/>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 name="Google Shape;1043;p17"/>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4" name="Google Shape;1044;p17"/>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 name="Google Shape;1045;p17"/>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 name="Google Shape;1046;p17"/>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 name="Google Shape;1047;p17"/>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8" name="Google Shape;1048;p17"/>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 name="Google Shape;1049;p17"/>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 name="Google Shape;1050;p17"/>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 name="Google Shape;1051;p17"/>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52" name="Google Shape;1052;p17"/>
          <p:cNvGrpSpPr/>
          <p:nvPr/>
        </p:nvGrpSpPr>
        <p:grpSpPr>
          <a:xfrm>
            <a:off x="-223970" y="4633344"/>
            <a:ext cx="1159289" cy="1091309"/>
            <a:chOff x="3611750" y="1496100"/>
            <a:chExt cx="821550" cy="773375"/>
          </a:xfrm>
        </p:grpSpPr>
        <p:sp>
          <p:nvSpPr>
            <p:cNvPr id="1053" name="Google Shape;1053;p17"/>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 name="Google Shape;1054;p17"/>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 name="Google Shape;1055;p17"/>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 name="Google Shape;1056;p17"/>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7" name="Google Shape;1057;p17"/>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8" name="Google Shape;1058;p17"/>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9" name="Google Shape;1059;p17"/>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0" name="Google Shape;1060;p17"/>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1" name="Google Shape;1061;p17"/>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2" name="Google Shape;1062;p17"/>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3" name="Google Shape;1063;p17"/>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4" name="Google Shape;1064;p17"/>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5" name="Google Shape;1065;p17"/>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6" name="Google Shape;1066;p17"/>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7" name="Google Shape;1067;p17"/>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8" name="Google Shape;1068;p17"/>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9" name="Google Shape;1069;p17"/>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70" name="Google Shape;1070;p17"/>
          <p:cNvGrpSpPr/>
          <p:nvPr/>
        </p:nvGrpSpPr>
        <p:grpSpPr>
          <a:xfrm rot="10381071">
            <a:off x="8524878" y="-222342"/>
            <a:ext cx="947641" cy="1717597"/>
            <a:chOff x="5329525" y="1305350"/>
            <a:chExt cx="595325" cy="1079025"/>
          </a:xfrm>
        </p:grpSpPr>
        <p:sp>
          <p:nvSpPr>
            <p:cNvPr id="1071" name="Google Shape;1071;p17"/>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2" name="Google Shape;1072;p17"/>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3" name="Google Shape;1073;p17"/>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4" name="Google Shape;1074;p17"/>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5" name="Google Shape;1075;p17"/>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6" name="Google Shape;1076;p17"/>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7" name="Google Shape;1077;p17"/>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8" name="Google Shape;1078;p17"/>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9" name="Google Shape;1079;p17"/>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0" name="Google Shape;1080;p17"/>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62620772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1081"/>
        <p:cNvGrpSpPr/>
        <p:nvPr/>
      </p:nvGrpSpPr>
      <p:grpSpPr>
        <a:xfrm>
          <a:off x="0" y="0"/>
          <a:ext cx="0" cy="0"/>
          <a:chOff x="0" y="0"/>
          <a:chExt cx="0" cy="0"/>
        </a:xfrm>
      </p:grpSpPr>
      <p:sp>
        <p:nvSpPr>
          <p:cNvPr id="1082" name="Google Shape;1082;p18"/>
          <p:cNvSpPr txBox="1">
            <a:spLocks noGrp="1"/>
          </p:cNvSpPr>
          <p:nvPr>
            <p:ph type="body" idx="1"/>
          </p:nvPr>
        </p:nvSpPr>
        <p:spPr>
          <a:xfrm>
            <a:off x="1027100" y="1533450"/>
            <a:ext cx="3422400" cy="3098700"/>
          </a:xfrm>
          <a:prstGeom prst="rect">
            <a:avLst/>
          </a:prstGeom>
        </p:spPr>
        <p:txBody>
          <a:bodyPr spcFirstLastPara="1" wrap="square" lIns="91425" tIns="91425" rIns="91425" bIns="91425" anchor="t" anchorCtr="0">
            <a:noAutofit/>
          </a:bodyPr>
          <a:lstStyle>
            <a:lvl1pPr marL="457200" lvl="0" indent="-317500" rtl="0">
              <a:lnSpc>
                <a:spcPct val="100000"/>
              </a:lnSpc>
              <a:spcBef>
                <a:spcPts val="0"/>
              </a:spcBef>
              <a:spcAft>
                <a:spcPts val="0"/>
              </a:spcAft>
              <a:buClr>
                <a:srgbClr val="434343"/>
              </a:buClr>
              <a:buSzPts val="1400"/>
              <a:buChar char="●"/>
              <a:defRPr>
                <a:solidFill>
                  <a:srgbClr val="434343"/>
                </a:solidFill>
              </a:defRPr>
            </a:lvl1pPr>
            <a:lvl2pPr marL="914400" lvl="1" indent="-317500" rtl="0">
              <a:lnSpc>
                <a:spcPct val="115000"/>
              </a:lnSpc>
              <a:spcBef>
                <a:spcPts val="0"/>
              </a:spcBef>
              <a:spcAft>
                <a:spcPts val="0"/>
              </a:spcAft>
              <a:buClr>
                <a:srgbClr val="434343"/>
              </a:buClr>
              <a:buSzPts val="1400"/>
              <a:buChar char="○"/>
              <a:defRPr>
                <a:solidFill>
                  <a:srgbClr val="434343"/>
                </a:solidFill>
              </a:defRPr>
            </a:lvl2pPr>
            <a:lvl3pPr marL="1371600" lvl="2" indent="-317500" rtl="0">
              <a:lnSpc>
                <a:spcPct val="115000"/>
              </a:lnSpc>
              <a:spcBef>
                <a:spcPts val="1600"/>
              </a:spcBef>
              <a:spcAft>
                <a:spcPts val="0"/>
              </a:spcAft>
              <a:buClr>
                <a:srgbClr val="434343"/>
              </a:buClr>
              <a:buSzPts val="1400"/>
              <a:buChar char="■"/>
              <a:defRPr>
                <a:solidFill>
                  <a:srgbClr val="434343"/>
                </a:solidFill>
              </a:defRPr>
            </a:lvl3pPr>
            <a:lvl4pPr marL="1828800" lvl="3" indent="-317500" rtl="0">
              <a:lnSpc>
                <a:spcPct val="115000"/>
              </a:lnSpc>
              <a:spcBef>
                <a:spcPts val="1600"/>
              </a:spcBef>
              <a:spcAft>
                <a:spcPts val="0"/>
              </a:spcAft>
              <a:buClr>
                <a:srgbClr val="434343"/>
              </a:buClr>
              <a:buSzPts val="1400"/>
              <a:buChar char="●"/>
              <a:defRPr>
                <a:solidFill>
                  <a:srgbClr val="434343"/>
                </a:solidFill>
              </a:defRPr>
            </a:lvl4pPr>
            <a:lvl5pPr marL="2286000" lvl="4" indent="-317500" rtl="0">
              <a:lnSpc>
                <a:spcPct val="115000"/>
              </a:lnSpc>
              <a:spcBef>
                <a:spcPts val="1600"/>
              </a:spcBef>
              <a:spcAft>
                <a:spcPts val="0"/>
              </a:spcAft>
              <a:buClr>
                <a:srgbClr val="434343"/>
              </a:buClr>
              <a:buSzPts val="1400"/>
              <a:buChar char="○"/>
              <a:defRPr>
                <a:solidFill>
                  <a:srgbClr val="434343"/>
                </a:solidFill>
              </a:defRPr>
            </a:lvl5pPr>
            <a:lvl6pPr marL="2743200" lvl="5" indent="-317500" rtl="0">
              <a:lnSpc>
                <a:spcPct val="115000"/>
              </a:lnSpc>
              <a:spcBef>
                <a:spcPts val="1600"/>
              </a:spcBef>
              <a:spcAft>
                <a:spcPts val="0"/>
              </a:spcAft>
              <a:buClr>
                <a:srgbClr val="434343"/>
              </a:buClr>
              <a:buSzPts val="1400"/>
              <a:buChar char="■"/>
              <a:defRPr>
                <a:solidFill>
                  <a:srgbClr val="434343"/>
                </a:solidFill>
              </a:defRPr>
            </a:lvl6pPr>
            <a:lvl7pPr marL="3200400" lvl="6" indent="-317500" rtl="0">
              <a:lnSpc>
                <a:spcPct val="115000"/>
              </a:lnSpc>
              <a:spcBef>
                <a:spcPts val="1600"/>
              </a:spcBef>
              <a:spcAft>
                <a:spcPts val="0"/>
              </a:spcAft>
              <a:buClr>
                <a:srgbClr val="434343"/>
              </a:buClr>
              <a:buSzPts val="1400"/>
              <a:buChar char="●"/>
              <a:defRPr>
                <a:solidFill>
                  <a:srgbClr val="434343"/>
                </a:solidFill>
              </a:defRPr>
            </a:lvl7pPr>
            <a:lvl8pPr marL="3657600" lvl="7" indent="-317500" rtl="0">
              <a:lnSpc>
                <a:spcPct val="115000"/>
              </a:lnSpc>
              <a:spcBef>
                <a:spcPts val="1600"/>
              </a:spcBef>
              <a:spcAft>
                <a:spcPts val="0"/>
              </a:spcAft>
              <a:buClr>
                <a:srgbClr val="434343"/>
              </a:buClr>
              <a:buSzPts val="1400"/>
              <a:buChar char="○"/>
              <a:defRPr>
                <a:solidFill>
                  <a:srgbClr val="434343"/>
                </a:solidFill>
              </a:defRPr>
            </a:lvl8pPr>
            <a:lvl9pPr marL="4114800" lvl="8" indent="-317500" rtl="0">
              <a:lnSpc>
                <a:spcPct val="115000"/>
              </a:lnSpc>
              <a:spcBef>
                <a:spcPts val="1600"/>
              </a:spcBef>
              <a:spcAft>
                <a:spcPts val="1600"/>
              </a:spcAft>
              <a:buClr>
                <a:srgbClr val="434343"/>
              </a:buClr>
              <a:buSzPts val="1400"/>
              <a:buChar char="■"/>
              <a:defRPr>
                <a:solidFill>
                  <a:srgbClr val="434343"/>
                </a:solidFill>
              </a:defRPr>
            </a:lvl9pPr>
          </a:lstStyle>
          <a:p>
            <a:endParaRPr/>
          </a:p>
        </p:txBody>
      </p:sp>
      <p:sp>
        <p:nvSpPr>
          <p:cNvPr id="1083" name="Google Shape;1083;p18"/>
          <p:cNvSpPr txBox="1">
            <a:spLocks noGrp="1"/>
          </p:cNvSpPr>
          <p:nvPr>
            <p:ph type="body" idx="2"/>
          </p:nvPr>
        </p:nvSpPr>
        <p:spPr>
          <a:xfrm>
            <a:off x="4694500" y="1533450"/>
            <a:ext cx="3422400" cy="3098700"/>
          </a:xfrm>
          <a:prstGeom prst="rect">
            <a:avLst/>
          </a:prstGeom>
        </p:spPr>
        <p:txBody>
          <a:bodyPr spcFirstLastPara="1" wrap="square" lIns="91425" tIns="91425" rIns="91425" bIns="91425" anchor="t" anchorCtr="0">
            <a:noAutofit/>
          </a:bodyPr>
          <a:lstStyle>
            <a:lvl1pPr marL="457200" lvl="0" indent="-317500" rtl="0">
              <a:lnSpc>
                <a:spcPct val="100000"/>
              </a:lnSpc>
              <a:spcBef>
                <a:spcPts val="0"/>
              </a:spcBef>
              <a:spcAft>
                <a:spcPts val="0"/>
              </a:spcAft>
              <a:buClr>
                <a:srgbClr val="434343"/>
              </a:buClr>
              <a:buSzPts val="1400"/>
              <a:buChar char="●"/>
              <a:defRPr>
                <a:solidFill>
                  <a:schemeClr val="dk1"/>
                </a:solidFill>
              </a:defRPr>
            </a:lvl1pPr>
            <a:lvl2pPr marL="914400" lvl="1" indent="-317500" rtl="0">
              <a:lnSpc>
                <a:spcPct val="115000"/>
              </a:lnSpc>
              <a:spcBef>
                <a:spcPts val="0"/>
              </a:spcBef>
              <a:spcAft>
                <a:spcPts val="0"/>
              </a:spcAft>
              <a:buClr>
                <a:srgbClr val="434343"/>
              </a:buClr>
              <a:buSzPts val="1400"/>
              <a:buChar char="○"/>
              <a:defRPr>
                <a:solidFill>
                  <a:srgbClr val="434343"/>
                </a:solidFill>
              </a:defRPr>
            </a:lvl2pPr>
            <a:lvl3pPr marL="1371600" lvl="2" indent="-317500" rtl="0">
              <a:lnSpc>
                <a:spcPct val="115000"/>
              </a:lnSpc>
              <a:spcBef>
                <a:spcPts val="1600"/>
              </a:spcBef>
              <a:spcAft>
                <a:spcPts val="0"/>
              </a:spcAft>
              <a:buClr>
                <a:srgbClr val="434343"/>
              </a:buClr>
              <a:buSzPts val="1400"/>
              <a:buChar char="■"/>
              <a:defRPr>
                <a:solidFill>
                  <a:srgbClr val="434343"/>
                </a:solidFill>
              </a:defRPr>
            </a:lvl3pPr>
            <a:lvl4pPr marL="1828800" lvl="3" indent="-317500" rtl="0">
              <a:lnSpc>
                <a:spcPct val="115000"/>
              </a:lnSpc>
              <a:spcBef>
                <a:spcPts val="1600"/>
              </a:spcBef>
              <a:spcAft>
                <a:spcPts val="0"/>
              </a:spcAft>
              <a:buClr>
                <a:srgbClr val="434343"/>
              </a:buClr>
              <a:buSzPts val="1400"/>
              <a:buChar char="●"/>
              <a:defRPr>
                <a:solidFill>
                  <a:srgbClr val="434343"/>
                </a:solidFill>
              </a:defRPr>
            </a:lvl4pPr>
            <a:lvl5pPr marL="2286000" lvl="4" indent="-317500" rtl="0">
              <a:lnSpc>
                <a:spcPct val="115000"/>
              </a:lnSpc>
              <a:spcBef>
                <a:spcPts val="1600"/>
              </a:spcBef>
              <a:spcAft>
                <a:spcPts val="0"/>
              </a:spcAft>
              <a:buClr>
                <a:srgbClr val="434343"/>
              </a:buClr>
              <a:buSzPts val="1400"/>
              <a:buChar char="○"/>
              <a:defRPr>
                <a:solidFill>
                  <a:srgbClr val="434343"/>
                </a:solidFill>
              </a:defRPr>
            </a:lvl5pPr>
            <a:lvl6pPr marL="2743200" lvl="5" indent="-317500" rtl="0">
              <a:lnSpc>
                <a:spcPct val="115000"/>
              </a:lnSpc>
              <a:spcBef>
                <a:spcPts val="1600"/>
              </a:spcBef>
              <a:spcAft>
                <a:spcPts val="0"/>
              </a:spcAft>
              <a:buClr>
                <a:srgbClr val="434343"/>
              </a:buClr>
              <a:buSzPts val="1400"/>
              <a:buChar char="■"/>
              <a:defRPr>
                <a:solidFill>
                  <a:srgbClr val="434343"/>
                </a:solidFill>
              </a:defRPr>
            </a:lvl6pPr>
            <a:lvl7pPr marL="3200400" lvl="6" indent="-317500" rtl="0">
              <a:lnSpc>
                <a:spcPct val="115000"/>
              </a:lnSpc>
              <a:spcBef>
                <a:spcPts val="1600"/>
              </a:spcBef>
              <a:spcAft>
                <a:spcPts val="0"/>
              </a:spcAft>
              <a:buClr>
                <a:srgbClr val="434343"/>
              </a:buClr>
              <a:buSzPts val="1400"/>
              <a:buChar char="●"/>
              <a:defRPr>
                <a:solidFill>
                  <a:srgbClr val="434343"/>
                </a:solidFill>
              </a:defRPr>
            </a:lvl7pPr>
            <a:lvl8pPr marL="3657600" lvl="7" indent="-317500" rtl="0">
              <a:lnSpc>
                <a:spcPct val="115000"/>
              </a:lnSpc>
              <a:spcBef>
                <a:spcPts val="1600"/>
              </a:spcBef>
              <a:spcAft>
                <a:spcPts val="0"/>
              </a:spcAft>
              <a:buClr>
                <a:srgbClr val="434343"/>
              </a:buClr>
              <a:buSzPts val="1400"/>
              <a:buChar char="○"/>
              <a:defRPr>
                <a:solidFill>
                  <a:srgbClr val="434343"/>
                </a:solidFill>
              </a:defRPr>
            </a:lvl8pPr>
            <a:lvl9pPr marL="4114800" lvl="8" indent="-317500" rtl="0">
              <a:lnSpc>
                <a:spcPct val="115000"/>
              </a:lnSpc>
              <a:spcBef>
                <a:spcPts val="1600"/>
              </a:spcBef>
              <a:spcAft>
                <a:spcPts val="1600"/>
              </a:spcAft>
              <a:buClr>
                <a:srgbClr val="434343"/>
              </a:buClr>
              <a:buSzPts val="1400"/>
              <a:buChar char="■"/>
              <a:defRPr>
                <a:solidFill>
                  <a:srgbClr val="434343"/>
                </a:solidFill>
              </a:defRPr>
            </a:lvl9pPr>
          </a:lstStyle>
          <a:p>
            <a:endParaRPr/>
          </a:p>
        </p:txBody>
      </p:sp>
      <p:sp>
        <p:nvSpPr>
          <p:cNvPr id="1084" name="Google Shape;1084;p18"/>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lnSpc>
                <a:spcPct val="140000"/>
              </a:lnSpc>
              <a:spcBef>
                <a:spcPts val="0"/>
              </a:spcBef>
              <a:spcAft>
                <a:spcPts val="0"/>
              </a:spcAft>
              <a:buSzPts val="28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192988706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1085"/>
        <p:cNvGrpSpPr/>
        <p:nvPr/>
      </p:nvGrpSpPr>
      <p:grpSpPr>
        <a:xfrm>
          <a:off x="0" y="0"/>
          <a:ext cx="0" cy="0"/>
          <a:chOff x="0" y="0"/>
          <a:chExt cx="0" cy="0"/>
        </a:xfrm>
      </p:grpSpPr>
      <p:sp>
        <p:nvSpPr>
          <p:cNvPr id="1086" name="Google Shape;1086;p19"/>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087" name="Google Shape;1087;p19"/>
          <p:cNvSpPr txBox="1">
            <a:spLocks noGrp="1"/>
          </p:cNvSpPr>
          <p:nvPr>
            <p:ph type="title" idx="2"/>
          </p:nvPr>
        </p:nvSpPr>
        <p:spPr>
          <a:xfrm>
            <a:off x="829700" y="2613700"/>
            <a:ext cx="2391300" cy="346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0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088" name="Google Shape;1088;p19"/>
          <p:cNvSpPr txBox="1">
            <a:spLocks noGrp="1"/>
          </p:cNvSpPr>
          <p:nvPr>
            <p:ph type="subTitle" idx="1"/>
          </p:nvPr>
        </p:nvSpPr>
        <p:spPr>
          <a:xfrm>
            <a:off x="829725" y="2960200"/>
            <a:ext cx="2391300" cy="869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89" name="Google Shape;1089;p19"/>
          <p:cNvSpPr txBox="1">
            <a:spLocks noGrp="1"/>
          </p:cNvSpPr>
          <p:nvPr>
            <p:ph type="title" idx="3"/>
          </p:nvPr>
        </p:nvSpPr>
        <p:spPr>
          <a:xfrm>
            <a:off x="3376425" y="2613700"/>
            <a:ext cx="2391300" cy="346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0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090" name="Google Shape;1090;p19"/>
          <p:cNvSpPr txBox="1">
            <a:spLocks noGrp="1"/>
          </p:cNvSpPr>
          <p:nvPr>
            <p:ph type="subTitle" idx="4"/>
          </p:nvPr>
        </p:nvSpPr>
        <p:spPr>
          <a:xfrm>
            <a:off x="3376425" y="2960200"/>
            <a:ext cx="2391300" cy="869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91" name="Google Shape;1091;p19"/>
          <p:cNvSpPr txBox="1">
            <a:spLocks noGrp="1"/>
          </p:cNvSpPr>
          <p:nvPr>
            <p:ph type="title" idx="5"/>
          </p:nvPr>
        </p:nvSpPr>
        <p:spPr>
          <a:xfrm>
            <a:off x="5923150" y="2613700"/>
            <a:ext cx="2391300" cy="346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0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092" name="Google Shape;1092;p19"/>
          <p:cNvSpPr txBox="1">
            <a:spLocks noGrp="1"/>
          </p:cNvSpPr>
          <p:nvPr>
            <p:ph type="subTitle" idx="6"/>
          </p:nvPr>
        </p:nvSpPr>
        <p:spPr>
          <a:xfrm>
            <a:off x="5923150" y="2960200"/>
            <a:ext cx="2391300" cy="869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1093" name="Google Shape;1093;p19"/>
          <p:cNvGrpSpPr/>
          <p:nvPr/>
        </p:nvGrpSpPr>
        <p:grpSpPr>
          <a:xfrm>
            <a:off x="-274198" y="-6259"/>
            <a:ext cx="1159289" cy="1091309"/>
            <a:chOff x="3611750" y="1496100"/>
            <a:chExt cx="821550" cy="773375"/>
          </a:xfrm>
        </p:grpSpPr>
        <p:sp>
          <p:nvSpPr>
            <p:cNvPr id="1094" name="Google Shape;1094;p19"/>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5" name="Google Shape;1095;p19"/>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6" name="Google Shape;1096;p19"/>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7" name="Google Shape;1097;p19"/>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8" name="Google Shape;1098;p19"/>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9" name="Google Shape;1099;p19"/>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0" name="Google Shape;1100;p19"/>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1" name="Google Shape;1101;p19"/>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2" name="Google Shape;1102;p19"/>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3" name="Google Shape;1103;p19"/>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4" name="Google Shape;1104;p19"/>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5" name="Google Shape;1105;p19"/>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6" name="Google Shape;1106;p19"/>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7" name="Google Shape;1107;p19"/>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8" name="Google Shape;1108;p19"/>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9" name="Google Shape;1109;p19"/>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0" name="Google Shape;1110;p19"/>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11" name="Google Shape;1111;p19"/>
          <p:cNvGrpSpPr/>
          <p:nvPr/>
        </p:nvGrpSpPr>
        <p:grpSpPr>
          <a:xfrm rot="-4503473">
            <a:off x="8572971" y="3778457"/>
            <a:ext cx="794011" cy="747451"/>
            <a:chOff x="3611750" y="1496100"/>
            <a:chExt cx="821550" cy="773375"/>
          </a:xfrm>
        </p:grpSpPr>
        <p:sp>
          <p:nvSpPr>
            <p:cNvPr id="1112" name="Google Shape;1112;p19"/>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3" name="Google Shape;1113;p19"/>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4" name="Google Shape;1114;p19"/>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5" name="Google Shape;1115;p19"/>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6" name="Google Shape;1116;p19"/>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7" name="Google Shape;1117;p19"/>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8" name="Google Shape;1118;p19"/>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9" name="Google Shape;1119;p19"/>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0" name="Google Shape;1120;p19"/>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1" name="Google Shape;1121;p19"/>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2" name="Google Shape;1122;p19"/>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3" name="Google Shape;1123;p19"/>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4" name="Google Shape;1124;p19"/>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5" name="Google Shape;1125;p19"/>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6" name="Google Shape;1126;p19"/>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7" name="Google Shape;1127;p19"/>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8" name="Google Shape;1128;p19"/>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29" name="Google Shape;1129;p19"/>
          <p:cNvGrpSpPr/>
          <p:nvPr/>
        </p:nvGrpSpPr>
        <p:grpSpPr>
          <a:xfrm rot="-4503338">
            <a:off x="8241308" y="4242552"/>
            <a:ext cx="1100046" cy="1035541"/>
            <a:chOff x="3611750" y="1496100"/>
            <a:chExt cx="821550" cy="773375"/>
          </a:xfrm>
        </p:grpSpPr>
        <p:sp>
          <p:nvSpPr>
            <p:cNvPr id="1130" name="Google Shape;1130;p19"/>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1" name="Google Shape;1131;p19"/>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2" name="Google Shape;1132;p19"/>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3" name="Google Shape;1133;p19"/>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4" name="Google Shape;1134;p19"/>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5" name="Google Shape;1135;p19"/>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6" name="Google Shape;1136;p19"/>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7" name="Google Shape;1137;p19"/>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8" name="Google Shape;1138;p19"/>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9" name="Google Shape;1139;p19"/>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0" name="Google Shape;1140;p19"/>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1" name="Google Shape;1141;p19"/>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2" name="Google Shape;1142;p19"/>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3" name="Google Shape;1143;p19"/>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4" name="Google Shape;1144;p19"/>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5" name="Google Shape;1145;p19"/>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6" name="Google Shape;1146;p19"/>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14999663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1147"/>
        <p:cNvGrpSpPr/>
        <p:nvPr/>
      </p:nvGrpSpPr>
      <p:grpSpPr>
        <a:xfrm>
          <a:off x="0" y="0"/>
          <a:ext cx="0" cy="0"/>
          <a:chOff x="0" y="0"/>
          <a:chExt cx="0" cy="0"/>
        </a:xfrm>
      </p:grpSpPr>
      <p:sp>
        <p:nvSpPr>
          <p:cNvPr id="1148" name="Google Shape;1148;p20"/>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149" name="Google Shape;1149;p20"/>
          <p:cNvSpPr txBox="1">
            <a:spLocks noGrp="1"/>
          </p:cNvSpPr>
          <p:nvPr>
            <p:ph type="title" idx="2"/>
          </p:nvPr>
        </p:nvSpPr>
        <p:spPr>
          <a:xfrm>
            <a:off x="4129700" y="1650450"/>
            <a:ext cx="1978200" cy="4092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0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150" name="Google Shape;1150;p20"/>
          <p:cNvSpPr txBox="1">
            <a:spLocks noGrp="1"/>
          </p:cNvSpPr>
          <p:nvPr>
            <p:ph type="subTitle" idx="1"/>
          </p:nvPr>
        </p:nvSpPr>
        <p:spPr>
          <a:xfrm>
            <a:off x="4129700" y="2082825"/>
            <a:ext cx="1978200" cy="665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51" name="Google Shape;1151;p20"/>
          <p:cNvSpPr txBox="1">
            <a:spLocks noGrp="1"/>
          </p:cNvSpPr>
          <p:nvPr>
            <p:ph type="title" idx="3"/>
          </p:nvPr>
        </p:nvSpPr>
        <p:spPr>
          <a:xfrm>
            <a:off x="6445804" y="1650450"/>
            <a:ext cx="1978200" cy="4092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0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152" name="Google Shape;1152;p20"/>
          <p:cNvSpPr txBox="1">
            <a:spLocks noGrp="1"/>
          </p:cNvSpPr>
          <p:nvPr>
            <p:ph type="subTitle" idx="4"/>
          </p:nvPr>
        </p:nvSpPr>
        <p:spPr>
          <a:xfrm>
            <a:off x="6445804" y="2082825"/>
            <a:ext cx="1978200" cy="665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53" name="Google Shape;1153;p20"/>
          <p:cNvSpPr txBox="1">
            <a:spLocks noGrp="1"/>
          </p:cNvSpPr>
          <p:nvPr>
            <p:ph type="title" idx="5"/>
          </p:nvPr>
        </p:nvSpPr>
        <p:spPr>
          <a:xfrm>
            <a:off x="4129700" y="3083850"/>
            <a:ext cx="1978200" cy="4092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0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154" name="Google Shape;1154;p20"/>
          <p:cNvSpPr txBox="1">
            <a:spLocks noGrp="1"/>
          </p:cNvSpPr>
          <p:nvPr>
            <p:ph type="subTitle" idx="6"/>
          </p:nvPr>
        </p:nvSpPr>
        <p:spPr>
          <a:xfrm>
            <a:off x="4129700" y="3516225"/>
            <a:ext cx="1978200" cy="665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55" name="Google Shape;1155;p20"/>
          <p:cNvSpPr txBox="1">
            <a:spLocks noGrp="1"/>
          </p:cNvSpPr>
          <p:nvPr>
            <p:ph type="title" idx="7"/>
          </p:nvPr>
        </p:nvSpPr>
        <p:spPr>
          <a:xfrm>
            <a:off x="6445804" y="3083850"/>
            <a:ext cx="1978200" cy="4092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0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156" name="Google Shape;1156;p20"/>
          <p:cNvSpPr txBox="1">
            <a:spLocks noGrp="1"/>
          </p:cNvSpPr>
          <p:nvPr>
            <p:ph type="subTitle" idx="8"/>
          </p:nvPr>
        </p:nvSpPr>
        <p:spPr>
          <a:xfrm>
            <a:off x="6445804" y="3516225"/>
            <a:ext cx="1978200" cy="665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1157" name="Google Shape;1157;p20"/>
          <p:cNvGrpSpPr/>
          <p:nvPr/>
        </p:nvGrpSpPr>
        <p:grpSpPr>
          <a:xfrm rot="-4503338">
            <a:off x="8241308" y="4242552"/>
            <a:ext cx="1100046" cy="1035541"/>
            <a:chOff x="3611750" y="1496100"/>
            <a:chExt cx="821550" cy="773375"/>
          </a:xfrm>
        </p:grpSpPr>
        <p:sp>
          <p:nvSpPr>
            <p:cNvPr id="1158" name="Google Shape;1158;p20"/>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9" name="Google Shape;1159;p20"/>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0" name="Google Shape;1160;p20"/>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1" name="Google Shape;1161;p20"/>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2" name="Google Shape;1162;p20"/>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3" name="Google Shape;1163;p20"/>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4" name="Google Shape;1164;p20"/>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5" name="Google Shape;1165;p20"/>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6" name="Google Shape;1166;p20"/>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7" name="Google Shape;1167;p20"/>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8" name="Google Shape;1168;p20"/>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9" name="Google Shape;1169;p20"/>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0" name="Google Shape;1170;p20"/>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1" name="Google Shape;1171;p20"/>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2" name="Google Shape;1172;p20"/>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3" name="Google Shape;1173;p20"/>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4" name="Google Shape;1174;p20"/>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75" name="Google Shape;1175;p20"/>
          <p:cNvGrpSpPr/>
          <p:nvPr/>
        </p:nvGrpSpPr>
        <p:grpSpPr>
          <a:xfrm>
            <a:off x="-274198" y="-6259"/>
            <a:ext cx="1159289" cy="1091309"/>
            <a:chOff x="3611750" y="1496100"/>
            <a:chExt cx="821550" cy="773375"/>
          </a:xfrm>
        </p:grpSpPr>
        <p:sp>
          <p:nvSpPr>
            <p:cNvPr id="1176" name="Google Shape;1176;p20"/>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7" name="Google Shape;1177;p20"/>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8" name="Google Shape;1178;p20"/>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9" name="Google Shape;1179;p20"/>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0" name="Google Shape;1180;p20"/>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1" name="Google Shape;1181;p20"/>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2" name="Google Shape;1182;p20"/>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3" name="Google Shape;1183;p20"/>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4" name="Google Shape;1184;p20"/>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5" name="Google Shape;1185;p20"/>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6" name="Google Shape;1186;p20"/>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7" name="Google Shape;1187;p20"/>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8" name="Google Shape;1188;p20"/>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9" name="Google Shape;1189;p20"/>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0" name="Google Shape;1190;p20"/>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1" name="Google Shape;1191;p20"/>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2" name="Google Shape;1192;p20"/>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93" name="Google Shape;1193;p20"/>
          <p:cNvGrpSpPr/>
          <p:nvPr/>
        </p:nvGrpSpPr>
        <p:grpSpPr>
          <a:xfrm rot="-4503473">
            <a:off x="8572971" y="3778457"/>
            <a:ext cx="794011" cy="747451"/>
            <a:chOff x="3611750" y="1496100"/>
            <a:chExt cx="821550" cy="773375"/>
          </a:xfrm>
        </p:grpSpPr>
        <p:sp>
          <p:nvSpPr>
            <p:cNvPr id="1194" name="Google Shape;1194;p20"/>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5" name="Google Shape;1195;p20"/>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6" name="Google Shape;1196;p20"/>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7" name="Google Shape;1197;p20"/>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8" name="Google Shape;1198;p20"/>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9" name="Google Shape;1199;p20"/>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0" name="Google Shape;1200;p20"/>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1" name="Google Shape;1201;p20"/>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2" name="Google Shape;1202;p20"/>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3" name="Google Shape;1203;p20"/>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4" name="Google Shape;1204;p20"/>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5" name="Google Shape;1205;p20"/>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6" name="Google Shape;1206;p20"/>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7" name="Google Shape;1207;p20"/>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8" name="Google Shape;1208;p20"/>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9" name="Google Shape;1209;p20"/>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0" name="Google Shape;1210;p20"/>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68767424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1211"/>
        <p:cNvGrpSpPr/>
        <p:nvPr/>
      </p:nvGrpSpPr>
      <p:grpSpPr>
        <a:xfrm>
          <a:off x="0" y="0"/>
          <a:ext cx="0" cy="0"/>
          <a:chOff x="0" y="0"/>
          <a:chExt cx="0" cy="0"/>
        </a:xfrm>
      </p:grpSpPr>
      <p:sp>
        <p:nvSpPr>
          <p:cNvPr id="1212" name="Google Shape;1212;p21"/>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213" name="Google Shape;1213;p21"/>
          <p:cNvSpPr txBox="1">
            <a:spLocks noGrp="1"/>
          </p:cNvSpPr>
          <p:nvPr>
            <p:ph type="title" idx="2"/>
          </p:nvPr>
        </p:nvSpPr>
        <p:spPr>
          <a:xfrm>
            <a:off x="1101175" y="1938400"/>
            <a:ext cx="1986000" cy="371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0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214" name="Google Shape;1214;p21"/>
          <p:cNvSpPr txBox="1">
            <a:spLocks noGrp="1"/>
          </p:cNvSpPr>
          <p:nvPr>
            <p:ph type="subTitle" idx="1"/>
          </p:nvPr>
        </p:nvSpPr>
        <p:spPr>
          <a:xfrm>
            <a:off x="1101175" y="2339110"/>
            <a:ext cx="1986000" cy="477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15" name="Google Shape;1215;p21"/>
          <p:cNvSpPr txBox="1">
            <a:spLocks noGrp="1"/>
          </p:cNvSpPr>
          <p:nvPr>
            <p:ph type="title" idx="3"/>
          </p:nvPr>
        </p:nvSpPr>
        <p:spPr>
          <a:xfrm>
            <a:off x="3580410" y="1938400"/>
            <a:ext cx="1986000" cy="371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0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216" name="Google Shape;1216;p21"/>
          <p:cNvSpPr txBox="1">
            <a:spLocks noGrp="1"/>
          </p:cNvSpPr>
          <p:nvPr>
            <p:ph type="subTitle" idx="4"/>
          </p:nvPr>
        </p:nvSpPr>
        <p:spPr>
          <a:xfrm>
            <a:off x="3577510" y="2339110"/>
            <a:ext cx="1986000" cy="477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17" name="Google Shape;1217;p21"/>
          <p:cNvSpPr txBox="1">
            <a:spLocks noGrp="1"/>
          </p:cNvSpPr>
          <p:nvPr>
            <p:ph type="title" idx="5"/>
          </p:nvPr>
        </p:nvSpPr>
        <p:spPr>
          <a:xfrm>
            <a:off x="1101175" y="3721075"/>
            <a:ext cx="1986000" cy="370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0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218" name="Google Shape;1218;p21"/>
          <p:cNvSpPr txBox="1">
            <a:spLocks noGrp="1"/>
          </p:cNvSpPr>
          <p:nvPr>
            <p:ph type="subTitle" idx="6"/>
          </p:nvPr>
        </p:nvSpPr>
        <p:spPr>
          <a:xfrm>
            <a:off x="1101175" y="4123413"/>
            <a:ext cx="1986000" cy="4755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19" name="Google Shape;1219;p21"/>
          <p:cNvSpPr txBox="1">
            <a:spLocks noGrp="1"/>
          </p:cNvSpPr>
          <p:nvPr>
            <p:ph type="title" idx="7"/>
          </p:nvPr>
        </p:nvSpPr>
        <p:spPr>
          <a:xfrm>
            <a:off x="3577485" y="3726213"/>
            <a:ext cx="1986000" cy="372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0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220" name="Google Shape;1220;p21"/>
          <p:cNvSpPr txBox="1">
            <a:spLocks noGrp="1"/>
          </p:cNvSpPr>
          <p:nvPr>
            <p:ph type="subTitle" idx="8"/>
          </p:nvPr>
        </p:nvSpPr>
        <p:spPr>
          <a:xfrm>
            <a:off x="3577535" y="4125891"/>
            <a:ext cx="1986000" cy="478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21" name="Google Shape;1221;p21"/>
          <p:cNvSpPr txBox="1">
            <a:spLocks noGrp="1"/>
          </p:cNvSpPr>
          <p:nvPr>
            <p:ph type="title" idx="9"/>
          </p:nvPr>
        </p:nvSpPr>
        <p:spPr>
          <a:xfrm>
            <a:off x="6056725" y="1938400"/>
            <a:ext cx="1986000" cy="371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0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222" name="Google Shape;1222;p21"/>
          <p:cNvSpPr txBox="1">
            <a:spLocks noGrp="1"/>
          </p:cNvSpPr>
          <p:nvPr>
            <p:ph type="subTitle" idx="13"/>
          </p:nvPr>
        </p:nvSpPr>
        <p:spPr>
          <a:xfrm>
            <a:off x="6056727" y="2339110"/>
            <a:ext cx="1986000" cy="477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23" name="Google Shape;1223;p21"/>
          <p:cNvSpPr txBox="1">
            <a:spLocks noGrp="1"/>
          </p:cNvSpPr>
          <p:nvPr>
            <p:ph type="title" idx="14"/>
          </p:nvPr>
        </p:nvSpPr>
        <p:spPr>
          <a:xfrm>
            <a:off x="6053875" y="3728213"/>
            <a:ext cx="1986000" cy="377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0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224" name="Google Shape;1224;p21"/>
          <p:cNvSpPr txBox="1">
            <a:spLocks noGrp="1"/>
          </p:cNvSpPr>
          <p:nvPr>
            <p:ph type="subTitle" idx="15"/>
          </p:nvPr>
        </p:nvSpPr>
        <p:spPr>
          <a:xfrm>
            <a:off x="6053877" y="4118475"/>
            <a:ext cx="19860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1225" name="Google Shape;1225;p21"/>
          <p:cNvGrpSpPr/>
          <p:nvPr/>
        </p:nvGrpSpPr>
        <p:grpSpPr>
          <a:xfrm rot="-2390044">
            <a:off x="-244568" y="4130125"/>
            <a:ext cx="1100032" cy="1035527"/>
            <a:chOff x="3611750" y="1496100"/>
            <a:chExt cx="821550" cy="773375"/>
          </a:xfrm>
        </p:grpSpPr>
        <p:sp>
          <p:nvSpPr>
            <p:cNvPr id="1226" name="Google Shape;1226;p21"/>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7" name="Google Shape;1227;p21"/>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8" name="Google Shape;1228;p21"/>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9" name="Google Shape;1229;p21"/>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0" name="Google Shape;1230;p21"/>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1" name="Google Shape;1231;p21"/>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2" name="Google Shape;1232;p21"/>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3" name="Google Shape;1233;p21"/>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4" name="Google Shape;1234;p21"/>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5" name="Google Shape;1235;p21"/>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6" name="Google Shape;1236;p21"/>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7" name="Google Shape;1237;p21"/>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8" name="Google Shape;1238;p21"/>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9" name="Google Shape;1239;p21"/>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0" name="Google Shape;1240;p21"/>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1" name="Google Shape;1241;p21"/>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2" name="Google Shape;1242;p21"/>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43" name="Google Shape;1243;p21"/>
          <p:cNvGrpSpPr/>
          <p:nvPr/>
        </p:nvGrpSpPr>
        <p:grpSpPr>
          <a:xfrm>
            <a:off x="-223970" y="4633344"/>
            <a:ext cx="1159289" cy="1091309"/>
            <a:chOff x="3611750" y="1496100"/>
            <a:chExt cx="821550" cy="773375"/>
          </a:xfrm>
        </p:grpSpPr>
        <p:sp>
          <p:nvSpPr>
            <p:cNvPr id="1244" name="Google Shape;1244;p21"/>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5" name="Google Shape;1245;p21"/>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6" name="Google Shape;1246;p21"/>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7" name="Google Shape;1247;p21"/>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8" name="Google Shape;1248;p21"/>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9" name="Google Shape;1249;p21"/>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0" name="Google Shape;1250;p21"/>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1" name="Google Shape;1251;p21"/>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2" name="Google Shape;1252;p21"/>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3" name="Google Shape;1253;p21"/>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4" name="Google Shape;1254;p21"/>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5" name="Google Shape;1255;p21"/>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6" name="Google Shape;1256;p21"/>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7" name="Google Shape;1257;p21"/>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8" name="Google Shape;1258;p21"/>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9" name="Google Shape;1259;p21"/>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0" name="Google Shape;1260;p21"/>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61" name="Google Shape;1261;p21"/>
          <p:cNvGrpSpPr/>
          <p:nvPr/>
        </p:nvGrpSpPr>
        <p:grpSpPr>
          <a:xfrm rot="10381071">
            <a:off x="8524878" y="-222342"/>
            <a:ext cx="947641" cy="1717597"/>
            <a:chOff x="5329525" y="1305350"/>
            <a:chExt cx="595325" cy="1079025"/>
          </a:xfrm>
        </p:grpSpPr>
        <p:sp>
          <p:nvSpPr>
            <p:cNvPr id="1262" name="Google Shape;1262;p21"/>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3" name="Google Shape;1263;p21"/>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4" name="Google Shape;1264;p21"/>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5" name="Google Shape;1265;p21"/>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6" name="Google Shape;1266;p21"/>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7" name="Google Shape;1267;p21"/>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8" name="Google Shape;1268;p21"/>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9" name="Google Shape;1269;p21"/>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0" name="Google Shape;1270;p21"/>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1" name="Google Shape;1271;p21"/>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72" name="Google Shape;1272;p21"/>
          <p:cNvGrpSpPr/>
          <p:nvPr/>
        </p:nvGrpSpPr>
        <p:grpSpPr>
          <a:xfrm rot="9900035">
            <a:off x="-274079" y="-369995"/>
            <a:ext cx="1159271" cy="1091292"/>
            <a:chOff x="3611750" y="1496100"/>
            <a:chExt cx="821550" cy="773375"/>
          </a:xfrm>
        </p:grpSpPr>
        <p:sp>
          <p:nvSpPr>
            <p:cNvPr id="1273" name="Google Shape;1273;p21"/>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4" name="Google Shape;1274;p21"/>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5" name="Google Shape;1275;p21"/>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6" name="Google Shape;1276;p21"/>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7" name="Google Shape;1277;p21"/>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8" name="Google Shape;1278;p21"/>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9" name="Google Shape;1279;p21"/>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0" name="Google Shape;1280;p21"/>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1" name="Google Shape;1281;p21"/>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2" name="Google Shape;1282;p21"/>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3" name="Google Shape;1283;p21"/>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4" name="Google Shape;1284;p21"/>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5" name="Google Shape;1285;p21"/>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6" name="Google Shape;1286;p21"/>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7" name="Google Shape;1287;p21"/>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8" name="Google Shape;1288;p21"/>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9" name="Google Shape;1289;p21"/>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90" name="Google Shape;1290;p21"/>
          <p:cNvGrpSpPr/>
          <p:nvPr/>
        </p:nvGrpSpPr>
        <p:grpSpPr>
          <a:xfrm rot="-4503580">
            <a:off x="8286658" y="3243182"/>
            <a:ext cx="1291852" cy="1216099"/>
            <a:chOff x="3611750" y="1496100"/>
            <a:chExt cx="821550" cy="773375"/>
          </a:xfrm>
        </p:grpSpPr>
        <p:sp>
          <p:nvSpPr>
            <p:cNvPr id="1291" name="Google Shape;1291;p21"/>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2" name="Google Shape;1292;p21"/>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3" name="Google Shape;1293;p21"/>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4" name="Google Shape;1294;p21"/>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5" name="Google Shape;1295;p21"/>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6" name="Google Shape;1296;p21"/>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7" name="Google Shape;1297;p21"/>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8" name="Google Shape;1298;p21"/>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9" name="Google Shape;1299;p21"/>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0" name="Google Shape;1300;p21"/>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1" name="Google Shape;1301;p21"/>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2" name="Google Shape;1302;p21"/>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3" name="Google Shape;1303;p21"/>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4" name="Google Shape;1304;p21"/>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5" name="Google Shape;1305;p21"/>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6" name="Google Shape;1306;p21"/>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7" name="Google Shape;1307;p21"/>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08" name="Google Shape;1308;p21"/>
          <p:cNvGrpSpPr/>
          <p:nvPr/>
        </p:nvGrpSpPr>
        <p:grpSpPr>
          <a:xfrm rot="-4503338">
            <a:off x="8241308" y="4242552"/>
            <a:ext cx="1100046" cy="1035541"/>
            <a:chOff x="3611750" y="1496100"/>
            <a:chExt cx="821550" cy="773375"/>
          </a:xfrm>
        </p:grpSpPr>
        <p:sp>
          <p:nvSpPr>
            <p:cNvPr id="1309" name="Google Shape;1309;p21"/>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0" name="Google Shape;1310;p21"/>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1" name="Google Shape;1311;p21"/>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2" name="Google Shape;1312;p21"/>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3" name="Google Shape;1313;p21"/>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4" name="Google Shape;1314;p21"/>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5" name="Google Shape;1315;p21"/>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6" name="Google Shape;1316;p21"/>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7" name="Google Shape;1317;p21"/>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8" name="Google Shape;1318;p21"/>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9" name="Google Shape;1319;p21"/>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0" name="Google Shape;1320;p21"/>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1" name="Google Shape;1321;p21"/>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2" name="Google Shape;1322;p21"/>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3" name="Google Shape;1323;p21"/>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4" name="Google Shape;1324;p21"/>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5" name="Google Shape;1325;p21"/>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419020072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1326"/>
        <p:cNvGrpSpPr/>
        <p:nvPr/>
      </p:nvGrpSpPr>
      <p:grpSpPr>
        <a:xfrm>
          <a:off x="0" y="0"/>
          <a:ext cx="0" cy="0"/>
          <a:chOff x="0" y="0"/>
          <a:chExt cx="0" cy="0"/>
        </a:xfrm>
      </p:grpSpPr>
      <p:sp>
        <p:nvSpPr>
          <p:cNvPr id="1327" name="Google Shape;1327;p22"/>
          <p:cNvSpPr txBox="1">
            <a:spLocks noGrp="1"/>
          </p:cNvSpPr>
          <p:nvPr>
            <p:ph type="title" hasCustomPrompt="1"/>
          </p:nvPr>
        </p:nvSpPr>
        <p:spPr>
          <a:xfrm>
            <a:off x="2223600" y="670225"/>
            <a:ext cx="4696800" cy="768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4500">
                <a:solidFill>
                  <a:schemeClr val="accent4"/>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1328" name="Google Shape;1328;p22"/>
          <p:cNvSpPr txBox="1">
            <a:spLocks noGrp="1"/>
          </p:cNvSpPr>
          <p:nvPr>
            <p:ph type="subTitle" idx="1"/>
          </p:nvPr>
        </p:nvSpPr>
        <p:spPr>
          <a:xfrm>
            <a:off x="2223600" y="1439125"/>
            <a:ext cx="4696800" cy="3945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PT Sans"/>
              <a:buNone/>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9pPr>
          </a:lstStyle>
          <a:p>
            <a:endParaRPr/>
          </a:p>
        </p:txBody>
      </p:sp>
      <p:sp>
        <p:nvSpPr>
          <p:cNvPr id="1329" name="Google Shape;1329;p22"/>
          <p:cNvSpPr txBox="1">
            <a:spLocks noGrp="1"/>
          </p:cNvSpPr>
          <p:nvPr>
            <p:ph type="title" idx="2" hasCustomPrompt="1"/>
          </p:nvPr>
        </p:nvSpPr>
        <p:spPr>
          <a:xfrm>
            <a:off x="2223600" y="1954311"/>
            <a:ext cx="4696800" cy="768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4500">
                <a:solidFill>
                  <a:schemeClr val="accent5"/>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1330" name="Google Shape;1330;p22"/>
          <p:cNvSpPr txBox="1">
            <a:spLocks noGrp="1"/>
          </p:cNvSpPr>
          <p:nvPr>
            <p:ph type="subTitle" idx="3"/>
          </p:nvPr>
        </p:nvSpPr>
        <p:spPr>
          <a:xfrm>
            <a:off x="2223600" y="2758948"/>
            <a:ext cx="4696800" cy="3945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PT Sans"/>
              <a:buNone/>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9pPr>
          </a:lstStyle>
          <a:p>
            <a:endParaRPr/>
          </a:p>
        </p:txBody>
      </p:sp>
      <p:sp>
        <p:nvSpPr>
          <p:cNvPr id="1331" name="Google Shape;1331;p22"/>
          <p:cNvSpPr txBox="1">
            <a:spLocks noGrp="1"/>
          </p:cNvSpPr>
          <p:nvPr>
            <p:ph type="title" idx="4" hasCustomPrompt="1"/>
          </p:nvPr>
        </p:nvSpPr>
        <p:spPr>
          <a:xfrm>
            <a:off x="2223600" y="3265638"/>
            <a:ext cx="4696800" cy="768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45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1332" name="Google Shape;1332;p22"/>
          <p:cNvSpPr txBox="1">
            <a:spLocks noGrp="1"/>
          </p:cNvSpPr>
          <p:nvPr>
            <p:ph type="subTitle" idx="5"/>
          </p:nvPr>
        </p:nvSpPr>
        <p:spPr>
          <a:xfrm>
            <a:off x="2223600" y="4078770"/>
            <a:ext cx="4696800" cy="3945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PT Sans"/>
              <a:buNone/>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9pPr>
          </a:lstStyle>
          <a:p>
            <a:endParaRPr/>
          </a:p>
        </p:txBody>
      </p:sp>
      <p:grpSp>
        <p:nvGrpSpPr>
          <p:cNvPr id="1333" name="Google Shape;1333;p22"/>
          <p:cNvGrpSpPr/>
          <p:nvPr/>
        </p:nvGrpSpPr>
        <p:grpSpPr>
          <a:xfrm rot="-430491" flipH="1">
            <a:off x="-493316" y="2096777"/>
            <a:ext cx="1859413" cy="3370180"/>
            <a:chOff x="5329525" y="1305350"/>
            <a:chExt cx="595325" cy="1079025"/>
          </a:xfrm>
        </p:grpSpPr>
        <p:sp>
          <p:nvSpPr>
            <p:cNvPr id="1334" name="Google Shape;1334;p22"/>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5" name="Google Shape;1335;p22"/>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6" name="Google Shape;1336;p22"/>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7" name="Google Shape;1337;p22"/>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8" name="Google Shape;1338;p22"/>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9" name="Google Shape;1339;p22"/>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0" name="Google Shape;1340;p22"/>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1" name="Google Shape;1341;p22"/>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2" name="Google Shape;1342;p22"/>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3" name="Google Shape;1343;p22"/>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44" name="Google Shape;1344;p22"/>
          <p:cNvGrpSpPr/>
          <p:nvPr/>
        </p:nvGrpSpPr>
        <p:grpSpPr>
          <a:xfrm rot="-2552483">
            <a:off x="297150" y="2322512"/>
            <a:ext cx="1232522" cy="2233943"/>
            <a:chOff x="5329525" y="1305350"/>
            <a:chExt cx="595325" cy="1079025"/>
          </a:xfrm>
        </p:grpSpPr>
        <p:sp>
          <p:nvSpPr>
            <p:cNvPr id="1345" name="Google Shape;1345;p22"/>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6" name="Google Shape;1346;p22"/>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7" name="Google Shape;1347;p22"/>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8" name="Google Shape;1348;p22"/>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9" name="Google Shape;1349;p22"/>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0" name="Google Shape;1350;p22"/>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1" name="Google Shape;1351;p22"/>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2" name="Google Shape;1352;p22"/>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3" name="Google Shape;1353;p22"/>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4" name="Google Shape;1354;p22"/>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55" name="Google Shape;1355;p22"/>
          <p:cNvGrpSpPr/>
          <p:nvPr/>
        </p:nvGrpSpPr>
        <p:grpSpPr>
          <a:xfrm rot="-362166" flipH="1">
            <a:off x="7546946" y="-173674"/>
            <a:ext cx="1232488" cy="2233882"/>
            <a:chOff x="5329525" y="1305350"/>
            <a:chExt cx="595325" cy="1079025"/>
          </a:xfrm>
        </p:grpSpPr>
        <p:sp>
          <p:nvSpPr>
            <p:cNvPr id="1356" name="Google Shape;1356;p22"/>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7" name="Google Shape;1357;p22"/>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8" name="Google Shape;1358;p22"/>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9" name="Google Shape;1359;p22"/>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0" name="Google Shape;1360;p22"/>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1" name="Google Shape;1361;p22"/>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2" name="Google Shape;1362;p22"/>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3" name="Google Shape;1363;p22"/>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4" name="Google Shape;1364;p22"/>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5" name="Google Shape;1365;p22"/>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66" name="Google Shape;1366;p22"/>
          <p:cNvGrpSpPr/>
          <p:nvPr/>
        </p:nvGrpSpPr>
        <p:grpSpPr>
          <a:xfrm rot="-2484274">
            <a:off x="7805064" y="-873896"/>
            <a:ext cx="1859413" cy="3370180"/>
            <a:chOff x="5329525" y="1305350"/>
            <a:chExt cx="595325" cy="1079025"/>
          </a:xfrm>
        </p:grpSpPr>
        <p:sp>
          <p:nvSpPr>
            <p:cNvPr id="1367" name="Google Shape;1367;p22"/>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8" name="Google Shape;1368;p22"/>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9" name="Google Shape;1369;p22"/>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0" name="Google Shape;1370;p22"/>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1" name="Google Shape;1371;p22"/>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2" name="Google Shape;1372;p22"/>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3" name="Google Shape;1373;p22"/>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4" name="Google Shape;1374;p22"/>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5" name="Google Shape;1375;p22"/>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6" name="Google Shape;1376;p22"/>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71027177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1377"/>
        <p:cNvGrpSpPr/>
        <p:nvPr/>
      </p:nvGrpSpPr>
      <p:grpSpPr>
        <a:xfrm>
          <a:off x="0" y="0"/>
          <a:ext cx="0" cy="0"/>
          <a:chOff x="0" y="0"/>
          <a:chExt cx="0" cy="0"/>
        </a:xfrm>
      </p:grpSpPr>
      <p:sp>
        <p:nvSpPr>
          <p:cNvPr id="1378" name="Google Shape;1378;p23"/>
          <p:cNvSpPr txBox="1">
            <a:spLocks noGrp="1"/>
          </p:cNvSpPr>
          <p:nvPr>
            <p:ph type="title"/>
          </p:nvPr>
        </p:nvSpPr>
        <p:spPr>
          <a:xfrm>
            <a:off x="1094475" y="784663"/>
            <a:ext cx="3434700" cy="8730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sz="50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379" name="Google Shape;1379;p23"/>
          <p:cNvSpPr txBox="1">
            <a:spLocks noGrp="1"/>
          </p:cNvSpPr>
          <p:nvPr>
            <p:ph type="subTitle" idx="1"/>
          </p:nvPr>
        </p:nvSpPr>
        <p:spPr>
          <a:xfrm>
            <a:off x="1087575" y="1767338"/>
            <a:ext cx="3434700" cy="14265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80" name="Google Shape;1380;p23"/>
          <p:cNvSpPr txBox="1"/>
          <p:nvPr/>
        </p:nvSpPr>
        <p:spPr>
          <a:xfrm>
            <a:off x="1094475" y="3251188"/>
            <a:ext cx="3000000" cy="6156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300"/>
              </a:spcBef>
              <a:spcAft>
                <a:spcPts val="0"/>
              </a:spcAft>
              <a:buNone/>
            </a:pPr>
            <a:r>
              <a:rPr lang="en" sz="1000">
                <a:solidFill>
                  <a:schemeClr val="dk2"/>
                </a:solidFill>
                <a:latin typeface="Open Sans"/>
                <a:ea typeface="Open Sans"/>
                <a:cs typeface="Open Sans"/>
                <a:sym typeface="Open Sans"/>
              </a:rPr>
              <a:t>CREDITS: This presentation template was created by </a:t>
            </a:r>
            <a:r>
              <a:rPr lang="en" sz="1000" b="1">
                <a:solidFill>
                  <a:schemeClr val="dk2"/>
                </a:solidFill>
                <a:uFill>
                  <a:noFill/>
                </a:uFill>
                <a:latin typeface="Open Sans"/>
                <a:ea typeface="Open Sans"/>
                <a:cs typeface="Open Sans"/>
                <a:sym typeface="Open Sans"/>
                <a:hlinkClick r:id="rId2">
                  <a:extLst>
                    <a:ext uri="{A12FA001-AC4F-418D-AE19-62706E023703}">
                      <ahyp:hlinkClr xmlns:ahyp="http://schemas.microsoft.com/office/drawing/2018/hyperlinkcolor" val="tx"/>
                    </a:ext>
                  </a:extLst>
                </a:hlinkClick>
              </a:rPr>
              <a:t>Slidesgo</a:t>
            </a:r>
            <a:r>
              <a:rPr lang="en" sz="1000">
                <a:solidFill>
                  <a:schemeClr val="dk2"/>
                </a:solidFill>
                <a:latin typeface="Open Sans"/>
                <a:ea typeface="Open Sans"/>
                <a:cs typeface="Open Sans"/>
                <a:sym typeface="Open Sans"/>
              </a:rPr>
              <a:t>, including icons by </a:t>
            </a:r>
            <a:r>
              <a:rPr lang="en" sz="1000" b="1">
                <a:solidFill>
                  <a:schemeClr val="dk2"/>
                </a:solidFill>
                <a:uFill>
                  <a:noFill/>
                </a:uFill>
                <a:latin typeface="Open Sans"/>
                <a:ea typeface="Open Sans"/>
                <a:cs typeface="Open Sans"/>
                <a:sym typeface="Open Sans"/>
                <a:hlinkClick r:id="rId3">
                  <a:extLst>
                    <a:ext uri="{A12FA001-AC4F-418D-AE19-62706E023703}">
                      <ahyp:hlinkClr xmlns:ahyp="http://schemas.microsoft.com/office/drawing/2018/hyperlinkcolor" val="tx"/>
                    </a:ext>
                  </a:extLst>
                </a:hlinkClick>
              </a:rPr>
              <a:t>Flaticon</a:t>
            </a:r>
            <a:r>
              <a:rPr lang="en" sz="1000" b="1">
                <a:solidFill>
                  <a:schemeClr val="dk2"/>
                </a:solidFill>
                <a:latin typeface="Open Sans"/>
                <a:ea typeface="Open Sans"/>
                <a:cs typeface="Open Sans"/>
                <a:sym typeface="Open Sans"/>
              </a:rPr>
              <a:t> </a:t>
            </a:r>
            <a:r>
              <a:rPr lang="en" sz="1000">
                <a:solidFill>
                  <a:schemeClr val="dk2"/>
                </a:solidFill>
                <a:latin typeface="Open Sans"/>
                <a:ea typeface="Open Sans"/>
                <a:cs typeface="Open Sans"/>
                <a:sym typeface="Open Sans"/>
              </a:rPr>
              <a:t>and infographics &amp; images by </a:t>
            </a:r>
            <a:r>
              <a:rPr lang="en" sz="1000" b="1">
                <a:solidFill>
                  <a:schemeClr val="dk2"/>
                </a:solidFill>
                <a:uFill>
                  <a:noFill/>
                </a:uFill>
                <a:latin typeface="Open Sans"/>
                <a:ea typeface="Open Sans"/>
                <a:cs typeface="Open Sans"/>
                <a:sym typeface="Open Sans"/>
                <a:hlinkClick r:id="rId4">
                  <a:extLst>
                    <a:ext uri="{A12FA001-AC4F-418D-AE19-62706E023703}">
                      <ahyp:hlinkClr xmlns:ahyp="http://schemas.microsoft.com/office/drawing/2018/hyperlinkcolor" val="tx"/>
                    </a:ext>
                  </a:extLst>
                </a:hlinkClick>
              </a:rPr>
              <a:t>Freepik</a:t>
            </a:r>
            <a:endParaRPr sz="1000" b="1">
              <a:solidFill>
                <a:schemeClr val="dk2"/>
              </a:solidFill>
              <a:latin typeface="Open Sans"/>
              <a:ea typeface="Open Sans"/>
              <a:cs typeface="Open Sans"/>
              <a:sym typeface="Open Sans"/>
            </a:endParaRPr>
          </a:p>
        </p:txBody>
      </p:sp>
      <p:grpSp>
        <p:nvGrpSpPr>
          <p:cNvPr id="1381" name="Google Shape;1381;p23"/>
          <p:cNvGrpSpPr/>
          <p:nvPr/>
        </p:nvGrpSpPr>
        <p:grpSpPr>
          <a:xfrm rot="-2390044">
            <a:off x="-244568" y="4130125"/>
            <a:ext cx="1100032" cy="1035527"/>
            <a:chOff x="3611750" y="1496100"/>
            <a:chExt cx="821550" cy="773375"/>
          </a:xfrm>
        </p:grpSpPr>
        <p:sp>
          <p:nvSpPr>
            <p:cNvPr id="1382" name="Google Shape;1382;p23"/>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3" name="Google Shape;1383;p23"/>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4" name="Google Shape;1384;p23"/>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5" name="Google Shape;1385;p23"/>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6" name="Google Shape;1386;p23"/>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7" name="Google Shape;1387;p23"/>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8" name="Google Shape;1388;p23"/>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9" name="Google Shape;1389;p23"/>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0" name="Google Shape;1390;p23"/>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1" name="Google Shape;1391;p23"/>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2" name="Google Shape;1392;p23"/>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3" name="Google Shape;1393;p23"/>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4" name="Google Shape;1394;p23"/>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5" name="Google Shape;1395;p23"/>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6" name="Google Shape;1396;p23"/>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7" name="Google Shape;1397;p23"/>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8" name="Google Shape;1398;p23"/>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99" name="Google Shape;1399;p23"/>
          <p:cNvGrpSpPr/>
          <p:nvPr/>
        </p:nvGrpSpPr>
        <p:grpSpPr>
          <a:xfrm>
            <a:off x="-223970" y="4633344"/>
            <a:ext cx="1159289" cy="1091309"/>
            <a:chOff x="3611750" y="1496100"/>
            <a:chExt cx="821550" cy="773375"/>
          </a:xfrm>
        </p:grpSpPr>
        <p:sp>
          <p:nvSpPr>
            <p:cNvPr id="1400" name="Google Shape;1400;p23"/>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1" name="Google Shape;1401;p23"/>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2" name="Google Shape;1402;p23"/>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3" name="Google Shape;1403;p23"/>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4" name="Google Shape;1404;p23"/>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5" name="Google Shape;1405;p23"/>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6" name="Google Shape;1406;p23"/>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7" name="Google Shape;1407;p23"/>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8" name="Google Shape;1408;p23"/>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9" name="Google Shape;1409;p23"/>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0" name="Google Shape;1410;p23"/>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1" name="Google Shape;1411;p23"/>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2" name="Google Shape;1412;p23"/>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3" name="Google Shape;1413;p23"/>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4" name="Google Shape;1414;p23"/>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5" name="Google Shape;1415;p23"/>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6" name="Google Shape;1416;p23"/>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17" name="Google Shape;1417;p23"/>
          <p:cNvGrpSpPr/>
          <p:nvPr/>
        </p:nvGrpSpPr>
        <p:grpSpPr>
          <a:xfrm rot="10381071">
            <a:off x="8524878" y="-222342"/>
            <a:ext cx="947641" cy="1717597"/>
            <a:chOff x="5329525" y="1305350"/>
            <a:chExt cx="595325" cy="1079025"/>
          </a:xfrm>
        </p:grpSpPr>
        <p:sp>
          <p:nvSpPr>
            <p:cNvPr id="1418" name="Google Shape;1418;p23"/>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9" name="Google Shape;1419;p23"/>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0" name="Google Shape;1420;p23"/>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1" name="Google Shape;1421;p23"/>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2" name="Google Shape;1422;p23"/>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3" name="Google Shape;1423;p23"/>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4" name="Google Shape;1424;p23"/>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5" name="Google Shape;1425;p23"/>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6" name="Google Shape;1426;p23"/>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7" name="Google Shape;1427;p23"/>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28" name="Google Shape;1428;p23"/>
          <p:cNvGrpSpPr/>
          <p:nvPr/>
        </p:nvGrpSpPr>
        <p:grpSpPr>
          <a:xfrm rot="9900035">
            <a:off x="-274079" y="-369995"/>
            <a:ext cx="1159271" cy="1091292"/>
            <a:chOff x="3611750" y="1496100"/>
            <a:chExt cx="821550" cy="773375"/>
          </a:xfrm>
        </p:grpSpPr>
        <p:sp>
          <p:nvSpPr>
            <p:cNvPr id="1429" name="Google Shape;1429;p23"/>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0" name="Google Shape;1430;p23"/>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1" name="Google Shape;1431;p23"/>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2" name="Google Shape;1432;p23"/>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3" name="Google Shape;1433;p23"/>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4" name="Google Shape;1434;p23"/>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5" name="Google Shape;1435;p23"/>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6" name="Google Shape;1436;p23"/>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7" name="Google Shape;1437;p23"/>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8" name="Google Shape;1438;p23"/>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9" name="Google Shape;1439;p23"/>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0" name="Google Shape;1440;p23"/>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1" name="Google Shape;1441;p23"/>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2" name="Google Shape;1442;p23"/>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3" name="Google Shape;1443;p23"/>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4" name="Google Shape;1444;p23"/>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5" name="Google Shape;1445;p23"/>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46" name="Google Shape;1446;p23"/>
          <p:cNvGrpSpPr/>
          <p:nvPr/>
        </p:nvGrpSpPr>
        <p:grpSpPr>
          <a:xfrm rot="-4503580">
            <a:off x="8286658" y="3243182"/>
            <a:ext cx="1291852" cy="1216099"/>
            <a:chOff x="3611750" y="1496100"/>
            <a:chExt cx="821550" cy="773375"/>
          </a:xfrm>
        </p:grpSpPr>
        <p:sp>
          <p:nvSpPr>
            <p:cNvPr id="1447" name="Google Shape;1447;p23"/>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8" name="Google Shape;1448;p23"/>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9" name="Google Shape;1449;p23"/>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0" name="Google Shape;1450;p23"/>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1" name="Google Shape;1451;p23"/>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2" name="Google Shape;1452;p23"/>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3" name="Google Shape;1453;p23"/>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4" name="Google Shape;1454;p23"/>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5" name="Google Shape;1455;p23"/>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6" name="Google Shape;1456;p23"/>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7" name="Google Shape;1457;p23"/>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8" name="Google Shape;1458;p23"/>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9" name="Google Shape;1459;p23"/>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0" name="Google Shape;1460;p23"/>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1" name="Google Shape;1461;p23"/>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2" name="Google Shape;1462;p23"/>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3" name="Google Shape;1463;p23"/>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64" name="Google Shape;1464;p23"/>
          <p:cNvGrpSpPr/>
          <p:nvPr/>
        </p:nvGrpSpPr>
        <p:grpSpPr>
          <a:xfrm rot="-4503338">
            <a:off x="8241308" y="4242552"/>
            <a:ext cx="1100046" cy="1035541"/>
            <a:chOff x="3611750" y="1496100"/>
            <a:chExt cx="821550" cy="773375"/>
          </a:xfrm>
        </p:grpSpPr>
        <p:sp>
          <p:nvSpPr>
            <p:cNvPr id="1465" name="Google Shape;1465;p23"/>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6" name="Google Shape;1466;p23"/>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7" name="Google Shape;1467;p23"/>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8" name="Google Shape;1468;p23"/>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9" name="Google Shape;1469;p23"/>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0" name="Google Shape;1470;p23"/>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1" name="Google Shape;1471;p23"/>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2" name="Google Shape;1472;p23"/>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3" name="Google Shape;1473;p23"/>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4" name="Google Shape;1474;p23"/>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5" name="Google Shape;1475;p23"/>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6" name="Google Shape;1476;p23"/>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7" name="Google Shape;1477;p23"/>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8" name="Google Shape;1478;p23"/>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9" name="Google Shape;1479;p23"/>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0" name="Google Shape;1480;p23"/>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1" name="Google Shape;1481;p23"/>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400483201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482"/>
        <p:cNvGrpSpPr/>
        <p:nvPr/>
      </p:nvGrpSpPr>
      <p:grpSpPr>
        <a:xfrm>
          <a:off x="0" y="0"/>
          <a:ext cx="0" cy="0"/>
          <a:chOff x="0" y="0"/>
          <a:chExt cx="0" cy="0"/>
        </a:xfrm>
      </p:grpSpPr>
    </p:spTree>
    <p:extLst>
      <p:ext uri="{BB962C8B-B14F-4D97-AF65-F5344CB8AC3E}">
        <p14:creationId xmlns:p14="http://schemas.microsoft.com/office/powerpoint/2010/main" val="286473018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483"/>
        <p:cNvGrpSpPr/>
        <p:nvPr/>
      </p:nvGrpSpPr>
      <p:grpSpPr>
        <a:xfrm>
          <a:off x="0" y="0"/>
          <a:ext cx="0" cy="0"/>
          <a:chOff x="0" y="0"/>
          <a:chExt cx="0" cy="0"/>
        </a:xfrm>
      </p:grpSpPr>
      <p:grpSp>
        <p:nvGrpSpPr>
          <p:cNvPr id="1484" name="Google Shape;1484;p25"/>
          <p:cNvGrpSpPr/>
          <p:nvPr/>
        </p:nvGrpSpPr>
        <p:grpSpPr>
          <a:xfrm rot="-430491" flipH="1">
            <a:off x="-493316" y="2096777"/>
            <a:ext cx="1859413" cy="3370180"/>
            <a:chOff x="5329525" y="1305350"/>
            <a:chExt cx="595325" cy="1079025"/>
          </a:xfrm>
        </p:grpSpPr>
        <p:sp>
          <p:nvSpPr>
            <p:cNvPr id="1485" name="Google Shape;1485;p25"/>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6" name="Google Shape;1486;p25"/>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7" name="Google Shape;1487;p25"/>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8" name="Google Shape;1488;p25"/>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9" name="Google Shape;1489;p25"/>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0" name="Google Shape;1490;p25"/>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1" name="Google Shape;1491;p25"/>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2" name="Google Shape;1492;p25"/>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3" name="Google Shape;1493;p25"/>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4" name="Google Shape;1494;p25"/>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95" name="Google Shape;1495;p25"/>
          <p:cNvGrpSpPr/>
          <p:nvPr/>
        </p:nvGrpSpPr>
        <p:grpSpPr>
          <a:xfrm rot="-2552483">
            <a:off x="297150" y="2322512"/>
            <a:ext cx="1232522" cy="2233943"/>
            <a:chOff x="5329525" y="1305350"/>
            <a:chExt cx="595325" cy="1079025"/>
          </a:xfrm>
        </p:grpSpPr>
        <p:sp>
          <p:nvSpPr>
            <p:cNvPr id="1496" name="Google Shape;1496;p25"/>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7" name="Google Shape;1497;p25"/>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8" name="Google Shape;1498;p25"/>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9" name="Google Shape;1499;p25"/>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0" name="Google Shape;1500;p25"/>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1" name="Google Shape;1501;p25"/>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2" name="Google Shape;1502;p25"/>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3" name="Google Shape;1503;p25"/>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4" name="Google Shape;1504;p25"/>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5" name="Google Shape;1505;p25"/>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06" name="Google Shape;1506;p25"/>
          <p:cNvGrpSpPr/>
          <p:nvPr/>
        </p:nvGrpSpPr>
        <p:grpSpPr>
          <a:xfrm rot="-362166" flipH="1">
            <a:off x="7546946" y="-173674"/>
            <a:ext cx="1232488" cy="2233882"/>
            <a:chOff x="5329525" y="1305350"/>
            <a:chExt cx="595325" cy="1079025"/>
          </a:xfrm>
        </p:grpSpPr>
        <p:sp>
          <p:nvSpPr>
            <p:cNvPr id="1507" name="Google Shape;1507;p25"/>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8" name="Google Shape;1508;p25"/>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9" name="Google Shape;1509;p25"/>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0" name="Google Shape;1510;p25"/>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1" name="Google Shape;1511;p25"/>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2" name="Google Shape;1512;p25"/>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3" name="Google Shape;1513;p25"/>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4" name="Google Shape;1514;p25"/>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5" name="Google Shape;1515;p25"/>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6" name="Google Shape;1516;p25"/>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17" name="Google Shape;1517;p25"/>
          <p:cNvGrpSpPr/>
          <p:nvPr/>
        </p:nvGrpSpPr>
        <p:grpSpPr>
          <a:xfrm rot="-2484274">
            <a:off x="7805064" y="-873896"/>
            <a:ext cx="1859413" cy="3370180"/>
            <a:chOff x="5329525" y="1305350"/>
            <a:chExt cx="595325" cy="1079025"/>
          </a:xfrm>
        </p:grpSpPr>
        <p:sp>
          <p:nvSpPr>
            <p:cNvPr id="1518" name="Google Shape;1518;p25"/>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9" name="Google Shape;1519;p25"/>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0" name="Google Shape;1520;p25"/>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1" name="Google Shape;1521;p25"/>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2" name="Google Shape;1522;p25"/>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3" name="Google Shape;1523;p25"/>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4" name="Google Shape;1524;p25"/>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5" name="Google Shape;1525;p25"/>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6" name="Google Shape;1526;p25"/>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7" name="Google Shape;1527;p25"/>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9464641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제목 슬라이드">
    <p:spTree>
      <p:nvGrpSpPr>
        <p:cNvPr id="1" name=""/>
        <p:cNvGrpSpPr/>
        <p:nvPr/>
      </p:nvGrpSpPr>
      <p:grpSpPr>
        <a:xfrm>
          <a:off x="0" y="0"/>
          <a:ext cx="0" cy="0"/>
          <a:chOff x="0" y="0"/>
          <a:chExt cx="0" cy="0"/>
        </a:xfrm>
      </p:grpSpPr>
      <p:pic>
        <p:nvPicPr>
          <p:cNvPr id="1028" name="Picture 4"/>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1" y="930"/>
            <a:ext cx="9143999" cy="5141639"/>
          </a:xfrm>
          <a:prstGeom prst="rect">
            <a:avLst/>
          </a:prstGeom>
          <a:noFill/>
          <a:extLst>
            <a:ext uri="{909E8E84-426E-40DD-AFC4-6F175D3DCCD1}">
              <a14:hiddenFill xmlns:a14="http://schemas.microsoft.com/office/drawing/2010/main">
                <a:solidFill>
                  <a:srgbClr val="FFFFFF"/>
                </a:solidFill>
              </a14:hiddenFill>
            </a:ext>
          </a:extLst>
        </p:spPr>
      </p:pic>
      <p:sp>
        <p:nvSpPr>
          <p:cNvPr id="4" name="날짜 개체 틀 3"/>
          <p:cNvSpPr>
            <a:spLocks noGrp="1"/>
          </p:cNvSpPr>
          <p:nvPr>
            <p:ph type="dt" sz="half" idx="10"/>
          </p:nvPr>
        </p:nvSpPr>
        <p:spPr/>
        <p:txBody>
          <a:bodyPr/>
          <a:lstStyle/>
          <a:p>
            <a:fld id="{ED3D6733-6F27-4404-AB51-585418F146E5}" type="datetimeFigureOut">
              <a:rPr lang="ko-KR" altLang="en-US" smtClean="0"/>
              <a:pPr/>
              <a:t>2024. 1. 24.</a:t>
            </a:fld>
            <a:endParaRPr lang="ko-KR" altLang="en-US"/>
          </a:p>
        </p:txBody>
      </p:sp>
      <p:sp>
        <p:nvSpPr>
          <p:cNvPr id="5" name="바닥글 개체 틀 4"/>
          <p:cNvSpPr>
            <a:spLocks noGrp="1"/>
          </p:cNvSpPr>
          <p:nvPr>
            <p:ph type="ftr" sz="quarter" idx="11"/>
          </p:nvPr>
        </p:nvSpPr>
        <p:spPr/>
        <p:txBody>
          <a:bodyPr/>
          <a:lstStyle/>
          <a:p>
            <a:endParaRPr lang="ko-KR" altLang="en-US"/>
          </a:p>
        </p:txBody>
      </p:sp>
      <p:sp>
        <p:nvSpPr>
          <p:cNvPr id="6" name="슬라이드 번호 개체 틀 5"/>
          <p:cNvSpPr>
            <a:spLocks noGrp="1"/>
          </p:cNvSpPr>
          <p:nvPr>
            <p:ph type="sldNum" sz="quarter" idx="12"/>
          </p:nvPr>
        </p:nvSpPr>
        <p:spPr/>
        <p:txBody>
          <a:bodyPr/>
          <a:lstStyle/>
          <a:p>
            <a:fld id="{EE6BC638-39B7-4287-91A7-2A3DDA573295}" type="slidenum">
              <a:rPr lang="ko-KR" altLang="en-US" smtClean="0"/>
              <a:pPr/>
              <a:t>‹#›</a:t>
            </a:fld>
            <a:endParaRPr lang="ko-KR" altLang="en-US"/>
          </a:p>
        </p:txBody>
      </p:sp>
      <p:sp>
        <p:nvSpPr>
          <p:cNvPr id="9" name="제목 1"/>
          <p:cNvSpPr>
            <a:spLocks noGrp="1"/>
          </p:cNvSpPr>
          <p:nvPr>
            <p:ph type="ctrTitle" hasCustomPrompt="1"/>
          </p:nvPr>
        </p:nvSpPr>
        <p:spPr>
          <a:xfrm>
            <a:off x="3221674" y="1977822"/>
            <a:ext cx="5465126" cy="863897"/>
          </a:xfrm>
          <a:noFill/>
          <a:ln w="9525">
            <a:noFill/>
            <a:miter lim="800000"/>
            <a:headEnd/>
            <a:tailEnd/>
          </a:ln>
        </p:spPr>
        <p:txBody>
          <a:bodyPr vert="horz" wrap="square" lIns="99569" tIns="49785" rIns="99569" bIns="49785" numCol="1" rtlCol="0" anchor="t" anchorCtr="0" compatLnSpc="1">
            <a:prstTxWarp prst="textNoShape">
              <a:avLst/>
            </a:prstTxWarp>
            <a:noAutofit/>
          </a:bodyPr>
          <a:lstStyle>
            <a:lvl1pPr marL="0" indent="0" algn="r" defTabSz="746568" rtl="0" eaLnBrk="1" fontAlgn="base" latinLnBrk="1" hangingPunct="1">
              <a:lnSpc>
                <a:spcPct val="100000"/>
              </a:lnSpc>
              <a:spcBef>
                <a:spcPct val="0"/>
              </a:spcBef>
              <a:spcAft>
                <a:spcPct val="0"/>
              </a:spcAft>
              <a:buClr>
                <a:schemeClr val="hlink"/>
              </a:buClr>
              <a:buFont typeface="굴림체" pitchFamily="49" charset="-127"/>
              <a:buNone/>
              <a:defRPr lang="ko-KR" altLang="en-US" sz="4049" kern="1200" baseline="0" dirty="0">
                <a:solidFill>
                  <a:srgbClr val="524113"/>
                </a:solidFill>
                <a:effectLst/>
                <a:latin typeface="+mj-lt"/>
                <a:ea typeface="맑은 고딕" pitchFamily="50" charset="-127"/>
                <a:cs typeface="+mj-cs"/>
              </a:defRPr>
            </a:lvl1pPr>
          </a:lstStyle>
          <a:p>
            <a:r>
              <a:rPr lang="ko-KR" altLang="en-US" dirty="0"/>
              <a:t>제목을</a:t>
            </a:r>
            <a:r>
              <a:rPr lang="en-US" altLang="ko-KR" dirty="0"/>
              <a:t> </a:t>
            </a:r>
            <a:r>
              <a:rPr lang="ko-KR" altLang="en-US" dirty="0"/>
              <a:t>입력하시오</a:t>
            </a:r>
          </a:p>
        </p:txBody>
      </p:sp>
    </p:spTree>
    <p:extLst>
      <p:ext uri="{BB962C8B-B14F-4D97-AF65-F5344CB8AC3E}">
        <p14:creationId xmlns:p14="http://schemas.microsoft.com/office/powerpoint/2010/main" val="13655847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빈 화면">
    <p:bg>
      <p:bgPr>
        <a:solidFill>
          <a:schemeClr val="bg1"/>
        </a:solidFill>
        <a:effectLst/>
      </p:bgPr>
    </p:bg>
    <p:spTree>
      <p:nvGrpSpPr>
        <p:cNvPr id="1" name=""/>
        <p:cNvGrpSpPr/>
        <p:nvPr/>
      </p:nvGrpSpPr>
      <p:grpSpPr>
        <a:xfrm>
          <a:off x="0" y="0"/>
          <a:ext cx="0" cy="0"/>
          <a:chOff x="0" y="0"/>
          <a:chExt cx="0" cy="0"/>
        </a:xfrm>
      </p:grpSpPr>
      <p:pic>
        <p:nvPicPr>
          <p:cNvPr id="3075" name="Picture 3"/>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1" y="930"/>
            <a:ext cx="9143998" cy="5141638"/>
          </a:xfrm>
          <a:prstGeom prst="rect">
            <a:avLst/>
          </a:prstGeom>
          <a:noFill/>
          <a:extLst>
            <a:ext uri="{909E8E84-426E-40DD-AFC4-6F175D3DCCD1}">
              <a14:hiddenFill xmlns:a14="http://schemas.microsoft.com/office/drawing/2010/main">
                <a:solidFill>
                  <a:srgbClr val="FFFFFF"/>
                </a:solidFill>
              </a14:hiddenFill>
            </a:ext>
          </a:extLst>
        </p:spPr>
      </p:pic>
      <p:sp>
        <p:nvSpPr>
          <p:cNvPr id="2" name="날짜 개체 틀 1"/>
          <p:cNvSpPr>
            <a:spLocks noGrp="1"/>
          </p:cNvSpPr>
          <p:nvPr>
            <p:ph type="dt" sz="half" idx="10"/>
          </p:nvPr>
        </p:nvSpPr>
        <p:spPr/>
        <p:txBody>
          <a:bodyPr/>
          <a:lstStyle/>
          <a:p>
            <a:fld id="{ED3D6733-6F27-4404-AB51-585418F146E5}" type="datetimeFigureOut">
              <a:rPr lang="ko-KR" altLang="en-US" smtClean="0"/>
              <a:pPr/>
              <a:t>2024. 1. 24.</a:t>
            </a:fld>
            <a:endParaRPr lang="ko-KR" altLang="en-US"/>
          </a:p>
        </p:txBody>
      </p:sp>
      <p:sp>
        <p:nvSpPr>
          <p:cNvPr id="3" name="바닥글 개체 틀 2"/>
          <p:cNvSpPr>
            <a:spLocks noGrp="1"/>
          </p:cNvSpPr>
          <p:nvPr>
            <p:ph type="ftr" sz="quarter" idx="11"/>
          </p:nvPr>
        </p:nvSpPr>
        <p:spPr/>
        <p:txBody>
          <a:bodyPr/>
          <a:lstStyle/>
          <a:p>
            <a:endParaRPr lang="ko-KR" altLang="en-US"/>
          </a:p>
        </p:txBody>
      </p:sp>
      <p:sp>
        <p:nvSpPr>
          <p:cNvPr id="4" name="슬라이드 번호 개체 틀 3"/>
          <p:cNvSpPr>
            <a:spLocks noGrp="1"/>
          </p:cNvSpPr>
          <p:nvPr>
            <p:ph type="sldNum" sz="quarter" idx="12"/>
          </p:nvPr>
        </p:nvSpPr>
        <p:spPr/>
        <p:txBody>
          <a:bodyPr/>
          <a:lstStyle/>
          <a:p>
            <a:fld id="{EE6BC638-39B7-4287-91A7-2A3DDA573295}" type="slidenum">
              <a:rPr lang="ko-KR" altLang="en-US" smtClean="0"/>
              <a:pPr/>
              <a:t>‹#›</a:t>
            </a:fld>
            <a:endParaRPr lang="ko-KR" altLang="en-US"/>
          </a:p>
        </p:txBody>
      </p:sp>
    </p:spTree>
    <p:extLst>
      <p:ext uri="{BB962C8B-B14F-4D97-AF65-F5344CB8AC3E}">
        <p14:creationId xmlns:p14="http://schemas.microsoft.com/office/powerpoint/2010/main" val="5925124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구역 머리글">
    <p:bg>
      <p:bgPr>
        <a:solidFill>
          <a:schemeClr val="bg1"/>
        </a:solidFill>
        <a:effectLst/>
      </p:bgPr>
    </p:bg>
    <p:spTree>
      <p:nvGrpSpPr>
        <p:cNvPr id="1" name=""/>
        <p:cNvGrpSpPr/>
        <p:nvPr/>
      </p:nvGrpSpPr>
      <p:grpSpPr>
        <a:xfrm>
          <a:off x="0" y="0"/>
          <a:ext cx="0" cy="0"/>
          <a:chOff x="0" y="0"/>
          <a:chExt cx="0" cy="0"/>
        </a:xfrm>
      </p:grpSpPr>
      <p:pic>
        <p:nvPicPr>
          <p:cNvPr id="4100" name="Picture 4"/>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1" y="930"/>
            <a:ext cx="9143998" cy="5141638"/>
          </a:xfrm>
          <a:prstGeom prst="rect">
            <a:avLst/>
          </a:prstGeom>
          <a:noFill/>
          <a:extLst>
            <a:ext uri="{909E8E84-426E-40DD-AFC4-6F175D3DCCD1}">
              <a14:hiddenFill xmlns:a14="http://schemas.microsoft.com/office/drawing/2010/main">
                <a:solidFill>
                  <a:srgbClr val="FFFFFF"/>
                </a:solidFill>
              </a14:hiddenFill>
            </a:ext>
          </a:extLst>
        </p:spPr>
      </p:pic>
      <p:sp>
        <p:nvSpPr>
          <p:cNvPr id="4" name="날짜 개체 틀 3"/>
          <p:cNvSpPr>
            <a:spLocks noGrp="1"/>
          </p:cNvSpPr>
          <p:nvPr>
            <p:ph type="dt" sz="half" idx="10"/>
          </p:nvPr>
        </p:nvSpPr>
        <p:spPr/>
        <p:txBody>
          <a:bodyPr/>
          <a:lstStyle/>
          <a:p>
            <a:fld id="{ED3D6733-6F27-4404-AB51-585418F146E5}" type="datetimeFigureOut">
              <a:rPr lang="ko-KR" altLang="en-US" smtClean="0"/>
              <a:pPr/>
              <a:t>2024. 1. 24.</a:t>
            </a:fld>
            <a:endParaRPr lang="ko-KR" altLang="en-US"/>
          </a:p>
        </p:txBody>
      </p:sp>
      <p:sp>
        <p:nvSpPr>
          <p:cNvPr id="5" name="바닥글 개체 틀 4"/>
          <p:cNvSpPr>
            <a:spLocks noGrp="1"/>
          </p:cNvSpPr>
          <p:nvPr>
            <p:ph type="ftr" sz="quarter" idx="11"/>
          </p:nvPr>
        </p:nvSpPr>
        <p:spPr/>
        <p:txBody>
          <a:bodyPr/>
          <a:lstStyle/>
          <a:p>
            <a:endParaRPr lang="ko-KR" altLang="en-US"/>
          </a:p>
        </p:txBody>
      </p:sp>
      <p:sp>
        <p:nvSpPr>
          <p:cNvPr id="6" name="슬라이드 번호 개체 틀 5"/>
          <p:cNvSpPr>
            <a:spLocks noGrp="1"/>
          </p:cNvSpPr>
          <p:nvPr>
            <p:ph type="sldNum" sz="quarter" idx="12"/>
          </p:nvPr>
        </p:nvSpPr>
        <p:spPr/>
        <p:txBody>
          <a:bodyPr/>
          <a:lstStyle/>
          <a:p>
            <a:fld id="{EE6BC638-39B7-4287-91A7-2A3DDA573295}" type="slidenum">
              <a:rPr lang="ko-KR" altLang="en-US" smtClean="0"/>
              <a:pPr/>
              <a:t>‹#›</a:t>
            </a:fld>
            <a:endParaRPr lang="ko-KR" altLang="en-US"/>
          </a:p>
        </p:txBody>
      </p:sp>
    </p:spTree>
    <p:extLst>
      <p:ext uri="{BB962C8B-B14F-4D97-AF65-F5344CB8AC3E}">
        <p14:creationId xmlns:p14="http://schemas.microsoft.com/office/powerpoint/2010/main" val="20728228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9.xml"/><Relationship Id="rId7" Type="http://schemas.openxmlformats.org/officeDocument/2006/relationships/theme" Target="../theme/theme2.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5" Type="http://schemas.openxmlformats.org/officeDocument/2006/relationships/slideLayout" Target="../slideLayouts/slideLayout11.xml"/><Relationship Id="rId4" Type="http://schemas.openxmlformats.org/officeDocument/2006/relationships/slideLayout" Target="../slideLayouts/slideLayout1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3.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4.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theme" Target="../theme/theme5.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slideLayout" Target="../slideLayouts/slideLayout59.xml"/><Relationship Id="rId18" Type="http://schemas.openxmlformats.org/officeDocument/2006/relationships/slideLayout" Target="../slideLayouts/slideLayout64.xml"/><Relationship Id="rId3" Type="http://schemas.openxmlformats.org/officeDocument/2006/relationships/slideLayout" Target="../slideLayouts/slideLayout49.xml"/><Relationship Id="rId21" Type="http://schemas.openxmlformats.org/officeDocument/2006/relationships/slideLayout" Target="../slideLayouts/slideLayout67.xml"/><Relationship Id="rId7" Type="http://schemas.openxmlformats.org/officeDocument/2006/relationships/slideLayout" Target="../slideLayouts/slideLayout53.xml"/><Relationship Id="rId12" Type="http://schemas.openxmlformats.org/officeDocument/2006/relationships/slideLayout" Target="../slideLayouts/slideLayout58.xml"/><Relationship Id="rId17" Type="http://schemas.openxmlformats.org/officeDocument/2006/relationships/slideLayout" Target="../slideLayouts/slideLayout63.xml"/><Relationship Id="rId25" Type="http://schemas.openxmlformats.org/officeDocument/2006/relationships/image" Target="../media/image1.jpg"/><Relationship Id="rId2" Type="http://schemas.openxmlformats.org/officeDocument/2006/relationships/slideLayout" Target="../slideLayouts/slideLayout48.xml"/><Relationship Id="rId16" Type="http://schemas.openxmlformats.org/officeDocument/2006/relationships/slideLayout" Target="../slideLayouts/slideLayout62.xml"/><Relationship Id="rId20" Type="http://schemas.openxmlformats.org/officeDocument/2006/relationships/slideLayout" Target="../slideLayouts/slideLayout66.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24" Type="http://schemas.openxmlformats.org/officeDocument/2006/relationships/theme" Target="../theme/theme6.xml"/><Relationship Id="rId5" Type="http://schemas.openxmlformats.org/officeDocument/2006/relationships/slideLayout" Target="../slideLayouts/slideLayout51.xml"/><Relationship Id="rId15" Type="http://schemas.openxmlformats.org/officeDocument/2006/relationships/slideLayout" Target="../slideLayouts/slideLayout61.xml"/><Relationship Id="rId23" Type="http://schemas.openxmlformats.org/officeDocument/2006/relationships/slideLayout" Target="../slideLayouts/slideLayout69.xml"/><Relationship Id="rId10" Type="http://schemas.openxmlformats.org/officeDocument/2006/relationships/slideLayout" Target="../slideLayouts/slideLayout56.xml"/><Relationship Id="rId19" Type="http://schemas.openxmlformats.org/officeDocument/2006/relationships/slideLayout" Target="../slideLayouts/slideLayout65.xml"/><Relationship Id="rId4" Type="http://schemas.openxmlformats.org/officeDocument/2006/relationships/slideLayout" Target="../slideLayouts/slideLayout50.xml"/><Relationship Id="rId9" Type="http://schemas.openxmlformats.org/officeDocument/2006/relationships/slideLayout" Target="../slideLayouts/slideLayout55.xml"/><Relationship Id="rId14" Type="http://schemas.openxmlformats.org/officeDocument/2006/relationships/slideLayout" Target="../slideLayouts/slideLayout60.xml"/><Relationship Id="rId22" Type="http://schemas.openxmlformats.org/officeDocument/2006/relationships/slideLayout" Target="../slideLayouts/slideLayout6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blipFill>
          <a:blip r:embed="rId8">
            <a:alphaModFix/>
          </a:blip>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100" y="445025"/>
            <a:ext cx="77178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lt2"/>
              </a:buClr>
              <a:buSzPts val="2800"/>
              <a:buFont typeface="Quintessential"/>
              <a:buNone/>
              <a:defRPr sz="2800" b="1">
                <a:solidFill>
                  <a:schemeClr val="lt2"/>
                </a:solidFill>
                <a:latin typeface="Quintessential"/>
                <a:ea typeface="Quintessential"/>
                <a:cs typeface="Quintessential"/>
                <a:sym typeface="Quintessential"/>
              </a:defRPr>
            </a:lvl1pPr>
            <a:lvl2pPr lvl="1" rtl="0">
              <a:spcBef>
                <a:spcPts val="0"/>
              </a:spcBef>
              <a:spcAft>
                <a:spcPts val="0"/>
              </a:spcAft>
              <a:buClr>
                <a:schemeClr val="lt2"/>
              </a:buClr>
              <a:buSzPts val="3500"/>
              <a:buFont typeface="Quintessential"/>
              <a:buNone/>
              <a:defRPr sz="3500" b="1">
                <a:solidFill>
                  <a:schemeClr val="lt2"/>
                </a:solidFill>
                <a:latin typeface="Quintessential"/>
                <a:ea typeface="Quintessential"/>
                <a:cs typeface="Quintessential"/>
                <a:sym typeface="Quintessential"/>
              </a:defRPr>
            </a:lvl2pPr>
            <a:lvl3pPr lvl="2" rtl="0">
              <a:spcBef>
                <a:spcPts val="0"/>
              </a:spcBef>
              <a:spcAft>
                <a:spcPts val="0"/>
              </a:spcAft>
              <a:buClr>
                <a:schemeClr val="lt2"/>
              </a:buClr>
              <a:buSzPts val="3500"/>
              <a:buFont typeface="Quintessential"/>
              <a:buNone/>
              <a:defRPr sz="3500" b="1">
                <a:solidFill>
                  <a:schemeClr val="lt2"/>
                </a:solidFill>
                <a:latin typeface="Quintessential"/>
                <a:ea typeface="Quintessential"/>
                <a:cs typeface="Quintessential"/>
                <a:sym typeface="Quintessential"/>
              </a:defRPr>
            </a:lvl3pPr>
            <a:lvl4pPr lvl="3" rtl="0">
              <a:spcBef>
                <a:spcPts val="0"/>
              </a:spcBef>
              <a:spcAft>
                <a:spcPts val="0"/>
              </a:spcAft>
              <a:buClr>
                <a:schemeClr val="lt2"/>
              </a:buClr>
              <a:buSzPts val="3500"/>
              <a:buFont typeface="Quintessential"/>
              <a:buNone/>
              <a:defRPr sz="3500" b="1">
                <a:solidFill>
                  <a:schemeClr val="lt2"/>
                </a:solidFill>
                <a:latin typeface="Quintessential"/>
                <a:ea typeface="Quintessential"/>
                <a:cs typeface="Quintessential"/>
                <a:sym typeface="Quintessential"/>
              </a:defRPr>
            </a:lvl4pPr>
            <a:lvl5pPr lvl="4" rtl="0">
              <a:spcBef>
                <a:spcPts val="0"/>
              </a:spcBef>
              <a:spcAft>
                <a:spcPts val="0"/>
              </a:spcAft>
              <a:buClr>
                <a:schemeClr val="lt2"/>
              </a:buClr>
              <a:buSzPts val="3500"/>
              <a:buFont typeface="Quintessential"/>
              <a:buNone/>
              <a:defRPr sz="3500" b="1">
                <a:solidFill>
                  <a:schemeClr val="lt2"/>
                </a:solidFill>
                <a:latin typeface="Quintessential"/>
                <a:ea typeface="Quintessential"/>
                <a:cs typeface="Quintessential"/>
                <a:sym typeface="Quintessential"/>
              </a:defRPr>
            </a:lvl5pPr>
            <a:lvl6pPr lvl="5" rtl="0">
              <a:spcBef>
                <a:spcPts val="0"/>
              </a:spcBef>
              <a:spcAft>
                <a:spcPts val="0"/>
              </a:spcAft>
              <a:buClr>
                <a:schemeClr val="lt2"/>
              </a:buClr>
              <a:buSzPts val="3500"/>
              <a:buFont typeface="Quintessential"/>
              <a:buNone/>
              <a:defRPr sz="3500" b="1">
                <a:solidFill>
                  <a:schemeClr val="lt2"/>
                </a:solidFill>
                <a:latin typeface="Quintessential"/>
                <a:ea typeface="Quintessential"/>
                <a:cs typeface="Quintessential"/>
                <a:sym typeface="Quintessential"/>
              </a:defRPr>
            </a:lvl6pPr>
            <a:lvl7pPr lvl="6" rtl="0">
              <a:spcBef>
                <a:spcPts val="0"/>
              </a:spcBef>
              <a:spcAft>
                <a:spcPts val="0"/>
              </a:spcAft>
              <a:buClr>
                <a:schemeClr val="lt2"/>
              </a:buClr>
              <a:buSzPts val="3500"/>
              <a:buFont typeface="Quintessential"/>
              <a:buNone/>
              <a:defRPr sz="3500" b="1">
                <a:solidFill>
                  <a:schemeClr val="lt2"/>
                </a:solidFill>
                <a:latin typeface="Quintessential"/>
                <a:ea typeface="Quintessential"/>
                <a:cs typeface="Quintessential"/>
                <a:sym typeface="Quintessential"/>
              </a:defRPr>
            </a:lvl7pPr>
            <a:lvl8pPr lvl="7" rtl="0">
              <a:spcBef>
                <a:spcPts val="0"/>
              </a:spcBef>
              <a:spcAft>
                <a:spcPts val="0"/>
              </a:spcAft>
              <a:buClr>
                <a:schemeClr val="lt2"/>
              </a:buClr>
              <a:buSzPts val="3500"/>
              <a:buFont typeface="Quintessential"/>
              <a:buNone/>
              <a:defRPr sz="3500" b="1">
                <a:solidFill>
                  <a:schemeClr val="lt2"/>
                </a:solidFill>
                <a:latin typeface="Quintessential"/>
                <a:ea typeface="Quintessential"/>
                <a:cs typeface="Quintessential"/>
                <a:sym typeface="Quintessential"/>
              </a:defRPr>
            </a:lvl8pPr>
            <a:lvl9pPr lvl="8" rtl="0">
              <a:spcBef>
                <a:spcPts val="0"/>
              </a:spcBef>
              <a:spcAft>
                <a:spcPts val="0"/>
              </a:spcAft>
              <a:buClr>
                <a:schemeClr val="lt2"/>
              </a:buClr>
              <a:buSzPts val="3500"/>
              <a:buFont typeface="Quintessential"/>
              <a:buNone/>
              <a:defRPr sz="3500" b="1">
                <a:solidFill>
                  <a:schemeClr val="lt2"/>
                </a:solidFill>
                <a:latin typeface="Quintessential"/>
                <a:ea typeface="Quintessential"/>
                <a:cs typeface="Quintessential"/>
                <a:sym typeface="Quintessential"/>
              </a:defRPr>
            </a:lvl9pPr>
          </a:lstStyle>
          <a:p>
            <a:endParaRPr/>
          </a:p>
        </p:txBody>
      </p:sp>
      <p:sp>
        <p:nvSpPr>
          <p:cNvPr id="7" name="Google Shape;7;p1"/>
          <p:cNvSpPr txBox="1">
            <a:spLocks noGrp="1"/>
          </p:cNvSpPr>
          <p:nvPr>
            <p:ph type="body" idx="1"/>
          </p:nvPr>
        </p:nvSpPr>
        <p:spPr>
          <a:xfrm>
            <a:off x="713100" y="1152475"/>
            <a:ext cx="7717800" cy="34164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1pPr>
            <a:lvl2pPr marL="914400" lvl="1" indent="-3175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2pPr>
            <a:lvl3pPr marL="1371600" lvl="2" indent="-3175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3pPr>
            <a:lvl4pPr marL="1828800" lvl="3" indent="-3175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4pPr>
            <a:lvl5pPr marL="2286000" lvl="4" indent="-3175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5pPr>
            <a:lvl6pPr marL="2743200" lvl="5" indent="-3175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6pPr>
            <a:lvl7pPr marL="3200400" lvl="6" indent="-3175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7pPr>
            <a:lvl8pPr marL="3657600" lvl="7" indent="-3175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8pPr>
            <a:lvl9pPr marL="4114800" lvl="8" indent="-3175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58" r:id="rId2"/>
    <p:sldLayoutId id="2147483659" r:id="rId3"/>
    <p:sldLayoutId id="2147483660" r:id="rId4"/>
    <p:sldLayoutId id="2147483670" r:id="rId5"/>
    <p:sldLayoutId id="2147483671" r:id="rId6"/>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제목 개체 틀 1"/>
          <p:cNvSpPr>
            <a:spLocks noGrp="1"/>
          </p:cNvSpPr>
          <p:nvPr>
            <p:ph type="title"/>
          </p:nvPr>
        </p:nvSpPr>
        <p:spPr>
          <a:xfrm>
            <a:off x="457200" y="14270"/>
            <a:ext cx="8229600" cy="597681"/>
          </a:xfrm>
          <a:prstGeom prst="rect">
            <a:avLst/>
          </a:prstGeom>
        </p:spPr>
        <p:txBody>
          <a:bodyPr vert="horz" lIns="99569" tIns="49785" rIns="99569" bIns="49785" rtlCol="0" anchor="ctr">
            <a:normAutofit/>
          </a:bodyPr>
          <a:lstStyle/>
          <a:p>
            <a:r>
              <a:rPr lang="ko-KR" altLang="en-US" dirty="0"/>
              <a:t>마스터 제목 스타일 편집</a:t>
            </a:r>
          </a:p>
        </p:txBody>
      </p:sp>
      <p:sp>
        <p:nvSpPr>
          <p:cNvPr id="3" name="텍스트 개체 틀 2"/>
          <p:cNvSpPr>
            <a:spLocks noGrp="1"/>
          </p:cNvSpPr>
          <p:nvPr>
            <p:ph type="body" idx="1"/>
          </p:nvPr>
        </p:nvSpPr>
        <p:spPr>
          <a:xfrm>
            <a:off x="457200" y="796516"/>
            <a:ext cx="8229600" cy="3964809"/>
          </a:xfrm>
          <a:prstGeom prst="rect">
            <a:avLst/>
          </a:prstGeom>
        </p:spPr>
        <p:txBody>
          <a:bodyPr vert="horz" lIns="99569" tIns="49785" rIns="99569" bIns="49785" rtlCol="0">
            <a:normAutofit/>
          </a:bodyPr>
          <a:lstStyle/>
          <a:p>
            <a:pPr lvl="0"/>
            <a:r>
              <a:rPr lang="ko-KR" altLang="en-US" dirty="0"/>
              <a:t>마스터 텍스트 스타일을 편집합니다</a:t>
            </a:r>
          </a:p>
          <a:p>
            <a:pPr lvl="1"/>
            <a:r>
              <a:rPr lang="ko-KR" altLang="en-US" dirty="0"/>
              <a:t>둘째 수준</a:t>
            </a:r>
          </a:p>
          <a:p>
            <a:pPr lvl="2"/>
            <a:r>
              <a:rPr lang="ko-KR" altLang="en-US" dirty="0"/>
              <a:t>셋째 수준</a:t>
            </a:r>
          </a:p>
          <a:p>
            <a:pPr lvl="3"/>
            <a:r>
              <a:rPr lang="ko-KR" altLang="en-US" dirty="0"/>
              <a:t>넷째 수준</a:t>
            </a:r>
          </a:p>
          <a:p>
            <a:pPr lvl="4"/>
            <a:r>
              <a:rPr lang="ko-KR" altLang="en-US" dirty="0"/>
              <a:t>다섯째 수준</a:t>
            </a:r>
          </a:p>
        </p:txBody>
      </p:sp>
      <p:sp>
        <p:nvSpPr>
          <p:cNvPr id="4" name="날짜 개체 틀 3"/>
          <p:cNvSpPr>
            <a:spLocks noGrp="1"/>
          </p:cNvSpPr>
          <p:nvPr>
            <p:ph type="dt" sz="half" idx="2"/>
          </p:nvPr>
        </p:nvSpPr>
        <p:spPr>
          <a:xfrm>
            <a:off x="457200" y="4822049"/>
            <a:ext cx="2133600" cy="219060"/>
          </a:xfrm>
          <a:prstGeom prst="rect">
            <a:avLst/>
          </a:prstGeom>
        </p:spPr>
        <p:txBody>
          <a:bodyPr vert="horz" lIns="99569" tIns="49785" rIns="99569" bIns="49785" rtlCol="0" anchor="ctr"/>
          <a:lstStyle>
            <a:lvl1pPr algn="l">
              <a:defRPr sz="975">
                <a:solidFill>
                  <a:schemeClr val="tx1">
                    <a:tint val="75000"/>
                  </a:schemeClr>
                </a:solidFill>
              </a:defRPr>
            </a:lvl1pPr>
          </a:lstStyle>
          <a:p>
            <a:fld id="{ED3D6733-6F27-4404-AB51-585418F146E5}" type="datetimeFigureOut">
              <a:rPr lang="ko-KR" altLang="en-US" smtClean="0"/>
              <a:pPr/>
              <a:t>2024. 1. 24.</a:t>
            </a:fld>
            <a:endParaRPr lang="ko-KR" altLang="en-US"/>
          </a:p>
        </p:txBody>
      </p:sp>
      <p:sp>
        <p:nvSpPr>
          <p:cNvPr id="5" name="바닥글 개체 틀 4"/>
          <p:cNvSpPr>
            <a:spLocks noGrp="1"/>
          </p:cNvSpPr>
          <p:nvPr>
            <p:ph type="ftr" sz="quarter" idx="3"/>
          </p:nvPr>
        </p:nvSpPr>
        <p:spPr>
          <a:xfrm>
            <a:off x="3124201" y="4822049"/>
            <a:ext cx="2895600" cy="219060"/>
          </a:xfrm>
          <a:prstGeom prst="rect">
            <a:avLst/>
          </a:prstGeom>
        </p:spPr>
        <p:txBody>
          <a:bodyPr vert="horz" lIns="99569" tIns="49785" rIns="99569" bIns="49785" rtlCol="0" anchor="ctr"/>
          <a:lstStyle>
            <a:lvl1pPr algn="ctr">
              <a:defRPr sz="975">
                <a:solidFill>
                  <a:schemeClr val="tx1">
                    <a:tint val="75000"/>
                  </a:schemeClr>
                </a:solidFill>
              </a:defRPr>
            </a:lvl1pPr>
          </a:lstStyle>
          <a:p>
            <a:endParaRPr lang="ko-KR" altLang="en-US"/>
          </a:p>
        </p:txBody>
      </p:sp>
      <p:sp>
        <p:nvSpPr>
          <p:cNvPr id="6" name="슬라이드 번호 개체 틀 5"/>
          <p:cNvSpPr>
            <a:spLocks noGrp="1"/>
          </p:cNvSpPr>
          <p:nvPr>
            <p:ph type="sldNum" sz="quarter" idx="4"/>
          </p:nvPr>
        </p:nvSpPr>
        <p:spPr>
          <a:xfrm>
            <a:off x="6553200" y="4822049"/>
            <a:ext cx="2133600" cy="219060"/>
          </a:xfrm>
          <a:prstGeom prst="rect">
            <a:avLst/>
          </a:prstGeom>
        </p:spPr>
        <p:txBody>
          <a:bodyPr vert="horz" lIns="99569" tIns="49785" rIns="99569" bIns="49785" rtlCol="0" anchor="ctr"/>
          <a:lstStyle>
            <a:lvl1pPr algn="r">
              <a:defRPr sz="975">
                <a:solidFill>
                  <a:schemeClr val="tx1">
                    <a:tint val="75000"/>
                  </a:schemeClr>
                </a:solidFill>
              </a:defRPr>
            </a:lvl1pPr>
          </a:lstStyle>
          <a:p>
            <a:fld id="{EE6BC638-39B7-4287-91A7-2A3DDA573295}" type="slidenum">
              <a:rPr lang="ko-KR" altLang="en-US" smtClean="0"/>
              <a:pPr/>
              <a:t>‹#›</a:t>
            </a:fld>
            <a:endParaRPr lang="ko-KR" altLang="en-US"/>
          </a:p>
        </p:txBody>
      </p:sp>
    </p:spTree>
    <p:extLst>
      <p:ext uri="{BB962C8B-B14F-4D97-AF65-F5344CB8AC3E}">
        <p14:creationId xmlns:p14="http://schemas.microsoft.com/office/powerpoint/2010/main" val="120023359"/>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Lst>
  <p:txStyles>
    <p:titleStyle>
      <a:lvl1pPr algn="l" defTabSz="746568" rtl="0" eaLnBrk="1" latinLnBrk="1" hangingPunct="1">
        <a:spcBef>
          <a:spcPct val="0"/>
        </a:spcBef>
        <a:buNone/>
        <a:defRPr lang="ko-KR" altLang="en-US" sz="2849" kern="1200">
          <a:solidFill>
            <a:sysClr val="windowText" lastClr="000000"/>
          </a:solidFill>
          <a:latin typeface="맑은 고딕" pitchFamily="50" charset="-127"/>
          <a:ea typeface="맑은 고딕" pitchFamily="50" charset="-127"/>
          <a:cs typeface="+mj-cs"/>
        </a:defRPr>
      </a:lvl1pPr>
    </p:titleStyle>
    <p:bodyStyle>
      <a:lvl1pPr marL="279963" indent="-279963" algn="l" defTabSz="746568" rtl="0" eaLnBrk="1" latinLnBrk="1" hangingPunct="1">
        <a:spcBef>
          <a:spcPct val="20000"/>
        </a:spcBef>
        <a:buFont typeface="Arial" pitchFamily="34" charset="0"/>
        <a:buChar char="•"/>
        <a:defRPr lang="ko-KR" altLang="en-US" sz="2024" kern="1200" smtClean="0">
          <a:solidFill>
            <a:schemeClr val="tx1"/>
          </a:solidFill>
          <a:latin typeface="맑은 고딕" pitchFamily="50" charset="-127"/>
          <a:ea typeface="맑은 고딕" pitchFamily="50" charset="-127"/>
          <a:cs typeface="+mn-cs"/>
        </a:defRPr>
      </a:lvl1pPr>
      <a:lvl2pPr marL="606587" indent="-233303" algn="l" defTabSz="746568" rtl="0" eaLnBrk="1" latinLnBrk="1" hangingPunct="1">
        <a:spcBef>
          <a:spcPct val="20000"/>
        </a:spcBef>
        <a:buFont typeface="Arial" pitchFamily="34" charset="0"/>
        <a:buChar char="–"/>
        <a:defRPr lang="ko-KR" altLang="en-US" sz="1500" kern="1200" smtClean="0">
          <a:solidFill>
            <a:schemeClr val="tx1"/>
          </a:solidFill>
          <a:latin typeface="맑은 고딕" pitchFamily="50" charset="-127"/>
          <a:ea typeface="맑은 고딕" pitchFamily="50" charset="-127"/>
          <a:cs typeface="+mn-cs"/>
        </a:defRPr>
      </a:lvl2pPr>
      <a:lvl3pPr marL="933211" indent="-186642" algn="l" defTabSz="746568" rtl="0" eaLnBrk="1" latinLnBrk="1" hangingPunct="1">
        <a:spcBef>
          <a:spcPct val="20000"/>
        </a:spcBef>
        <a:buFont typeface="Arial" pitchFamily="34" charset="0"/>
        <a:buChar char="•"/>
        <a:defRPr lang="ko-KR" altLang="en-US" sz="1500" kern="1200" smtClean="0">
          <a:solidFill>
            <a:schemeClr val="tx1"/>
          </a:solidFill>
          <a:latin typeface="맑은 고딕" pitchFamily="50" charset="-127"/>
          <a:ea typeface="맑은 고딕" pitchFamily="50" charset="-127"/>
          <a:cs typeface="+mn-cs"/>
        </a:defRPr>
      </a:lvl3pPr>
      <a:lvl4pPr marL="1306495" indent="-186642" algn="l" defTabSz="746568" rtl="0" eaLnBrk="1" latinLnBrk="1" hangingPunct="1">
        <a:spcBef>
          <a:spcPct val="20000"/>
        </a:spcBef>
        <a:buFont typeface="Arial" pitchFamily="34" charset="0"/>
        <a:buChar char="–"/>
        <a:defRPr lang="ko-KR" altLang="en-US" sz="1500" kern="1200" smtClean="0">
          <a:solidFill>
            <a:schemeClr val="tx1"/>
          </a:solidFill>
          <a:latin typeface="맑은 고딕" pitchFamily="50" charset="-127"/>
          <a:ea typeface="맑은 고딕" pitchFamily="50" charset="-127"/>
          <a:cs typeface="+mn-cs"/>
        </a:defRPr>
      </a:lvl4pPr>
      <a:lvl5pPr marL="1679779" indent="-186642" algn="l" defTabSz="746568" rtl="0" eaLnBrk="1" latinLnBrk="1" hangingPunct="1">
        <a:spcBef>
          <a:spcPct val="20000"/>
        </a:spcBef>
        <a:buFont typeface="Arial" pitchFamily="34" charset="0"/>
        <a:buChar char="»"/>
        <a:defRPr lang="ko-KR" altLang="en-US" sz="1500" kern="1200">
          <a:solidFill>
            <a:schemeClr val="tx1"/>
          </a:solidFill>
          <a:latin typeface="맑은 고딕" pitchFamily="50" charset="-127"/>
          <a:ea typeface="맑은 고딕" pitchFamily="50" charset="-127"/>
          <a:cs typeface="+mn-cs"/>
        </a:defRPr>
      </a:lvl5pPr>
      <a:lvl6pPr marL="2053063" indent="-186642" algn="l" defTabSz="746568" rtl="0" eaLnBrk="1" latinLnBrk="1" hangingPunct="1">
        <a:spcBef>
          <a:spcPct val="20000"/>
        </a:spcBef>
        <a:buFont typeface="Arial" pitchFamily="34" charset="0"/>
        <a:buChar char="•"/>
        <a:defRPr sz="1650" kern="1200">
          <a:solidFill>
            <a:schemeClr val="tx1"/>
          </a:solidFill>
          <a:latin typeface="+mn-lt"/>
          <a:ea typeface="+mn-ea"/>
          <a:cs typeface="+mn-cs"/>
        </a:defRPr>
      </a:lvl6pPr>
      <a:lvl7pPr marL="2426348" indent="-186642" algn="l" defTabSz="746568" rtl="0" eaLnBrk="1" latinLnBrk="1" hangingPunct="1">
        <a:spcBef>
          <a:spcPct val="20000"/>
        </a:spcBef>
        <a:buFont typeface="Arial" pitchFamily="34" charset="0"/>
        <a:buChar char="•"/>
        <a:defRPr sz="1650" kern="1200">
          <a:solidFill>
            <a:schemeClr val="tx1"/>
          </a:solidFill>
          <a:latin typeface="+mn-lt"/>
          <a:ea typeface="+mn-ea"/>
          <a:cs typeface="+mn-cs"/>
        </a:defRPr>
      </a:lvl7pPr>
      <a:lvl8pPr marL="2799632" indent="-186642" algn="l" defTabSz="746568" rtl="0" eaLnBrk="1" latinLnBrk="1" hangingPunct="1">
        <a:spcBef>
          <a:spcPct val="20000"/>
        </a:spcBef>
        <a:buFont typeface="Arial" pitchFamily="34" charset="0"/>
        <a:buChar char="•"/>
        <a:defRPr sz="1650" kern="1200">
          <a:solidFill>
            <a:schemeClr val="tx1"/>
          </a:solidFill>
          <a:latin typeface="+mn-lt"/>
          <a:ea typeface="+mn-ea"/>
          <a:cs typeface="+mn-cs"/>
        </a:defRPr>
      </a:lvl8pPr>
      <a:lvl9pPr marL="3172916" indent="-186642" algn="l" defTabSz="746568" rtl="0" eaLnBrk="1" latinLnBrk="1" hangingPunct="1">
        <a:spcBef>
          <a:spcPct val="20000"/>
        </a:spcBef>
        <a:buFont typeface="Arial" pitchFamily="34" charset="0"/>
        <a:buChar char="•"/>
        <a:defRPr sz="1650" kern="1200">
          <a:solidFill>
            <a:schemeClr val="tx1"/>
          </a:solidFill>
          <a:latin typeface="+mn-lt"/>
          <a:ea typeface="+mn-ea"/>
          <a:cs typeface="+mn-cs"/>
        </a:defRPr>
      </a:lvl9pPr>
    </p:bodyStyle>
    <p:otherStyle>
      <a:defPPr>
        <a:defRPr lang="ko-KR"/>
      </a:defPPr>
      <a:lvl1pPr marL="0" algn="l" defTabSz="746568" rtl="0" eaLnBrk="1" latinLnBrk="1" hangingPunct="1">
        <a:defRPr sz="1500" kern="1200">
          <a:solidFill>
            <a:schemeClr val="tx1"/>
          </a:solidFill>
          <a:latin typeface="+mn-lt"/>
          <a:ea typeface="+mn-ea"/>
          <a:cs typeface="+mn-cs"/>
        </a:defRPr>
      </a:lvl1pPr>
      <a:lvl2pPr marL="373284" algn="l" defTabSz="746568" rtl="0" eaLnBrk="1" latinLnBrk="1" hangingPunct="1">
        <a:defRPr sz="1500" kern="1200">
          <a:solidFill>
            <a:schemeClr val="tx1"/>
          </a:solidFill>
          <a:latin typeface="+mn-lt"/>
          <a:ea typeface="+mn-ea"/>
          <a:cs typeface="+mn-cs"/>
        </a:defRPr>
      </a:lvl2pPr>
      <a:lvl3pPr marL="746568" algn="l" defTabSz="746568" rtl="0" eaLnBrk="1" latinLnBrk="1" hangingPunct="1">
        <a:defRPr sz="1500" kern="1200">
          <a:solidFill>
            <a:schemeClr val="tx1"/>
          </a:solidFill>
          <a:latin typeface="+mn-lt"/>
          <a:ea typeface="+mn-ea"/>
          <a:cs typeface="+mn-cs"/>
        </a:defRPr>
      </a:lvl3pPr>
      <a:lvl4pPr marL="1119853" algn="l" defTabSz="746568" rtl="0" eaLnBrk="1" latinLnBrk="1" hangingPunct="1">
        <a:defRPr sz="1500" kern="1200">
          <a:solidFill>
            <a:schemeClr val="tx1"/>
          </a:solidFill>
          <a:latin typeface="+mn-lt"/>
          <a:ea typeface="+mn-ea"/>
          <a:cs typeface="+mn-cs"/>
        </a:defRPr>
      </a:lvl4pPr>
      <a:lvl5pPr marL="1493137" algn="l" defTabSz="746568" rtl="0" eaLnBrk="1" latinLnBrk="1" hangingPunct="1">
        <a:defRPr sz="1500" kern="1200">
          <a:solidFill>
            <a:schemeClr val="tx1"/>
          </a:solidFill>
          <a:latin typeface="+mn-lt"/>
          <a:ea typeface="+mn-ea"/>
          <a:cs typeface="+mn-cs"/>
        </a:defRPr>
      </a:lvl5pPr>
      <a:lvl6pPr marL="1866421" algn="l" defTabSz="746568" rtl="0" eaLnBrk="1" latinLnBrk="1" hangingPunct="1">
        <a:defRPr sz="1500" kern="1200">
          <a:solidFill>
            <a:schemeClr val="tx1"/>
          </a:solidFill>
          <a:latin typeface="+mn-lt"/>
          <a:ea typeface="+mn-ea"/>
          <a:cs typeface="+mn-cs"/>
        </a:defRPr>
      </a:lvl6pPr>
      <a:lvl7pPr marL="2239705" algn="l" defTabSz="746568" rtl="0" eaLnBrk="1" latinLnBrk="1" hangingPunct="1">
        <a:defRPr sz="1500" kern="1200">
          <a:solidFill>
            <a:schemeClr val="tx1"/>
          </a:solidFill>
          <a:latin typeface="+mn-lt"/>
          <a:ea typeface="+mn-ea"/>
          <a:cs typeface="+mn-cs"/>
        </a:defRPr>
      </a:lvl7pPr>
      <a:lvl8pPr marL="2612990" algn="l" defTabSz="746568" rtl="0" eaLnBrk="1" latinLnBrk="1" hangingPunct="1">
        <a:defRPr sz="1500" kern="1200">
          <a:solidFill>
            <a:schemeClr val="tx1"/>
          </a:solidFill>
          <a:latin typeface="+mn-lt"/>
          <a:ea typeface="+mn-ea"/>
          <a:cs typeface="+mn-cs"/>
        </a:defRPr>
      </a:lvl8pPr>
      <a:lvl9pPr marL="2986274" algn="l" defTabSz="746568" rtl="0" eaLnBrk="1" latinLnBrk="1" hangingPunct="1">
        <a:defRPr sz="15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3"/>
          <p:cNvSpPr txBox="1">
            <a:spLocks noGrp="1"/>
          </p:cNvSpPr>
          <p:nvPr>
            <p:ph type="title"/>
          </p:nvPr>
        </p:nvSpPr>
        <p:spPr>
          <a:xfrm>
            <a:off x="628650" y="273844"/>
            <a:ext cx="7886700" cy="994172"/>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3"/>
          <p:cNvSpPr txBox="1">
            <a:spLocks noGrp="1"/>
          </p:cNvSpPr>
          <p:nvPr>
            <p:ph type="body" idx="1"/>
          </p:nvPr>
        </p:nvSpPr>
        <p:spPr>
          <a:xfrm>
            <a:off x="628650" y="1369219"/>
            <a:ext cx="7886700" cy="3263504"/>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23"/>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9pPr>
          </a:lstStyle>
          <a:p>
            <a:endParaRPr/>
          </a:p>
        </p:txBody>
      </p:sp>
      <p:sp>
        <p:nvSpPr>
          <p:cNvPr id="13" name="Google Shape;13;p23"/>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9pPr>
          </a:lstStyle>
          <a:p>
            <a:endParaRPr/>
          </a:p>
        </p:txBody>
      </p:sp>
      <p:sp>
        <p:nvSpPr>
          <p:cNvPr id="14" name="Google Shape;14;p23"/>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900" b="0" i="0" u="none" strike="noStrike" cap="none">
                <a:solidFill>
                  <a:srgbClr val="888888"/>
                </a:solidFill>
                <a:latin typeface="Calibri"/>
                <a:ea typeface="Calibri"/>
                <a:cs typeface="Calibri"/>
                <a:sym typeface="Calibri"/>
              </a:defRPr>
            </a:lvl1pPr>
            <a:lvl2pPr marL="0" marR="0" lvl="1" indent="0" algn="r" rtl="0">
              <a:spcBef>
                <a:spcPts val="0"/>
              </a:spcBef>
              <a:buNone/>
              <a:defRPr sz="900" b="0" i="0" u="none" strike="noStrike" cap="none">
                <a:solidFill>
                  <a:srgbClr val="888888"/>
                </a:solidFill>
                <a:latin typeface="Calibri"/>
                <a:ea typeface="Calibri"/>
                <a:cs typeface="Calibri"/>
                <a:sym typeface="Calibri"/>
              </a:defRPr>
            </a:lvl2pPr>
            <a:lvl3pPr marL="0" marR="0" lvl="2" indent="0" algn="r" rtl="0">
              <a:spcBef>
                <a:spcPts val="0"/>
              </a:spcBef>
              <a:buNone/>
              <a:defRPr sz="900" b="0" i="0" u="none" strike="noStrike" cap="none">
                <a:solidFill>
                  <a:srgbClr val="888888"/>
                </a:solidFill>
                <a:latin typeface="Calibri"/>
                <a:ea typeface="Calibri"/>
                <a:cs typeface="Calibri"/>
                <a:sym typeface="Calibri"/>
              </a:defRPr>
            </a:lvl3pPr>
            <a:lvl4pPr marL="0" marR="0" lvl="3" indent="0" algn="r" rtl="0">
              <a:spcBef>
                <a:spcPts val="0"/>
              </a:spcBef>
              <a:buNone/>
              <a:defRPr sz="900" b="0" i="0" u="none" strike="noStrike" cap="none">
                <a:solidFill>
                  <a:srgbClr val="888888"/>
                </a:solidFill>
                <a:latin typeface="Calibri"/>
                <a:ea typeface="Calibri"/>
                <a:cs typeface="Calibri"/>
                <a:sym typeface="Calibri"/>
              </a:defRPr>
            </a:lvl4pPr>
            <a:lvl5pPr marL="0" marR="0" lvl="4" indent="0" algn="r" rtl="0">
              <a:spcBef>
                <a:spcPts val="0"/>
              </a:spcBef>
              <a:buNone/>
              <a:defRPr sz="900" b="0" i="0" u="none" strike="noStrike" cap="none">
                <a:solidFill>
                  <a:srgbClr val="888888"/>
                </a:solidFill>
                <a:latin typeface="Calibri"/>
                <a:ea typeface="Calibri"/>
                <a:cs typeface="Calibri"/>
                <a:sym typeface="Calibri"/>
              </a:defRPr>
            </a:lvl5pPr>
            <a:lvl6pPr marL="0" marR="0" lvl="5" indent="0" algn="r" rtl="0">
              <a:spcBef>
                <a:spcPts val="0"/>
              </a:spcBef>
              <a:buNone/>
              <a:defRPr sz="900" b="0" i="0" u="none" strike="noStrike" cap="none">
                <a:solidFill>
                  <a:srgbClr val="888888"/>
                </a:solidFill>
                <a:latin typeface="Calibri"/>
                <a:ea typeface="Calibri"/>
                <a:cs typeface="Calibri"/>
                <a:sym typeface="Calibri"/>
              </a:defRPr>
            </a:lvl6pPr>
            <a:lvl7pPr marL="0" marR="0" lvl="6" indent="0" algn="r" rtl="0">
              <a:spcBef>
                <a:spcPts val="0"/>
              </a:spcBef>
              <a:buNone/>
              <a:defRPr sz="900" b="0" i="0" u="none" strike="noStrike" cap="none">
                <a:solidFill>
                  <a:srgbClr val="888888"/>
                </a:solidFill>
                <a:latin typeface="Calibri"/>
                <a:ea typeface="Calibri"/>
                <a:cs typeface="Calibri"/>
                <a:sym typeface="Calibri"/>
              </a:defRPr>
            </a:lvl7pPr>
            <a:lvl8pPr marL="0" marR="0" lvl="7" indent="0" algn="r" rtl="0">
              <a:spcBef>
                <a:spcPts val="0"/>
              </a:spcBef>
              <a:buNone/>
              <a:defRPr sz="900" b="0" i="0" u="none" strike="noStrike" cap="none">
                <a:solidFill>
                  <a:srgbClr val="888888"/>
                </a:solidFill>
                <a:latin typeface="Calibri"/>
                <a:ea typeface="Calibri"/>
                <a:cs typeface="Calibri"/>
                <a:sym typeface="Calibri"/>
              </a:defRPr>
            </a:lvl8pPr>
            <a:lvl9pPr marL="0" marR="0" lvl="8" indent="0" algn="r" rtl="0">
              <a:spcBef>
                <a:spcPts val="0"/>
              </a:spcBef>
              <a:buNone/>
              <a:defRPr sz="9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299286735"/>
      </p:ext>
    </p:extLst>
  </p:cSld>
  <p:clrMap bg1="lt1" tx1="dk1" bg2="dk2" tx2="lt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3"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5B08CC8-67F3-8D4C-A8E1-75CA8A6073BF}"/>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endParaRPr lang="en-VN"/>
          </a:p>
        </p:txBody>
      </p:sp>
      <p:sp>
        <p:nvSpPr>
          <p:cNvPr id="3" name="Text Placeholder 2">
            <a:extLst>
              <a:ext uri="{FF2B5EF4-FFF2-40B4-BE49-F238E27FC236}">
                <a16:creationId xmlns:a16="http://schemas.microsoft.com/office/drawing/2014/main" id="{421D1777-F6C8-3045-8AAB-B3E67DDE17EE}"/>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Date Placeholder 3">
            <a:extLst>
              <a:ext uri="{FF2B5EF4-FFF2-40B4-BE49-F238E27FC236}">
                <a16:creationId xmlns:a16="http://schemas.microsoft.com/office/drawing/2014/main" id="{BF8E4223-EBEF-5347-AD4C-684E02FCAB85}"/>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F22134B8-1B69-4C4B-A923-12DE0C232415}" type="datetimeFigureOut">
              <a:rPr lang="en-VN" smtClean="0"/>
              <a:t>24/01/2024</a:t>
            </a:fld>
            <a:endParaRPr lang="en-VN"/>
          </a:p>
        </p:txBody>
      </p:sp>
      <p:sp>
        <p:nvSpPr>
          <p:cNvPr id="5" name="Footer Placeholder 4">
            <a:extLst>
              <a:ext uri="{FF2B5EF4-FFF2-40B4-BE49-F238E27FC236}">
                <a16:creationId xmlns:a16="http://schemas.microsoft.com/office/drawing/2014/main" id="{8AC874B0-C2B6-3E4D-85C4-118414488CBB}"/>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VN"/>
          </a:p>
        </p:txBody>
      </p:sp>
      <p:sp>
        <p:nvSpPr>
          <p:cNvPr id="6" name="Slide Number Placeholder 5">
            <a:extLst>
              <a:ext uri="{FF2B5EF4-FFF2-40B4-BE49-F238E27FC236}">
                <a16:creationId xmlns:a16="http://schemas.microsoft.com/office/drawing/2014/main" id="{E9871F5F-4F90-E14C-95D0-CB53954B796A}"/>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4F6A0EC6-672A-0845-849B-B95DD60D473E}" type="slidenum">
              <a:rPr lang="en-VN" smtClean="0"/>
              <a:t>‹#›</a:t>
            </a:fld>
            <a:endParaRPr lang="en-VN"/>
          </a:p>
        </p:txBody>
      </p:sp>
    </p:spTree>
    <p:extLst>
      <p:ext uri="{BB962C8B-B14F-4D97-AF65-F5344CB8AC3E}">
        <p14:creationId xmlns:p14="http://schemas.microsoft.com/office/powerpoint/2010/main" val="4019395397"/>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V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9040FC0-4FD3-4246-AAF5-2082E50F0BE6}"/>
              </a:ext>
            </a:extLst>
          </p:cNvPr>
          <p:cNvSpPr>
            <a:spLocks noGrp="1"/>
          </p:cNvSpPr>
          <p:nvPr>
            <p:ph type="title"/>
          </p:nvPr>
        </p:nvSpPr>
        <p:spPr>
          <a:xfrm>
            <a:off x="628651" y="273846"/>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2DB22C5-7F64-4CD8-8BC4-D32E0A2EAA89}"/>
              </a:ext>
            </a:extLst>
          </p:cNvPr>
          <p:cNvSpPr>
            <a:spLocks noGrp="1"/>
          </p:cNvSpPr>
          <p:nvPr>
            <p:ph type="body" idx="1"/>
          </p:nvPr>
        </p:nvSpPr>
        <p:spPr>
          <a:xfrm>
            <a:off x="628651"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12381F2-B9E8-4D14-BAFE-6EF808CF25DB}"/>
              </a:ext>
            </a:extLst>
          </p:cNvPr>
          <p:cNvSpPr>
            <a:spLocks noGrp="1"/>
          </p:cNvSpPr>
          <p:nvPr>
            <p:ph type="dt" sz="half" idx="2"/>
          </p:nvPr>
        </p:nvSpPr>
        <p:spPr>
          <a:xfrm>
            <a:off x="628651" y="4767264"/>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800"/>
            <a:fld id="{2B8AC976-F0F5-438A-A4BB-3BAAC2D1A4DD}" type="datetimeFigureOut">
              <a:rPr lang="en-US" smtClean="0">
                <a:solidFill>
                  <a:prstClr val="black">
                    <a:tint val="75000"/>
                  </a:prstClr>
                </a:solidFill>
              </a:rPr>
              <a:pPr defTabSz="685800"/>
              <a:t>1/24/24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695A469B-8471-4898-B282-749957BDA404}"/>
              </a:ext>
            </a:extLst>
          </p:cNvPr>
          <p:cNvSpPr>
            <a:spLocks noGrp="1"/>
          </p:cNvSpPr>
          <p:nvPr>
            <p:ph type="ftr" sz="quarter" idx="3"/>
          </p:nvPr>
        </p:nvSpPr>
        <p:spPr>
          <a:xfrm>
            <a:off x="3028951" y="4767264"/>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8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8A99F61B-436C-4F68-BDD4-D331987F21A7}"/>
              </a:ext>
            </a:extLst>
          </p:cNvPr>
          <p:cNvSpPr>
            <a:spLocks noGrp="1"/>
          </p:cNvSpPr>
          <p:nvPr>
            <p:ph type="sldNum" sz="quarter" idx="4"/>
          </p:nvPr>
        </p:nvSpPr>
        <p:spPr>
          <a:xfrm>
            <a:off x="6457950" y="4767264"/>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800"/>
            <a:fld id="{F70BFC39-336F-402B-8BB1-7F2D84F98217}"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2421439739"/>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 id="2147483717" r:id="rId11"/>
    <p:sldLayoutId id="2147483718" r:id="rId12"/>
  </p:sldLayoutIdLst>
  <p:txStyles>
    <p:titleStyle>
      <a:lvl1pPr algn="l" defTabSz="685732"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33" indent="-171433" algn="l" defTabSz="685732"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298" indent="-171433" algn="l" defTabSz="685732"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165" indent="-171433" algn="l" defTabSz="685732"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030" indent="-171433" algn="l" defTabSz="685732"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2896" indent="-171433" algn="l" defTabSz="685732"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762" indent="-171433" algn="l" defTabSz="685732"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627" indent="-171433" algn="l" defTabSz="685732"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493" indent="-171433" algn="l" defTabSz="685732"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358" indent="-171433" algn="l" defTabSz="685732"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32" rtl="0" eaLnBrk="1" latinLnBrk="0" hangingPunct="1">
        <a:defRPr sz="1350" kern="1200">
          <a:solidFill>
            <a:schemeClr val="tx1"/>
          </a:solidFill>
          <a:latin typeface="+mn-lt"/>
          <a:ea typeface="+mn-ea"/>
          <a:cs typeface="+mn-cs"/>
        </a:defRPr>
      </a:lvl1pPr>
      <a:lvl2pPr marL="342866" algn="l" defTabSz="685732" rtl="0" eaLnBrk="1" latinLnBrk="0" hangingPunct="1">
        <a:defRPr sz="1350" kern="1200">
          <a:solidFill>
            <a:schemeClr val="tx1"/>
          </a:solidFill>
          <a:latin typeface="+mn-lt"/>
          <a:ea typeface="+mn-ea"/>
          <a:cs typeface="+mn-cs"/>
        </a:defRPr>
      </a:lvl2pPr>
      <a:lvl3pPr marL="685732" algn="l" defTabSz="685732" rtl="0" eaLnBrk="1" latinLnBrk="0" hangingPunct="1">
        <a:defRPr sz="1350" kern="1200">
          <a:solidFill>
            <a:schemeClr val="tx1"/>
          </a:solidFill>
          <a:latin typeface="+mn-lt"/>
          <a:ea typeface="+mn-ea"/>
          <a:cs typeface="+mn-cs"/>
        </a:defRPr>
      </a:lvl3pPr>
      <a:lvl4pPr marL="1028597" algn="l" defTabSz="685732" rtl="0" eaLnBrk="1" latinLnBrk="0" hangingPunct="1">
        <a:defRPr sz="1350" kern="1200">
          <a:solidFill>
            <a:schemeClr val="tx1"/>
          </a:solidFill>
          <a:latin typeface="+mn-lt"/>
          <a:ea typeface="+mn-ea"/>
          <a:cs typeface="+mn-cs"/>
        </a:defRPr>
      </a:lvl4pPr>
      <a:lvl5pPr marL="1371463" algn="l" defTabSz="685732" rtl="0" eaLnBrk="1" latinLnBrk="0" hangingPunct="1">
        <a:defRPr sz="1350" kern="1200">
          <a:solidFill>
            <a:schemeClr val="tx1"/>
          </a:solidFill>
          <a:latin typeface="+mn-lt"/>
          <a:ea typeface="+mn-ea"/>
          <a:cs typeface="+mn-cs"/>
        </a:defRPr>
      </a:lvl5pPr>
      <a:lvl6pPr marL="1714328" algn="l" defTabSz="685732" rtl="0" eaLnBrk="1" latinLnBrk="0" hangingPunct="1">
        <a:defRPr sz="1350" kern="1200">
          <a:solidFill>
            <a:schemeClr val="tx1"/>
          </a:solidFill>
          <a:latin typeface="+mn-lt"/>
          <a:ea typeface="+mn-ea"/>
          <a:cs typeface="+mn-cs"/>
        </a:defRPr>
      </a:lvl6pPr>
      <a:lvl7pPr marL="2057195" algn="l" defTabSz="685732" rtl="0" eaLnBrk="1" latinLnBrk="0" hangingPunct="1">
        <a:defRPr sz="1350" kern="1200">
          <a:solidFill>
            <a:schemeClr val="tx1"/>
          </a:solidFill>
          <a:latin typeface="+mn-lt"/>
          <a:ea typeface="+mn-ea"/>
          <a:cs typeface="+mn-cs"/>
        </a:defRPr>
      </a:lvl7pPr>
      <a:lvl8pPr marL="2400060" algn="l" defTabSz="685732" rtl="0" eaLnBrk="1" latinLnBrk="0" hangingPunct="1">
        <a:defRPr sz="1350" kern="1200">
          <a:solidFill>
            <a:schemeClr val="tx1"/>
          </a:solidFill>
          <a:latin typeface="+mn-lt"/>
          <a:ea typeface="+mn-ea"/>
          <a:cs typeface="+mn-cs"/>
        </a:defRPr>
      </a:lvl8pPr>
      <a:lvl9pPr marL="2742926" algn="l" defTabSz="685732"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a:blip r:embed="rId25">
            <a:alphaModFix/>
          </a:blip>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100" y="445025"/>
            <a:ext cx="77178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lt2"/>
              </a:buClr>
              <a:buSzPts val="2800"/>
              <a:buFont typeface="Quintessential"/>
              <a:buNone/>
              <a:defRPr sz="2800" b="1">
                <a:solidFill>
                  <a:schemeClr val="lt2"/>
                </a:solidFill>
                <a:latin typeface="Quintessential"/>
                <a:ea typeface="Quintessential"/>
                <a:cs typeface="Quintessential"/>
                <a:sym typeface="Quintessential"/>
              </a:defRPr>
            </a:lvl1pPr>
            <a:lvl2pPr lvl="1" rtl="0">
              <a:spcBef>
                <a:spcPts val="0"/>
              </a:spcBef>
              <a:spcAft>
                <a:spcPts val="0"/>
              </a:spcAft>
              <a:buClr>
                <a:schemeClr val="lt2"/>
              </a:buClr>
              <a:buSzPts val="3500"/>
              <a:buFont typeface="Quintessential"/>
              <a:buNone/>
              <a:defRPr sz="3500" b="1">
                <a:solidFill>
                  <a:schemeClr val="lt2"/>
                </a:solidFill>
                <a:latin typeface="Quintessential"/>
                <a:ea typeface="Quintessential"/>
                <a:cs typeface="Quintessential"/>
                <a:sym typeface="Quintessential"/>
              </a:defRPr>
            </a:lvl2pPr>
            <a:lvl3pPr lvl="2" rtl="0">
              <a:spcBef>
                <a:spcPts val="0"/>
              </a:spcBef>
              <a:spcAft>
                <a:spcPts val="0"/>
              </a:spcAft>
              <a:buClr>
                <a:schemeClr val="lt2"/>
              </a:buClr>
              <a:buSzPts val="3500"/>
              <a:buFont typeface="Quintessential"/>
              <a:buNone/>
              <a:defRPr sz="3500" b="1">
                <a:solidFill>
                  <a:schemeClr val="lt2"/>
                </a:solidFill>
                <a:latin typeface="Quintessential"/>
                <a:ea typeface="Quintessential"/>
                <a:cs typeface="Quintessential"/>
                <a:sym typeface="Quintessential"/>
              </a:defRPr>
            </a:lvl3pPr>
            <a:lvl4pPr lvl="3" rtl="0">
              <a:spcBef>
                <a:spcPts val="0"/>
              </a:spcBef>
              <a:spcAft>
                <a:spcPts val="0"/>
              </a:spcAft>
              <a:buClr>
                <a:schemeClr val="lt2"/>
              </a:buClr>
              <a:buSzPts val="3500"/>
              <a:buFont typeface="Quintessential"/>
              <a:buNone/>
              <a:defRPr sz="3500" b="1">
                <a:solidFill>
                  <a:schemeClr val="lt2"/>
                </a:solidFill>
                <a:latin typeface="Quintessential"/>
                <a:ea typeface="Quintessential"/>
                <a:cs typeface="Quintessential"/>
                <a:sym typeface="Quintessential"/>
              </a:defRPr>
            </a:lvl4pPr>
            <a:lvl5pPr lvl="4" rtl="0">
              <a:spcBef>
                <a:spcPts val="0"/>
              </a:spcBef>
              <a:spcAft>
                <a:spcPts val="0"/>
              </a:spcAft>
              <a:buClr>
                <a:schemeClr val="lt2"/>
              </a:buClr>
              <a:buSzPts val="3500"/>
              <a:buFont typeface="Quintessential"/>
              <a:buNone/>
              <a:defRPr sz="3500" b="1">
                <a:solidFill>
                  <a:schemeClr val="lt2"/>
                </a:solidFill>
                <a:latin typeface="Quintessential"/>
                <a:ea typeface="Quintessential"/>
                <a:cs typeface="Quintessential"/>
                <a:sym typeface="Quintessential"/>
              </a:defRPr>
            </a:lvl5pPr>
            <a:lvl6pPr lvl="5" rtl="0">
              <a:spcBef>
                <a:spcPts val="0"/>
              </a:spcBef>
              <a:spcAft>
                <a:spcPts val="0"/>
              </a:spcAft>
              <a:buClr>
                <a:schemeClr val="lt2"/>
              </a:buClr>
              <a:buSzPts val="3500"/>
              <a:buFont typeface="Quintessential"/>
              <a:buNone/>
              <a:defRPr sz="3500" b="1">
                <a:solidFill>
                  <a:schemeClr val="lt2"/>
                </a:solidFill>
                <a:latin typeface="Quintessential"/>
                <a:ea typeface="Quintessential"/>
                <a:cs typeface="Quintessential"/>
                <a:sym typeface="Quintessential"/>
              </a:defRPr>
            </a:lvl6pPr>
            <a:lvl7pPr lvl="6" rtl="0">
              <a:spcBef>
                <a:spcPts val="0"/>
              </a:spcBef>
              <a:spcAft>
                <a:spcPts val="0"/>
              </a:spcAft>
              <a:buClr>
                <a:schemeClr val="lt2"/>
              </a:buClr>
              <a:buSzPts val="3500"/>
              <a:buFont typeface="Quintessential"/>
              <a:buNone/>
              <a:defRPr sz="3500" b="1">
                <a:solidFill>
                  <a:schemeClr val="lt2"/>
                </a:solidFill>
                <a:latin typeface="Quintessential"/>
                <a:ea typeface="Quintessential"/>
                <a:cs typeface="Quintessential"/>
                <a:sym typeface="Quintessential"/>
              </a:defRPr>
            </a:lvl7pPr>
            <a:lvl8pPr lvl="7" rtl="0">
              <a:spcBef>
                <a:spcPts val="0"/>
              </a:spcBef>
              <a:spcAft>
                <a:spcPts val="0"/>
              </a:spcAft>
              <a:buClr>
                <a:schemeClr val="lt2"/>
              </a:buClr>
              <a:buSzPts val="3500"/>
              <a:buFont typeface="Quintessential"/>
              <a:buNone/>
              <a:defRPr sz="3500" b="1">
                <a:solidFill>
                  <a:schemeClr val="lt2"/>
                </a:solidFill>
                <a:latin typeface="Quintessential"/>
                <a:ea typeface="Quintessential"/>
                <a:cs typeface="Quintessential"/>
                <a:sym typeface="Quintessential"/>
              </a:defRPr>
            </a:lvl8pPr>
            <a:lvl9pPr lvl="8" rtl="0">
              <a:spcBef>
                <a:spcPts val="0"/>
              </a:spcBef>
              <a:spcAft>
                <a:spcPts val="0"/>
              </a:spcAft>
              <a:buClr>
                <a:schemeClr val="lt2"/>
              </a:buClr>
              <a:buSzPts val="3500"/>
              <a:buFont typeface="Quintessential"/>
              <a:buNone/>
              <a:defRPr sz="3500" b="1">
                <a:solidFill>
                  <a:schemeClr val="lt2"/>
                </a:solidFill>
                <a:latin typeface="Quintessential"/>
                <a:ea typeface="Quintessential"/>
                <a:cs typeface="Quintessential"/>
                <a:sym typeface="Quintessential"/>
              </a:defRPr>
            </a:lvl9pPr>
          </a:lstStyle>
          <a:p>
            <a:endParaRPr/>
          </a:p>
        </p:txBody>
      </p:sp>
      <p:sp>
        <p:nvSpPr>
          <p:cNvPr id="7" name="Google Shape;7;p1"/>
          <p:cNvSpPr txBox="1">
            <a:spLocks noGrp="1"/>
          </p:cNvSpPr>
          <p:nvPr>
            <p:ph type="body" idx="1"/>
          </p:nvPr>
        </p:nvSpPr>
        <p:spPr>
          <a:xfrm>
            <a:off x="713100" y="1152475"/>
            <a:ext cx="7717800" cy="34164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1pPr>
            <a:lvl2pPr marL="914400" lvl="1" indent="-3175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2pPr>
            <a:lvl3pPr marL="1371600" lvl="2" indent="-3175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3pPr>
            <a:lvl4pPr marL="1828800" lvl="3" indent="-3175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4pPr>
            <a:lvl5pPr marL="2286000" lvl="4" indent="-3175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5pPr>
            <a:lvl6pPr marL="2743200" lvl="5" indent="-3175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6pPr>
            <a:lvl7pPr marL="3200400" lvl="6" indent="-3175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7pPr>
            <a:lvl8pPr marL="3657600" lvl="7" indent="-3175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8pPr>
            <a:lvl9pPr marL="4114800" lvl="8" indent="-3175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9pPr>
          </a:lstStyle>
          <a:p>
            <a:endParaRPr/>
          </a:p>
        </p:txBody>
      </p:sp>
    </p:spTree>
    <p:extLst>
      <p:ext uri="{BB962C8B-B14F-4D97-AF65-F5344CB8AC3E}">
        <p14:creationId xmlns:p14="http://schemas.microsoft.com/office/powerpoint/2010/main" val="2787167073"/>
      </p:ext>
    </p:extLst>
  </p:cSld>
  <p:clrMap bg1="lt1" tx1="dk1" bg2="dk2" tx2="lt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 id="2147483729" r:id="rId10"/>
    <p:sldLayoutId id="2147483731" r:id="rId11"/>
    <p:sldLayoutId id="2147483732" r:id="rId12"/>
    <p:sldLayoutId id="2147483733" r:id="rId13"/>
    <p:sldLayoutId id="2147483734" r:id="rId14"/>
    <p:sldLayoutId id="2147483735" r:id="rId15"/>
    <p:sldLayoutId id="2147483736" r:id="rId16"/>
    <p:sldLayoutId id="2147483737" r:id="rId17"/>
    <p:sldLayoutId id="2147483738" r:id="rId18"/>
    <p:sldLayoutId id="2147483739" r:id="rId19"/>
    <p:sldLayoutId id="2147483740" r:id="rId20"/>
    <p:sldLayoutId id="2147483741" r:id="rId21"/>
    <p:sldLayoutId id="2147483742" r:id="rId22"/>
    <p:sldLayoutId id="2147483743" r:id="rId23"/>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8.jpg"/><Relationship Id="rId7"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24.xml"/><Relationship Id="rId6" Type="http://schemas.openxmlformats.org/officeDocument/2006/relationships/image" Target="../media/image19.png"/><Relationship Id="rId5" Type="http://schemas.openxmlformats.org/officeDocument/2006/relationships/slide" Target="slide3.xml"/><Relationship Id="rId10" Type="http://schemas.openxmlformats.org/officeDocument/2006/relationships/image" Target="../media/image23.jpeg"/><Relationship Id="rId4" Type="http://schemas.openxmlformats.org/officeDocument/2006/relationships/image" Target="../media/image19.png"/><Relationship Id="rId9" Type="http://schemas.openxmlformats.org/officeDocument/2006/relationships/image" Target="../media/image22.jpeg"/></Relationships>
</file>

<file path=ppt/slides/_rels/slide11.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jpg"/><Relationship Id="rId1" Type="http://schemas.openxmlformats.org/officeDocument/2006/relationships/slideLayout" Target="../slideLayouts/slideLayout25.xml"/><Relationship Id="rId4" Type="http://schemas.openxmlformats.org/officeDocument/2006/relationships/image" Target="../media/image23.jpeg"/></Relationships>
</file>

<file path=ppt/slides/_rels/slide1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30.xml"/></Relationships>
</file>

<file path=ppt/slides/_rels/slide1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5.xml"/><Relationship Id="rId1" Type="http://schemas.openxmlformats.org/officeDocument/2006/relationships/slideLayout" Target="../slideLayouts/slideLayout25.xml"/><Relationship Id="rId4" Type="http://schemas.openxmlformats.org/officeDocument/2006/relationships/image" Target="../media/image25.jpg"/></Relationships>
</file>

<file path=ppt/slides/_rels/slide1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30.xml"/></Relationships>
</file>

<file path=ppt/slides/_rels/slide15.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30.jpeg"/><Relationship Id="rId1" Type="http://schemas.openxmlformats.org/officeDocument/2006/relationships/slideLayout" Target="../slideLayouts/slideLayout25.xml"/></Relationships>
</file>

<file path=ppt/slides/_rels/slide16.xml.rels><?xml version="1.0" encoding="UTF-8" standalone="yes"?>
<Relationships xmlns="http://schemas.openxmlformats.org/package/2006/relationships"><Relationship Id="rId8" Type="http://schemas.openxmlformats.org/officeDocument/2006/relationships/image" Target="../media/image35.jpeg"/><Relationship Id="rId3" Type="http://schemas.openxmlformats.org/officeDocument/2006/relationships/image" Target="../media/image32.jpeg"/><Relationship Id="rId7" Type="http://schemas.openxmlformats.org/officeDocument/2006/relationships/image" Target="../media/image34.png"/><Relationship Id="rId2" Type="http://schemas.openxmlformats.org/officeDocument/2006/relationships/image" Target="../media/image31.png"/><Relationship Id="rId1" Type="http://schemas.openxmlformats.org/officeDocument/2006/relationships/slideLayout" Target="../slideLayouts/slideLayout25.xml"/><Relationship Id="rId6" Type="http://schemas.openxmlformats.org/officeDocument/2006/relationships/slide" Target="slide10.xml"/><Relationship Id="rId5" Type="http://schemas.openxmlformats.org/officeDocument/2006/relationships/image" Target="../media/image34.png"/><Relationship Id="rId4" Type="http://schemas.openxmlformats.org/officeDocument/2006/relationships/image" Target="../media/image33.jpeg"/></Relationships>
</file>

<file path=ppt/slides/_rels/slide17.xml.rels><?xml version="1.0" encoding="UTF-8" standalone="yes"?>
<Relationships xmlns="http://schemas.openxmlformats.org/package/2006/relationships"><Relationship Id="rId3" Type="http://schemas.openxmlformats.org/officeDocument/2006/relationships/slide" Target="slide10.xml"/><Relationship Id="rId2" Type="http://schemas.openxmlformats.org/officeDocument/2006/relationships/image" Target="../media/image21.png"/><Relationship Id="rId1" Type="http://schemas.openxmlformats.org/officeDocument/2006/relationships/slideLayout" Target="../slideLayouts/slideLayout25.xml"/><Relationship Id="rId5" Type="http://schemas.openxmlformats.org/officeDocument/2006/relationships/image" Target="../media/image25.jpg"/><Relationship Id="rId4" Type="http://schemas.openxmlformats.org/officeDocument/2006/relationships/image" Target="../media/image21.png"/></Relationships>
</file>

<file path=ppt/slides/_rels/slide1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png"/><Relationship Id="rId1" Type="http://schemas.openxmlformats.org/officeDocument/2006/relationships/slideLayout" Target="../slideLayouts/slideLayout30.xml"/></Relationships>
</file>

<file path=ppt/slides/_rels/slide1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png"/><Relationship Id="rId1" Type="http://schemas.openxmlformats.org/officeDocument/2006/relationships/slideLayout" Target="../slideLayouts/slideLayout30.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4.xml"/><Relationship Id="rId4" Type="http://schemas.openxmlformats.org/officeDocument/2006/relationships/image" Target="../media/image11.gif"/></Relationships>
</file>

<file path=ppt/slides/_rels/slide20.xml.rels><?xml version="1.0" encoding="UTF-8" standalone="yes"?>
<Relationships xmlns="http://schemas.openxmlformats.org/package/2006/relationships"><Relationship Id="rId3" Type="http://schemas.openxmlformats.org/officeDocument/2006/relationships/slide" Target="slide10.xml"/><Relationship Id="rId2" Type="http://schemas.openxmlformats.org/officeDocument/2006/relationships/image" Target="../media/image40.png"/><Relationship Id="rId1" Type="http://schemas.openxmlformats.org/officeDocument/2006/relationships/slideLayout" Target="../slideLayouts/slideLayout25.xml"/><Relationship Id="rId6" Type="http://schemas.openxmlformats.org/officeDocument/2006/relationships/image" Target="../media/image41.jpeg"/><Relationship Id="rId5" Type="http://schemas.openxmlformats.org/officeDocument/2006/relationships/image" Target="../media/image25.jpg"/><Relationship Id="rId4" Type="http://schemas.openxmlformats.org/officeDocument/2006/relationships/image" Target="../media/image40.png"/></Relationships>
</file>

<file path=ppt/slides/_rels/slide2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46.xml"/></Relationships>
</file>

<file path=ppt/slides/_rels/slide2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8" Type="http://schemas.openxmlformats.org/officeDocument/2006/relationships/slide" Target="slide14.xml"/><Relationship Id="rId3" Type="http://schemas.openxmlformats.org/officeDocument/2006/relationships/audio" Target="../media/audio1.wav"/><Relationship Id="rId7" Type="http://schemas.openxmlformats.org/officeDocument/2006/relationships/image" Target="../media/image43.png"/><Relationship Id="rId2" Type="http://schemas.openxmlformats.org/officeDocument/2006/relationships/notesSlide" Target="../notesSlides/notesSlide7.xml"/><Relationship Id="rId1" Type="http://schemas.openxmlformats.org/officeDocument/2006/relationships/slideLayout" Target="../slideLayouts/slideLayout29.xml"/><Relationship Id="rId6" Type="http://schemas.openxmlformats.org/officeDocument/2006/relationships/image" Target="../media/image16.gif"/><Relationship Id="rId5" Type="http://schemas.openxmlformats.org/officeDocument/2006/relationships/image" Target="../media/image15.png"/><Relationship Id="rId10" Type="http://schemas.openxmlformats.org/officeDocument/2006/relationships/audio" Target="../media/audio1.wav"/><Relationship Id="rId4" Type="http://schemas.openxmlformats.org/officeDocument/2006/relationships/image" Target="../media/image14.jpg"/><Relationship Id="rId9" Type="http://schemas.openxmlformats.org/officeDocument/2006/relationships/image" Target="../media/image44.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jpg"/><Relationship Id="rId1" Type="http://schemas.openxmlformats.org/officeDocument/2006/relationships/slideLayout" Target="../slideLayouts/slideLayout30.xml"/><Relationship Id="rId4" Type="http://schemas.openxmlformats.org/officeDocument/2006/relationships/image" Target="../media/image47.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4.xml"/></Relationships>
</file>

<file path=ppt/slides/_rels/slide31.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jpg"/><Relationship Id="rId1" Type="http://schemas.openxmlformats.org/officeDocument/2006/relationships/slideLayout" Target="../slideLayouts/slideLayout30.xml"/><Relationship Id="rId4" Type="http://schemas.openxmlformats.org/officeDocument/2006/relationships/image" Target="../media/image52.jpeg"/></Relationships>
</file>

<file path=ppt/slides/_rels/slide33.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0.xml"/></Relationships>
</file>

<file path=ppt/slides/_rels/slide36.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8" Type="http://schemas.openxmlformats.org/officeDocument/2006/relationships/image" Target="../media/image57.png"/><Relationship Id="rId3" Type="http://schemas.microsoft.com/office/2007/relationships/media" Target="../media/media2.wma"/><Relationship Id="rId7" Type="http://schemas.openxmlformats.org/officeDocument/2006/relationships/audio" Target="../media/audio2.wav"/><Relationship Id="rId2" Type="http://schemas.openxmlformats.org/officeDocument/2006/relationships/audio" Target="../media/media1.wma"/><Relationship Id="rId1" Type="http://schemas.microsoft.com/office/2007/relationships/media" Target="../media/media1.wma"/><Relationship Id="rId6" Type="http://schemas.openxmlformats.org/officeDocument/2006/relationships/notesSlide" Target="../notesSlides/notesSlide9.xml"/><Relationship Id="rId5" Type="http://schemas.openxmlformats.org/officeDocument/2006/relationships/slideLayout" Target="../slideLayouts/slideLayout30.xml"/><Relationship Id="rId10" Type="http://schemas.openxmlformats.org/officeDocument/2006/relationships/image" Target="../media/image59.png"/><Relationship Id="rId4" Type="http://schemas.openxmlformats.org/officeDocument/2006/relationships/audio" Target="../media/media2.wma"/><Relationship Id="rId9" Type="http://schemas.openxmlformats.org/officeDocument/2006/relationships/image" Target="../media/image58.png"/></Relationships>
</file>

<file path=ppt/slides/_rels/slide38.xml.rels><?xml version="1.0" encoding="UTF-8" standalone="yes"?>
<Relationships xmlns="http://schemas.openxmlformats.org/package/2006/relationships"><Relationship Id="rId8" Type="http://schemas.openxmlformats.org/officeDocument/2006/relationships/image" Target="../media/image57.png"/><Relationship Id="rId3" Type="http://schemas.microsoft.com/office/2007/relationships/media" Target="../media/media2.wma"/><Relationship Id="rId7" Type="http://schemas.openxmlformats.org/officeDocument/2006/relationships/audio" Target="../media/audio2.wav"/><Relationship Id="rId2" Type="http://schemas.openxmlformats.org/officeDocument/2006/relationships/audio" Target="../media/media1.wma"/><Relationship Id="rId1" Type="http://schemas.microsoft.com/office/2007/relationships/media" Target="../media/media1.wma"/><Relationship Id="rId6" Type="http://schemas.openxmlformats.org/officeDocument/2006/relationships/notesSlide" Target="../notesSlides/notesSlide10.xml"/><Relationship Id="rId5" Type="http://schemas.openxmlformats.org/officeDocument/2006/relationships/slideLayout" Target="../slideLayouts/slideLayout30.xml"/><Relationship Id="rId10" Type="http://schemas.openxmlformats.org/officeDocument/2006/relationships/image" Target="../media/image59.png"/><Relationship Id="rId4" Type="http://schemas.openxmlformats.org/officeDocument/2006/relationships/audio" Target="../media/media2.wma"/><Relationship Id="rId9" Type="http://schemas.openxmlformats.org/officeDocument/2006/relationships/image" Target="../media/image58.png"/></Relationships>
</file>

<file path=ppt/slides/_rels/slide39.xml.rels><?xml version="1.0" encoding="UTF-8" standalone="yes"?>
<Relationships xmlns="http://schemas.openxmlformats.org/package/2006/relationships"><Relationship Id="rId8" Type="http://schemas.openxmlformats.org/officeDocument/2006/relationships/image" Target="../media/image57.png"/><Relationship Id="rId3" Type="http://schemas.microsoft.com/office/2007/relationships/media" Target="../media/media2.wma"/><Relationship Id="rId7" Type="http://schemas.openxmlformats.org/officeDocument/2006/relationships/audio" Target="../media/audio2.wav"/><Relationship Id="rId2" Type="http://schemas.openxmlformats.org/officeDocument/2006/relationships/audio" Target="../media/media1.wma"/><Relationship Id="rId1" Type="http://schemas.microsoft.com/office/2007/relationships/media" Target="../media/media1.wma"/><Relationship Id="rId6" Type="http://schemas.openxmlformats.org/officeDocument/2006/relationships/notesSlide" Target="../notesSlides/notesSlide11.xml"/><Relationship Id="rId5" Type="http://schemas.openxmlformats.org/officeDocument/2006/relationships/slideLayout" Target="../slideLayouts/slideLayout30.xml"/><Relationship Id="rId10" Type="http://schemas.openxmlformats.org/officeDocument/2006/relationships/image" Target="../media/image59.png"/><Relationship Id="rId4" Type="http://schemas.openxmlformats.org/officeDocument/2006/relationships/audio" Target="../media/media2.wma"/><Relationship Id="rId9" Type="http://schemas.openxmlformats.org/officeDocument/2006/relationships/image" Target="../media/image58.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8" Type="http://schemas.openxmlformats.org/officeDocument/2006/relationships/image" Target="../media/image58.png"/><Relationship Id="rId3" Type="http://schemas.microsoft.com/office/2007/relationships/media" Target="../media/media2.wma"/><Relationship Id="rId7" Type="http://schemas.openxmlformats.org/officeDocument/2006/relationships/image" Target="../media/image57.png"/><Relationship Id="rId2" Type="http://schemas.openxmlformats.org/officeDocument/2006/relationships/audio" Target="../media/media1.wma"/><Relationship Id="rId1" Type="http://schemas.microsoft.com/office/2007/relationships/media" Target="../media/media1.wma"/><Relationship Id="rId6" Type="http://schemas.openxmlformats.org/officeDocument/2006/relationships/audio" Target="../media/audio2.wav"/><Relationship Id="rId5" Type="http://schemas.openxmlformats.org/officeDocument/2006/relationships/slideLayout" Target="../slideLayouts/slideLayout30.xml"/><Relationship Id="rId4" Type="http://schemas.openxmlformats.org/officeDocument/2006/relationships/audio" Target="../media/media2.wma"/><Relationship Id="rId9" Type="http://schemas.openxmlformats.org/officeDocument/2006/relationships/image" Target="../media/image59.png"/></Relationships>
</file>

<file path=ppt/slides/_rels/slide41.xml.rels><?xml version="1.0" encoding="UTF-8" standalone="yes"?>
<Relationships xmlns="http://schemas.openxmlformats.org/package/2006/relationships"><Relationship Id="rId8" Type="http://schemas.openxmlformats.org/officeDocument/2006/relationships/image" Target="../media/image58.png"/><Relationship Id="rId3" Type="http://schemas.microsoft.com/office/2007/relationships/media" Target="../media/media2.wma"/><Relationship Id="rId7" Type="http://schemas.openxmlformats.org/officeDocument/2006/relationships/image" Target="../media/image57.png"/><Relationship Id="rId2" Type="http://schemas.openxmlformats.org/officeDocument/2006/relationships/audio" Target="../media/media1.wma"/><Relationship Id="rId1" Type="http://schemas.microsoft.com/office/2007/relationships/media" Target="../media/media1.wma"/><Relationship Id="rId6" Type="http://schemas.openxmlformats.org/officeDocument/2006/relationships/audio" Target="../media/audio2.wav"/><Relationship Id="rId5" Type="http://schemas.openxmlformats.org/officeDocument/2006/relationships/slideLayout" Target="../slideLayouts/slideLayout30.xml"/><Relationship Id="rId4" Type="http://schemas.openxmlformats.org/officeDocument/2006/relationships/audio" Target="../media/media2.wma"/><Relationship Id="rId9" Type="http://schemas.openxmlformats.org/officeDocument/2006/relationships/image" Target="../media/image59.png"/></Relationships>
</file>

<file path=ppt/slides/_rels/slide42.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6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3" Type="http://schemas.openxmlformats.org/officeDocument/2006/relationships/image" Target="../media/image14.jpg"/><Relationship Id="rId7"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29.xml"/><Relationship Id="rId6" Type="http://schemas.openxmlformats.org/officeDocument/2006/relationships/slide" Target="slide15.xml"/><Relationship Id="rId5" Type="http://schemas.openxmlformats.org/officeDocument/2006/relationships/image" Target="../media/image16.gif"/><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56F812F-8626-661E-87C8-15E6510DBFEC}"/>
              </a:ext>
            </a:extLst>
          </p:cNvPr>
          <p:cNvSpPr/>
          <p:nvPr/>
        </p:nvSpPr>
        <p:spPr>
          <a:xfrm>
            <a:off x="1685990" y="1971585"/>
            <a:ext cx="5698996" cy="1200329"/>
          </a:xfrm>
          <a:prstGeom prst="rect">
            <a:avLst/>
          </a:prstGeom>
          <a:noFill/>
        </p:spPr>
        <p:txBody>
          <a:bodyPr wrap="none" lIns="91440" tIns="45720" rIns="91440" bIns="45720">
            <a:spAutoFit/>
          </a:bodyPr>
          <a:lstStyle/>
          <a:p>
            <a:pPr algn="ctr"/>
            <a:r>
              <a:rPr lang="en-US" sz="7200" b="1" cap="none" spc="0" dirty="0">
                <a:ln w="0"/>
                <a:solidFill>
                  <a:srgbClr val="0070C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KHỞI ĐỘNG</a:t>
            </a:r>
          </a:p>
        </p:txBody>
      </p:sp>
    </p:spTree>
    <p:extLst>
      <p:ext uri="{BB962C8B-B14F-4D97-AF65-F5344CB8AC3E}">
        <p14:creationId xmlns:p14="http://schemas.microsoft.com/office/powerpoint/2010/main" val="759055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3000" fill="hold" grpId="0" nodeType="withEffect">
                                  <p:stCondLst>
                                    <p:cond delay="0"/>
                                  </p:stCondLst>
                                  <p:iterate type="lt">
                                    <p:tmPct val="10000"/>
                                  </p:iterate>
                                  <p:childTnLst>
                                    <p:animMotion origin="layout" path="M 3.05556E-6 0 L 3.05556E-6 -0.07222 " pathEditMode="relative" rAng="0" ptsTypes="AA">
                                      <p:cBhvr>
                                        <p:cTn id="6" dur="250" accel="50000" decel="50000" autoRev="1" fill="hold">
                                          <p:stCondLst>
                                            <p:cond delay="0"/>
                                          </p:stCondLst>
                                        </p:cTn>
                                        <p:tgtEl>
                                          <p:spTgt spid="2"/>
                                        </p:tgtEl>
                                        <p:attrNameLst>
                                          <p:attrName>ppt_x</p:attrName>
                                          <p:attrName>ppt_y</p:attrName>
                                        </p:attrNameLst>
                                      </p:cBhvr>
                                      <p:rCtr x="0" y="-3611"/>
                                    </p:animMotion>
                                    <p:animRot by="1500000">
                                      <p:cBhvr>
                                        <p:cTn id="7" dur="125" fill="hold">
                                          <p:stCondLst>
                                            <p:cond delay="0"/>
                                          </p:stCondLst>
                                        </p:cTn>
                                        <p:tgtEl>
                                          <p:spTgt spid="2"/>
                                        </p:tgtEl>
                                        <p:attrNameLst>
                                          <p:attrName>r</p:attrName>
                                        </p:attrNameLst>
                                      </p:cBhvr>
                                    </p:animRot>
                                    <p:animRot by="-1500000">
                                      <p:cBhvr>
                                        <p:cTn id="8" dur="125" fill="hold">
                                          <p:stCondLst>
                                            <p:cond delay="125"/>
                                          </p:stCondLst>
                                        </p:cTn>
                                        <p:tgtEl>
                                          <p:spTgt spid="2"/>
                                        </p:tgtEl>
                                        <p:attrNameLst>
                                          <p:attrName>r</p:attrName>
                                        </p:attrNameLst>
                                      </p:cBhvr>
                                    </p:animRot>
                                    <p:animRot by="-1500000">
                                      <p:cBhvr>
                                        <p:cTn id="9" dur="125" fill="hold">
                                          <p:stCondLst>
                                            <p:cond delay="250"/>
                                          </p:stCondLst>
                                        </p:cTn>
                                        <p:tgtEl>
                                          <p:spTgt spid="2"/>
                                        </p:tgtEl>
                                        <p:attrNameLst>
                                          <p:attrName>r</p:attrName>
                                        </p:attrNameLst>
                                      </p:cBhvr>
                                    </p:animRot>
                                    <p:animRot by="1500000">
                                      <p:cBhvr>
                                        <p:cTn id="10" dur="125" fill="hold">
                                          <p:stCondLst>
                                            <p:cond delay="375"/>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
        <p:cNvGrpSpPr/>
        <p:nvPr/>
      </p:nvGrpSpPr>
      <p:grpSpPr>
        <a:xfrm>
          <a:off x="0" y="0"/>
          <a:ext cx="0" cy="0"/>
          <a:chOff x="0" y="0"/>
          <a:chExt cx="0" cy="0"/>
        </a:xfrm>
      </p:grpSpPr>
      <mc:AlternateContent xmlns:mc="http://schemas.openxmlformats.org/markup-compatibility/2006" xmlns:pslz="http://schemas.microsoft.com/office/powerpoint/2016/slidezoom">
        <mc:Choice Requires="pslz">
          <p:graphicFrame>
            <p:nvGraphicFramePr>
              <p:cNvPr id="18" name="Slide Zoom 17">
                <a:extLst>
                  <a:ext uri="{FF2B5EF4-FFF2-40B4-BE49-F238E27FC236}">
                    <a16:creationId xmlns:a16="http://schemas.microsoft.com/office/drawing/2014/main" id="{629B0A00-9507-6E41-929A-431B9CB646A4}"/>
                  </a:ext>
                </a:extLst>
              </p:cNvPr>
              <p:cNvGraphicFramePr>
                <a:graphicFrameLocks noChangeAspect="1"/>
              </p:cNvGraphicFramePr>
              <p:nvPr>
                <p:extLst>
                  <p:ext uri="{D42A27DB-BD31-4B8C-83A1-F6EECF244321}">
                    <p14:modId xmlns:p14="http://schemas.microsoft.com/office/powerpoint/2010/main" val="4049132682"/>
                  </p:ext>
                </p:extLst>
              </p:nvPr>
            </p:nvGraphicFramePr>
            <p:xfrm>
              <a:off x="4810873" y="1176824"/>
              <a:ext cx="1786613" cy="2034877"/>
            </p:xfrm>
            <a:graphic>
              <a:graphicData uri="http://schemas.microsoft.com/office/powerpoint/2016/slidezoom">
                <pslz:sldZm>
                  <pslz:sldZmObj sldId="256" cId="0">
                    <pslz:zmPr id="{24A3F1D6-51F7-5A40-90F4-7C18E16B50B2}" returnToParent="0" imageType="cover" transitionDur="1500">
                      <p166:blipFill xmlns:p166="http://schemas.microsoft.com/office/powerpoint/2016/6/main">
                        <a:blip r:embed="rId4">
                          <a:extLst>
                            <a:ext uri="{28A0092B-C50C-407E-A947-70E740481C1C}">
                              <a14:useLocalDpi xmlns:a14="http://schemas.microsoft.com/office/drawing/2010/main" val="0"/>
                            </a:ext>
                          </a:extLst>
                        </a:blip>
                        <a:stretch>
                          <a:fillRect/>
                        </a:stretch>
                      </p166:blipFill>
                      <p166:spPr xmlns:p166="http://schemas.microsoft.com/office/powerpoint/2016/6/main">
                        <a:xfrm>
                          <a:off x="0" y="0"/>
                          <a:ext cx="1786613" cy="203487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166:spPr>
                    </pslz:zmPr>
                  </pslz:sldZmObj>
                </pslz:sldZm>
              </a:graphicData>
            </a:graphic>
          </p:graphicFrame>
        </mc:Choice>
        <mc:Fallback xmlns="">
          <p:pic>
            <p:nvPicPr>
              <p:cNvPr id="18" name="Slide Zoom 17">
                <a:hlinkClick r:id="rId5" action="ppaction://hlinksldjump"/>
                <a:extLst>
                  <a:ext uri="{FF2B5EF4-FFF2-40B4-BE49-F238E27FC236}">
                    <a16:creationId xmlns:a16="http://schemas.microsoft.com/office/drawing/2014/main" id="{629B0A00-9507-6E41-929A-431B9CB646A4}"/>
                  </a:ext>
                </a:extLst>
              </p:cNvPr>
              <p:cNvPicPr>
                <a:picLocks noGrp="1" noRot="1" noChangeAspect="1" noMove="1" noResize="1" noEditPoints="1" noAdjustHandles="1" noChangeArrowheads="1" noChangeShapeType="1"/>
              </p:cNvPicPr>
              <p:nvPr/>
            </p:nvPicPr>
            <p:blipFill>
              <a:blip r:embed="rId6">
                <a:extLst>
                  <a:ext uri="{28A0092B-C50C-407E-A947-70E740481C1C}">
                    <a14:useLocalDpi xmlns:a14="http://schemas.microsoft.com/office/drawing/2010/main" val="0"/>
                  </a:ext>
                </a:extLst>
              </a:blip>
              <a:stretch>
                <a:fillRect/>
              </a:stretch>
            </p:blipFill>
            <p:spPr>
              <a:xfrm>
                <a:off x="4810873" y="1176824"/>
                <a:ext cx="1786613" cy="203487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mc:Fallback>
      </mc:AlternateContent>
      <mc:AlternateContent xmlns:mc="http://schemas.openxmlformats.org/markup-compatibility/2006" xmlns:pslz="http://schemas.microsoft.com/office/powerpoint/2016/slidezoom">
        <mc:Choice Requires="pslz">
          <p:graphicFrame>
            <p:nvGraphicFramePr>
              <p:cNvPr id="22" name="Slide Zoom 21">
                <a:extLst>
                  <a:ext uri="{FF2B5EF4-FFF2-40B4-BE49-F238E27FC236}">
                    <a16:creationId xmlns:a16="http://schemas.microsoft.com/office/drawing/2014/main" id="{F4DCFF8B-E5E0-A74D-B76D-D5A35B790AF9}"/>
                  </a:ext>
                </a:extLst>
              </p:cNvPr>
              <p:cNvGraphicFramePr>
                <a:graphicFrameLocks noChangeAspect="1"/>
              </p:cNvGraphicFramePr>
              <p:nvPr>
                <p:extLst>
                  <p:ext uri="{D42A27DB-BD31-4B8C-83A1-F6EECF244321}">
                    <p14:modId xmlns:p14="http://schemas.microsoft.com/office/powerpoint/2010/main" val="3755033336"/>
                  </p:ext>
                </p:extLst>
              </p:nvPr>
            </p:nvGraphicFramePr>
            <p:xfrm>
              <a:off x="7140694" y="1164193"/>
              <a:ext cx="1786613" cy="2047508"/>
            </p:xfrm>
            <a:graphic>
              <a:graphicData uri="http://schemas.microsoft.com/office/powerpoint/2016/slidezoom">
                <pslz:sldZm>
                  <pslz:sldZmObj sldId="256" cId="0">
                    <pslz:zmPr id="{9335B54D-F631-0847-AE54-AB80A695C272}" returnToParent="0" imageType="cover" transitionDur="750">
                      <p166:blipFill xmlns:p166="http://schemas.microsoft.com/office/powerpoint/2016/6/main">
                        <a:blip r:embed="rId7">
                          <a:extLst>
                            <a:ext uri="{28A0092B-C50C-407E-A947-70E740481C1C}">
                              <a14:useLocalDpi xmlns:a14="http://schemas.microsoft.com/office/drawing/2010/main" val="0"/>
                            </a:ext>
                          </a:extLst>
                        </a:blip>
                        <a:stretch>
                          <a:fillRect/>
                        </a:stretch>
                      </p166:blipFill>
                      <p166:spPr xmlns:p166="http://schemas.microsoft.com/office/powerpoint/2016/6/main">
                        <a:xfrm>
                          <a:off x="0" y="0"/>
                          <a:ext cx="1786613" cy="204750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166:spPr>
                    </pslz:zmPr>
                  </pslz:sldZmObj>
                </pslz:sldZm>
              </a:graphicData>
            </a:graphic>
          </p:graphicFrame>
        </mc:Choice>
        <mc:Fallback xmlns="">
          <p:pic>
            <p:nvPicPr>
              <p:cNvPr id="22" name="Slide Zoom 21">
                <a:hlinkClick r:id="rId5" action="ppaction://hlinksldjump"/>
                <a:extLst>
                  <a:ext uri="{FF2B5EF4-FFF2-40B4-BE49-F238E27FC236}">
                    <a16:creationId xmlns:a16="http://schemas.microsoft.com/office/drawing/2014/main" id="{F4DCFF8B-E5E0-A74D-B76D-D5A35B790AF9}"/>
                  </a:ext>
                </a:extLst>
              </p:cNvPr>
              <p:cNvPicPr>
                <a:picLocks noGrp="1" noRot="1" noChangeAspect="1" noMove="1" noResize="1" noEditPoints="1" noAdjustHandles="1" noChangeArrowheads="1" noChangeShapeType="1"/>
              </p:cNvPicPr>
              <p:nvPr/>
            </p:nvPicPr>
            <p:blipFill>
              <a:blip r:embed="rId8">
                <a:extLst>
                  <a:ext uri="{28A0092B-C50C-407E-A947-70E740481C1C}">
                    <a14:useLocalDpi xmlns:a14="http://schemas.microsoft.com/office/drawing/2010/main" val="0"/>
                  </a:ext>
                </a:extLst>
              </a:blip>
              <a:stretch>
                <a:fillRect/>
              </a:stretch>
            </p:blipFill>
            <p:spPr>
              <a:xfrm>
                <a:off x="7140694" y="1164193"/>
                <a:ext cx="1786613" cy="204750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mc:Fallback>
      </mc:AlternateContent>
      <p:pic>
        <p:nvPicPr>
          <p:cNvPr id="14" name="Picture 2" descr="Nhà điêu khắc, kiến trúc sư, hoạ sĩ Michelangelo (1475-1564)">
            <a:extLst>
              <a:ext uri="{FF2B5EF4-FFF2-40B4-BE49-F238E27FC236}">
                <a16:creationId xmlns:a16="http://schemas.microsoft.com/office/drawing/2014/main" id="{DBE0BBF5-3987-4A82-735C-216C41C9316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475233" y="1174966"/>
            <a:ext cx="1786613" cy="202596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7" name="Picture 2" descr="Nhà Văn Miguel De Cervantes - Tiểu Sử, Cuộc đời Và Sự Nghiệp - Đề án 2020 -  Tổng Hợp Chia Sẻ Hình ảnh, Tranh Vẽ, Biểu Mẫu Trong Lĩnh Vực Giáo Dục">
            <a:extLst>
              <a:ext uri="{FF2B5EF4-FFF2-40B4-BE49-F238E27FC236}">
                <a16:creationId xmlns:a16="http://schemas.microsoft.com/office/drawing/2014/main" id="{D1134952-0C18-E62C-3113-53170DD56B79}"/>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45410" y="1080396"/>
            <a:ext cx="1786613" cy="213130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 name="Tiêu đề 1">
            <a:extLst>
              <a:ext uri="{FF2B5EF4-FFF2-40B4-BE49-F238E27FC236}">
                <a16:creationId xmlns:a16="http://schemas.microsoft.com/office/drawing/2014/main" id="{B3AF0583-603A-4C9F-A9AA-B6C992E37D07}"/>
              </a:ext>
            </a:extLst>
          </p:cNvPr>
          <p:cNvSpPr>
            <a:spLocks noGrp="1"/>
          </p:cNvSpPr>
          <p:nvPr>
            <p:ph type="ctrTitle"/>
          </p:nvPr>
        </p:nvSpPr>
        <p:spPr>
          <a:xfrm>
            <a:off x="0" y="0"/>
            <a:ext cx="9132670" cy="759941"/>
          </a:xfrm>
          <a:solidFill>
            <a:schemeClr val="accent3">
              <a:lumMod val="20000"/>
              <a:lumOff val="80000"/>
            </a:schemeClr>
          </a:solidFill>
          <a:ln>
            <a:noFill/>
          </a:ln>
        </p:spPr>
        <p:style>
          <a:lnRef idx="1">
            <a:schemeClr val="accent1"/>
          </a:lnRef>
          <a:fillRef idx="2">
            <a:schemeClr val="accent1"/>
          </a:fillRef>
          <a:effectRef idx="1">
            <a:schemeClr val="accent1"/>
          </a:effectRef>
          <a:fontRef idx="minor">
            <a:schemeClr val="dk1"/>
          </a:fontRef>
        </p:style>
        <p:txBody>
          <a:bodyPr>
            <a:normAutofit/>
          </a:bodyPr>
          <a:lstStyle/>
          <a:p>
            <a:r>
              <a:rPr lang="en-US" spc="-225" dirty="0" err="1">
                <a:solidFill>
                  <a:srgbClr val="C00000"/>
                </a:solidFill>
                <a:latin typeface="SVN-Blenda Script" panose="02000804000000020003" pitchFamily="2" charset="0"/>
              </a:rPr>
              <a:t>Một</a:t>
            </a:r>
            <a:r>
              <a:rPr lang="en-US" spc="-225" dirty="0">
                <a:solidFill>
                  <a:srgbClr val="C00000"/>
                </a:solidFill>
                <a:latin typeface="SVN-Blenda Script" panose="02000804000000020003" pitchFamily="2" charset="0"/>
              </a:rPr>
              <a:t> </a:t>
            </a:r>
            <a:r>
              <a:rPr lang="en-US" spc="-225" dirty="0" err="1">
                <a:solidFill>
                  <a:srgbClr val="C00000"/>
                </a:solidFill>
                <a:latin typeface="SVN-Blenda Script" panose="02000804000000020003" pitchFamily="2" charset="0"/>
              </a:rPr>
              <a:t>số</a:t>
            </a:r>
            <a:r>
              <a:rPr lang="en-US" spc="-225" dirty="0">
                <a:solidFill>
                  <a:srgbClr val="C00000"/>
                </a:solidFill>
                <a:latin typeface="SVN-Blenda Script" panose="02000804000000020003" pitchFamily="2" charset="0"/>
              </a:rPr>
              <a:t> </a:t>
            </a:r>
            <a:r>
              <a:rPr lang="en-US" spc="-225" dirty="0" err="1">
                <a:solidFill>
                  <a:srgbClr val="C00000"/>
                </a:solidFill>
                <a:latin typeface="SVN-Blenda Script" panose="02000804000000020003" pitchFamily="2" charset="0"/>
              </a:rPr>
              <a:t>nhân</a:t>
            </a:r>
            <a:r>
              <a:rPr lang="en-US" spc="-225" dirty="0">
                <a:solidFill>
                  <a:srgbClr val="C00000"/>
                </a:solidFill>
                <a:latin typeface="SVN-Blenda Script" panose="02000804000000020003" pitchFamily="2" charset="0"/>
              </a:rPr>
              <a:t> </a:t>
            </a:r>
            <a:r>
              <a:rPr lang="en-US" spc="-225" dirty="0" err="1">
                <a:solidFill>
                  <a:srgbClr val="C00000"/>
                </a:solidFill>
                <a:latin typeface="SVN-Blenda Script" panose="02000804000000020003" pitchFamily="2" charset="0"/>
              </a:rPr>
              <a:t>vật</a:t>
            </a:r>
            <a:r>
              <a:rPr lang="en-US" spc="-225" dirty="0">
                <a:solidFill>
                  <a:srgbClr val="C00000"/>
                </a:solidFill>
                <a:latin typeface="SVN-Blenda Script" panose="02000804000000020003" pitchFamily="2" charset="0"/>
              </a:rPr>
              <a:t> </a:t>
            </a:r>
            <a:r>
              <a:rPr lang="en-US" spc="-225" dirty="0" err="1">
                <a:solidFill>
                  <a:srgbClr val="C00000"/>
                </a:solidFill>
                <a:latin typeface="SVN-Blenda Script" panose="02000804000000020003" pitchFamily="2" charset="0"/>
              </a:rPr>
              <a:t>tiêu</a:t>
            </a:r>
            <a:r>
              <a:rPr lang="en-US" spc="-225" dirty="0">
                <a:solidFill>
                  <a:srgbClr val="C00000"/>
                </a:solidFill>
                <a:latin typeface="SVN-Blenda Script" panose="02000804000000020003" pitchFamily="2" charset="0"/>
              </a:rPr>
              <a:t> </a:t>
            </a:r>
            <a:r>
              <a:rPr lang="en-US" spc="-225" dirty="0" err="1">
                <a:solidFill>
                  <a:srgbClr val="C00000"/>
                </a:solidFill>
                <a:latin typeface="SVN-Blenda Script" panose="02000804000000020003" pitchFamily="2" charset="0"/>
              </a:rPr>
              <a:t>biểu</a:t>
            </a:r>
            <a:r>
              <a:rPr lang="en-US" spc="-225" dirty="0">
                <a:solidFill>
                  <a:srgbClr val="C00000"/>
                </a:solidFill>
                <a:latin typeface="SVN-Blenda Script" panose="02000804000000020003" pitchFamily="2" charset="0"/>
              </a:rPr>
              <a:t> </a:t>
            </a:r>
            <a:r>
              <a:rPr lang="en-US" spc="-225" dirty="0" err="1">
                <a:solidFill>
                  <a:srgbClr val="C00000"/>
                </a:solidFill>
                <a:latin typeface="SVN-Blenda Script" panose="02000804000000020003" pitchFamily="2" charset="0"/>
              </a:rPr>
              <a:t>thời</a:t>
            </a:r>
            <a:r>
              <a:rPr lang="en-US" spc="-225" dirty="0">
                <a:solidFill>
                  <a:srgbClr val="C00000"/>
                </a:solidFill>
                <a:latin typeface="SVN-Blenda Script" panose="02000804000000020003" pitchFamily="2" charset="0"/>
              </a:rPr>
              <a:t> </a:t>
            </a:r>
            <a:r>
              <a:rPr lang="en-US" spc="-225" dirty="0" err="1">
                <a:solidFill>
                  <a:srgbClr val="C00000"/>
                </a:solidFill>
                <a:latin typeface="SVN-Blenda Script" panose="02000804000000020003" pitchFamily="2" charset="0"/>
              </a:rPr>
              <a:t>kì</a:t>
            </a:r>
            <a:r>
              <a:rPr lang="en-US" spc="-225" dirty="0">
                <a:solidFill>
                  <a:srgbClr val="C00000"/>
                </a:solidFill>
                <a:latin typeface="SVN-Blenda Script" panose="02000804000000020003" pitchFamily="2" charset="0"/>
              </a:rPr>
              <a:t> </a:t>
            </a:r>
            <a:r>
              <a:rPr lang="en-US" spc="-225" dirty="0" err="1">
                <a:solidFill>
                  <a:srgbClr val="C00000"/>
                </a:solidFill>
                <a:latin typeface="SVN-Blenda Script" panose="02000804000000020003" pitchFamily="2" charset="0"/>
              </a:rPr>
              <a:t>phục</a:t>
            </a:r>
            <a:r>
              <a:rPr lang="en-US" spc="-225" dirty="0">
                <a:solidFill>
                  <a:srgbClr val="C00000"/>
                </a:solidFill>
                <a:latin typeface="SVN-Blenda Script" panose="02000804000000020003" pitchFamily="2" charset="0"/>
              </a:rPr>
              <a:t> </a:t>
            </a:r>
            <a:r>
              <a:rPr lang="en-US" spc="-225" dirty="0" err="1">
                <a:solidFill>
                  <a:srgbClr val="C00000"/>
                </a:solidFill>
                <a:latin typeface="SVN-Blenda Script" panose="02000804000000020003" pitchFamily="2" charset="0"/>
              </a:rPr>
              <a:t>hưng</a:t>
            </a:r>
            <a:endParaRPr lang="vi-VN" spc="-225" dirty="0">
              <a:solidFill>
                <a:srgbClr val="C00000"/>
              </a:solidFill>
            </a:endParaRPr>
          </a:p>
        </p:txBody>
      </p:sp>
      <p:sp>
        <p:nvSpPr>
          <p:cNvPr id="8" name="TextBox 6">
            <a:extLst>
              <a:ext uri="{FF2B5EF4-FFF2-40B4-BE49-F238E27FC236}">
                <a16:creationId xmlns:a16="http://schemas.microsoft.com/office/drawing/2014/main" id="{9C96E8DA-DA5E-DF45-8508-93B136120280}"/>
              </a:ext>
            </a:extLst>
          </p:cNvPr>
          <p:cNvSpPr txBox="1">
            <a:spLocks noChangeArrowheads="1"/>
          </p:cNvSpPr>
          <p:nvPr/>
        </p:nvSpPr>
        <p:spPr bwMode="auto">
          <a:xfrm>
            <a:off x="2268972" y="3574432"/>
            <a:ext cx="1992874"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685800">
              <a:buClrTx/>
            </a:pPr>
            <a:r>
              <a:rPr lang="vi-VN" altLang="vi-VN" sz="1800" b="1" kern="1200" dirty="0">
                <a:solidFill>
                  <a:srgbClr val="FF0000"/>
                </a:solidFill>
                <a:latin typeface="Times New Roman" panose="02020603050405020304" pitchFamily="18" charset="0"/>
                <a:ea typeface="+mn-ea"/>
                <a:cs typeface="Times New Roman" panose="02020603050405020304" pitchFamily="18" charset="0"/>
              </a:rPr>
              <a:t>Mi-ken-lăng-giơ</a:t>
            </a:r>
          </a:p>
          <a:p>
            <a:pPr algn="ctr" defTabSz="685800">
              <a:buClrTx/>
            </a:pPr>
            <a:r>
              <a:rPr lang="vi-VN" altLang="vi-VN" sz="1800" b="1" kern="1200" dirty="0">
                <a:solidFill>
                  <a:srgbClr val="FF0000"/>
                </a:solidFill>
                <a:latin typeface="Times New Roman" panose="02020603050405020304" pitchFamily="18" charset="0"/>
                <a:ea typeface="+mn-ea"/>
                <a:cs typeface="Times New Roman" panose="02020603050405020304" pitchFamily="18" charset="0"/>
              </a:rPr>
              <a:t>(1475-1564)</a:t>
            </a:r>
            <a:endParaRPr lang="en-US" altLang="vi-VN" sz="1800" kern="1200" dirty="0">
              <a:solidFill>
                <a:srgbClr val="FF0000"/>
              </a:solidFill>
              <a:latin typeface="Times New Roman" panose="02020603050405020304" pitchFamily="18" charset="0"/>
              <a:ea typeface="+mn-ea"/>
              <a:cs typeface="Times New Roman" panose="02020603050405020304" pitchFamily="18" charset="0"/>
            </a:endParaRPr>
          </a:p>
        </p:txBody>
      </p:sp>
      <p:sp>
        <p:nvSpPr>
          <p:cNvPr id="11" name="TextBox 7">
            <a:extLst>
              <a:ext uri="{FF2B5EF4-FFF2-40B4-BE49-F238E27FC236}">
                <a16:creationId xmlns:a16="http://schemas.microsoft.com/office/drawing/2014/main" id="{17E036D6-DE96-AE4B-9B1A-C8E7FD0103F2}"/>
              </a:ext>
            </a:extLst>
          </p:cNvPr>
          <p:cNvSpPr txBox="1">
            <a:spLocks noChangeArrowheads="1"/>
          </p:cNvSpPr>
          <p:nvPr/>
        </p:nvSpPr>
        <p:spPr bwMode="auto">
          <a:xfrm>
            <a:off x="4537944" y="3429756"/>
            <a:ext cx="2100358"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685800">
              <a:buClrTx/>
            </a:pPr>
            <a:r>
              <a:rPr lang="it-IT" altLang="vi-VN" sz="1800" b="1" kern="1200" dirty="0">
                <a:solidFill>
                  <a:srgbClr val="FF0000"/>
                </a:solidFill>
                <a:latin typeface="Times New Roman" panose="02020603050405020304" pitchFamily="18" charset="0"/>
                <a:ea typeface="+mn-ea"/>
                <a:cs typeface="Times New Roman" panose="02020603050405020304" pitchFamily="18" charset="0"/>
              </a:rPr>
              <a:t>Leonardo di ser Piero da Vinci </a:t>
            </a:r>
          </a:p>
          <a:p>
            <a:pPr algn="ctr" defTabSz="685800">
              <a:buClrTx/>
            </a:pPr>
            <a:r>
              <a:rPr lang="it-IT" altLang="vi-VN" sz="1800" b="1" kern="1200" dirty="0">
                <a:solidFill>
                  <a:srgbClr val="FF0000"/>
                </a:solidFill>
                <a:latin typeface="Times New Roman" panose="02020603050405020304" pitchFamily="18" charset="0"/>
                <a:ea typeface="+mn-ea"/>
                <a:cs typeface="Times New Roman" panose="02020603050405020304" pitchFamily="18" charset="0"/>
              </a:rPr>
              <a:t>( 1452 – 1519)</a:t>
            </a:r>
            <a:endParaRPr lang="en-US" altLang="vi-VN" sz="1800" kern="1200" dirty="0">
              <a:solidFill>
                <a:srgbClr val="FF0000"/>
              </a:solidFill>
              <a:latin typeface="Times New Roman" panose="02020603050405020304" pitchFamily="18" charset="0"/>
              <a:ea typeface="+mn-ea"/>
              <a:cs typeface="Times New Roman" panose="02020603050405020304" pitchFamily="18" charset="0"/>
            </a:endParaRPr>
          </a:p>
        </p:txBody>
      </p:sp>
      <p:sp>
        <p:nvSpPr>
          <p:cNvPr id="13" name="TextBox 6">
            <a:extLst>
              <a:ext uri="{FF2B5EF4-FFF2-40B4-BE49-F238E27FC236}">
                <a16:creationId xmlns:a16="http://schemas.microsoft.com/office/drawing/2014/main" id="{9E9A3DB3-C2F2-3347-94EA-A58E6B26D02E}"/>
              </a:ext>
            </a:extLst>
          </p:cNvPr>
          <p:cNvSpPr txBox="1">
            <a:spLocks noChangeArrowheads="1"/>
          </p:cNvSpPr>
          <p:nvPr/>
        </p:nvSpPr>
        <p:spPr bwMode="auto">
          <a:xfrm>
            <a:off x="7222446" y="3429756"/>
            <a:ext cx="1516445" cy="923330"/>
          </a:xfrm>
          <a:prstGeom prst="rect">
            <a:avLst/>
          </a:prstGeom>
          <a:noFill/>
          <a:ln>
            <a:noFill/>
          </a:ln>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685800">
              <a:buClrTx/>
            </a:pPr>
            <a:r>
              <a:rPr lang="en-US" altLang="vi-VN" sz="1800" b="1" kern="1200" dirty="0">
                <a:solidFill>
                  <a:srgbClr val="C00000"/>
                </a:solidFill>
                <a:latin typeface="Times New Roman" panose="02020603050405020304" pitchFamily="18" charset="0"/>
                <a:ea typeface="+mn-ea"/>
                <a:cs typeface="Times New Roman" panose="02020603050405020304" pitchFamily="18" charset="0"/>
              </a:rPr>
              <a:t>William Shakespeare </a:t>
            </a:r>
          </a:p>
          <a:p>
            <a:pPr algn="ctr" defTabSz="685800">
              <a:buClrTx/>
            </a:pPr>
            <a:r>
              <a:rPr lang="en-US" altLang="vi-VN" sz="1800" b="1" kern="1200" dirty="0">
                <a:solidFill>
                  <a:srgbClr val="C00000"/>
                </a:solidFill>
                <a:latin typeface="Times New Roman" panose="02020603050405020304" pitchFamily="18" charset="0"/>
                <a:ea typeface="+mn-ea"/>
                <a:cs typeface="Times New Roman" panose="02020603050405020304" pitchFamily="18" charset="0"/>
              </a:rPr>
              <a:t>(1564 – 1616)</a:t>
            </a:r>
            <a:endParaRPr lang="en-US" altLang="vi-VN" sz="1800" kern="1200" dirty="0">
              <a:solidFill>
                <a:srgbClr val="C00000"/>
              </a:solidFill>
              <a:latin typeface="Times New Roman" panose="02020603050405020304" pitchFamily="18" charset="0"/>
              <a:ea typeface="+mn-ea"/>
              <a:cs typeface="Times New Roman" panose="02020603050405020304" pitchFamily="18" charset="0"/>
            </a:endParaRPr>
          </a:p>
        </p:txBody>
      </p:sp>
      <p:sp>
        <p:nvSpPr>
          <p:cNvPr id="15" name="TextBox 6">
            <a:extLst>
              <a:ext uri="{FF2B5EF4-FFF2-40B4-BE49-F238E27FC236}">
                <a16:creationId xmlns:a16="http://schemas.microsoft.com/office/drawing/2014/main" id="{2E740C09-CB6E-169F-7809-79BC32E3CAD6}"/>
              </a:ext>
            </a:extLst>
          </p:cNvPr>
          <p:cNvSpPr txBox="1">
            <a:spLocks noChangeArrowheads="1"/>
          </p:cNvSpPr>
          <p:nvPr/>
        </p:nvSpPr>
        <p:spPr bwMode="auto">
          <a:xfrm>
            <a:off x="0" y="3568256"/>
            <a:ext cx="1992874"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685800">
              <a:buClrTx/>
            </a:pPr>
            <a:r>
              <a:rPr lang="vi-VN" altLang="vi-VN" sz="1800" b="1" kern="1200" dirty="0">
                <a:solidFill>
                  <a:srgbClr val="FF0000"/>
                </a:solidFill>
                <a:latin typeface="Times New Roman" panose="02020603050405020304" pitchFamily="18" charset="0"/>
                <a:ea typeface="+mn-ea"/>
                <a:cs typeface="Times New Roman" panose="02020603050405020304" pitchFamily="18" charset="0"/>
              </a:rPr>
              <a:t>M. Xéc-van-tét</a:t>
            </a:r>
          </a:p>
          <a:p>
            <a:pPr algn="ctr" defTabSz="685800">
              <a:buClrTx/>
            </a:pPr>
            <a:r>
              <a:rPr lang="vi-VN" altLang="vi-VN" sz="1800" b="1" kern="1200" dirty="0">
                <a:solidFill>
                  <a:srgbClr val="FF0000"/>
                </a:solidFill>
                <a:latin typeface="Times New Roman" panose="02020603050405020304" pitchFamily="18" charset="0"/>
                <a:ea typeface="+mn-ea"/>
                <a:cs typeface="Times New Roman" panose="02020603050405020304" pitchFamily="18" charset="0"/>
              </a:rPr>
              <a:t>(1547-1616) </a:t>
            </a:r>
            <a:endParaRPr lang="en-US" altLang="vi-VN" sz="1800" kern="1200" dirty="0">
              <a:solidFill>
                <a:srgbClr val="FF0000"/>
              </a:solidFill>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3047821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750" fill="hold"/>
                                        <p:tgtEl>
                                          <p:spTgt spid="18"/>
                                        </p:tgtEl>
                                        <p:attrNameLst>
                                          <p:attrName>ppt_x</p:attrName>
                                        </p:attrNameLst>
                                      </p:cBhvr>
                                      <p:tavLst>
                                        <p:tav tm="0">
                                          <p:val>
                                            <p:strVal val="0-#ppt_w/2"/>
                                          </p:val>
                                        </p:tav>
                                        <p:tav tm="100000">
                                          <p:val>
                                            <p:strVal val="#ppt_x"/>
                                          </p:val>
                                        </p:tav>
                                      </p:tavLst>
                                    </p:anim>
                                    <p:anim calcmode="lin" valueType="num">
                                      <p:cBhvr additive="base">
                                        <p:cTn id="8" dur="750" fill="hold"/>
                                        <p:tgtEl>
                                          <p:spTgt spid="18"/>
                                        </p:tgtEl>
                                        <p:attrNameLst>
                                          <p:attrName>ppt_y</p:attrName>
                                        </p:attrNameLst>
                                      </p:cBhvr>
                                      <p:tavLst>
                                        <p:tav tm="0">
                                          <p:val>
                                            <p:strVal val="0-#ppt_h/2"/>
                                          </p:val>
                                        </p:tav>
                                        <p:tav tm="100000">
                                          <p:val>
                                            <p:strVal val="#ppt_y"/>
                                          </p:val>
                                        </p:tav>
                                      </p:tavLst>
                                    </p:anim>
                                  </p:childTnLst>
                                </p:cTn>
                              </p:par>
                              <p:par>
                                <p:cTn id="9" presetID="2" presetClass="entr" presetSubtype="9" fill="hold" nodeType="withEffect">
                                  <p:stCondLst>
                                    <p:cond delay="0"/>
                                  </p:stCondLst>
                                  <p:childTnLst>
                                    <p:set>
                                      <p:cBhvr>
                                        <p:cTn id="10" dur="1" fill="hold">
                                          <p:stCondLst>
                                            <p:cond delay="0"/>
                                          </p:stCondLst>
                                        </p:cTn>
                                        <p:tgtEl>
                                          <p:spTgt spid="22"/>
                                        </p:tgtEl>
                                        <p:attrNameLst>
                                          <p:attrName>style.visibility</p:attrName>
                                        </p:attrNameLst>
                                      </p:cBhvr>
                                      <p:to>
                                        <p:strVal val="visible"/>
                                      </p:to>
                                    </p:set>
                                    <p:anim calcmode="lin" valueType="num">
                                      <p:cBhvr additive="base">
                                        <p:cTn id="11" dur="750" fill="hold"/>
                                        <p:tgtEl>
                                          <p:spTgt spid="22"/>
                                        </p:tgtEl>
                                        <p:attrNameLst>
                                          <p:attrName>ppt_x</p:attrName>
                                        </p:attrNameLst>
                                      </p:cBhvr>
                                      <p:tavLst>
                                        <p:tav tm="0">
                                          <p:val>
                                            <p:strVal val="0-#ppt_w/2"/>
                                          </p:val>
                                        </p:tav>
                                        <p:tav tm="100000">
                                          <p:val>
                                            <p:strVal val="#ppt_x"/>
                                          </p:val>
                                        </p:tav>
                                      </p:tavLst>
                                    </p:anim>
                                    <p:anim calcmode="lin" valueType="num">
                                      <p:cBhvr additive="base">
                                        <p:cTn id="12" dur="750" fill="hold"/>
                                        <p:tgtEl>
                                          <p:spTgt spid="22"/>
                                        </p:tgtEl>
                                        <p:attrNameLst>
                                          <p:attrName>ppt_y</p:attrName>
                                        </p:attrNameLst>
                                      </p:cBhvr>
                                      <p:tavLst>
                                        <p:tav tm="0">
                                          <p:val>
                                            <p:strVal val="0-#ppt_h/2"/>
                                          </p:val>
                                        </p:tav>
                                        <p:tav tm="100000">
                                          <p:val>
                                            <p:strVal val="#ppt_y"/>
                                          </p:val>
                                        </p:tav>
                                      </p:tavLst>
                                    </p:anim>
                                  </p:childTnLst>
                                </p:cTn>
                              </p:par>
                              <p:par>
                                <p:cTn id="13" presetID="3" presetClass="entr" presetSubtype="1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linds(horizontal)">
                                      <p:cBhvr>
                                        <p:cTn id="15" dur="500"/>
                                        <p:tgtEl>
                                          <p:spTgt spid="8"/>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blinds(horizontal)">
                                      <p:cBhvr>
                                        <p:cTn id="18" dur="500"/>
                                        <p:tgtEl>
                                          <p:spTgt spid="11"/>
                                        </p:tgtEl>
                                      </p:cBhvr>
                                    </p:animEffect>
                                  </p:childTnLst>
                                </p:cTn>
                              </p:par>
                              <p:par>
                                <p:cTn id="19" presetID="3" presetClass="entr" presetSubtype="1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blinds(horizontal)">
                                      <p:cBhvr>
                                        <p:cTn id="21" dur="500"/>
                                        <p:tgtEl>
                                          <p:spTgt spid="13"/>
                                        </p:tgtEl>
                                      </p:cBhvr>
                                    </p:animEffect>
                                  </p:childTnLst>
                                </p:cTn>
                              </p:par>
                              <p:par>
                                <p:cTn id="22" presetID="3" presetClass="entr" presetSubtype="10" fill="hold" grpId="0"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blinds(horizontal)">
                                      <p:cBhvr>
                                        <p:cTn id="24" dur="500"/>
                                        <p:tgtEl>
                                          <p:spTgt spid="15"/>
                                        </p:tgtEl>
                                      </p:cBhvr>
                                    </p:animEffect>
                                  </p:childTnLst>
                                </p:cTn>
                              </p:par>
                              <p:par>
                                <p:cTn id="25" presetID="2" presetClass="entr" presetSubtype="9"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additive="base">
                                        <p:cTn id="27" dur="750" fill="hold"/>
                                        <p:tgtEl>
                                          <p:spTgt spid="14"/>
                                        </p:tgtEl>
                                        <p:attrNameLst>
                                          <p:attrName>ppt_x</p:attrName>
                                        </p:attrNameLst>
                                      </p:cBhvr>
                                      <p:tavLst>
                                        <p:tav tm="0">
                                          <p:val>
                                            <p:strVal val="0-#ppt_w/2"/>
                                          </p:val>
                                        </p:tav>
                                        <p:tav tm="100000">
                                          <p:val>
                                            <p:strVal val="#ppt_x"/>
                                          </p:val>
                                        </p:tav>
                                      </p:tavLst>
                                    </p:anim>
                                    <p:anim calcmode="lin" valueType="num">
                                      <p:cBhvr additive="base">
                                        <p:cTn id="28" dur="750" fill="hold"/>
                                        <p:tgtEl>
                                          <p:spTgt spid="14"/>
                                        </p:tgtEl>
                                        <p:attrNameLst>
                                          <p:attrName>ppt_y</p:attrName>
                                        </p:attrNameLst>
                                      </p:cBhvr>
                                      <p:tavLst>
                                        <p:tav tm="0">
                                          <p:val>
                                            <p:strVal val="0-#ppt_h/2"/>
                                          </p:val>
                                        </p:tav>
                                        <p:tav tm="100000">
                                          <p:val>
                                            <p:strVal val="#ppt_y"/>
                                          </p:val>
                                        </p:tav>
                                      </p:tavLst>
                                    </p:anim>
                                  </p:childTnLst>
                                </p:cTn>
                              </p:par>
                              <p:par>
                                <p:cTn id="29" presetID="2" presetClass="entr" presetSubtype="9" fill="hold" nodeType="withEffect">
                                  <p:stCondLst>
                                    <p:cond delay="0"/>
                                  </p:stCondLst>
                                  <p:childTnLst>
                                    <p:set>
                                      <p:cBhvr>
                                        <p:cTn id="30" dur="1" fill="hold">
                                          <p:stCondLst>
                                            <p:cond delay="0"/>
                                          </p:stCondLst>
                                        </p:cTn>
                                        <p:tgtEl>
                                          <p:spTgt spid="17"/>
                                        </p:tgtEl>
                                        <p:attrNameLst>
                                          <p:attrName>style.visibility</p:attrName>
                                        </p:attrNameLst>
                                      </p:cBhvr>
                                      <p:to>
                                        <p:strVal val="visible"/>
                                      </p:to>
                                    </p:set>
                                    <p:anim calcmode="lin" valueType="num">
                                      <p:cBhvr additive="base">
                                        <p:cTn id="31" dur="750" fill="hold"/>
                                        <p:tgtEl>
                                          <p:spTgt spid="17"/>
                                        </p:tgtEl>
                                        <p:attrNameLst>
                                          <p:attrName>ppt_x</p:attrName>
                                        </p:attrNameLst>
                                      </p:cBhvr>
                                      <p:tavLst>
                                        <p:tav tm="0">
                                          <p:val>
                                            <p:strVal val="0-#ppt_w/2"/>
                                          </p:val>
                                        </p:tav>
                                        <p:tav tm="100000">
                                          <p:val>
                                            <p:strVal val="#ppt_x"/>
                                          </p:val>
                                        </p:tav>
                                      </p:tavLst>
                                    </p:anim>
                                    <p:anim calcmode="lin" valueType="num">
                                      <p:cBhvr additive="base">
                                        <p:cTn id="32" dur="750" fill="hold"/>
                                        <p:tgtEl>
                                          <p:spTgt spid="1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P spid="13" grpId="0"/>
      <p:bldP spid="15"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4000" b="-14000"/>
          </a:stretch>
        </a:blipFill>
        <a:effectLst/>
      </p:bgPr>
    </p:bg>
    <p:spTree>
      <p:nvGrpSpPr>
        <p:cNvPr id="1" name=""/>
        <p:cNvGrpSpPr/>
        <p:nvPr/>
      </p:nvGrpSpPr>
      <p:grpSpPr>
        <a:xfrm>
          <a:off x="0" y="0"/>
          <a:ext cx="0" cy="0"/>
          <a:chOff x="0" y="0"/>
          <a:chExt cx="0" cy="0"/>
        </a:xfrm>
      </p:grpSpPr>
      <p:sp>
        <p:nvSpPr>
          <p:cNvPr id="6147" name="TextBox 6">
            <a:extLst>
              <a:ext uri="{FF2B5EF4-FFF2-40B4-BE49-F238E27FC236}">
                <a16:creationId xmlns:a16="http://schemas.microsoft.com/office/drawing/2014/main" id="{7F66DB5B-DB04-44C5-95F2-47F8BA55B410}"/>
              </a:ext>
            </a:extLst>
          </p:cNvPr>
          <p:cNvSpPr txBox="1">
            <a:spLocks noChangeArrowheads="1"/>
          </p:cNvSpPr>
          <p:nvPr/>
        </p:nvSpPr>
        <p:spPr bwMode="auto">
          <a:xfrm>
            <a:off x="315410" y="4760861"/>
            <a:ext cx="4135779"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685800">
              <a:buClrTx/>
            </a:pPr>
            <a:r>
              <a:rPr lang="en-US" altLang="vi-VN" sz="2100" b="1" kern="1200" dirty="0">
                <a:solidFill>
                  <a:prstClr val="black">
                    <a:lumMod val="95000"/>
                    <a:lumOff val="5000"/>
                  </a:prstClr>
                </a:solidFill>
                <a:latin typeface="Times New Roman" panose="02020603050405020304" pitchFamily="18" charset="0"/>
                <a:ea typeface="+mn-ea"/>
                <a:cs typeface="Times New Roman" panose="02020603050405020304" pitchFamily="18" charset="0"/>
              </a:rPr>
              <a:t>Miguel de Cervantes (1547-1616)</a:t>
            </a:r>
            <a:endParaRPr lang="en-US" altLang="vi-VN" sz="2100" kern="1200" dirty="0">
              <a:solidFill>
                <a:prstClr val="black">
                  <a:lumMod val="95000"/>
                  <a:lumOff val="5000"/>
                </a:prstClr>
              </a:solidFill>
              <a:latin typeface="Times New Roman" panose="02020603050405020304" pitchFamily="18" charset="0"/>
              <a:ea typeface="+mn-ea"/>
              <a:cs typeface="Times New Roman" panose="02020603050405020304" pitchFamily="18" charset="0"/>
            </a:endParaRPr>
          </a:p>
        </p:txBody>
      </p:sp>
      <p:pic>
        <p:nvPicPr>
          <p:cNvPr id="4" name="Picture 3">
            <a:extLst>
              <a:ext uri="{FF2B5EF4-FFF2-40B4-BE49-F238E27FC236}">
                <a16:creationId xmlns:a16="http://schemas.microsoft.com/office/drawing/2014/main" id="{A44D8105-3E7B-2448-A42D-677A83D3CFEE}"/>
              </a:ext>
            </a:extLst>
          </p:cNvPr>
          <p:cNvPicPr>
            <a:picLocks noChangeAspect="1"/>
          </p:cNvPicPr>
          <p:nvPr/>
        </p:nvPicPr>
        <p:blipFill rotWithShape="1">
          <a:blip r:embed="rId3"/>
          <a:srcRect l="2456" t="7440" r="7018" b="7440"/>
          <a:stretch/>
        </p:blipFill>
        <p:spPr>
          <a:xfrm>
            <a:off x="4655410" y="0"/>
            <a:ext cx="4488590" cy="5143500"/>
          </a:xfrm>
          <a:prstGeom prst="rect">
            <a:avLst/>
          </a:prstGeom>
        </p:spPr>
      </p:pic>
      <p:sp>
        <p:nvSpPr>
          <p:cNvPr id="5" name="Rectangle 4">
            <a:extLst>
              <a:ext uri="{FF2B5EF4-FFF2-40B4-BE49-F238E27FC236}">
                <a16:creationId xmlns:a16="http://schemas.microsoft.com/office/drawing/2014/main" id="{907BF4A6-08CD-C04E-BA89-60BC7839560D}"/>
              </a:ext>
            </a:extLst>
          </p:cNvPr>
          <p:cNvSpPr/>
          <p:nvPr/>
        </p:nvSpPr>
        <p:spPr>
          <a:xfrm>
            <a:off x="4900389" y="28067"/>
            <a:ext cx="4205990" cy="518668"/>
          </a:xfrm>
          <a:prstGeom prst="rect">
            <a:avLst/>
          </a:prstGeom>
          <a:solidFill>
            <a:schemeClr val="bg1"/>
          </a:solidFill>
          <a:ln>
            <a:noFill/>
          </a:ln>
        </p:spPr>
        <p:txBody>
          <a:bodyPr wrap="square">
            <a:spAutoFit/>
          </a:bodyPr>
          <a:lstStyle/>
          <a:p>
            <a:pPr algn="just" defTabSz="685800">
              <a:lnSpc>
                <a:spcPct val="150000"/>
              </a:lnSpc>
              <a:buClrTx/>
            </a:pPr>
            <a:r>
              <a:rPr lang="en-US" altLang="vi-VN" sz="2100" b="1" kern="1200" dirty="0">
                <a:solidFill>
                  <a:srgbClr val="C00000"/>
                </a:solidFill>
                <a:latin typeface="Times New Roman" panose="02020603050405020304" pitchFamily="18" charset="0"/>
                <a:ea typeface="+mn-ea"/>
                <a:cs typeface="Times New Roman" panose="02020603050405020304" pitchFamily="18" charset="0"/>
              </a:rPr>
              <a:t>Miguel de Cervantes (</a:t>
            </a:r>
            <a:r>
              <a:rPr lang="vi-VN" sz="2100" kern="1200" dirty="0">
                <a:solidFill>
                  <a:srgbClr val="C00000"/>
                </a:solidFill>
                <a:latin typeface="Arial" panose="020B0604020202020204" pitchFamily="34" charset="0"/>
                <a:ea typeface="+mn-ea"/>
                <a:cs typeface="+mn-cs"/>
              </a:rPr>
              <a:t>Xéc-van-tét)</a:t>
            </a:r>
          </a:p>
        </p:txBody>
      </p:sp>
      <p:grpSp>
        <p:nvGrpSpPr>
          <p:cNvPr id="19" name="Group 18">
            <a:extLst>
              <a:ext uri="{FF2B5EF4-FFF2-40B4-BE49-F238E27FC236}">
                <a16:creationId xmlns:a16="http://schemas.microsoft.com/office/drawing/2014/main" id="{262A1645-9A99-D14C-93A6-36CB5D29C9F3}"/>
              </a:ext>
            </a:extLst>
          </p:cNvPr>
          <p:cNvGrpSpPr/>
          <p:nvPr/>
        </p:nvGrpSpPr>
        <p:grpSpPr>
          <a:xfrm>
            <a:off x="5038121" y="546825"/>
            <a:ext cx="3930527" cy="4049851"/>
            <a:chOff x="2545424" y="-2440738"/>
            <a:chExt cx="5240702" cy="5399801"/>
          </a:xfrm>
        </p:grpSpPr>
        <p:sp>
          <p:nvSpPr>
            <p:cNvPr id="7" name="Rectangle 6">
              <a:extLst>
                <a:ext uri="{FF2B5EF4-FFF2-40B4-BE49-F238E27FC236}">
                  <a16:creationId xmlns:a16="http://schemas.microsoft.com/office/drawing/2014/main" id="{D6FF9CD1-3F24-8647-B78A-7202C8A9BE2A}"/>
                </a:ext>
              </a:extLst>
            </p:cNvPr>
            <p:cNvSpPr/>
            <p:nvPr/>
          </p:nvSpPr>
          <p:spPr>
            <a:xfrm>
              <a:off x="2545424" y="-2440738"/>
              <a:ext cx="5240702" cy="5399801"/>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defTabSz="685800">
                <a:buClrTx/>
              </a:pPr>
              <a:endParaRPr lang="en-VN" sz="1350" kern="1200">
                <a:solidFill>
                  <a:prstClr val="black"/>
                </a:solidFill>
                <a:latin typeface="Calibri" panose="020F0502020204030204"/>
              </a:endParaRPr>
            </a:p>
          </p:txBody>
        </p:sp>
        <p:cxnSp>
          <p:nvCxnSpPr>
            <p:cNvPr id="9" name="Straight Connector 8">
              <a:extLst>
                <a:ext uri="{FF2B5EF4-FFF2-40B4-BE49-F238E27FC236}">
                  <a16:creationId xmlns:a16="http://schemas.microsoft.com/office/drawing/2014/main" id="{C6878008-5010-B14A-A054-8B97D5E427B2}"/>
                </a:ext>
              </a:extLst>
            </p:cNvPr>
            <p:cNvCxnSpPr>
              <a:cxnSpLocks/>
            </p:cNvCxnSpPr>
            <p:nvPr/>
          </p:nvCxnSpPr>
          <p:spPr>
            <a:xfrm>
              <a:off x="2793517" y="-1652211"/>
              <a:ext cx="4992609" cy="0"/>
            </a:xfrm>
            <a:prstGeom prst="line">
              <a:avLst/>
            </a:prstGeom>
          </p:spPr>
          <p:style>
            <a:lnRef idx="1">
              <a:schemeClr val="dk1"/>
            </a:lnRef>
            <a:fillRef idx="0">
              <a:schemeClr val="dk1"/>
            </a:fillRef>
            <a:effectRef idx="0">
              <a:schemeClr val="dk1"/>
            </a:effectRef>
            <a:fontRef idx="minor">
              <a:schemeClr val="tx1"/>
            </a:fontRef>
          </p:style>
        </p:cxnSp>
        <p:cxnSp>
          <p:nvCxnSpPr>
            <p:cNvPr id="12" name="Straight Connector 11">
              <a:extLst>
                <a:ext uri="{FF2B5EF4-FFF2-40B4-BE49-F238E27FC236}">
                  <a16:creationId xmlns:a16="http://schemas.microsoft.com/office/drawing/2014/main" id="{5EAD8046-799C-014D-ACCA-39A0152DB968}"/>
                </a:ext>
              </a:extLst>
            </p:cNvPr>
            <p:cNvCxnSpPr>
              <a:cxnSpLocks/>
            </p:cNvCxnSpPr>
            <p:nvPr/>
          </p:nvCxnSpPr>
          <p:spPr>
            <a:xfrm>
              <a:off x="2793517" y="-950462"/>
              <a:ext cx="4992609" cy="0"/>
            </a:xfrm>
            <a:prstGeom prst="line">
              <a:avLst/>
            </a:prstGeom>
          </p:spPr>
          <p:style>
            <a:lnRef idx="1">
              <a:schemeClr val="dk1"/>
            </a:lnRef>
            <a:fillRef idx="0">
              <a:schemeClr val="dk1"/>
            </a:fillRef>
            <a:effectRef idx="0">
              <a:schemeClr val="dk1"/>
            </a:effectRef>
            <a:fontRef idx="minor">
              <a:schemeClr val="tx1"/>
            </a:fontRef>
          </p:style>
        </p:cxnSp>
        <p:cxnSp>
          <p:nvCxnSpPr>
            <p:cNvPr id="13" name="Straight Connector 12">
              <a:extLst>
                <a:ext uri="{FF2B5EF4-FFF2-40B4-BE49-F238E27FC236}">
                  <a16:creationId xmlns:a16="http://schemas.microsoft.com/office/drawing/2014/main" id="{E0D69645-762E-DF4C-8AD8-81DE3EDF7F97}"/>
                </a:ext>
              </a:extLst>
            </p:cNvPr>
            <p:cNvCxnSpPr>
              <a:cxnSpLocks/>
            </p:cNvCxnSpPr>
            <p:nvPr/>
          </p:nvCxnSpPr>
          <p:spPr>
            <a:xfrm>
              <a:off x="2793517" y="-407432"/>
              <a:ext cx="4992609" cy="0"/>
            </a:xfrm>
            <a:prstGeom prst="line">
              <a:avLst/>
            </a:prstGeom>
          </p:spPr>
          <p:style>
            <a:lnRef idx="1">
              <a:schemeClr val="dk1"/>
            </a:lnRef>
            <a:fillRef idx="0">
              <a:schemeClr val="dk1"/>
            </a:fillRef>
            <a:effectRef idx="0">
              <a:schemeClr val="dk1"/>
            </a:effectRef>
            <a:fontRef idx="minor">
              <a:schemeClr val="tx1"/>
            </a:fontRef>
          </p:style>
        </p:cxnSp>
        <p:cxnSp>
          <p:nvCxnSpPr>
            <p:cNvPr id="14" name="Straight Connector 13">
              <a:extLst>
                <a:ext uri="{FF2B5EF4-FFF2-40B4-BE49-F238E27FC236}">
                  <a16:creationId xmlns:a16="http://schemas.microsoft.com/office/drawing/2014/main" id="{82651F17-B173-4B43-A852-068B378B97F4}"/>
                </a:ext>
              </a:extLst>
            </p:cNvPr>
            <p:cNvCxnSpPr>
              <a:cxnSpLocks/>
            </p:cNvCxnSpPr>
            <p:nvPr/>
          </p:nvCxnSpPr>
          <p:spPr>
            <a:xfrm>
              <a:off x="2793517" y="241923"/>
              <a:ext cx="4992609" cy="0"/>
            </a:xfrm>
            <a:prstGeom prst="line">
              <a:avLst/>
            </a:prstGeom>
          </p:spPr>
          <p:style>
            <a:lnRef idx="1">
              <a:schemeClr val="dk1"/>
            </a:lnRef>
            <a:fillRef idx="0">
              <a:schemeClr val="dk1"/>
            </a:fillRef>
            <a:effectRef idx="0">
              <a:schemeClr val="dk1"/>
            </a:effectRef>
            <a:fontRef idx="minor">
              <a:schemeClr val="tx1"/>
            </a:fontRef>
          </p:style>
        </p:cxnSp>
        <p:cxnSp>
          <p:nvCxnSpPr>
            <p:cNvPr id="15" name="Straight Connector 14">
              <a:extLst>
                <a:ext uri="{FF2B5EF4-FFF2-40B4-BE49-F238E27FC236}">
                  <a16:creationId xmlns:a16="http://schemas.microsoft.com/office/drawing/2014/main" id="{3D7A3151-6531-8347-A939-8798A1E91F06}"/>
                </a:ext>
              </a:extLst>
            </p:cNvPr>
            <p:cNvCxnSpPr>
              <a:cxnSpLocks/>
            </p:cNvCxnSpPr>
            <p:nvPr/>
          </p:nvCxnSpPr>
          <p:spPr>
            <a:xfrm>
              <a:off x="2793517" y="891278"/>
              <a:ext cx="4992609" cy="0"/>
            </a:xfrm>
            <a:prstGeom prst="line">
              <a:avLst/>
            </a:prstGeom>
          </p:spPr>
          <p:style>
            <a:lnRef idx="1">
              <a:schemeClr val="dk1"/>
            </a:lnRef>
            <a:fillRef idx="0">
              <a:schemeClr val="dk1"/>
            </a:fillRef>
            <a:effectRef idx="0">
              <a:schemeClr val="dk1"/>
            </a:effectRef>
            <a:fontRef idx="minor">
              <a:schemeClr val="tx1"/>
            </a:fontRef>
          </p:style>
        </p:cxnSp>
        <p:cxnSp>
          <p:nvCxnSpPr>
            <p:cNvPr id="16" name="Straight Connector 15">
              <a:extLst>
                <a:ext uri="{FF2B5EF4-FFF2-40B4-BE49-F238E27FC236}">
                  <a16:creationId xmlns:a16="http://schemas.microsoft.com/office/drawing/2014/main" id="{49E12715-43C9-9144-A4F7-1ABF555A362C}"/>
                </a:ext>
              </a:extLst>
            </p:cNvPr>
            <p:cNvCxnSpPr>
              <a:cxnSpLocks/>
            </p:cNvCxnSpPr>
            <p:nvPr/>
          </p:nvCxnSpPr>
          <p:spPr>
            <a:xfrm>
              <a:off x="2793517" y="1540633"/>
              <a:ext cx="4992609" cy="0"/>
            </a:xfrm>
            <a:prstGeom prst="line">
              <a:avLst/>
            </a:prstGeom>
          </p:spPr>
          <p:style>
            <a:lnRef idx="1">
              <a:schemeClr val="dk1"/>
            </a:lnRef>
            <a:fillRef idx="0">
              <a:schemeClr val="dk1"/>
            </a:fillRef>
            <a:effectRef idx="0">
              <a:schemeClr val="dk1"/>
            </a:effectRef>
            <a:fontRef idx="minor">
              <a:schemeClr val="tx1"/>
            </a:fontRef>
          </p:style>
        </p:cxnSp>
        <p:cxnSp>
          <p:nvCxnSpPr>
            <p:cNvPr id="17" name="Straight Connector 16">
              <a:extLst>
                <a:ext uri="{FF2B5EF4-FFF2-40B4-BE49-F238E27FC236}">
                  <a16:creationId xmlns:a16="http://schemas.microsoft.com/office/drawing/2014/main" id="{31B37510-D7B9-C645-820F-C9B093B32989}"/>
                </a:ext>
              </a:extLst>
            </p:cNvPr>
            <p:cNvCxnSpPr>
              <a:cxnSpLocks/>
            </p:cNvCxnSpPr>
            <p:nvPr/>
          </p:nvCxnSpPr>
          <p:spPr>
            <a:xfrm>
              <a:off x="2793517" y="2189988"/>
              <a:ext cx="4992609" cy="0"/>
            </a:xfrm>
            <a:prstGeom prst="line">
              <a:avLst/>
            </a:prstGeom>
          </p:spPr>
          <p:style>
            <a:lnRef idx="1">
              <a:schemeClr val="dk1"/>
            </a:lnRef>
            <a:fillRef idx="0">
              <a:schemeClr val="dk1"/>
            </a:fillRef>
            <a:effectRef idx="0">
              <a:schemeClr val="dk1"/>
            </a:effectRef>
            <a:fontRef idx="minor">
              <a:schemeClr val="tx1"/>
            </a:fontRef>
          </p:style>
        </p:cxnSp>
        <p:cxnSp>
          <p:nvCxnSpPr>
            <p:cNvPr id="18" name="Straight Connector 17">
              <a:extLst>
                <a:ext uri="{FF2B5EF4-FFF2-40B4-BE49-F238E27FC236}">
                  <a16:creationId xmlns:a16="http://schemas.microsoft.com/office/drawing/2014/main" id="{5AC3417D-8BD5-E54B-888C-F4FB88B1A539}"/>
                </a:ext>
              </a:extLst>
            </p:cNvPr>
            <p:cNvCxnSpPr>
              <a:cxnSpLocks/>
            </p:cNvCxnSpPr>
            <p:nvPr/>
          </p:nvCxnSpPr>
          <p:spPr>
            <a:xfrm>
              <a:off x="2793517" y="2839343"/>
              <a:ext cx="4992609" cy="0"/>
            </a:xfrm>
            <a:prstGeom prst="line">
              <a:avLst/>
            </a:prstGeom>
          </p:spPr>
          <p:style>
            <a:lnRef idx="1">
              <a:schemeClr val="dk1"/>
            </a:lnRef>
            <a:fillRef idx="0">
              <a:schemeClr val="dk1"/>
            </a:fillRef>
            <a:effectRef idx="0">
              <a:schemeClr val="dk1"/>
            </a:effectRef>
            <a:fontRef idx="minor">
              <a:schemeClr val="tx1"/>
            </a:fontRef>
          </p:style>
        </p:cxnSp>
      </p:grpSp>
      <p:sp>
        <p:nvSpPr>
          <p:cNvPr id="2" name="Rectangle 1">
            <a:extLst>
              <a:ext uri="{FF2B5EF4-FFF2-40B4-BE49-F238E27FC236}">
                <a16:creationId xmlns:a16="http://schemas.microsoft.com/office/drawing/2014/main" id="{7BDEF164-3E5B-0E43-A632-E77694AC2D25}"/>
              </a:ext>
            </a:extLst>
          </p:cNvPr>
          <p:cNvSpPr/>
          <p:nvPr/>
        </p:nvSpPr>
        <p:spPr>
          <a:xfrm>
            <a:off x="5134495" y="718460"/>
            <a:ext cx="3737780" cy="3912225"/>
          </a:xfrm>
          <a:prstGeom prst="rect">
            <a:avLst/>
          </a:prstGeom>
        </p:spPr>
        <p:txBody>
          <a:bodyPr wrap="square">
            <a:spAutoFit/>
          </a:bodyPr>
          <a:lstStyle/>
          <a:p>
            <a:pPr algn="just" defTabSz="685800">
              <a:lnSpc>
                <a:spcPct val="150000"/>
              </a:lnSpc>
              <a:buClrTx/>
            </a:pPr>
            <a:r>
              <a:rPr lang="vi-VN" altLang="vi-VN" sz="2100" kern="1200" dirty="0">
                <a:solidFill>
                  <a:srgbClr val="C00000"/>
                </a:solidFill>
                <a:latin typeface="Times New Roman" panose="02020603050405020304" pitchFamily="18" charset="0"/>
                <a:ea typeface="+mn-ea"/>
                <a:cs typeface="Times New Roman" panose="02020603050405020304" pitchFamily="18" charset="0"/>
              </a:rPr>
              <a:t>Miguel de Cervantes (1547-1616) là một nhà văn nổi tiếng của Thời kỳ hoàng kim Tây Ban Nha, người nổi bật như một tiểu thuyết gia, nhà thơ, nhà viết kịch và người lính. Các tác phẩm của ông là khởi đầu của tiểu thuyết hiện đại.</a:t>
            </a:r>
            <a:endParaRPr lang="en-US" altLang="vi-VN" sz="2100" kern="1200" dirty="0">
              <a:solidFill>
                <a:srgbClr val="C00000"/>
              </a:solidFill>
              <a:latin typeface="Times New Roman" panose="02020603050405020304" pitchFamily="18" charset="0"/>
              <a:ea typeface="+mn-ea"/>
              <a:cs typeface="Times New Roman" panose="02020603050405020304" pitchFamily="18" charset="0"/>
            </a:endParaRPr>
          </a:p>
        </p:txBody>
      </p:sp>
      <p:pic>
        <p:nvPicPr>
          <p:cNvPr id="1026" name="Picture 2" descr="Nhà Văn Miguel De Cervantes - Tiểu Sử, Cuộc đời Và Sự Nghiệp - Đề án 2020 -  Tổng Hợp Chia Sẻ Hình ảnh, Tranh Vẽ, Biểu Mẫu Trong Lĩnh Vực Giáo Dục">
            <a:extLst>
              <a:ext uri="{FF2B5EF4-FFF2-40B4-BE49-F238E27FC236}">
                <a16:creationId xmlns:a16="http://schemas.microsoft.com/office/drawing/2014/main" id="{DA0BDE02-56FD-E05C-0768-1529506C013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9037" y="197913"/>
            <a:ext cx="4068275" cy="45629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679315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5"/>
                                        </p:tgtEl>
                                        <p:attrNameLst>
                                          <p:attrName>ppt_y</p:attrName>
                                        </p:attrNameLst>
                                      </p:cBhvr>
                                      <p:tavLst>
                                        <p:tav tm="0">
                                          <p:val>
                                            <p:strVal val="#ppt_y"/>
                                          </p:val>
                                        </p:tav>
                                        <p:tav tm="100000">
                                          <p:val>
                                            <p:strVal val="#ppt_y"/>
                                          </p:val>
                                        </p:tav>
                                      </p:tavLst>
                                    </p:anim>
                                    <p:anim calcmode="lin" valueType="num">
                                      <p:cBhvr>
                                        <p:cTn id="9" dur="50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5"/>
                                        </p:tgtEl>
                                      </p:cBhvr>
                                    </p:animEffect>
                                  </p:childTnLst>
                                </p:cTn>
                              </p:par>
                            </p:childTnLst>
                          </p:cTn>
                        </p:par>
                        <p:par>
                          <p:cTn id="12" fill="hold">
                            <p:stCondLst>
                              <p:cond delay="1950"/>
                            </p:stCondLst>
                            <p:childTnLst>
                              <p:par>
                                <p:cTn id="13" presetID="41" presetClass="entr" presetSubtype="0" fill="hold" grpId="0" nodeType="afterEffect">
                                  <p:stCondLst>
                                    <p:cond delay="0"/>
                                  </p:stCondLst>
                                  <p:iterate type="lt">
                                    <p:tmPct val="10000"/>
                                  </p:iterate>
                                  <p:childTnLst>
                                    <p:set>
                                      <p:cBhvr>
                                        <p:cTn id="14" dur="1" fill="hold">
                                          <p:stCondLst>
                                            <p:cond delay="0"/>
                                          </p:stCondLst>
                                        </p:cTn>
                                        <p:tgtEl>
                                          <p:spTgt spid="2"/>
                                        </p:tgtEl>
                                        <p:attrNameLst>
                                          <p:attrName>style.visibility</p:attrName>
                                        </p:attrNameLst>
                                      </p:cBhvr>
                                      <p:to>
                                        <p:strVal val="visible"/>
                                      </p:to>
                                    </p:set>
                                    <p:anim calcmode="lin" valueType="num">
                                      <p:cBhvr>
                                        <p:cTn id="15" dur="25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16" dur="250" fill="hold"/>
                                        <p:tgtEl>
                                          <p:spTgt spid="2"/>
                                        </p:tgtEl>
                                        <p:attrNameLst>
                                          <p:attrName>ppt_y</p:attrName>
                                        </p:attrNameLst>
                                      </p:cBhvr>
                                      <p:tavLst>
                                        <p:tav tm="0">
                                          <p:val>
                                            <p:strVal val="#ppt_y"/>
                                          </p:val>
                                        </p:tav>
                                        <p:tav tm="100000">
                                          <p:val>
                                            <p:strVal val="#ppt_y"/>
                                          </p:val>
                                        </p:tav>
                                      </p:tavLst>
                                    </p:anim>
                                    <p:anim calcmode="lin" valueType="num">
                                      <p:cBhvr>
                                        <p:cTn id="17" dur="25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8" dur="25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9" dur="250" tmFilter="0,0; .5, 1; 1, 1"/>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Đánh nhau với cối xay gió (Xéc-van-tét)">
            <a:extLst>
              <a:ext uri="{FF2B5EF4-FFF2-40B4-BE49-F238E27FC236}">
                <a16:creationId xmlns:a16="http://schemas.microsoft.com/office/drawing/2014/main" id="{B7D4DA42-29AA-F24D-73B8-BF385D24D2A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572000" cy="51435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WORLDKINGS] Best Thế Giới – Đôn Kihôtê: Tiểu thuyết bán chạy nhất mọi thời  đại - HỘI KỶ LỤC GIA VIỆT NAM - TỔ CHỨC KỶ LỤC VIỆT NAM(VIETKINGS)">
            <a:extLst>
              <a:ext uri="{FF2B5EF4-FFF2-40B4-BE49-F238E27FC236}">
                <a16:creationId xmlns:a16="http://schemas.microsoft.com/office/drawing/2014/main" id="{92133080-8313-F2C8-9962-4DBC22630EE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1" y="0"/>
            <a:ext cx="4572000"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88718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strips(downLeft)">
                                      <p:cBhvr>
                                        <p:cTn id="7" dur="500"/>
                                        <p:tgtEl>
                                          <p:spTgt spid="2050"/>
                                        </p:tgtEl>
                                      </p:cBhvr>
                                    </p:animEffect>
                                  </p:childTnLst>
                                </p:cTn>
                              </p:par>
                              <p:par>
                                <p:cTn id="8" presetID="18" presetClass="entr" presetSubtype="12" fill="hold" nodeType="withEffect">
                                  <p:stCondLst>
                                    <p:cond delay="0"/>
                                  </p:stCondLst>
                                  <p:childTnLst>
                                    <p:set>
                                      <p:cBhvr>
                                        <p:cTn id="9" dur="1" fill="hold">
                                          <p:stCondLst>
                                            <p:cond delay="0"/>
                                          </p:stCondLst>
                                        </p:cTn>
                                        <p:tgtEl>
                                          <p:spTgt spid="2052"/>
                                        </p:tgtEl>
                                        <p:attrNameLst>
                                          <p:attrName>style.visibility</p:attrName>
                                        </p:attrNameLst>
                                      </p:cBhvr>
                                      <p:to>
                                        <p:strVal val="visible"/>
                                      </p:to>
                                    </p:set>
                                    <p:animEffect transition="in" filter="strips(downLeft)">
                                      <p:cBhvr>
                                        <p:cTn id="10" dur="5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Nhà điêu khắc, kiến trúc sư, hoạ sĩ Michelangelo (1475-1564)">
            <a:extLst>
              <a:ext uri="{FF2B5EF4-FFF2-40B4-BE49-F238E27FC236}">
                <a16:creationId xmlns:a16="http://schemas.microsoft.com/office/drawing/2014/main" id="{16C2B43E-F617-EC9C-2451-40F80A51BE0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91" y="0"/>
            <a:ext cx="4290773" cy="5140502"/>
          </a:xfrm>
          <a:prstGeom prst="rect">
            <a:avLst/>
          </a:prstGeom>
          <a:noFill/>
          <a:extLst>
            <a:ext uri="{909E8E84-426E-40DD-AFC4-6F175D3DCCD1}">
              <a14:hiddenFill xmlns:a14="http://schemas.microsoft.com/office/drawing/2010/main">
                <a:solidFill>
                  <a:srgbClr val="FFFFFF"/>
                </a:solidFill>
              </a14:hiddenFill>
            </a:ext>
          </a:extLst>
        </p:spPr>
      </p:pic>
      <p:sp>
        <p:nvSpPr>
          <p:cNvPr id="7170" name="AutoShape 5">
            <a:extLst>
              <a:ext uri="{FF2B5EF4-FFF2-40B4-BE49-F238E27FC236}">
                <a16:creationId xmlns:a16="http://schemas.microsoft.com/office/drawing/2014/main" id="{0D5DC0C6-ACB9-4435-ABD6-F925F07AAD26}"/>
              </a:ext>
            </a:extLst>
          </p:cNvPr>
          <p:cNvSpPr>
            <a:spLocks noChangeAspect="1" noChangeArrowheads="1"/>
          </p:cNvSpPr>
          <p:nvPr/>
        </p:nvSpPr>
        <p:spPr bwMode="auto">
          <a:xfrm>
            <a:off x="3421856" y="1168005"/>
            <a:ext cx="2300288" cy="28074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defTabSz="685800">
              <a:spcBef>
                <a:spcPct val="0"/>
              </a:spcBef>
              <a:buClrTx/>
              <a:buNone/>
            </a:pPr>
            <a:endParaRPr lang="en-US" altLang="en-US" sz="1350" kern="1200">
              <a:solidFill>
                <a:prstClr val="black"/>
              </a:solidFill>
              <a:ea typeface="+mn-ea"/>
            </a:endParaRPr>
          </a:p>
        </p:txBody>
      </p:sp>
      <p:sp>
        <p:nvSpPr>
          <p:cNvPr id="7172" name="TextBox 4">
            <a:extLst>
              <a:ext uri="{FF2B5EF4-FFF2-40B4-BE49-F238E27FC236}">
                <a16:creationId xmlns:a16="http://schemas.microsoft.com/office/drawing/2014/main" id="{A218E780-77CA-4451-998F-FF8496E1C4F4}"/>
              </a:ext>
            </a:extLst>
          </p:cNvPr>
          <p:cNvSpPr txBox="1">
            <a:spLocks noChangeArrowheads="1"/>
          </p:cNvSpPr>
          <p:nvPr/>
        </p:nvSpPr>
        <p:spPr bwMode="auto">
          <a:xfrm>
            <a:off x="434777" y="4535184"/>
            <a:ext cx="3429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685800">
              <a:buClrTx/>
            </a:pPr>
            <a:r>
              <a:rPr lang="en-US" altLang="vi-VN" sz="1800" b="1" kern="1200" dirty="0">
                <a:solidFill>
                  <a:srgbClr val="FFFFFF"/>
                </a:solidFill>
                <a:ea typeface="+mn-ea"/>
              </a:rPr>
              <a:t>Michelangelo (1475-1564)</a:t>
            </a:r>
          </a:p>
        </p:txBody>
      </p:sp>
      <p:pic>
        <p:nvPicPr>
          <p:cNvPr id="6" name="Picture 5">
            <a:extLst>
              <a:ext uri="{FF2B5EF4-FFF2-40B4-BE49-F238E27FC236}">
                <a16:creationId xmlns:a16="http://schemas.microsoft.com/office/drawing/2014/main" id="{27730C54-F703-C34F-A609-980C9E77C88B}"/>
              </a:ext>
            </a:extLst>
          </p:cNvPr>
          <p:cNvPicPr>
            <a:picLocks noChangeAspect="1"/>
          </p:cNvPicPr>
          <p:nvPr/>
        </p:nvPicPr>
        <p:blipFill rotWithShape="1">
          <a:blip r:embed="rId4"/>
          <a:srcRect l="2456" t="7440" r="7018" b="7440"/>
          <a:stretch/>
        </p:blipFill>
        <p:spPr>
          <a:xfrm>
            <a:off x="4388825" y="0"/>
            <a:ext cx="4767207" cy="5143500"/>
          </a:xfrm>
          <a:prstGeom prst="rect">
            <a:avLst/>
          </a:prstGeom>
        </p:spPr>
      </p:pic>
      <p:grpSp>
        <p:nvGrpSpPr>
          <p:cNvPr id="7" name="Group 6">
            <a:extLst>
              <a:ext uri="{FF2B5EF4-FFF2-40B4-BE49-F238E27FC236}">
                <a16:creationId xmlns:a16="http://schemas.microsoft.com/office/drawing/2014/main" id="{9E3302EA-D81B-2B4F-BA27-EA702A7B4BD2}"/>
              </a:ext>
            </a:extLst>
          </p:cNvPr>
          <p:cNvGrpSpPr/>
          <p:nvPr/>
        </p:nvGrpSpPr>
        <p:grpSpPr>
          <a:xfrm>
            <a:off x="4777221" y="386676"/>
            <a:ext cx="4284650" cy="4589960"/>
            <a:chOff x="2692584" y="-2440738"/>
            <a:chExt cx="5240702" cy="5399801"/>
          </a:xfrm>
        </p:grpSpPr>
        <p:sp>
          <p:nvSpPr>
            <p:cNvPr id="8" name="Rectangle 7">
              <a:extLst>
                <a:ext uri="{FF2B5EF4-FFF2-40B4-BE49-F238E27FC236}">
                  <a16:creationId xmlns:a16="http://schemas.microsoft.com/office/drawing/2014/main" id="{62841A87-2707-2F4E-B47A-ED3977F0EC83}"/>
                </a:ext>
              </a:extLst>
            </p:cNvPr>
            <p:cNvSpPr/>
            <p:nvPr/>
          </p:nvSpPr>
          <p:spPr>
            <a:xfrm>
              <a:off x="2692584" y="-2440738"/>
              <a:ext cx="5240702" cy="5399801"/>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defTabSz="685800">
                <a:buClrTx/>
              </a:pPr>
              <a:endParaRPr lang="en-VN" sz="1350" kern="1200" dirty="0">
                <a:solidFill>
                  <a:prstClr val="black"/>
                </a:solidFill>
                <a:latin typeface="Calibri" panose="020F0502020204030204"/>
              </a:endParaRPr>
            </a:p>
          </p:txBody>
        </p:sp>
        <p:cxnSp>
          <p:nvCxnSpPr>
            <p:cNvPr id="9" name="Straight Connector 8">
              <a:extLst>
                <a:ext uri="{FF2B5EF4-FFF2-40B4-BE49-F238E27FC236}">
                  <a16:creationId xmlns:a16="http://schemas.microsoft.com/office/drawing/2014/main" id="{5D1A2A43-4912-F54F-9BFE-2D9031E41E9A}"/>
                </a:ext>
              </a:extLst>
            </p:cNvPr>
            <p:cNvCxnSpPr>
              <a:cxnSpLocks/>
            </p:cNvCxnSpPr>
            <p:nvPr/>
          </p:nvCxnSpPr>
          <p:spPr>
            <a:xfrm>
              <a:off x="2793517" y="-1652211"/>
              <a:ext cx="4992609" cy="0"/>
            </a:xfrm>
            <a:prstGeom prst="line">
              <a:avLst/>
            </a:prstGeom>
          </p:spPr>
          <p:style>
            <a:lnRef idx="1">
              <a:schemeClr val="dk1"/>
            </a:lnRef>
            <a:fillRef idx="0">
              <a:schemeClr val="dk1"/>
            </a:fillRef>
            <a:effectRef idx="0">
              <a:schemeClr val="dk1"/>
            </a:effectRef>
            <a:fontRef idx="minor">
              <a:schemeClr val="tx1"/>
            </a:fontRef>
          </p:style>
        </p:cxnSp>
        <p:cxnSp>
          <p:nvCxnSpPr>
            <p:cNvPr id="10" name="Straight Connector 9">
              <a:extLst>
                <a:ext uri="{FF2B5EF4-FFF2-40B4-BE49-F238E27FC236}">
                  <a16:creationId xmlns:a16="http://schemas.microsoft.com/office/drawing/2014/main" id="{CA625B13-0307-3D43-BB5C-6293D0658DEA}"/>
                </a:ext>
              </a:extLst>
            </p:cNvPr>
            <p:cNvCxnSpPr>
              <a:cxnSpLocks/>
            </p:cNvCxnSpPr>
            <p:nvPr/>
          </p:nvCxnSpPr>
          <p:spPr>
            <a:xfrm>
              <a:off x="2793517" y="-1119328"/>
              <a:ext cx="4992609" cy="0"/>
            </a:xfrm>
            <a:prstGeom prst="line">
              <a:avLst/>
            </a:prstGeom>
          </p:spPr>
          <p:style>
            <a:lnRef idx="1">
              <a:schemeClr val="dk1"/>
            </a:lnRef>
            <a:fillRef idx="0">
              <a:schemeClr val="dk1"/>
            </a:fillRef>
            <a:effectRef idx="0">
              <a:schemeClr val="dk1"/>
            </a:effectRef>
            <a:fontRef idx="minor">
              <a:schemeClr val="tx1"/>
            </a:fontRef>
          </p:style>
        </p:cxnSp>
        <p:cxnSp>
          <p:nvCxnSpPr>
            <p:cNvPr id="11" name="Straight Connector 10">
              <a:extLst>
                <a:ext uri="{FF2B5EF4-FFF2-40B4-BE49-F238E27FC236}">
                  <a16:creationId xmlns:a16="http://schemas.microsoft.com/office/drawing/2014/main" id="{4146105F-6E19-7843-A8A7-1E377A0751AC}"/>
                </a:ext>
              </a:extLst>
            </p:cNvPr>
            <p:cNvCxnSpPr>
              <a:cxnSpLocks/>
            </p:cNvCxnSpPr>
            <p:nvPr/>
          </p:nvCxnSpPr>
          <p:spPr>
            <a:xfrm>
              <a:off x="2793517" y="-201041"/>
              <a:ext cx="4992609" cy="0"/>
            </a:xfrm>
            <a:prstGeom prst="line">
              <a:avLst/>
            </a:prstGeom>
          </p:spPr>
          <p:style>
            <a:lnRef idx="1">
              <a:schemeClr val="dk1"/>
            </a:lnRef>
            <a:fillRef idx="0">
              <a:schemeClr val="dk1"/>
            </a:fillRef>
            <a:effectRef idx="0">
              <a:schemeClr val="dk1"/>
            </a:effectRef>
            <a:fontRef idx="minor">
              <a:schemeClr val="tx1"/>
            </a:fontRef>
          </p:style>
        </p:cxnSp>
        <p:cxnSp>
          <p:nvCxnSpPr>
            <p:cNvPr id="12" name="Straight Connector 11">
              <a:extLst>
                <a:ext uri="{FF2B5EF4-FFF2-40B4-BE49-F238E27FC236}">
                  <a16:creationId xmlns:a16="http://schemas.microsoft.com/office/drawing/2014/main" id="{125725DA-933F-064F-97EE-4F27E002CCA4}"/>
                </a:ext>
              </a:extLst>
            </p:cNvPr>
            <p:cNvCxnSpPr>
              <a:cxnSpLocks/>
            </p:cNvCxnSpPr>
            <p:nvPr/>
          </p:nvCxnSpPr>
          <p:spPr>
            <a:xfrm>
              <a:off x="2793517" y="301685"/>
              <a:ext cx="4992609" cy="0"/>
            </a:xfrm>
            <a:prstGeom prst="line">
              <a:avLst/>
            </a:prstGeom>
          </p:spPr>
          <p:style>
            <a:lnRef idx="1">
              <a:schemeClr val="dk1"/>
            </a:lnRef>
            <a:fillRef idx="0">
              <a:schemeClr val="dk1"/>
            </a:fillRef>
            <a:effectRef idx="0">
              <a:schemeClr val="dk1"/>
            </a:effectRef>
            <a:fontRef idx="minor">
              <a:schemeClr val="tx1"/>
            </a:fontRef>
          </p:style>
        </p:cxnSp>
        <p:cxnSp>
          <p:nvCxnSpPr>
            <p:cNvPr id="13" name="Straight Connector 12">
              <a:extLst>
                <a:ext uri="{FF2B5EF4-FFF2-40B4-BE49-F238E27FC236}">
                  <a16:creationId xmlns:a16="http://schemas.microsoft.com/office/drawing/2014/main" id="{2A584485-6678-1D45-A176-C726F8A392D5}"/>
                </a:ext>
              </a:extLst>
            </p:cNvPr>
            <p:cNvCxnSpPr>
              <a:cxnSpLocks/>
            </p:cNvCxnSpPr>
            <p:nvPr/>
          </p:nvCxnSpPr>
          <p:spPr>
            <a:xfrm>
              <a:off x="2793517" y="778701"/>
              <a:ext cx="4992609" cy="0"/>
            </a:xfrm>
            <a:prstGeom prst="line">
              <a:avLst/>
            </a:prstGeom>
          </p:spPr>
          <p:style>
            <a:lnRef idx="1">
              <a:schemeClr val="dk1"/>
            </a:lnRef>
            <a:fillRef idx="0">
              <a:schemeClr val="dk1"/>
            </a:fillRef>
            <a:effectRef idx="0">
              <a:schemeClr val="dk1"/>
            </a:effectRef>
            <a:fontRef idx="minor">
              <a:schemeClr val="tx1"/>
            </a:fontRef>
          </p:style>
        </p:cxnSp>
        <p:cxnSp>
          <p:nvCxnSpPr>
            <p:cNvPr id="14" name="Straight Connector 13">
              <a:extLst>
                <a:ext uri="{FF2B5EF4-FFF2-40B4-BE49-F238E27FC236}">
                  <a16:creationId xmlns:a16="http://schemas.microsoft.com/office/drawing/2014/main" id="{DD62CC70-DD6F-9C48-A92D-8DBC5935E79D}"/>
                </a:ext>
              </a:extLst>
            </p:cNvPr>
            <p:cNvCxnSpPr>
              <a:cxnSpLocks/>
            </p:cNvCxnSpPr>
            <p:nvPr/>
          </p:nvCxnSpPr>
          <p:spPr>
            <a:xfrm>
              <a:off x="2793517" y="1781287"/>
              <a:ext cx="4992609" cy="0"/>
            </a:xfrm>
            <a:prstGeom prst="line">
              <a:avLst/>
            </a:prstGeom>
          </p:spPr>
          <p:style>
            <a:lnRef idx="1">
              <a:schemeClr val="dk1"/>
            </a:lnRef>
            <a:fillRef idx="0">
              <a:schemeClr val="dk1"/>
            </a:fillRef>
            <a:effectRef idx="0">
              <a:schemeClr val="dk1"/>
            </a:effectRef>
            <a:fontRef idx="minor">
              <a:schemeClr val="tx1"/>
            </a:fontRef>
          </p:style>
        </p:cxnSp>
        <p:cxnSp>
          <p:nvCxnSpPr>
            <p:cNvPr id="15" name="Straight Connector 14">
              <a:extLst>
                <a:ext uri="{FF2B5EF4-FFF2-40B4-BE49-F238E27FC236}">
                  <a16:creationId xmlns:a16="http://schemas.microsoft.com/office/drawing/2014/main" id="{1CB452C5-8009-F847-92A7-AE490C23C0CD}"/>
                </a:ext>
              </a:extLst>
            </p:cNvPr>
            <p:cNvCxnSpPr>
              <a:cxnSpLocks/>
            </p:cNvCxnSpPr>
            <p:nvPr/>
          </p:nvCxnSpPr>
          <p:spPr>
            <a:xfrm>
              <a:off x="2793517" y="2283489"/>
              <a:ext cx="4992609" cy="0"/>
            </a:xfrm>
            <a:prstGeom prst="line">
              <a:avLst/>
            </a:prstGeom>
          </p:spPr>
          <p:style>
            <a:lnRef idx="1">
              <a:schemeClr val="dk1"/>
            </a:lnRef>
            <a:fillRef idx="0">
              <a:schemeClr val="dk1"/>
            </a:fillRef>
            <a:effectRef idx="0">
              <a:schemeClr val="dk1"/>
            </a:effectRef>
            <a:fontRef idx="minor">
              <a:schemeClr val="tx1"/>
            </a:fontRef>
          </p:style>
        </p:cxnSp>
        <p:cxnSp>
          <p:nvCxnSpPr>
            <p:cNvPr id="16" name="Straight Connector 15">
              <a:extLst>
                <a:ext uri="{FF2B5EF4-FFF2-40B4-BE49-F238E27FC236}">
                  <a16:creationId xmlns:a16="http://schemas.microsoft.com/office/drawing/2014/main" id="{F8230933-35F2-3548-BBF9-77B8CFB4BF63}"/>
                </a:ext>
              </a:extLst>
            </p:cNvPr>
            <p:cNvCxnSpPr>
              <a:cxnSpLocks/>
            </p:cNvCxnSpPr>
            <p:nvPr/>
          </p:nvCxnSpPr>
          <p:spPr>
            <a:xfrm>
              <a:off x="2793517" y="2745530"/>
              <a:ext cx="4992609" cy="0"/>
            </a:xfrm>
            <a:prstGeom prst="line">
              <a:avLst/>
            </a:prstGeom>
          </p:spPr>
          <p:style>
            <a:lnRef idx="1">
              <a:schemeClr val="dk1"/>
            </a:lnRef>
            <a:fillRef idx="0">
              <a:schemeClr val="dk1"/>
            </a:fillRef>
            <a:effectRef idx="0">
              <a:schemeClr val="dk1"/>
            </a:effectRef>
            <a:fontRef idx="minor">
              <a:schemeClr val="tx1"/>
            </a:fontRef>
          </p:style>
        </p:cxnSp>
        <p:cxnSp>
          <p:nvCxnSpPr>
            <p:cNvPr id="17" name="Straight Connector 16">
              <a:extLst>
                <a:ext uri="{FF2B5EF4-FFF2-40B4-BE49-F238E27FC236}">
                  <a16:creationId xmlns:a16="http://schemas.microsoft.com/office/drawing/2014/main" id="{5AD5D949-914A-4E4C-AD58-600802FD0846}"/>
                </a:ext>
              </a:extLst>
            </p:cNvPr>
            <p:cNvCxnSpPr>
              <a:cxnSpLocks/>
            </p:cNvCxnSpPr>
            <p:nvPr/>
          </p:nvCxnSpPr>
          <p:spPr>
            <a:xfrm>
              <a:off x="2793517" y="-2073969"/>
              <a:ext cx="4992609" cy="0"/>
            </a:xfrm>
            <a:prstGeom prst="line">
              <a:avLst/>
            </a:prstGeom>
          </p:spPr>
          <p:style>
            <a:lnRef idx="1">
              <a:schemeClr val="dk1"/>
            </a:lnRef>
            <a:fillRef idx="0">
              <a:schemeClr val="dk1"/>
            </a:fillRef>
            <a:effectRef idx="0">
              <a:schemeClr val="dk1"/>
            </a:effectRef>
            <a:fontRef idx="minor">
              <a:schemeClr val="tx1"/>
            </a:fontRef>
          </p:style>
        </p:cxnSp>
        <p:cxnSp>
          <p:nvCxnSpPr>
            <p:cNvPr id="18" name="Straight Connector 17">
              <a:extLst>
                <a:ext uri="{FF2B5EF4-FFF2-40B4-BE49-F238E27FC236}">
                  <a16:creationId xmlns:a16="http://schemas.microsoft.com/office/drawing/2014/main" id="{0374780F-E8F6-EB44-954B-5312B60B5274}"/>
                </a:ext>
              </a:extLst>
            </p:cNvPr>
            <p:cNvCxnSpPr>
              <a:cxnSpLocks/>
            </p:cNvCxnSpPr>
            <p:nvPr/>
          </p:nvCxnSpPr>
          <p:spPr>
            <a:xfrm>
              <a:off x="2793517" y="-666986"/>
              <a:ext cx="4992609" cy="0"/>
            </a:xfrm>
            <a:prstGeom prst="line">
              <a:avLst/>
            </a:prstGeom>
          </p:spPr>
          <p:style>
            <a:lnRef idx="1">
              <a:schemeClr val="dk1"/>
            </a:lnRef>
            <a:fillRef idx="0">
              <a:schemeClr val="dk1"/>
            </a:fillRef>
            <a:effectRef idx="0">
              <a:schemeClr val="dk1"/>
            </a:effectRef>
            <a:fontRef idx="minor">
              <a:schemeClr val="tx1"/>
            </a:fontRef>
          </p:style>
        </p:cxnSp>
        <p:cxnSp>
          <p:nvCxnSpPr>
            <p:cNvPr id="19" name="Straight Connector 18">
              <a:extLst>
                <a:ext uri="{FF2B5EF4-FFF2-40B4-BE49-F238E27FC236}">
                  <a16:creationId xmlns:a16="http://schemas.microsoft.com/office/drawing/2014/main" id="{72232C4F-CC5C-0D45-B082-31091EEACA38}"/>
                </a:ext>
              </a:extLst>
            </p:cNvPr>
            <p:cNvCxnSpPr>
              <a:cxnSpLocks/>
            </p:cNvCxnSpPr>
            <p:nvPr/>
          </p:nvCxnSpPr>
          <p:spPr>
            <a:xfrm>
              <a:off x="2793517" y="1262318"/>
              <a:ext cx="4992609" cy="0"/>
            </a:xfrm>
            <a:prstGeom prst="line">
              <a:avLst/>
            </a:prstGeom>
          </p:spPr>
          <p:style>
            <a:lnRef idx="1">
              <a:schemeClr val="dk1"/>
            </a:lnRef>
            <a:fillRef idx="0">
              <a:schemeClr val="dk1"/>
            </a:fillRef>
            <a:effectRef idx="0">
              <a:schemeClr val="dk1"/>
            </a:effectRef>
            <a:fontRef idx="minor">
              <a:schemeClr val="tx1"/>
            </a:fontRef>
          </p:style>
        </p:cxnSp>
      </p:grpSp>
      <p:sp>
        <p:nvSpPr>
          <p:cNvPr id="7173" name="TextBox 6">
            <a:extLst>
              <a:ext uri="{FF2B5EF4-FFF2-40B4-BE49-F238E27FC236}">
                <a16:creationId xmlns:a16="http://schemas.microsoft.com/office/drawing/2014/main" id="{3D6D1EAC-2773-4C94-87D2-16E405FB9141}"/>
              </a:ext>
            </a:extLst>
          </p:cNvPr>
          <p:cNvSpPr txBox="1">
            <a:spLocks noChangeArrowheads="1"/>
          </p:cNvSpPr>
          <p:nvPr/>
        </p:nvSpPr>
        <p:spPr bwMode="auto">
          <a:xfrm>
            <a:off x="4732483" y="291458"/>
            <a:ext cx="4079891" cy="37820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defTabSz="685800">
              <a:lnSpc>
                <a:spcPct val="150000"/>
              </a:lnSpc>
              <a:buClrTx/>
            </a:pPr>
            <a:r>
              <a:rPr lang="vi-VN" altLang="vi-VN" sz="1800" kern="1200" dirty="0">
                <a:solidFill>
                  <a:prstClr val="black">
                    <a:lumMod val="95000"/>
                    <a:lumOff val="5000"/>
                  </a:prstClr>
                </a:solidFill>
                <a:latin typeface="Times New Roman" panose="02020603050405020304" pitchFamily="18" charset="0"/>
                <a:ea typeface="+mn-ea"/>
                <a:cs typeface="Times New Roman" panose="02020603050405020304" pitchFamily="18" charset="0"/>
              </a:rPr>
              <a:t>Michelangelo (sinh ngày 6 tháng 3 năm 1475, mất ngày 18 tháng 2 năm 1564), thường được gọi là Michelangelo, là một họa sĩ, nhà điêu khắc, kiến trúc sư, nhà thơ và kỹ sư thời kỳ Phục hưng Ý. Sự uyên bác của ông trong các lĩnh vực đạt tới tầm mức khiến ông được coi là một người xứng đáng với danh hiệu nhân vật thời Phục hưng.</a:t>
            </a:r>
            <a:endParaRPr lang="en-US" altLang="vi-VN" sz="1800" kern="1200" dirty="0">
              <a:solidFill>
                <a:prstClr val="black">
                  <a:lumMod val="95000"/>
                  <a:lumOff val="5000"/>
                </a:prstClr>
              </a:solidFill>
              <a:latin typeface="Times New Roman" panose="02020603050405020304" pitchFamily="18" charset="0"/>
              <a:ea typeface="+mn-ea"/>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7173"/>
                                        </p:tgtEl>
                                        <p:attrNameLst>
                                          <p:attrName>style.visibility</p:attrName>
                                        </p:attrNameLst>
                                      </p:cBhvr>
                                      <p:to>
                                        <p:strVal val="visible"/>
                                      </p:to>
                                    </p:set>
                                    <p:anim calcmode="lin" valueType="num">
                                      <p:cBhvr>
                                        <p:cTn id="7" dur="250" fill="hold"/>
                                        <p:tgtEl>
                                          <p:spTgt spid="7173"/>
                                        </p:tgtEl>
                                        <p:attrNameLst>
                                          <p:attrName>ppt_x</p:attrName>
                                        </p:attrNameLst>
                                      </p:cBhvr>
                                      <p:tavLst>
                                        <p:tav tm="0">
                                          <p:val>
                                            <p:strVal val="#ppt_x"/>
                                          </p:val>
                                        </p:tav>
                                        <p:tav tm="50000">
                                          <p:val>
                                            <p:strVal val="#ppt_x+.1"/>
                                          </p:val>
                                        </p:tav>
                                        <p:tav tm="100000">
                                          <p:val>
                                            <p:strVal val="#ppt_x"/>
                                          </p:val>
                                        </p:tav>
                                      </p:tavLst>
                                    </p:anim>
                                    <p:anim calcmode="lin" valueType="num">
                                      <p:cBhvr>
                                        <p:cTn id="8" dur="250" fill="hold"/>
                                        <p:tgtEl>
                                          <p:spTgt spid="7173"/>
                                        </p:tgtEl>
                                        <p:attrNameLst>
                                          <p:attrName>ppt_y</p:attrName>
                                        </p:attrNameLst>
                                      </p:cBhvr>
                                      <p:tavLst>
                                        <p:tav tm="0">
                                          <p:val>
                                            <p:strVal val="#ppt_y"/>
                                          </p:val>
                                        </p:tav>
                                        <p:tav tm="100000">
                                          <p:val>
                                            <p:strVal val="#ppt_y"/>
                                          </p:val>
                                        </p:tav>
                                      </p:tavLst>
                                    </p:anim>
                                    <p:anim calcmode="lin" valueType="num">
                                      <p:cBhvr>
                                        <p:cTn id="9" dur="250" fill="hold"/>
                                        <p:tgtEl>
                                          <p:spTgt spid="7173"/>
                                        </p:tgtEl>
                                        <p:attrNameLst>
                                          <p:attrName>ppt_h</p:attrName>
                                        </p:attrNameLst>
                                      </p:cBhvr>
                                      <p:tavLst>
                                        <p:tav tm="0">
                                          <p:val>
                                            <p:strVal val="#ppt_h/10"/>
                                          </p:val>
                                        </p:tav>
                                        <p:tav tm="50000">
                                          <p:val>
                                            <p:strVal val="#ppt_h+.01"/>
                                          </p:val>
                                        </p:tav>
                                        <p:tav tm="100000">
                                          <p:val>
                                            <p:strVal val="#ppt_h"/>
                                          </p:val>
                                        </p:tav>
                                      </p:tavLst>
                                    </p:anim>
                                    <p:anim calcmode="lin" valueType="num">
                                      <p:cBhvr>
                                        <p:cTn id="10" dur="250" fill="hold"/>
                                        <p:tgtEl>
                                          <p:spTgt spid="7173"/>
                                        </p:tgtEl>
                                        <p:attrNameLst>
                                          <p:attrName>ppt_w</p:attrName>
                                        </p:attrNameLst>
                                      </p:cBhvr>
                                      <p:tavLst>
                                        <p:tav tm="0">
                                          <p:val>
                                            <p:strVal val="#ppt_w/10"/>
                                          </p:val>
                                        </p:tav>
                                        <p:tav tm="50000">
                                          <p:val>
                                            <p:strVal val="#ppt_w+.01"/>
                                          </p:val>
                                        </p:tav>
                                        <p:tav tm="100000">
                                          <p:val>
                                            <p:strVal val="#ppt_w"/>
                                          </p:val>
                                        </p:tav>
                                      </p:tavLst>
                                    </p:anim>
                                    <p:animEffect transition="in" filter="fade">
                                      <p:cBhvr>
                                        <p:cTn id="11" dur="250" tmFilter="0,0; .5, 1; 1, 1"/>
                                        <p:tgtEl>
                                          <p:spTgt spid="71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angelo-2">
            <a:extLst>
              <a:ext uri="{FF2B5EF4-FFF2-40B4-BE49-F238E27FC236}">
                <a16:creationId xmlns:a16="http://schemas.microsoft.com/office/drawing/2014/main" id="{C3CC2BE3-7919-CA4E-FADB-ED673A3493B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535488" cy="514350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angelo-4">
            <a:extLst>
              <a:ext uri="{FF2B5EF4-FFF2-40B4-BE49-F238E27FC236}">
                <a16:creationId xmlns:a16="http://schemas.microsoft.com/office/drawing/2014/main" id="{98C10F93-862A-C8BB-2AE2-DB6EE9E4035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35488" y="0"/>
            <a:ext cx="4608512" cy="51435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C189D7E2-34AB-3F9D-328F-9794E3DF7B90}"/>
              </a:ext>
            </a:extLst>
          </p:cNvPr>
          <p:cNvSpPr/>
          <p:nvPr/>
        </p:nvSpPr>
        <p:spPr>
          <a:xfrm>
            <a:off x="4572000" y="0"/>
            <a:ext cx="4711546" cy="369332"/>
          </a:xfrm>
          <a:prstGeom prst="rect">
            <a:avLst/>
          </a:prstGeom>
        </p:spPr>
        <p:txBody>
          <a:bodyPr wrap="none">
            <a:spAutoFit/>
          </a:bodyPr>
          <a:lstStyle/>
          <a:p>
            <a:r>
              <a:rPr lang="en-US" sz="1800" i="1" dirty="0" err="1">
                <a:solidFill>
                  <a:srgbClr val="FFFF00"/>
                </a:solidFill>
                <a:latin typeface="Times New Roman" panose="02020603050405020304" pitchFamily="18" charset="0"/>
                <a:cs typeface="Times New Roman" panose="02020603050405020304" pitchFamily="18" charset="0"/>
              </a:rPr>
              <a:t>Tác</a:t>
            </a:r>
            <a:r>
              <a:rPr lang="en-US" sz="1800" i="1" dirty="0">
                <a:solidFill>
                  <a:srgbClr val="FFFF00"/>
                </a:solidFill>
                <a:latin typeface="Times New Roman" panose="02020603050405020304" pitchFamily="18" charset="0"/>
                <a:cs typeface="Times New Roman" panose="02020603050405020304" pitchFamily="18" charset="0"/>
              </a:rPr>
              <a:t> </a:t>
            </a:r>
            <a:r>
              <a:rPr lang="en-US" sz="1800" i="1" dirty="0" err="1">
                <a:solidFill>
                  <a:srgbClr val="FFFF00"/>
                </a:solidFill>
                <a:latin typeface="Times New Roman" panose="02020603050405020304" pitchFamily="18" charset="0"/>
                <a:cs typeface="Times New Roman" panose="02020603050405020304" pitchFamily="18" charset="0"/>
              </a:rPr>
              <a:t>phẩm</a:t>
            </a:r>
            <a:r>
              <a:rPr lang="en-US" sz="1800" i="1" dirty="0">
                <a:solidFill>
                  <a:srgbClr val="FFFF00"/>
                </a:solidFill>
                <a:latin typeface="Times New Roman" panose="02020603050405020304" pitchFamily="18" charset="0"/>
                <a:cs typeface="Times New Roman" panose="02020603050405020304" pitchFamily="18" charset="0"/>
              </a:rPr>
              <a:t> ‘David’ </a:t>
            </a:r>
            <a:r>
              <a:rPr lang="en-US" sz="1800" i="1" dirty="0" err="1">
                <a:solidFill>
                  <a:srgbClr val="FFFF00"/>
                </a:solidFill>
                <a:latin typeface="Times New Roman" panose="02020603050405020304" pitchFamily="18" charset="0"/>
                <a:cs typeface="Times New Roman" panose="02020603050405020304" pitchFamily="18" charset="0"/>
              </a:rPr>
              <a:t>của</a:t>
            </a:r>
            <a:r>
              <a:rPr lang="en-US" sz="1800" i="1" dirty="0">
                <a:solidFill>
                  <a:srgbClr val="FFFF00"/>
                </a:solidFill>
                <a:latin typeface="Times New Roman" panose="02020603050405020304" pitchFamily="18" charset="0"/>
                <a:cs typeface="Times New Roman" panose="02020603050405020304" pitchFamily="18" charset="0"/>
              </a:rPr>
              <a:t> Michelangelo, 1501-1504</a:t>
            </a:r>
            <a:endParaRPr lang="en-VN" sz="1800" dirty="0">
              <a:solidFill>
                <a:srgbClr val="FFFF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468570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1000"/>
                                        <p:tgtEl>
                                          <p:spTgt spid="3074"/>
                                        </p:tgtEl>
                                      </p:cBhvr>
                                    </p:animEffect>
                                    <p:anim calcmode="lin" valueType="num">
                                      <p:cBhvr>
                                        <p:cTn id="8" dur="1000" fill="hold"/>
                                        <p:tgtEl>
                                          <p:spTgt spid="3074"/>
                                        </p:tgtEl>
                                        <p:attrNameLst>
                                          <p:attrName>ppt_x</p:attrName>
                                        </p:attrNameLst>
                                      </p:cBhvr>
                                      <p:tavLst>
                                        <p:tav tm="0">
                                          <p:val>
                                            <p:strVal val="#ppt_x"/>
                                          </p:val>
                                        </p:tav>
                                        <p:tav tm="100000">
                                          <p:val>
                                            <p:strVal val="#ppt_x"/>
                                          </p:val>
                                        </p:tav>
                                      </p:tavLst>
                                    </p:anim>
                                    <p:anim calcmode="lin" valueType="num">
                                      <p:cBhvr>
                                        <p:cTn id="9" dur="1000" fill="hold"/>
                                        <p:tgtEl>
                                          <p:spTgt spid="307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076"/>
                                        </p:tgtEl>
                                        <p:attrNameLst>
                                          <p:attrName>style.visibility</p:attrName>
                                        </p:attrNameLst>
                                      </p:cBhvr>
                                      <p:to>
                                        <p:strVal val="visible"/>
                                      </p:to>
                                    </p:set>
                                    <p:animEffect transition="in" filter="fade">
                                      <p:cBhvr>
                                        <p:cTn id="12" dur="1000"/>
                                        <p:tgtEl>
                                          <p:spTgt spid="3076"/>
                                        </p:tgtEl>
                                      </p:cBhvr>
                                    </p:animEffect>
                                    <p:anim calcmode="lin" valueType="num">
                                      <p:cBhvr>
                                        <p:cTn id="13" dur="1000" fill="hold"/>
                                        <p:tgtEl>
                                          <p:spTgt spid="3076"/>
                                        </p:tgtEl>
                                        <p:attrNameLst>
                                          <p:attrName>ppt_x</p:attrName>
                                        </p:attrNameLst>
                                      </p:cBhvr>
                                      <p:tavLst>
                                        <p:tav tm="0">
                                          <p:val>
                                            <p:strVal val="#ppt_x"/>
                                          </p:val>
                                        </p:tav>
                                        <p:tav tm="100000">
                                          <p:val>
                                            <p:strVal val="#ppt_x"/>
                                          </p:val>
                                        </p:tav>
                                      </p:tavLst>
                                    </p:anim>
                                    <p:anim calcmode="lin" valueType="num">
                                      <p:cBhvr>
                                        <p:cTn id="14" dur="1000" fill="hold"/>
                                        <p:tgtEl>
                                          <p:spTgt spid="307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AutoShape 5">
            <a:extLst>
              <a:ext uri="{FF2B5EF4-FFF2-40B4-BE49-F238E27FC236}">
                <a16:creationId xmlns:a16="http://schemas.microsoft.com/office/drawing/2014/main" id="{BCD1F574-10BC-4933-84A6-20F48DDD1100}"/>
              </a:ext>
            </a:extLst>
          </p:cNvPr>
          <p:cNvSpPr>
            <a:spLocks noChangeAspect="1" noChangeArrowheads="1"/>
          </p:cNvSpPr>
          <p:nvPr/>
        </p:nvSpPr>
        <p:spPr bwMode="auto">
          <a:xfrm>
            <a:off x="3421856" y="1168005"/>
            <a:ext cx="2300288" cy="28074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defTabSz="685800">
              <a:spcBef>
                <a:spcPct val="0"/>
              </a:spcBef>
              <a:buClrTx/>
              <a:buNone/>
            </a:pPr>
            <a:endParaRPr lang="en-US" altLang="en-US" sz="1350" kern="1200">
              <a:solidFill>
                <a:prstClr val="black"/>
              </a:solidFill>
              <a:ea typeface="+mn-ea"/>
            </a:endParaRPr>
          </a:p>
        </p:txBody>
      </p:sp>
      <p:pic>
        <p:nvPicPr>
          <p:cNvPr id="8196" name="Picture 6">
            <a:extLst>
              <a:ext uri="{FF2B5EF4-FFF2-40B4-BE49-F238E27FC236}">
                <a16:creationId xmlns:a16="http://schemas.microsoft.com/office/drawing/2014/main" id="{0143C2C6-0F10-4811-892F-B202D5B25A2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041" y="29502"/>
            <a:ext cx="4449442" cy="50748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7" name="TextBox 7">
            <a:extLst>
              <a:ext uri="{FF2B5EF4-FFF2-40B4-BE49-F238E27FC236}">
                <a16:creationId xmlns:a16="http://schemas.microsoft.com/office/drawing/2014/main" id="{A266C8C0-0E1C-4FF2-AAE1-D71DF318109A}"/>
              </a:ext>
            </a:extLst>
          </p:cNvPr>
          <p:cNvSpPr txBox="1">
            <a:spLocks noChangeArrowheads="1"/>
          </p:cNvSpPr>
          <p:nvPr/>
        </p:nvSpPr>
        <p:spPr bwMode="auto">
          <a:xfrm>
            <a:off x="273512" y="4374180"/>
            <a:ext cx="40005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685800">
              <a:buClrTx/>
            </a:pPr>
            <a:r>
              <a:rPr lang="it-IT" altLang="vi-VN" sz="1800" b="1" kern="1200" dirty="0">
                <a:solidFill>
                  <a:srgbClr val="FFFFFF"/>
                </a:solidFill>
                <a:ea typeface="+mn-ea"/>
              </a:rPr>
              <a:t>Leonardo di ser Piero da Vinci </a:t>
            </a:r>
          </a:p>
          <a:p>
            <a:pPr algn="ctr" defTabSz="685800">
              <a:buClrTx/>
            </a:pPr>
            <a:r>
              <a:rPr lang="it-IT" altLang="vi-VN" sz="1800" b="1" kern="1200" dirty="0">
                <a:solidFill>
                  <a:srgbClr val="FFFFFF"/>
                </a:solidFill>
                <a:ea typeface="+mn-ea"/>
              </a:rPr>
              <a:t>( 1452 – 1519)</a:t>
            </a:r>
            <a:endParaRPr lang="en-US" altLang="vi-VN" sz="1800" kern="1200" dirty="0">
              <a:solidFill>
                <a:srgbClr val="FFFFFF"/>
              </a:solidFill>
              <a:ea typeface="+mn-ea"/>
            </a:endParaRPr>
          </a:p>
        </p:txBody>
      </p:sp>
      <p:pic>
        <p:nvPicPr>
          <p:cNvPr id="6" name="Picture 5">
            <a:extLst>
              <a:ext uri="{FF2B5EF4-FFF2-40B4-BE49-F238E27FC236}">
                <a16:creationId xmlns:a16="http://schemas.microsoft.com/office/drawing/2014/main" id="{14F3A8DF-F2F2-B843-B331-189CFCFDA65E}"/>
              </a:ext>
            </a:extLst>
          </p:cNvPr>
          <p:cNvPicPr>
            <a:picLocks noChangeAspect="1"/>
          </p:cNvPicPr>
          <p:nvPr/>
        </p:nvPicPr>
        <p:blipFill rotWithShape="1">
          <a:blip r:embed="rId3"/>
          <a:srcRect l="2456" t="7440" r="7018" b="7440"/>
          <a:stretch/>
        </p:blipFill>
        <p:spPr>
          <a:xfrm>
            <a:off x="4502399" y="0"/>
            <a:ext cx="4767207" cy="5143500"/>
          </a:xfrm>
          <a:prstGeom prst="rect">
            <a:avLst/>
          </a:prstGeom>
        </p:spPr>
      </p:pic>
      <p:grpSp>
        <p:nvGrpSpPr>
          <p:cNvPr id="7" name="Group 6">
            <a:extLst>
              <a:ext uri="{FF2B5EF4-FFF2-40B4-BE49-F238E27FC236}">
                <a16:creationId xmlns:a16="http://schemas.microsoft.com/office/drawing/2014/main" id="{C4D88393-AEE7-7344-9315-A4508CA598BE}"/>
              </a:ext>
            </a:extLst>
          </p:cNvPr>
          <p:cNvGrpSpPr/>
          <p:nvPr/>
        </p:nvGrpSpPr>
        <p:grpSpPr>
          <a:xfrm>
            <a:off x="4920739" y="284304"/>
            <a:ext cx="4223261" cy="4433606"/>
            <a:chOff x="2545424" y="-2440738"/>
            <a:chExt cx="5248181" cy="5399801"/>
          </a:xfrm>
        </p:grpSpPr>
        <p:sp>
          <p:nvSpPr>
            <p:cNvPr id="8" name="Rectangle 7">
              <a:extLst>
                <a:ext uri="{FF2B5EF4-FFF2-40B4-BE49-F238E27FC236}">
                  <a16:creationId xmlns:a16="http://schemas.microsoft.com/office/drawing/2014/main" id="{F60D99CA-1075-C34D-A46A-4774FD040BDD}"/>
                </a:ext>
              </a:extLst>
            </p:cNvPr>
            <p:cNvSpPr/>
            <p:nvPr/>
          </p:nvSpPr>
          <p:spPr>
            <a:xfrm>
              <a:off x="2545424" y="-2440738"/>
              <a:ext cx="5240702" cy="5399801"/>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defTabSz="685800">
                <a:buClrTx/>
              </a:pPr>
              <a:endParaRPr lang="en-VN" sz="1350" kern="1200">
                <a:solidFill>
                  <a:prstClr val="black"/>
                </a:solidFill>
                <a:latin typeface="Calibri" panose="020F0502020204030204"/>
              </a:endParaRPr>
            </a:p>
          </p:txBody>
        </p:sp>
        <p:cxnSp>
          <p:nvCxnSpPr>
            <p:cNvPr id="9" name="Straight Connector 8">
              <a:extLst>
                <a:ext uri="{FF2B5EF4-FFF2-40B4-BE49-F238E27FC236}">
                  <a16:creationId xmlns:a16="http://schemas.microsoft.com/office/drawing/2014/main" id="{7547F52B-1EC9-8A4A-8B4D-04E8180CD28D}"/>
                </a:ext>
              </a:extLst>
            </p:cNvPr>
            <p:cNvCxnSpPr>
              <a:cxnSpLocks/>
            </p:cNvCxnSpPr>
            <p:nvPr/>
          </p:nvCxnSpPr>
          <p:spPr>
            <a:xfrm>
              <a:off x="2793517" y="-1652211"/>
              <a:ext cx="4992609" cy="0"/>
            </a:xfrm>
            <a:prstGeom prst="line">
              <a:avLst/>
            </a:prstGeom>
          </p:spPr>
          <p:style>
            <a:lnRef idx="1">
              <a:schemeClr val="dk1"/>
            </a:lnRef>
            <a:fillRef idx="0">
              <a:schemeClr val="dk1"/>
            </a:fillRef>
            <a:effectRef idx="0">
              <a:schemeClr val="dk1"/>
            </a:effectRef>
            <a:fontRef idx="minor">
              <a:schemeClr val="tx1"/>
            </a:fontRef>
          </p:style>
        </p:cxnSp>
        <p:cxnSp>
          <p:nvCxnSpPr>
            <p:cNvPr id="10" name="Straight Connector 9">
              <a:extLst>
                <a:ext uri="{FF2B5EF4-FFF2-40B4-BE49-F238E27FC236}">
                  <a16:creationId xmlns:a16="http://schemas.microsoft.com/office/drawing/2014/main" id="{CFA847A4-8A25-A441-BD75-16A87868EA33}"/>
                </a:ext>
              </a:extLst>
            </p:cNvPr>
            <p:cNvCxnSpPr>
              <a:cxnSpLocks/>
            </p:cNvCxnSpPr>
            <p:nvPr/>
          </p:nvCxnSpPr>
          <p:spPr>
            <a:xfrm>
              <a:off x="2800996" y="-1151541"/>
              <a:ext cx="4992609" cy="0"/>
            </a:xfrm>
            <a:prstGeom prst="line">
              <a:avLst/>
            </a:prstGeom>
          </p:spPr>
          <p:style>
            <a:lnRef idx="1">
              <a:schemeClr val="dk1"/>
            </a:lnRef>
            <a:fillRef idx="0">
              <a:schemeClr val="dk1"/>
            </a:fillRef>
            <a:effectRef idx="0">
              <a:schemeClr val="dk1"/>
            </a:effectRef>
            <a:fontRef idx="minor">
              <a:schemeClr val="tx1"/>
            </a:fontRef>
          </p:style>
        </p:cxnSp>
        <p:cxnSp>
          <p:nvCxnSpPr>
            <p:cNvPr id="11" name="Straight Connector 10">
              <a:extLst>
                <a:ext uri="{FF2B5EF4-FFF2-40B4-BE49-F238E27FC236}">
                  <a16:creationId xmlns:a16="http://schemas.microsoft.com/office/drawing/2014/main" id="{B2C4CDE6-87E7-F34F-B0D8-6240629767E6}"/>
                </a:ext>
              </a:extLst>
            </p:cNvPr>
            <p:cNvCxnSpPr>
              <a:cxnSpLocks/>
            </p:cNvCxnSpPr>
            <p:nvPr/>
          </p:nvCxnSpPr>
          <p:spPr>
            <a:xfrm>
              <a:off x="2800996" y="-623979"/>
              <a:ext cx="4992609" cy="0"/>
            </a:xfrm>
            <a:prstGeom prst="line">
              <a:avLst/>
            </a:prstGeom>
          </p:spPr>
          <p:style>
            <a:lnRef idx="1">
              <a:schemeClr val="dk1"/>
            </a:lnRef>
            <a:fillRef idx="0">
              <a:schemeClr val="dk1"/>
            </a:fillRef>
            <a:effectRef idx="0">
              <a:schemeClr val="dk1"/>
            </a:effectRef>
            <a:fontRef idx="minor">
              <a:schemeClr val="tx1"/>
            </a:fontRef>
          </p:style>
        </p:cxnSp>
        <p:cxnSp>
          <p:nvCxnSpPr>
            <p:cNvPr id="12" name="Straight Connector 11">
              <a:extLst>
                <a:ext uri="{FF2B5EF4-FFF2-40B4-BE49-F238E27FC236}">
                  <a16:creationId xmlns:a16="http://schemas.microsoft.com/office/drawing/2014/main" id="{CCB7178B-1408-9841-BCB7-F4DD3153A045}"/>
                </a:ext>
              </a:extLst>
            </p:cNvPr>
            <p:cNvCxnSpPr>
              <a:cxnSpLocks/>
            </p:cNvCxnSpPr>
            <p:nvPr/>
          </p:nvCxnSpPr>
          <p:spPr>
            <a:xfrm>
              <a:off x="2800996" y="339308"/>
              <a:ext cx="4992609" cy="0"/>
            </a:xfrm>
            <a:prstGeom prst="line">
              <a:avLst/>
            </a:prstGeom>
          </p:spPr>
          <p:style>
            <a:lnRef idx="1">
              <a:schemeClr val="dk1"/>
            </a:lnRef>
            <a:fillRef idx="0">
              <a:schemeClr val="dk1"/>
            </a:fillRef>
            <a:effectRef idx="0">
              <a:schemeClr val="dk1"/>
            </a:effectRef>
            <a:fontRef idx="minor">
              <a:schemeClr val="tx1"/>
            </a:fontRef>
          </p:style>
        </p:cxnSp>
        <p:cxnSp>
          <p:nvCxnSpPr>
            <p:cNvPr id="13" name="Straight Connector 12">
              <a:extLst>
                <a:ext uri="{FF2B5EF4-FFF2-40B4-BE49-F238E27FC236}">
                  <a16:creationId xmlns:a16="http://schemas.microsoft.com/office/drawing/2014/main" id="{7D8CEE59-05F6-9546-9BCD-2DF28F056AB1}"/>
                </a:ext>
              </a:extLst>
            </p:cNvPr>
            <p:cNvCxnSpPr>
              <a:cxnSpLocks/>
            </p:cNvCxnSpPr>
            <p:nvPr/>
          </p:nvCxnSpPr>
          <p:spPr>
            <a:xfrm>
              <a:off x="2800996" y="860342"/>
              <a:ext cx="4992609" cy="0"/>
            </a:xfrm>
            <a:prstGeom prst="line">
              <a:avLst/>
            </a:prstGeom>
          </p:spPr>
          <p:style>
            <a:lnRef idx="1">
              <a:schemeClr val="dk1"/>
            </a:lnRef>
            <a:fillRef idx="0">
              <a:schemeClr val="dk1"/>
            </a:fillRef>
            <a:effectRef idx="0">
              <a:schemeClr val="dk1"/>
            </a:effectRef>
            <a:fontRef idx="minor">
              <a:schemeClr val="tx1"/>
            </a:fontRef>
          </p:style>
        </p:cxnSp>
        <p:cxnSp>
          <p:nvCxnSpPr>
            <p:cNvPr id="14" name="Straight Connector 13">
              <a:extLst>
                <a:ext uri="{FF2B5EF4-FFF2-40B4-BE49-F238E27FC236}">
                  <a16:creationId xmlns:a16="http://schemas.microsoft.com/office/drawing/2014/main" id="{2DCC0AC9-8AA9-2248-B6FF-C891C5B135B5}"/>
                </a:ext>
              </a:extLst>
            </p:cNvPr>
            <p:cNvCxnSpPr>
              <a:cxnSpLocks/>
            </p:cNvCxnSpPr>
            <p:nvPr/>
          </p:nvCxnSpPr>
          <p:spPr>
            <a:xfrm>
              <a:off x="2800996" y="1370489"/>
              <a:ext cx="4992609" cy="0"/>
            </a:xfrm>
            <a:prstGeom prst="line">
              <a:avLst/>
            </a:prstGeom>
          </p:spPr>
          <p:style>
            <a:lnRef idx="1">
              <a:schemeClr val="dk1"/>
            </a:lnRef>
            <a:fillRef idx="0">
              <a:schemeClr val="dk1"/>
            </a:fillRef>
            <a:effectRef idx="0">
              <a:schemeClr val="dk1"/>
            </a:effectRef>
            <a:fontRef idx="minor">
              <a:schemeClr val="tx1"/>
            </a:fontRef>
          </p:style>
        </p:cxnSp>
        <p:cxnSp>
          <p:nvCxnSpPr>
            <p:cNvPr id="15" name="Straight Connector 14">
              <a:extLst>
                <a:ext uri="{FF2B5EF4-FFF2-40B4-BE49-F238E27FC236}">
                  <a16:creationId xmlns:a16="http://schemas.microsoft.com/office/drawing/2014/main" id="{55234F3F-ACD6-CE4D-8C66-332B5659E7E1}"/>
                </a:ext>
              </a:extLst>
            </p:cNvPr>
            <p:cNvCxnSpPr>
              <a:cxnSpLocks/>
            </p:cNvCxnSpPr>
            <p:nvPr/>
          </p:nvCxnSpPr>
          <p:spPr>
            <a:xfrm>
              <a:off x="2800996" y="1880635"/>
              <a:ext cx="4992609" cy="0"/>
            </a:xfrm>
            <a:prstGeom prst="line">
              <a:avLst/>
            </a:prstGeom>
          </p:spPr>
          <p:style>
            <a:lnRef idx="1">
              <a:schemeClr val="dk1"/>
            </a:lnRef>
            <a:fillRef idx="0">
              <a:schemeClr val="dk1"/>
            </a:fillRef>
            <a:effectRef idx="0">
              <a:schemeClr val="dk1"/>
            </a:effectRef>
            <a:fontRef idx="minor">
              <a:schemeClr val="tx1"/>
            </a:fontRef>
          </p:style>
        </p:cxnSp>
        <p:cxnSp>
          <p:nvCxnSpPr>
            <p:cNvPr id="16" name="Straight Connector 15">
              <a:extLst>
                <a:ext uri="{FF2B5EF4-FFF2-40B4-BE49-F238E27FC236}">
                  <a16:creationId xmlns:a16="http://schemas.microsoft.com/office/drawing/2014/main" id="{0C59BD66-A9AA-5E41-A82B-2197312C9F3A}"/>
                </a:ext>
              </a:extLst>
            </p:cNvPr>
            <p:cNvCxnSpPr>
              <a:cxnSpLocks/>
            </p:cNvCxnSpPr>
            <p:nvPr/>
          </p:nvCxnSpPr>
          <p:spPr>
            <a:xfrm>
              <a:off x="2793517" y="2839343"/>
              <a:ext cx="4992609" cy="0"/>
            </a:xfrm>
            <a:prstGeom prst="line">
              <a:avLst/>
            </a:prstGeom>
          </p:spPr>
          <p:style>
            <a:lnRef idx="1">
              <a:schemeClr val="dk1"/>
            </a:lnRef>
            <a:fillRef idx="0">
              <a:schemeClr val="dk1"/>
            </a:fillRef>
            <a:effectRef idx="0">
              <a:schemeClr val="dk1"/>
            </a:effectRef>
            <a:fontRef idx="minor">
              <a:schemeClr val="tx1"/>
            </a:fontRef>
          </p:style>
        </p:cxnSp>
        <p:cxnSp>
          <p:nvCxnSpPr>
            <p:cNvPr id="17" name="Straight Connector 16">
              <a:extLst>
                <a:ext uri="{FF2B5EF4-FFF2-40B4-BE49-F238E27FC236}">
                  <a16:creationId xmlns:a16="http://schemas.microsoft.com/office/drawing/2014/main" id="{B236A95D-F15E-224C-AF29-9B89D1625E61}"/>
                </a:ext>
              </a:extLst>
            </p:cNvPr>
            <p:cNvCxnSpPr>
              <a:cxnSpLocks/>
            </p:cNvCxnSpPr>
            <p:nvPr/>
          </p:nvCxnSpPr>
          <p:spPr>
            <a:xfrm>
              <a:off x="2793517" y="-2178180"/>
              <a:ext cx="4992609" cy="0"/>
            </a:xfrm>
            <a:prstGeom prst="line">
              <a:avLst/>
            </a:prstGeom>
          </p:spPr>
          <p:style>
            <a:lnRef idx="1">
              <a:schemeClr val="dk1"/>
            </a:lnRef>
            <a:fillRef idx="0">
              <a:schemeClr val="dk1"/>
            </a:fillRef>
            <a:effectRef idx="0">
              <a:schemeClr val="dk1"/>
            </a:effectRef>
            <a:fontRef idx="minor">
              <a:schemeClr val="tx1"/>
            </a:fontRef>
          </p:style>
        </p:cxnSp>
        <p:cxnSp>
          <p:nvCxnSpPr>
            <p:cNvPr id="18" name="Straight Connector 17">
              <a:extLst>
                <a:ext uri="{FF2B5EF4-FFF2-40B4-BE49-F238E27FC236}">
                  <a16:creationId xmlns:a16="http://schemas.microsoft.com/office/drawing/2014/main" id="{7F953C4C-2230-F64D-BF91-41A1E5975C8F}"/>
                </a:ext>
              </a:extLst>
            </p:cNvPr>
            <p:cNvCxnSpPr>
              <a:cxnSpLocks/>
            </p:cNvCxnSpPr>
            <p:nvPr/>
          </p:nvCxnSpPr>
          <p:spPr>
            <a:xfrm>
              <a:off x="2793517" y="-144482"/>
              <a:ext cx="4992609" cy="0"/>
            </a:xfrm>
            <a:prstGeom prst="line">
              <a:avLst/>
            </a:prstGeom>
          </p:spPr>
          <p:style>
            <a:lnRef idx="1">
              <a:schemeClr val="dk1"/>
            </a:lnRef>
            <a:fillRef idx="0">
              <a:schemeClr val="dk1"/>
            </a:fillRef>
            <a:effectRef idx="0">
              <a:schemeClr val="dk1"/>
            </a:effectRef>
            <a:fontRef idx="minor">
              <a:schemeClr val="tx1"/>
            </a:fontRef>
          </p:style>
        </p:cxnSp>
        <p:cxnSp>
          <p:nvCxnSpPr>
            <p:cNvPr id="19" name="Straight Connector 18">
              <a:extLst>
                <a:ext uri="{FF2B5EF4-FFF2-40B4-BE49-F238E27FC236}">
                  <a16:creationId xmlns:a16="http://schemas.microsoft.com/office/drawing/2014/main" id="{6F407CBE-016B-3842-8FFD-783A873DA759}"/>
                </a:ext>
              </a:extLst>
            </p:cNvPr>
            <p:cNvCxnSpPr>
              <a:cxnSpLocks/>
            </p:cNvCxnSpPr>
            <p:nvPr/>
          </p:nvCxnSpPr>
          <p:spPr>
            <a:xfrm>
              <a:off x="2793517" y="2375314"/>
              <a:ext cx="4992609" cy="0"/>
            </a:xfrm>
            <a:prstGeom prst="line">
              <a:avLst/>
            </a:prstGeom>
          </p:spPr>
          <p:style>
            <a:lnRef idx="1">
              <a:schemeClr val="dk1"/>
            </a:lnRef>
            <a:fillRef idx="0">
              <a:schemeClr val="dk1"/>
            </a:fillRef>
            <a:effectRef idx="0">
              <a:schemeClr val="dk1"/>
            </a:effectRef>
            <a:fontRef idx="minor">
              <a:schemeClr val="tx1"/>
            </a:fontRef>
          </p:style>
        </p:cxnSp>
      </p:grpSp>
      <p:sp>
        <p:nvSpPr>
          <p:cNvPr id="8195" name="TextBox 3">
            <a:extLst>
              <a:ext uri="{FF2B5EF4-FFF2-40B4-BE49-F238E27FC236}">
                <a16:creationId xmlns:a16="http://schemas.microsoft.com/office/drawing/2014/main" id="{940C650E-344F-4272-9909-235E3FD91B9D}"/>
              </a:ext>
            </a:extLst>
          </p:cNvPr>
          <p:cNvSpPr txBox="1">
            <a:spLocks noChangeArrowheads="1"/>
          </p:cNvSpPr>
          <p:nvPr/>
        </p:nvSpPr>
        <p:spPr bwMode="auto">
          <a:xfrm>
            <a:off x="4922844" y="140317"/>
            <a:ext cx="4221157" cy="46129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defTabSz="685800">
              <a:lnSpc>
                <a:spcPct val="150000"/>
              </a:lnSpc>
              <a:buClrTx/>
            </a:pPr>
            <a:r>
              <a:rPr lang="vi-VN" sz="1800" kern="1200" dirty="0">
                <a:solidFill>
                  <a:srgbClr val="002060"/>
                </a:solidFill>
                <a:ea typeface="+mn-ea"/>
              </a:rPr>
              <a:t>Lêôna đơ Vanhxi  </a:t>
            </a:r>
            <a:r>
              <a:rPr lang="en-US" altLang="vi-VN" sz="1800" kern="1200" dirty="0" err="1">
                <a:solidFill>
                  <a:srgbClr val="002060"/>
                </a:solidFill>
                <a:latin typeface="Times New Roman" panose="02020603050405020304" pitchFamily="18" charset="0"/>
                <a:ea typeface="+mn-ea"/>
                <a:cs typeface="Times New Roman" panose="02020603050405020304" pitchFamily="18" charset="0"/>
              </a:rPr>
              <a:t>Ông</a:t>
            </a:r>
            <a:r>
              <a:rPr lang="en-US" altLang="vi-VN" sz="1800" kern="1200" dirty="0">
                <a:solidFill>
                  <a:srgbClr val="002060"/>
                </a:solidFill>
                <a:latin typeface="Times New Roman" panose="02020603050405020304" pitchFamily="18" charset="0"/>
                <a:ea typeface="+mn-ea"/>
                <a:cs typeface="Times New Roman" panose="02020603050405020304" pitchFamily="18" charset="0"/>
              </a:rPr>
              <a:t> </a:t>
            </a:r>
            <a:r>
              <a:rPr lang="vi-VN" altLang="vi-VN" sz="1800" kern="1200" dirty="0" err="1">
                <a:solidFill>
                  <a:srgbClr val="002060"/>
                </a:solidFill>
                <a:latin typeface="Times New Roman" panose="02020603050405020304" pitchFamily="18" charset="0"/>
                <a:ea typeface="+mn-ea"/>
                <a:cs typeface="Times New Roman" panose="02020603050405020304" pitchFamily="18" charset="0"/>
              </a:rPr>
              <a:t>là</a:t>
            </a:r>
            <a:r>
              <a:rPr lang="vi-VN" altLang="vi-VN" sz="1800" kern="1200" dirty="0">
                <a:solidFill>
                  <a:srgbClr val="002060"/>
                </a:solidFill>
                <a:latin typeface="Times New Roman" panose="02020603050405020304" pitchFamily="18" charset="0"/>
                <a:ea typeface="+mn-ea"/>
                <a:cs typeface="Times New Roman" panose="02020603050405020304" pitchFamily="18" charset="0"/>
              </a:rPr>
              <a:t> </a:t>
            </a:r>
            <a:r>
              <a:rPr lang="vi-VN" altLang="vi-VN" sz="1800" kern="1200" dirty="0" err="1">
                <a:solidFill>
                  <a:srgbClr val="002060"/>
                </a:solidFill>
                <a:latin typeface="Times New Roman" panose="02020603050405020304" pitchFamily="18" charset="0"/>
                <a:ea typeface="+mn-ea"/>
                <a:cs typeface="Times New Roman" panose="02020603050405020304" pitchFamily="18" charset="0"/>
              </a:rPr>
              <a:t>một</a:t>
            </a:r>
            <a:r>
              <a:rPr lang="vi-VN" altLang="vi-VN" sz="1800" kern="1200" dirty="0">
                <a:solidFill>
                  <a:srgbClr val="002060"/>
                </a:solidFill>
                <a:latin typeface="Times New Roman" panose="02020603050405020304" pitchFamily="18" charset="0"/>
                <a:ea typeface="+mn-ea"/>
                <a:cs typeface="Times New Roman" panose="02020603050405020304" pitchFamily="18" charset="0"/>
              </a:rPr>
              <a:t> </a:t>
            </a:r>
            <a:r>
              <a:rPr lang="vi-VN" altLang="vi-VN" sz="1800" kern="1200" dirty="0" err="1">
                <a:solidFill>
                  <a:srgbClr val="002060"/>
                </a:solidFill>
                <a:latin typeface="Times New Roman" panose="02020603050405020304" pitchFamily="18" charset="0"/>
                <a:ea typeface="+mn-ea"/>
                <a:cs typeface="Times New Roman" panose="02020603050405020304" pitchFamily="18" charset="0"/>
              </a:rPr>
              <a:t>họa</a:t>
            </a:r>
            <a:r>
              <a:rPr lang="vi-VN" altLang="vi-VN" sz="1800" kern="1200" dirty="0">
                <a:solidFill>
                  <a:srgbClr val="002060"/>
                </a:solidFill>
                <a:latin typeface="Times New Roman" panose="02020603050405020304" pitchFamily="18" charset="0"/>
                <a:ea typeface="+mn-ea"/>
                <a:cs typeface="Times New Roman" panose="02020603050405020304" pitchFamily="18" charset="0"/>
              </a:rPr>
              <a:t> </a:t>
            </a:r>
            <a:r>
              <a:rPr lang="vi-VN" altLang="vi-VN" sz="1800" kern="1200" dirty="0" err="1">
                <a:solidFill>
                  <a:srgbClr val="002060"/>
                </a:solidFill>
                <a:latin typeface="Times New Roman" panose="02020603050405020304" pitchFamily="18" charset="0"/>
                <a:ea typeface="+mn-ea"/>
                <a:cs typeface="Times New Roman" panose="02020603050405020304" pitchFamily="18" charset="0"/>
              </a:rPr>
              <a:t>sĩ</a:t>
            </a:r>
            <a:r>
              <a:rPr lang="vi-VN" altLang="vi-VN" sz="1800" kern="1200" dirty="0">
                <a:solidFill>
                  <a:srgbClr val="002060"/>
                </a:solidFill>
                <a:latin typeface="Times New Roman" panose="02020603050405020304" pitchFamily="18" charset="0"/>
                <a:ea typeface="+mn-ea"/>
                <a:cs typeface="Times New Roman" panose="02020603050405020304" pitchFamily="18" charset="0"/>
              </a:rPr>
              <a:t>, </a:t>
            </a:r>
            <a:r>
              <a:rPr lang="vi-VN" altLang="vi-VN" sz="1800" kern="1200" dirty="0" err="1">
                <a:solidFill>
                  <a:srgbClr val="002060"/>
                </a:solidFill>
                <a:latin typeface="Times New Roman" panose="02020603050405020304" pitchFamily="18" charset="0"/>
                <a:ea typeface="+mn-ea"/>
                <a:cs typeface="Times New Roman" panose="02020603050405020304" pitchFamily="18" charset="0"/>
              </a:rPr>
              <a:t>nhà</a:t>
            </a:r>
            <a:r>
              <a:rPr lang="vi-VN" altLang="vi-VN" sz="1800" kern="1200" dirty="0">
                <a:solidFill>
                  <a:srgbClr val="002060"/>
                </a:solidFill>
                <a:latin typeface="Times New Roman" panose="02020603050405020304" pitchFamily="18" charset="0"/>
                <a:ea typeface="+mn-ea"/>
                <a:cs typeface="Times New Roman" panose="02020603050405020304" pitchFamily="18" charset="0"/>
              </a:rPr>
              <a:t> điêu </a:t>
            </a:r>
            <a:r>
              <a:rPr lang="vi-VN" altLang="vi-VN" sz="1800" kern="1200" dirty="0" err="1">
                <a:solidFill>
                  <a:srgbClr val="002060"/>
                </a:solidFill>
                <a:latin typeface="Times New Roman" panose="02020603050405020304" pitchFamily="18" charset="0"/>
                <a:ea typeface="+mn-ea"/>
                <a:cs typeface="Times New Roman" panose="02020603050405020304" pitchFamily="18" charset="0"/>
              </a:rPr>
              <a:t>khắc</a:t>
            </a:r>
            <a:r>
              <a:rPr lang="vi-VN" altLang="vi-VN" sz="1800" kern="1200" dirty="0">
                <a:solidFill>
                  <a:srgbClr val="002060"/>
                </a:solidFill>
                <a:latin typeface="Times New Roman" panose="02020603050405020304" pitchFamily="18" charset="0"/>
                <a:ea typeface="+mn-ea"/>
                <a:cs typeface="Times New Roman" panose="02020603050405020304" pitchFamily="18" charset="0"/>
              </a:rPr>
              <a:t>, </a:t>
            </a:r>
            <a:r>
              <a:rPr lang="vi-VN" altLang="vi-VN" sz="1800" kern="1200" dirty="0" err="1">
                <a:solidFill>
                  <a:srgbClr val="002060"/>
                </a:solidFill>
                <a:latin typeface="Times New Roman" panose="02020603050405020304" pitchFamily="18" charset="0"/>
                <a:ea typeface="+mn-ea"/>
                <a:cs typeface="Times New Roman" panose="02020603050405020304" pitchFamily="18" charset="0"/>
              </a:rPr>
              <a:t>kiến</a:t>
            </a:r>
            <a:r>
              <a:rPr lang="vi-VN" altLang="vi-VN" sz="1800" kern="1200" dirty="0">
                <a:solidFill>
                  <a:srgbClr val="002060"/>
                </a:solidFill>
                <a:latin typeface="Times New Roman" panose="02020603050405020304" pitchFamily="18" charset="0"/>
                <a:ea typeface="+mn-ea"/>
                <a:cs typeface="Times New Roman" panose="02020603050405020304" pitchFamily="18" charset="0"/>
              </a:rPr>
              <a:t> </a:t>
            </a:r>
            <a:r>
              <a:rPr lang="vi-VN" altLang="vi-VN" sz="1800" kern="1200" dirty="0" err="1">
                <a:solidFill>
                  <a:srgbClr val="002060"/>
                </a:solidFill>
                <a:latin typeface="Times New Roman" panose="02020603050405020304" pitchFamily="18" charset="0"/>
                <a:ea typeface="+mn-ea"/>
                <a:cs typeface="Times New Roman" panose="02020603050405020304" pitchFamily="18" charset="0"/>
              </a:rPr>
              <a:t>trúc</a:t>
            </a:r>
            <a:r>
              <a:rPr lang="vi-VN" altLang="vi-VN" sz="1800" kern="1200" dirty="0">
                <a:solidFill>
                  <a:srgbClr val="002060"/>
                </a:solidFill>
                <a:latin typeface="Times New Roman" panose="02020603050405020304" pitchFamily="18" charset="0"/>
                <a:ea typeface="+mn-ea"/>
                <a:cs typeface="Times New Roman" panose="02020603050405020304" pitchFamily="18" charset="0"/>
              </a:rPr>
              <a:t> sư, </a:t>
            </a:r>
            <a:r>
              <a:rPr lang="vi-VN" altLang="vi-VN" sz="1800" kern="1200" dirty="0" err="1">
                <a:solidFill>
                  <a:srgbClr val="002060"/>
                </a:solidFill>
                <a:latin typeface="Times New Roman" panose="02020603050405020304" pitchFamily="18" charset="0"/>
                <a:ea typeface="+mn-ea"/>
                <a:cs typeface="Times New Roman" panose="02020603050405020304" pitchFamily="18" charset="0"/>
              </a:rPr>
              <a:t>nhạc</a:t>
            </a:r>
            <a:r>
              <a:rPr lang="vi-VN" altLang="vi-VN" sz="1800" kern="1200" dirty="0">
                <a:solidFill>
                  <a:srgbClr val="002060"/>
                </a:solidFill>
                <a:latin typeface="Times New Roman" panose="02020603050405020304" pitchFamily="18" charset="0"/>
                <a:ea typeface="+mn-ea"/>
                <a:cs typeface="Times New Roman" panose="02020603050405020304" pitchFamily="18" charset="0"/>
              </a:rPr>
              <a:t> </a:t>
            </a:r>
            <a:r>
              <a:rPr lang="vi-VN" altLang="vi-VN" sz="1800" kern="1200" dirty="0" err="1">
                <a:solidFill>
                  <a:srgbClr val="002060"/>
                </a:solidFill>
                <a:latin typeface="Times New Roman" panose="02020603050405020304" pitchFamily="18" charset="0"/>
                <a:ea typeface="+mn-ea"/>
                <a:cs typeface="Times New Roman" panose="02020603050405020304" pitchFamily="18" charset="0"/>
              </a:rPr>
              <a:t>sĩ</a:t>
            </a:r>
            <a:r>
              <a:rPr lang="vi-VN" altLang="vi-VN" sz="1800" kern="1200" dirty="0">
                <a:solidFill>
                  <a:srgbClr val="002060"/>
                </a:solidFill>
                <a:latin typeface="Times New Roman" panose="02020603050405020304" pitchFamily="18" charset="0"/>
                <a:ea typeface="+mn-ea"/>
                <a:cs typeface="Times New Roman" panose="02020603050405020304" pitchFamily="18" charset="0"/>
              </a:rPr>
              <a:t>, </a:t>
            </a:r>
            <a:r>
              <a:rPr lang="vi-VN" altLang="vi-VN" sz="1800" kern="1200" dirty="0" err="1">
                <a:solidFill>
                  <a:srgbClr val="002060"/>
                </a:solidFill>
                <a:latin typeface="Times New Roman" panose="02020603050405020304" pitchFamily="18" charset="0"/>
                <a:ea typeface="+mn-ea"/>
                <a:cs typeface="Times New Roman" panose="02020603050405020304" pitchFamily="18" charset="0"/>
              </a:rPr>
              <a:t>bác</a:t>
            </a:r>
            <a:r>
              <a:rPr lang="vi-VN" altLang="vi-VN" sz="1800" kern="1200" dirty="0">
                <a:solidFill>
                  <a:srgbClr val="002060"/>
                </a:solidFill>
                <a:latin typeface="Times New Roman" panose="02020603050405020304" pitchFamily="18" charset="0"/>
                <a:ea typeface="+mn-ea"/>
                <a:cs typeface="Times New Roman" panose="02020603050405020304" pitchFamily="18" charset="0"/>
              </a:rPr>
              <a:t> </a:t>
            </a:r>
            <a:r>
              <a:rPr lang="vi-VN" altLang="vi-VN" sz="1800" kern="1200" dirty="0" err="1">
                <a:solidFill>
                  <a:srgbClr val="002060"/>
                </a:solidFill>
                <a:latin typeface="Times New Roman" panose="02020603050405020304" pitchFamily="18" charset="0"/>
                <a:ea typeface="+mn-ea"/>
                <a:cs typeface="Times New Roman" panose="02020603050405020304" pitchFamily="18" charset="0"/>
              </a:rPr>
              <a:t>sĩ</a:t>
            </a:r>
            <a:r>
              <a:rPr lang="vi-VN" altLang="vi-VN" sz="1800" kern="1200" dirty="0">
                <a:solidFill>
                  <a:srgbClr val="002060"/>
                </a:solidFill>
                <a:latin typeface="Times New Roman" panose="02020603050405020304" pitchFamily="18" charset="0"/>
                <a:ea typeface="+mn-ea"/>
                <a:cs typeface="Times New Roman" panose="02020603050405020304" pitchFamily="18" charset="0"/>
              </a:rPr>
              <a:t>, </a:t>
            </a:r>
            <a:r>
              <a:rPr lang="vi-VN" altLang="vi-VN" sz="1800" kern="1200" dirty="0" err="1">
                <a:solidFill>
                  <a:srgbClr val="002060"/>
                </a:solidFill>
                <a:latin typeface="Times New Roman" panose="02020603050405020304" pitchFamily="18" charset="0"/>
                <a:ea typeface="+mn-ea"/>
                <a:cs typeface="Times New Roman" panose="02020603050405020304" pitchFamily="18" charset="0"/>
              </a:rPr>
              <a:t>kỹ</a:t>
            </a:r>
            <a:r>
              <a:rPr lang="vi-VN" altLang="vi-VN" sz="1800" kern="1200" dirty="0">
                <a:solidFill>
                  <a:srgbClr val="002060"/>
                </a:solidFill>
                <a:latin typeface="Times New Roman" panose="02020603050405020304" pitchFamily="18" charset="0"/>
                <a:ea typeface="+mn-ea"/>
                <a:cs typeface="Times New Roman" panose="02020603050405020304" pitchFamily="18" charset="0"/>
              </a:rPr>
              <a:t> sư, </a:t>
            </a:r>
            <a:r>
              <a:rPr lang="vi-VN" altLang="vi-VN" sz="1800" kern="1200" dirty="0" err="1">
                <a:solidFill>
                  <a:srgbClr val="002060"/>
                </a:solidFill>
                <a:latin typeface="Times New Roman" panose="02020603050405020304" pitchFamily="18" charset="0"/>
                <a:ea typeface="+mn-ea"/>
                <a:cs typeface="Times New Roman" panose="02020603050405020304" pitchFamily="18" charset="0"/>
              </a:rPr>
              <a:t>nhà</a:t>
            </a:r>
            <a:r>
              <a:rPr lang="vi-VN" altLang="vi-VN" sz="1800" kern="1200" dirty="0">
                <a:solidFill>
                  <a:srgbClr val="002060"/>
                </a:solidFill>
                <a:latin typeface="Times New Roman" panose="02020603050405020304" pitchFamily="18" charset="0"/>
                <a:ea typeface="+mn-ea"/>
                <a:cs typeface="Times New Roman" panose="02020603050405020304" pitchFamily="18" charset="0"/>
              </a:rPr>
              <a:t> </a:t>
            </a:r>
            <a:r>
              <a:rPr lang="vi-VN" altLang="vi-VN" sz="1800" kern="1200" dirty="0" err="1">
                <a:solidFill>
                  <a:srgbClr val="002060"/>
                </a:solidFill>
                <a:latin typeface="Times New Roman" panose="02020603050405020304" pitchFamily="18" charset="0"/>
                <a:ea typeface="+mn-ea"/>
                <a:cs typeface="Times New Roman" panose="02020603050405020304" pitchFamily="18" charset="0"/>
              </a:rPr>
              <a:t>giải</a:t>
            </a:r>
            <a:r>
              <a:rPr lang="vi-VN" altLang="vi-VN" sz="1800" kern="1200" dirty="0">
                <a:solidFill>
                  <a:srgbClr val="002060"/>
                </a:solidFill>
                <a:latin typeface="Times New Roman" panose="02020603050405020304" pitchFamily="18" charset="0"/>
                <a:ea typeface="+mn-ea"/>
                <a:cs typeface="Times New Roman" panose="02020603050405020304" pitchFamily="18" charset="0"/>
              </a:rPr>
              <a:t> </a:t>
            </a:r>
            <a:r>
              <a:rPr lang="vi-VN" altLang="vi-VN" sz="1800" kern="1200" dirty="0" err="1">
                <a:solidFill>
                  <a:srgbClr val="002060"/>
                </a:solidFill>
                <a:latin typeface="Times New Roman" panose="02020603050405020304" pitchFamily="18" charset="0"/>
                <a:ea typeface="+mn-ea"/>
                <a:cs typeface="Times New Roman" panose="02020603050405020304" pitchFamily="18" charset="0"/>
              </a:rPr>
              <a:t>phẫu</a:t>
            </a:r>
            <a:r>
              <a:rPr lang="vi-VN" altLang="vi-VN" sz="1800" kern="1200" dirty="0">
                <a:solidFill>
                  <a:srgbClr val="002060"/>
                </a:solidFill>
                <a:latin typeface="Times New Roman" panose="02020603050405020304" pitchFamily="18" charset="0"/>
                <a:ea typeface="+mn-ea"/>
                <a:cs typeface="Times New Roman" panose="02020603050405020304" pitchFamily="18" charset="0"/>
              </a:rPr>
              <a:t>, </a:t>
            </a:r>
            <a:r>
              <a:rPr lang="vi-VN" altLang="vi-VN" sz="1800" kern="1200" dirty="0" err="1">
                <a:solidFill>
                  <a:srgbClr val="002060"/>
                </a:solidFill>
                <a:latin typeface="Times New Roman" panose="02020603050405020304" pitchFamily="18" charset="0"/>
                <a:ea typeface="+mn-ea"/>
                <a:cs typeface="Times New Roman" panose="02020603050405020304" pitchFamily="18" charset="0"/>
              </a:rPr>
              <a:t>nhà</a:t>
            </a:r>
            <a:r>
              <a:rPr lang="vi-VN" altLang="vi-VN" sz="1800" kern="1200" dirty="0">
                <a:solidFill>
                  <a:srgbClr val="002060"/>
                </a:solidFill>
                <a:latin typeface="Times New Roman" panose="02020603050405020304" pitchFamily="18" charset="0"/>
                <a:ea typeface="+mn-ea"/>
                <a:cs typeface="Times New Roman" panose="02020603050405020304" pitchFamily="18" charset="0"/>
              </a:rPr>
              <a:t> </a:t>
            </a:r>
            <a:r>
              <a:rPr lang="vi-VN" altLang="vi-VN" sz="1800" kern="1200" dirty="0" err="1">
                <a:solidFill>
                  <a:srgbClr val="002060"/>
                </a:solidFill>
                <a:latin typeface="Times New Roman" panose="02020603050405020304" pitchFamily="18" charset="0"/>
                <a:ea typeface="+mn-ea"/>
                <a:cs typeface="Times New Roman" panose="02020603050405020304" pitchFamily="18" charset="0"/>
              </a:rPr>
              <a:t>phát</a:t>
            </a:r>
            <a:r>
              <a:rPr lang="vi-VN" altLang="vi-VN" sz="1800" kern="1200" dirty="0">
                <a:solidFill>
                  <a:srgbClr val="002060"/>
                </a:solidFill>
                <a:latin typeface="Times New Roman" panose="02020603050405020304" pitchFamily="18" charset="0"/>
                <a:ea typeface="+mn-ea"/>
                <a:cs typeface="Times New Roman" panose="02020603050405020304" pitchFamily="18" charset="0"/>
              </a:rPr>
              <a:t> minh </a:t>
            </a:r>
            <a:r>
              <a:rPr lang="vi-VN" altLang="vi-VN" sz="1800" kern="1200" dirty="0" err="1">
                <a:solidFill>
                  <a:srgbClr val="002060"/>
                </a:solidFill>
                <a:latin typeface="Times New Roman" panose="02020603050405020304" pitchFamily="18" charset="0"/>
                <a:ea typeface="+mn-ea"/>
                <a:cs typeface="Times New Roman" panose="02020603050405020304" pitchFamily="18" charset="0"/>
              </a:rPr>
              <a:t>và</a:t>
            </a:r>
            <a:r>
              <a:rPr lang="vi-VN" altLang="vi-VN" sz="1800" kern="1200" dirty="0">
                <a:solidFill>
                  <a:srgbClr val="002060"/>
                </a:solidFill>
                <a:latin typeface="Times New Roman" panose="02020603050405020304" pitchFamily="18" charset="0"/>
                <a:ea typeface="+mn-ea"/>
                <a:cs typeface="Times New Roman" panose="02020603050405020304" pitchFamily="18" charset="0"/>
              </a:rPr>
              <a:t> </a:t>
            </a:r>
            <a:r>
              <a:rPr lang="vi-VN" altLang="vi-VN" sz="1800" kern="1200" dirty="0" err="1">
                <a:solidFill>
                  <a:srgbClr val="002060"/>
                </a:solidFill>
                <a:latin typeface="Times New Roman" panose="02020603050405020304" pitchFamily="18" charset="0"/>
                <a:ea typeface="+mn-ea"/>
                <a:cs typeface="Times New Roman" panose="02020603050405020304" pitchFamily="18" charset="0"/>
              </a:rPr>
              <a:t>triết</a:t>
            </a:r>
            <a:r>
              <a:rPr lang="vi-VN" altLang="vi-VN" sz="1800" kern="1200" dirty="0">
                <a:solidFill>
                  <a:srgbClr val="002060"/>
                </a:solidFill>
                <a:latin typeface="Times New Roman" panose="02020603050405020304" pitchFamily="18" charset="0"/>
                <a:ea typeface="+mn-ea"/>
                <a:cs typeface="Times New Roman" panose="02020603050405020304" pitchFamily="18" charset="0"/>
              </a:rPr>
              <a:t> </a:t>
            </a:r>
            <a:r>
              <a:rPr lang="vi-VN" altLang="vi-VN" sz="1800" kern="1200" dirty="0" err="1">
                <a:solidFill>
                  <a:srgbClr val="002060"/>
                </a:solidFill>
                <a:latin typeface="Times New Roman" panose="02020603050405020304" pitchFamily="18" charset="0"/>
                <a:ea typeface="+mn-ea"/>
                <a:cs typeface="Times New Roman" panose="02020603050405020304" pitchFamily="18" charset="0"/>
              </a:rPr>
              <a:t>học</a:t>
            </a:r>
            <a:r>
              <a:rPr lang="vi-VN" altLang="vi-VN" sz="1800" kern="1200" dirty="0">
                <a:solidFill>
                  <a:srgbClr val="002060"/>
                </a:solidFill>
                <a:latin typeface="Times New Roman" panose="02020603050405020304" pitchFamily="18" charset="0"/>
                <a:ea typeface="+mn-ea"/>
                <a:cs typeface="Times New Roman" panose="02020603050405020304" pitchFamily="18" charset="0"/>
              </a:rPr>
              <a:t> </a:t>
            </a:r>
            <a:r>
              <a:rPr lang="vi-VN" altLang="vi-VN" sz="1800" kern="1200" dirty="0" err="1">
                <a:solidFill>
                  <a:srgbClr val="002060"/>
                </a:solidFill>
                <a:latin typeface="Times New Roman" panose="02020603050405020304" pitchFamily="18" charset="0"/>
                <a:ea typeface="+mn-ea"/>
                <a:cs typeface="Times New Roman" panose="02020603050405020304" pitchFamily="18" charset="0"/>
              </a:rPr>
              <a:t>tự</a:t>
            </a:r>
            <a:r>
              <a:rPr lang="vi-VN" altLang="vi-VN" sz="1800" kern="1200" dirty="0">
                <a:solidFill>
                  <a:srgbClr val="002060"/>
                </a:solidFill>
                <a:latin typeface="Times New Roman" panose="02020603050405020304" pitchFamily="18" charset="0"/>
                <a:ea typeface="+mn-ea"/>
                <a:cs typeface="Times New Roman" panose="02020603050405020304" pitchFamily="18" charset="0"/>
              </a:rPr>
              <a:t> nhiên </a:t>
            </a:r>
            <a:r>
              <a:rPr lang="vi-VN" altLang="vi-VN" sz="1800" kern="1200" dirty="0" err="1">
                <a:solidFill>
                  <a:srgbClr val="002060"/>
                </a:solidFill>
                <a:latin typeface="Times New Roman" panose="02020603050405020304" pitchFamily="18" charset="0"/>
                <a:ea typeface="+mn-ea"/>
                <a:cs typeface="Times New Roman" panose="02020603050405020304" pitchFamily="18" charset="0"/>
              </a:rPr>
              <a:t>người</a:t>
            </a:r>
            <a:r>
              <a:rPr lang="vi-VN" altLang="vi-VN" sz="1800" kern="1200" dirty="0">
                <a:solidFill>
                  <a:srgbClr val="002060"/>
                </a:solidFill>
                <a:latin typeface="Times New Roman" panose="02020603050405020304" pitchFamily="18" charset="0"/>
                <a:ea typeface="+mn-ea"/>
                <a:cs typeface="Times New Roman" panose="02020603050405020304" pitchFamily="18" charset="0"/>
              </a:rPr>
              <a:t> Ý. Ông </a:t>
            </a:r>
            <a:r>
              <a:rPr lang="vi-VN" altLang="vi-VN" sz="1800" kern="1200" dirty="0" err="1">
                <a:solidFill>
                  <a:srgbClr val="002060"/>
                </a:solidFill>
                <a:latin typeface="Times New Roman" panose="02020603050405020304" pitchFamily="18" charset="0"/>
                <a:ea typeface="+mn-ea"/>
                <a:cs typeface="Times New Roman" panose="02020603050405020304" pitchFamily="18" charset="0"/>
              </a:rPr>
              <a:t>được</a:t>
            </a:r>
            <a:r>
              <a:rPr lang="vi-VN" altLang="vi-VN" sz="1800" kern="1200" dirty="0">
                <a:solidFill>
                  <a:srgbClr val="002060"/>
                </a:solidFill>
                <a:latin typeface="Times New Roman" panose="02020603050405020304" pitchFamily="18" charset="0"/>
                <a:ea typeface="+mn-ea"/>
                <a:cs typeface="Times New Roman" panose="02020603050405020304" pitchFamily="18" charset="0"/>
              </a:rPr>
              <a:t> coi </a:t>
            </a:r>
            <a:r>
              <a:rPr lang="vi-VN" altLang="vi-VN" sz="1800" kern="1200" dirty="0" err="1">
                <a:solidFill>
                  <a:srgbClr val="002060"/>
                </a:solidFill>
                <a:latin typeface="Times New Roman" panose="02020603050405020304" pitchFamily="18" charset="0"/>
                <a:ea typeface="+mn-ea"/>
                <a:cs typeface="Times New Roman" panose="02020603050405020304" pitchFamily="18" charset="0"/>
              </a:rPr>
              <a:t>là</a:t>
            </a:r>
            <a:r>
              <a:rPr lang="vi-VN" altLang="vi-VN" sz="1800" kern="1200" dirty="0">
                <a:solidFill>
                  <a:srgbClr val="002060"/>
                </a:solidFill>
                <a:latin typeface="Times New Roman" panose="02020603050405020304" pitchFamily="18" charset="0"/>
                <a:ea typeface="+mn-ea"/>
                <a:cs typeface="Times New Roman" panose="02020603050405020304" pitchFamily="18" charset="0"/>
              </a:rPr>
              <a:t> thiên </a:t>
            </a:r>
            <a:r>
              <a:rPr lang="vi-VN" altLang="vi-VN" sz="1800" kern="1200" dirty="0" err="1">
                <a:solidFill>
                  <a:srgbClr val="002060"/>
                </a:solidFill>
                <a:latin typeface="Times New Roman" panose="02020603050405020304" pitchFamily="18" charset="0"/>
                <a:ea typeface="+mn-ea"/>
                <a:cs typeface="Times New Roman" panose="02020603050405020304" pitchFamily="18" charset="0"/>
              </a:rPr>
              <a:t>tài</a:t>
            </a:r>
            <a:r>
              <a:rPr lang="vi-VN" altLang="vi-VN" sz="1800" kern="1200" dirty="0">
                <a:solidFill>
                  <a:srgbClr val="002060"/>
                </a:solidFill>
                <a:latin typeface="Times New Roman" panose="02020603050405020304" pitchFamily="18" charset="0"/>
                <a:ea typeface="+mn-ea"/>
                <a:cs typeface="Times New Roman" panose="02020603050405020304" pitchFamily="18" charset="0"/>
              </a:rPr>
              <a:t> </a:t>
            </a:r>
            <a:r>
              <a:rPr lang="vi-VN" altLang="vi-VN" sz="1800" kern="1200" dirty="0" err="1">
                <a:solidFill>
                  <a:srgbClr val="002060"/>
                </a:solidFill>
                <a:latin typeface="Times New Roman" panose="02020603050405020304" pitchFamily="18" charset="0"/>
                <a:ea typeface="+mn-ea"/>
                <a:cs typeface="Times New Roman" panose="02020603050405020304" pitchFamily="18" charset="0"/>
              </a:rPr>
              <a:t>toàn</a:t>
            </a:r>
            <a:r>
              <a:rPr lang="vi-VN" altLang="vi-VN" sz="1800" kern="1200" dirty="0">
                <a:solidFill>
                  <a:srgbClr val="002060"/>
                </a:solidFill>
                <a:latin typeface="Times New Roman" panose="02020603050405020304" pitchFamily="18" charset="0"/>
                <a:ea typeface="+mn-ea"/>
                <a:cs typeface="Times New Roman" panose="02020603050405020304" pitchFamily="18" charset="0"/>
              </a:rPr>
              <a:t> năng </a:t>
            </a:r>
            <a:r>
              <a:rPr lang="vi-VN" altLang="vi-VN" sz="1800" kern="1200" dirty="0" err="1">
                <a:solidFill>
                  <a:srgbClr val="002060"/>
                </a:solidFill>
                <a:latin typeface="Times New Roman" panose="02020603050405020304" pitchFamily="18" charset="0"/>
                <a:ea typeface="+mn-ea"/>
                <a:cs typeface="Times New Roman" panose="02020603050405020304" pitchFamily="18" charset="0"/>
              </a:rPr>
              <a:t>nhất</a:t>
            </a:r>
            <a:r>
              <a:rPr lang="vi-VN" altLang="vi-VN" sz="1800" kern="1200" dirty="0">
                <a:solidFill>
                  <a:srgbClr val="002060"/>
                </a:solidFill>
                <a:latin typeface="Times New Roman" panose="02020603050405020304" pitchFamily="18" charset="0"/>
                <a:ea typeface="+mn-ea"/>
                <a:cs typeface="Times New Roman" panose="02020603050405020304" pitchFamily="18" charset="0"/>
              </a:rPr>
              <a:t> </a:t>
            </a:r>
            <a:r>
              <a:rPr lang="vi-VN" altLang="vi-VN" sz="1800" kern="1200" dirty="0" err="1">
                <a:solidFill>
                  <a:srgbClr val="002060"/>
                </a:solidFill>
                <a:latin typeface="Times New Roman" panose="02020603050405020304" pitchFamily="18" charset="0"/>
                <a:ea typeface="+mn-ea"/>
                <a:cs typeface="Times New Roman" panose="02020603050405020304" pitchFamily="18" charset="0"/>
              </a:rPr>
              <a:t>lịch</a:t>
            </a:r>
            <a:r>
              <a:rPr lang="vi-VN" altLang="vi-VN" sz="1800" kern="1200" dirty="0">
                <a:solidFill>
                  <a:srgbClr val="002060"/>
                </a:solidFill>
                <a:latin typeface="Times New Roman" panose="02020603050405020304" pitchFamily="18" charset="0"/>
                <a:ea typeface="+mn-ea"/>
                <a:cs typeface="Times New Roman" panose="02020603050405020304" pitchFamily="18" charset="0"/>
              </a:rPr>
              <a:t> </a:t>
            </a:r>
            <a:r>
              <a:rPr lang="vi-VN" altLang="vi-VN" sz="1800" kern="1200" dirty="0" err="1">
                <a:solidFill>
                  <a:srgbClr val="002060"/>
                </a:solidFill>
                <a:latin typeface="Times New Roman" panose="02020603050405020304" pitchFamily="18" charset="0"/>
                <a:ea typeface="+mn-ea"/>
                <a:cs typeface="Times New Roman" panose="02020603050405020304" pitchFamily="18" charset="0"/>
              </a:rPr>
              <a:t>sử</a:t>
            </a:r>
            <a:r>
              <a:rPr lang="vi-VN" altLang="vi-VN" sz="1800" kern="1200" dirty="0">
                <a:solidFill>
                  <a:srgbClr val="002060"/>
                </a:solidFill>
                <a:latin typeface="Times New Roman" panose="02020603050405020304" pitchFamily="18" charset="0"/>
                <a:ea typeface="+mn-ea"/>
                <a:cs typeface="Times New Roman" panose="02020603050405020304" pitchFamily="18" charset="0"/>
              </a:rPr>
              <a:t> nhân </a:t>
            </a:r>
            <a:r>
              <a:rPr lang="vi-VN" altLang="vi-VN" sz="1800" kern="1200" dirty="0" err="1">
                <a:solidFill>
                  <a:srgbClr val="002060"/>
                </a:solidFill>
                <a:latin typeface="Times New Roman" panose="02020603050405020304" pitchFamily="18" charset="0"/>
                <a:ea typeface="+mn-ea"/>
                <a:cs typeface="Times New Roman" panose="02020603050405020304" pitchFamily="18" charset="0"/>
              </a:rPr>
              <a:t>loại</a:t>
            </a:r>
            <a:r>
              <a:rPr lang="vi-VN" altLang="vi-VN" sz="1800" kern="1200" dirty="0">
                <a:solidFill>
                  <a:srgbClr val="002060"/>
                </a:solidFill>
                <a:latin typeface="Times New Roman" panose="02020603050405020304" pitchFamily="18" charset="0"/>
                <a:ea typeface="+mn-ea"/>
                <a:cs typeface="Times New Roman" panose="02020603050405020304" pitchFamily="18" charset="0"/>
              </a:rPr>
              <a:t>. Ông </a:t>
            </a:r>
            <a:r>
              <a:rPr lang="vi-VN" altLang="vi-VN" sz="1800" kern="1200" dirty="0" err="1">
                <a:solidFill>
                  <a:srgbClr val="002060"/>
                </a:solidFill>
                <a:latin typeface="Times New Roman" panose="02020603050405020304" pitchFamily="18" charset="0"/>
                <a:ea typeface="+mn-ea"/>
                <a:cs typeface="Times New Roman" panose="02020603050405020304" pitchFamily="18" charset="0"/>
              </a:rPr>
              <a:t>là</a:t>
            </a:r>
            <a:r>
              <a:rPr lang="vi-VN" altLang="vi-VN" sz="1800" kern="1200" dirty="0">
                <a:solidFill>
                  <a:srgbClr val="002060"/>
                </a:solidFill>
                <a:latin typeface="Times New Roman" panose="02020603050405020304" pitchFamily="18" charset="0"/>
                <a:ea typeface="+mn-ea"/>
                <a:cs typeface="Times New Roman" panose="02020603050405020304" pitchFamily="18" charset="0"/>
              </a:rPr>
              <a:t> </a:t>
            </a:r>
            <a:r>
              <a:rPr lang="vi-VN" altLang="vi-VN" sz="1800" kern="1200" dirty="0" err="1">
                <a:solidFill>
                  <a:srgbClr val="002060"/>
                </a:solidFill>
                <a:latin typeface="Times New Roman" panose="02020603050405020304" pitchFamily="18" charset="0"/>
                <a:ea typeface="+mn-ea"/>
                <a:cs typeface="Times New Roman" panose="02020603050405020304" pitchFamily="18" charset="0"/>
              </a:rPr>
              <a:t>người</a:t>
            </a:r>
            <a:r>
              <a:rPr lang="vi-VN" altLang="vi-VN" sz="1800" kern="1200" dirty="0">
                <a:solidFill>
                  <a:srgbClr val="002060"/>
                </a:solidFill>
                <a:latin typeface="Times New Roman" panose="02020603050405020304" pitchFamily="18" charset="0"/>
                <a:ea typeface="+mn-ea"/>
                <a:cs typeface="Times New Roman" panose="02020603050405020304" pitchFamily="18" charset="0"/>
              </a:rPr>
              <a:t> </a:t>
            </a:r>
            <a:r>
              <a:rPr lang="vi-VN" altLang="vi-VN" sz="1800" kern="1200" dirty="0" err="1">
                <a:solidFill>
                  <a:srgbClr val="002060"/>
                </a:solidFill>
                <a:latin typeface="Times New Roman" panose="02020603050405020304" pitchFamily="18" charset="0"/>
                <a:ea typeface="+mn-ea"/>
                <a:cs typeface="Times New Roman" panose="02020603050405020304" pitchFamily="18" charset="0"/>
              </a:rPr>
              <a:t>có</a:t>
            </a:r>
            <a:r>
              <a:rPr lang="vi-VN" altLang="vi-VN" sz="1800" kern="1200" dirty="0">
                <a:solidFill>
                  <a:srgbClr val="002060"/>
                </a:solidFill>
                <a:latin typeface="Times New Roman" panose="02020603050405020304" pitchFamily="18" charset="0"/>
                <a:ea typeface="+mn-ea"/>
                <a:cs typeface="Times New Roman" panose="02020603050405020304" pitchFamily="18" charset="0"/>
              </a:rPr>
              <a:t> </a:t>
            </a:r>
            <a:r>
              <a:rPr lang="vi-VN" altLang="vi-VN" sz="1800" kern="1200" dirty="0" err="1">
                <a:solidFill>
                  <a:srgbClr val="002060"/>
                </a:solidFill>
                <a:latin typeface="Times New Roman" panose="02020603050405020304" pitchFamily="18" charset="0"/>
                <a:ea typeface="+mn-ea"/>
                <a:cs typeface="Times New Roman" panose="02020603050405020304" pitchFamily="18" charset="0"/>
              </a:rPr>
              <a:t>những</a:t>
            </a:r>
            <a:r>
              <a:rPr lang="vi-VN" altLang="vi-VN" sz="1800" kern="1200" dirty="0">
                <a:solidFill>
                  <a:srgbClr val="002060"/>
                </a:solidFill>
                <a:latin typeface="Times New Roman" panose="02020603050405020304" pitchFamily="18" charset="0"/>
                <a:ea typeface="+mn-ea"/>
                <a:cs typeface="Times New Roman" panose="02020603050405020304" pitchFamily="18" charset="0"/>
              </a:rPr>
              <a:t> ý </a:t>
            </a:r>
            <a:r>
              <a:rPr lang="vi-VN" altLang="vi-VN" sz="1800" kern="1200" dirty="0" err="1">
                <a:solidFill>
                  <a:srgbClr val="002060"/>
                </a:solidFill>
                <a:latin typeface="Times New Roman" panose="02020603050405020304" pitchFamily="18" charset="0"/>
                <a:ea typeface="+mn-ea"/>
                <a:cs typeface="Times New Roman" panose="02020603050405020304" pitchFamily="18" charset="0"/>
              </a:rPr>
              <a:t>tưởng</a:t>
            </a:r>
            <a:r>
              <a:rPr lang="vi-VN" altLang="vi-VN" sz="1800" kern="1200" dirty="0">
                <a:solidFill>
                  <a:srgbClr val="002060"/>
                </a:solidFill>
                <a:latin typeface="Times New Roman" panose="02020603050405020304" pitchFamily="18" charset="0"/>
                <a:ea typeface="+mn-ea"/>
                <a:cs typeface="Times New Roman" panose="02020603050405020304" pitchFamily="18" charset="0"/>
              </a:rPr>
              <a:t> </a:t>
            </a:r>
            <a:r>
              <a:rPr lang="vi-VN" altLang="vi-VN" sz="1800" kern="1200" dirty="0" err="1">
                <a:solidFill>
                  <a:srgbClr val="002060"/>
                </a:solidFill>
                <a:latin typeface="Times New Roman" panose="02020603050405020304" pitchFamily="18" charset="0"/>
                <a:ea typeface="+mn-ea"/>
                <a:cs typeface="Times New Roman" panose="02020603050405020304" pitchFamily="18" charset="0"/>
              </a:rPr>
              <a:t>vượt</a:t>
            </a:r>
            <a:r>
              <a:rPr lang="vi-VN" altLang="vi-VN" sz="1800" kern="1200" dirty="0">
                <a:solidFill>
                  <a:srgbClr val="002060"/>
                </a:solidFill>
                <a:latin typeface="Times New Roman" panose="02020603050405020304" pitchFamily="18" charset="0"/>
                <a:ea typeface="+mn-ea"/>
                <a:cs typeface="Times New Roman" panose="02020603050405020304" pitchFamily="18" charset="0"/>
              </a:rPr>
              <a:t> </a:t>
            </a:r>
            <a:r>
              <a:rPr lang="vi-VN" altLang="vi-VN" sz="1800" kern="1200" dirty="0" err="1">
                <a:solidFill>
                  <a:srgbClr val="002060"/>
                </a:solidFill>
                <a:latin typeface="Times New Roman" panose="02020603050405020304" pitchFamily="18" charset="0"/>
                <a:ea typeface="+mn-ea"/>
                <a:cs typeface="Times New Roman" panose="02020603050405020304" pitchFamily="18" charset="0"/>
              </a:rPr>
              <a:t>trước</a:t>
            </a:r>
            <a:r>
              <a:rPr lang="vi-VN" altLang="vi-VN" sz="1800" kern="1200" dirty="0">
                <a:solidFill>
                  <a:srgbClr val="002060"/>
                </a:solidFill>
                <a:latin typeface="Times New Roman" panose="02020603050405020304" pitchFamily="18" charset="0"/>
                <a:ea typeface="+mn-ea"/>
                <a:cs typeface="Times New Roman" panose="02020603050405020304" pitchFamily="18" charset="0"/>
              </a:rPr>
              <a:t> </a:t>
            </a:r>
            <a:r>
              <a:rPr lang="vi-VN" altLang="vi-VN" sz="1800" kern="1200" dirty="0" err="1">
                <a:solidFill>
                  <a:srgbClr val="002060"/>
                </a:solidFill>
                <a:latin typeface="Times New Roman" panose="02020603050405020304" pitchFamily="18" charset="0"/>
                <a:ea typeface="+mn-ea"/>
                <a:cs typeface="Times New Roman" panose="02020603050405020304" pitchFamily="18" charset="0"/>
              </a:rPr>
              <a:t>thời</a:t>
            </a:r>
            <a:r>
              <a:rPr lang="vi-VN" altLang="vi-VN" sz="1800" kern="1200" dirty="0">
                <a:solidFill>
                  <a:srgbClr val="002060"/>
                </a:solidFill>
                <a:latin typeface="Times New Roman" panose="02020603050405020304" pitchFamily="18" charset="0"/>
                <a:ea typeface="+mn-ea"/>
                <a:cs typeface="Times New Roman" panose="02020603050405020304" pitchFamily="18" charset="0"/>
              </a:rPr>
              <a:t> </a:t>
            </a:r>
            <a:r>
              <a:rPr lang="vi-VN" altLang="vi-VN" sz="1800" kern="1200" dirty="0" err="1">
                <a:solidFill>
                  <a:srgbClr val="002060"/>
                </a:solidFill>
                <a:latin typeface="Times New Roman" panose="02020603050405020304" pitchFamily="18" charset="0"/>
                <a:ea typeface="+mn-ea"/>
                <a:cs typeface="Times New Roman" panose="02020603050405020304" pitchFamily="18" charset="0"/>
              </a:rPr>
              <a:t>đại</a:t>
            </a:r>
            <a:r>
              <a:rPr lang="vi-VN" altLang="vi-VN" sz="1800" kern="1200" dirty="0">
                <a:solidFill>
                  <a:srgbClr val="002060"/>
                </a:solidFill>
                <a:latin typeface="Times New Roman" panose="02020603050405020304" pitchFamily="18" charset="0"/>
                <a:ea typeface="+mn-ea"/>
                <a:cs typeface="Times New Roman" panose="02020603050405020304" pitchFamily="18" charset="0"/>
              </a:rPr>
              <a:t> </a:t>
            </a:r>
            <a:r>
              <a:rPr lang="vi-VN" altLang="vi-VN" sz="1800" kern="1200" dirty="0" err="1">
                <a:solidFill>
                  <a:srgbClr val="002060"/>
                </a:solidFill>
                <a:latin typeface="Times New Roman" panose="02020603050405020304" pitchFamily="18" charset="0"/>
                <a:ea typeface="+mn-ea"/>
                <a:cs typeface="Times New Roman" panose="02020603050405020304" pitchFamily="18" charset="0"/>
              </a:rPr>
              <a:t>của</a:t>
            </a:r>
            <a:r>
              <a:rPr lang="vi-VN" altLang="vi-VN" sz="1800" kern="1200" dirty="0">
                <a:solidFill>
                  <a:srgbClr val="002060"/>
                </a:solidFill>
                <a:latin typeface="Times New Roman" panose="02020603050405020304" pitchFamily="18" charset="0"/>
                <a:ea typeface="+mn-ea"/>
                <a:cs typeface="Times New Roman" panose="02020603050405020304" pitchFamily="18" charset="0"/>
              </a:rPr>
              <a:t> </a:t>
            </a:r>
            <a:r>
              <a:rPr lang="vi-VN" altLang="vi-VN" sz="1800" kern="1200" dirty="0" err="1">
                <a:solidFill>
                  <a:srgbClr val="002060"/>
                </a:solidFill>
                <a:latin typeface="Times New Roman" panose="02020603050405020304" pitchFamily="18" charset="0"/>
                <a:ea typeface="+mn-ea"/>
                <a:cs typeface="Times New Roman" panose="02020603050405020304" pitchFamily="18" charset="0"/>
              </a:rPr>
              <a:t>mình</a:t>
            </a:r>
            <a:r>
              <a:rPr lang="vi-VN" altLang="vi-VN" sz="1800" kern="1200" dirty="0">
                <a:solidFill>
                  <a:srgbClr val="002060"/>
                </a:solidFill>
                <a:latin typeface="Times New Roman" panose="02020603050405020304" pitchFamily="18" charset="0"/>
                <a:ea typeface="+mn-ea"/>
                <a:cs typeface="Times New Roman" panose="02020603050405020304" pitchFamily="18" charset="0"/>
              </a:rPr>
              <a:t>, </a:t>
            </a:r>
            <a:r>
              <a:rPr lang="vi-VN" altLang="vi-VN" sz="1800" kern="1200" dirty="0" err="1">
                <a:solidFill>
                  <a:srgbClr val="002060"/>
                </a:solidFill>
                <a:latin typeface="Times New Roman" panose="02020603050405020304" pitchFamily="18" charset="0"/>
                <a:ea typeface="+mn-ea"/>
                <a:cs typeface="Times New Roman" panose="02020603050405020304" pitchFamily="18" charset="0"/>
              </a:rPr>
              <a:t>đặc</a:t>
            </a:r>
            <a:r>
              <a:rPr lang="vi-VN" altLang="vi-VN" sz="1800" kern="1200" dirty="0">
                <a:solidFill>
                  <a:srgbClr val="002060"/>
                </a:solidFill>
                <a:latin typeface="Times New Roman" panose="02020603050405020304" pitchFamily="18" charset="0"/>
                <a:ea typeface="+mn-ea"/>
                <a:cs typeface="Times New Roman" panose="02020603050405020304" pitchFamily="18" charset="0"/>
              </a:rPr>
              <a:t> </a:t>
            </a:r>
            <a:r>
              <a:rPr lang="vi-VN" altLang="vi-VN" sz="1800" kern="1200" dirty="0" err="1">
                <a:solidFill>
                  <a:srgbClr val="002060"/>
                </a:solidFill>
                <a:latin typeface="Times New Roman" panose="02020603050405020304" pitchFamily="18" charset="0"/>
                <a:ea typeface="+mn-ea"/>
                <a:cs typeface="Times New Roman" panose="02020603050405020304" pitchFamily="18" charset="0"/>
              </a:rPr>
              <a:t>biệt</a:t>
            </a:r>
            <a:r>
              <a:rPr lang="vi-VN" altLang="vi-VN" sz="1800" kern="1200" dirty="0">
                <a:solidFill>
                  <a:srgbClr val="002060"/>
                </a:solidFill>
                <a:latin typeface="Times New Roman" panose="02020603050405020304" pitchFamily="18" charset="0"/>
                <a:ea typeface="+mn-ea"/>
                <a:cs typeface="Times New Roman" panose="02020603050405020304" pitchFamily="18" charset="0"/>
              </a:rPr>
              <a:t> </a:t>
            </a:r>
            <a:r>
              <a:rPr lang="vi-VN" altLang="vi-VN" sz="1800" kern="1200" dirty="0" err="1">
                <a:solidFill>
                  <a:srgbClr val="002060"/>
                </a:solidFill>
                <a:latin typeface="Times New Roman" panose="02020603050405020304" pitchFamily="18" charset="0"/>
                <a:ea typeface="+mn-ea"/>
                <a:cs typeface="Times New Roman" panose="02020603050405020304" pitchFamily="18" charset="0"/>
              </a:rPr>
              <a:t>là</a:t>
            </a:r>
            <a:r>
              <a:rPr lang="vi-VN" altLang="vi-VN" sz="1800" kern="1200" dirty="0">
                <a:solidFill>
                  <a:srgbClr val="002060"/>
                </a:solidFill>
                <a:latin typeface="Times New Roman" panose="02020603050405020304" pitchFamily="18" charset="0"/>
                <a:ea typeface="+mn-ea"/>
                <a:cs typeface="Times New Roman" panose="02020603050405020304" pitchFamily="18" charset="0"/>
              </a:rPr>
              <a:t> </a:t>
            </a:r>
            <a:r>
              <a:rPr lang="vi-VN" altLang="vi-VN" sz="1800" kern="1200" dirty="0" err="1">
                <a:solidFill>
                  <a:srgbClr val="002060"/>
                </a:solidFill>
                <a:latin typeface="Times New Roman" panose="02020603050405020304" pitchFamily="18" charset="0"/>
                <a:ea typeface="+mn-ea"/>
                <a:cs typeface="Times New Roman" panose="02020603050405020304" pitchFamily="18" charset="0"/>
              </a:rPr>
              <a:t>khái</a:t>
            </a:r>
            <a:r>
              <a:rPr lang="vi-VN" altLang="vi-VN" sz="1800" kern="1200" dirty="0">
                <a:solidFill>
                  <a:srgbClr val="002060"/>
                </a:solidFill>
                <a:latin typeface="Times New Roman" panose="02020603050405020304" pitchFamily="18" charset="0"/>
                <a:ea typeface="+mn-ea"/>
                <a:cs typeface="Times New Roman" panose="02020603050405020304" pitchFamily="18" charset="0"/>
              </a:rPr>
              <a:t> </a:t>
            </a:r>
            <a:r>
              <a:rPr lang="vi-VN" altLang="vi-VN" sz="1800" kern="1200" dirty="0" err="1">
                <a:solidFill>
                  <a:srgbClr val="002060"/>
                </a:solidFill>
                <a:latin typeface="Times New Roman" panose="02020603050405020304" pitchFamily="18" charset="0"/>
                <a:ea typeface="+mn-ea"/>
                <a:cs typeface="Times New Roman" panose="02020603050405020304" pitchFamily="18" charset="0"/>
              </a:rPr>
              <a:t>niệm</a:t>
            </a:r>
            <a:r>
              <a:rPr lang="vi-VN" altLang="vi-VN" sz="1800" kern="1200" dirty="0">
                <a:solidFill>
                  <a:srgbClr val="002060"/>
                </a:solidFill>
                <a:latin typeface="Times New Roman" panose="02020603050405020304" pitchFamily="18" charset="0"/>
                <a:ea typeface="+mn-ea"/>
                <a:cs typeface="Times New Roman" panose="02020603050405020304" pitchFamily="18" charset="0"/>
              </a:rPr>
              <a:t> </a:t>
            </a:r>
            <a:r>
              <a:rPr lang="vi-VN" altLang="vi-VN" sz="1800" kern="1200" dirty="0" err="1">
                <a:solidFill>
                  <a:srgbClr val="002060"/>
                </a:solidFill>
                <a:latin typeface="Times New Roman" panose="02020603050405020304" pitchFamily="18" charset="0"/>
                <a:ea typeface="+mn-ea"/>
                <a:cs typeface="Times New Roman" panose="02020603050405020304" pitchFamily="18" charset="0"/>
              </a:rPr>
              <a:t>về</a:t>
            </a:r>
            <a:r>
              <a:rPr lang="vi-VN" altLang="vi-VN" sz="1800" kern="1200" dirty="0">
                <a:solidFill>
                  <a:srgbClr val="002060"/>
                </a:solidFill>
                <a:latin typeface="Times New Roman" panose="02020603050405020304" pitchFamily="18" charset="0"/>
                <a:ea typeface="+mn-ea"/>
                <a:cs typeface="Times New Roman" panose="02020603050405020304" pitchFamily="18" charset="0"/>
              </a:rPr>
              <a:t> </a:t>
            </a:r>
            <a:r>
              <a:rPr lang="vi-VN" altLang="vi-VN" sz="1800" kern="1200" dirty="0" err="1">
                <a:solidFill>
                  <a:srgbClr val="002060"/>
                </a:solidFill>
                <a:latin typeface="Times New Roman" panose="02020603050405020304" pitchFamily="18" charset="0"/>
                <a:ea typeface="+mn-ea"/>
                <a:cs typeface="Times New Roman" panose="02020603050405020304" pitchFamily="18" charset="0"/>
              </a:rPr>
              <a:t>máy</a:t>
            </a:r>
            <a:r>
              <a:rPr lang="vi-VN" altLang="vi-VN" sz="1800" kern="1200" dirty="0">
                <a:solidFill>
                  <a:srgbClr val="002060"/>
                </a:solidFill>
                <a:latin typeface="Times New Roman" panose="02020603050405020304" pitchFamily="18" charset="0"/>
                <a:ea typeface="+mn-ea"/>
                <a:cs typeface="Times New Roman" panose="02020603050405020304" pitchFamily="18" charset="0"/>
              </a:rPr>
              <a:t> bay </a:t>
            </a:r>
            <a:r>
              <a:rPr lang="vi-VN" altLang="vi-VN" sz="1800" kern="1200" dirty="0" err="1">
                <a:solidFill>
                  <a:srgbClr val="002060"/>
                </a:solidFill>
                <a:latin typeface="Times New Roman" panose="02020603050405020304" pitchFamily="18" charset="0"/>
                <a:ea typeface="+mn-ea"/>
                <a:cs typeface="Times New Roman" panose="02020603050405020304" pitchFamily="18" charset="0"/>
              </a:rPr>
              <a:t>trực</a:t>
            </a:r>
            <a:r>
              <a:rPr lang="vi-VN" altLang="vi-VN" sz="1800" kern="1200" dirty="0">
                <a:solidFill>
                  <a:srgbClr val="002060"/>
                </a:solidFill>
                <a:latin typeface="Times New Roman" panose="02020603050405020304" pitchFamily="18" charset="0"/>
                <a:ea typeface="+mn-ea"/>
                <a:cs typeface="Times New Roman" panose="02020603050405020304" pitchFamily="18" charset="0"/>
              </a:rPr>
              <a:t> thăng, xe tăng, </a:t>
            </a:r>
            <a:r>
              <a:rPr lang="vi-VN" altLang="vi-VN" sz="1800" kern="1200" dirty="0" err="1">
                <a:solidFill>
                  <a:srgbClr val="002060"/>
                </a:solidFill>
                <a:latin typeface="Times New Roman" panose="02020603050405020304" pitchFamily="18" charset="0"/>
                <a:ea typeface="+mn-ea"/>
                <a:cs typeface="Times New Roman" panose="02020603050405020304" pitchFamily="18" charset="0"/>
              </a:rPr>
              <a:t>dù</a:t>
            </a:r>
            <a:r>
              <a:rPr lang="vi-VN" altLang="vi-VN" sz="1800" kern="1200" dirty="0">
                <a:solidFill>
                  <a:srgbClr val="002060"/>
                </a:solidFill>
                <a:latin typeface="Times New Roman" panose="02020603050405020304" pitchFamily="18" charset="0"/>
                <a:ea typeface="+mn-ea"/>
                <a:cs typeface="Times New Roman" panose="02020603050405020304" pitchFamily="18" charset="0"/>
              </a:rPr>
              <a:t> </a:t>
            </a:r>
            <a:r>
              <a:rPr lang="vi-VN" altLang="vi-VN" sz="1800" kern="1200" dirty="0" err="1">
                <a:solidFill>
                  <a:srgbClr val="002060"/>
                </a:solidFill>
                <a:latin typeface="Times New Roman" panose="02020603050405020304" pitchFamily="18" charset="0"/>
                <a:ea typeface="+mn-ea"/>
                <a:cs typeface="Times New Roman" panose="02020603050405020304" pitchFamily="18" charset="0"/>
              </a:rPr>
              <a:t>nhảy</a:t>
            </a:r>
            <a:r>
              <a:rPr lang="vi-VN" altLang="vi-VN" sz="1800" kern="1200" dirty="0">
                <a:solidFill>
                  <a:srgbClr val="002060"/>
                </a:solidFill>
                <a:latin typeface="Times New Roman" panose="02020603050405020304" pitchFamily="18" charset="0"/>
                <a:ea typeface="+mn-ea"/>
                <a:cs typeface="Times New Roman" panose="02020603050405020304" pitchFamily="18" charset="0"/>
              </a:rPr>
              <a:t>, </a:t>
            </a:r>
            <a:r>
              <a:rPr lang="vi-VN" altLang="vi-VN" sz="1800" kern="1200" dirty="0" err="1">
                <a:solidFill>
                  <a:srgbClr val="002060"/>
                </a:solidFill>
                <a:latin typeface="Times New Roman" panose="02020603050405020304" pitchFamily="18" charset="0"/>
                <a:ea typeface="+mn-ea"/>
                <a:cs typeface="Times New Roman" panose="02020603050405020304" pitchFamily="18" charset="0"/>
              </a:rPr>
              <a:t>sự</a:t>
            </a:r>
            <a:r>
              <a:rPr lang="vi-VN" altLang="vi-VN" sz="1800" kern="1200" dirty="0">
                <a:solidFill>
                  <a:srgbClr val="002060"/>
                </a:solidFill>
                <a:latin typeface="Times New Roman" panose="02020603050405020304" pitchFamily="18" charset="0"/>
                <a:ea typeface="+mn-ea"/>
                <a:cs typeface="Times New Roman" panose="02020603050405020304" pitchFamily="18" charset="0"/>
              </a:rPr>
              <a:t> </a:t>
            </a:r>
            <a:r>
              <a:rPr lang="vi-VN" altLang="vi-VN" sz="1800" kern="1200" dirty="0" err="1">
                <a:solidFill>
                  <a:srgbClr val="002060"/>
                </a:solidFill>
                <a:latin typeface="Times New Roman" panose="02020603050405020304" pitchFamily="18" charset="0"/>
                <a:ea typeface="+mn-ea"/>
                <a:cs typeface="Times New Roman" panose="02020603050405020304" pitchFamily="18" charset="0"/>
              </a:rPr>
              <a:t>sử</a:t>
            </a:r>
            <a:r>
              <a:rPr lang="vi-VN" altLang="vi-VN" sz="1800" kern="1200" dirty="0">
                <a:solidFill>
                  <a:srgbClr val="002060"/>
                </a:solidFill>
                <a:latin typeface="Times New Roman" panose="02020603050405020304" pitchFamily="18" charset="0"/>
                <a:ea typeface="+mn-ea"/>
                <a:cs typeface="Times New Roman" panose="02020603050405020304" pitchFamily="18" charset="0"/>
              </a:rPr>
              <a:t> </a:t>
            </a:r>
            <a:r>
              <a:rPr lang="vi-VN" altLang="vi-VN" sz="1800" kern="1200" dirty="0" err="1">
                <a:solidFill>
                  <a:srgbClr val="002060"/>
                </a:solidFill>
                <a:latin typeface="Times New Roman" panose="02020603050405020304" pitchFamily="18" charset="0"/>
                <a:ea typeface="+mn-ea"/>
                <a:cs typeface="Times New Roman" panose="02020603050405020304" pitchFamily="18" charset="0"/>
              </a:rPr>
              <a:t>dụng</a:t>
            </a:r>
            <a:r>
              <a:rPr lang="vi-VN" altLang="vi-VN" sz="1800" kern="1200" dirty="0">
                <a:solidFill>
                  <a:srgbClr val="002060"/>
                </a:solidFill>
                <a:latin typeface="Times New Roman" panose="02020603050405020304" pitchFamily="18" charset="0"/>
                <a:ea typeface="+mn-ea"/>
                <a:cs typeface="Times New Roman" panose="02020603050405020304" pitchFamily="18" charset="0"/>
              </a:rPr>
              <a:t> </a:t>
            </a:r>
            <a:r>
              <a:rPr lang="vi-VN" altLang="vi-VN" sz="1800" kern="1200" dirty="0" err="1">
                <a:solidFill>
                  <a:srgbClr val="002060"/>
                </a:solidFill>
                <a:latin typeface="Times New Roman" panose="02020603050405020304" pitchFamily="18" charset="0"/>
                <a:ea typeface="+mn-ea"/>
                <a:cs typeface="Times New Roman" panose="02020603050405020304" pitchFamily="18" charset="0"/>
              </a:rPr>
              <a:t>hội</a:t>
            </a:r>
            <a:r>
              <a:rPr lang="vi-VN" altLang="vi-VN" sz="1800" kern="1200" dirty="0">
                <a:solidFill>
                  <a:srgbClr val="002060"/>
                </a:solidFill>
                <a:latin typeface="Times New Roman" panose="02020603050405020304" pitchFamily="18" charset="0"/>
                <a:ea typeface="+mn-ea"/>
                <a:cs typeface="Times New Roman" panose="02020603050405020304" pitchFamily="18" charset="0"/>
              </a:rPr>
              <a:t> </a:t>
            </a:r>
            <a:r>
              <a:rPr lang="vi-VN" altLang="vi-VN" sz="1800" kern="1200" dirty="0" err="1">
                <a:solidFill>
                  <a:srgbClr val="002060"/>
                </a:solidFill>
                <a:latin typeface="Times New Roman" panose="02020603050405020304" pitchFamily="18" charset="0"/>
                <a:ea typeface="+mn-ea"/>
                <a:cs typeface="Times New Roman" panose="02020603050405020304" pitchFamily="18" charset="0"/>
              </a:rPr>
              <a:t>tụ</a:t>
            </a:r>
            <a:r>
              <a:rPr lang="vi-VN" altLang="vi-VN" sz="1800" kern="1200" dirty="0">
                <a:solidFill>
                  <a:srgbClr val="002060"/>
                </a:solidFill>
                <a:latin typeface="Times New Roman" panose="02020603050405020304" pitchFamily="18" charset="0"/>
                <a:ea typeface="+mn-ea"/>
                <a:cs typeface="Times New Roman" panose="02020603050405020304" pitchFamily="18" charset="0"/>
              </a:rPr>
              <a:t> năng </a:t>
            </a:r>
            <a:r>
              <a:rPr lang="vi-VN" altLang="vi-VN" sz="1800" kern="1200" dirty="0" err="1">
                <a:solidFill>
                  <a:srgbClr val="002060"/>
                </a:solidFill>
                <a:latin typeface="Times New Roman" panose="02020603050405020304" pitchFamily="18" charset="0"/>
                <a:ea typeface="+mn-ea"/>
                <a:cs typeface="Times New Roman" panose="02020603050405020304" pitchFamily="18" charset="0"/>
              </a:rPr>
              <a:t>lượng</a:t>
            </a:r>
            <a:r>
              <a:rPr lang="vi-VN" altLang="vi-VN" sz="1800" kern="1200" dirty="0">
                <a:solidFill>
                  <a:srgbClr val="002060"/>
                </a:solidFill>
                <a:latin typeface="Times New Roman" panose="02020603050405020304" pitchFamily="18" charset="0"/>
                <a:ea typeface="+mn-ea"/>
                <a:cs typeface="Times New Roman" panose="02020603050405020304" pitchFamily="18" charset="0"/>
              </a:rPr>
              <a:t> </a:t>
            </a:r>
            <a:r>
              <a:rPr lang="vi-VN" altLang="vi-VN" sz="1800" kern="1200" dirty="0" err="1">
                <a:solidFill>
                  <a:srgbClr val="002060"/>
                </a:solidFill>
                <a:latin typeface="Times New Roman" panose="02020603050405020304" pitchFamily="18" charset="0"/>
                <a:ea typeface="+mn-ea"/>
                <a:cs typeface="Times New Roman" panose="02020603050405020304" pitchFamily="18" charset="0"/>
              </a:rPr>
              <a:t>mặt</a:t>
            </a:r>
            <a:r>
              <a:rPr lang="vi-VN" altLang="vi-VN" sz="1800" kern="1200" dirty="0">
                <a:solidFill>
                  <a:srgbClr val="002060"/>
                </a:solidFill>
                <a:latin typeface="Times New Roman" panose="02020603050405020304" pitchFamily="18" charset="0"/>
                <a:ea typeface="+mn-ea"/>
                <a:cs typeface="Times New Roman" panose="02020603050405020304" pitchFamily="18" charset="0"/>
              </a:rPr>
              <a:t> </a:t>
            </a:r>
            <a:r>
              <a:rPr lang="vi-VN" altLang="vi-VN" sz="1800" kern="1200" dirty="0" err="1">
                <a:solidFill>
                  <a:srgbClr val="002060"/>
                </a:solidFill>
                <a:latin typeface="Times New Roman" panose="02020603050405020304" pitchFamily="18" charset="0"/>
                <a:ea typeface="+mn-ea"/>
                <a:cs typeface="Times New Roman" panose="02020603050405020304" pitchFamily="18" charset="0"/>
              </a:rPr>
              <a:t>trời</a:t>
            </a:r>
            <a:r>
              <a:rPr lang="vi-VN" altLang="vi-VN" sz="1800" kern="1200" dirty="0">
                <a:solidFill>
                  <a:srgbClr val="002060"/>
                </a:solidFill>
                <a:latin typeface="Times New Roman" panose="02020603050405020304" pitchFamily="18" charset="0"/>
                <a:ea typeface="+mn-ea"/>
                <a:cs typeface="Times New Roman" panose="02020603050405020304" pitchFamily="18" charset="0"/>
              </a:rPr>
              <a:t>, </a:t>
            </a:r>
            <a:r>
              <a:rPr lang="vi-VN" altLang="vi-VN" sz="1800" kern="1200" dirty="0" err="1">
                <a:solidFill>
                  <a:srgbClr val="002060"/>
                </a:solidFill>
                <a:latin typeface="Times New Roman" panose="02020603050405020304" pitchFamily="18" charset="0"/>
                <a:ea typeface="+mn-ea"/>
                <a:cs typeface="Times New Roman" panose="02020603050405020304" pitchFamily="18" charset="0"/>
              </a:rPr>
              <a:t>máy</a:t>
            </a:r>
            <a:r>
              <a:rPr lang="vi-VN" altLang="vi-VN" sz="1800" kern="1200" dirty="0">
                <a:solidFill>
                  <a:srgbClr val="002060"/>
                </a:solidFill>
                <a:latin typeface="Times New Roman" panose="02020603050405020304" pitchFamily="18" charset="0"/>
                <a:ea typeface="+mn-ea"/>
                <a:cs typeface="Times New Roman" panose="02020603050405020304" pitchFamily="18" charset="0"/>
              </a:rPr>
              <a:t> </a:t>
            </a:r>
            <a:r>
              <a:rPr lang="vi-VN" altLang="vi-VN" sz="1800" kern="1200" dirty="0" err="1">
                <a:solidFill>
                  <a:srgbClr val="002060"/>
                </a:solidFill>
                <a:latin typeface="Times New Roman" panose="02020603050405020304" pitchFamily="18" charset="0"/>
                <a:ea typeface="+mn-ea"/>
                <a:cs typeface="Times New Roman" panose="02020603050405020304" pitchFamily="18" charset="0"/>
              </a:rPr>
              <a:t>tính</a:t>
            </a:r>
            <a:r>
              <a:rPr lang="vi-VN" altLang="vi-VN" sz="1800" kern="1200" dirty="0">
                <a:solidFill>
                  <a:srgbClr val="002060"/>
                </a:solidFill>
                <a:latin typeface="Times New Roman" panose="02020603050405020304" pitchFamily="18" charset="0"/>
                <a:ea typeface="+mn-ea"/>
                <a:cs typeface="Times New Roman" panose="02020603050405020304" pitchFamily="18" charset="0"/>
              </a:rPr>
              <a:t>, sơ </a:t>
            </a:r>
            <a:r>
              <a:rPr lang="vi-VN" altLang="vi-VN" sz="1800" kern="1200" dirty="0" err="1">
                <a:solidFill>
                  <a:srgbClr val="002060"/>
                </a:solidFill>
                <a:latin typeface="Times New Roman" panose="02020603050405020304" pitchFamily="18" charset="0"/>
                <a:ea typeface="+mn-ea"/>
                <a:cs typeface="Times New Roman" panose="02020603050405020304" pitchFamily="18" charset="0"/>
              </a:rPr>
              <a:t>thảo</a:t>
            </a:r>
            <a:r>
              <a:rPr lang="vi-VN" altLang="vi-VN" sz="1800" kern="1200" dirty="0">
                <a:solidFill>
                  <a:srgbClr val="002060"/>
                </a:solidFill>
                <a:latin typeface="Times New Roman" panose="02020603050405020304" pitchFamily="18" charset="0"/>
                <a:ea typeface="+mn-ea"/>
                <a:cs typeface="Times New Roman" panose="02020603050405020304" pitchFamily="18" charset="0"/>
              </a:rPr>
              <a:t> </a:t>
            </a:r>
            <a:r>
              <a:rPr lang="vi-VN" altLang="vi-VN" sz="1800" kern="1200" dirty="0" err="1">
                <a:solidFill>
                  <a:srgbClr val="002060"/>
                </a:solidFill>
                <a:latin typeface="Times New Roman" panose="02020603050405020304" pitchFamily="18" charset="0"/>
                <a:ea typeface="+mn-ea"/>
                <a:cs typeface="Times New Roman" panose="02020603050405020304" pitchFamily="18" charset="0"/>
              </a:rPr>
              <a:t>lý</a:t>
            </a:r>
            <a:r>
              <a:rPr lang="vi-VN" altLang="vi-VN" sz="1800" kern="1200" dirty="0">
                <a:solidFill>
                  <a:srgbClr val="002060"/>
                </a:solidFill>
                <a:latin typeface="Times New Roman" panose="02020603050405020304" pitchFamily="18" charset="0"/>
                <a:ea typeface="+mn-ea"/>
                <a:cs typeface="Times New Roman" panose="02020603050405020304" pitchFamily="18" charset="0"/>
              </a:rPr>
              <a:t> </a:t>
            </a:r>
            <a:r>
              <a:rPr lang="vi-VN" altLang="vi-VN" sz="1800" kern="1200" dirty="0" err="1">
                <a:solidFill>
                  <a:srgbClr val="002060"/>
                </a:solidFill>
                <a:latin typeface="Times New Roman" panose="02020603050405020304" pitchFamily="18" charset="0"/>
                <a:ea typeface="+mn-ea"/>
                <a:cs typeface="Times New Roman" panose="02020603050405020304" pitchFamily="18" charset="0"/>
              </a:rPr>
              <a:t>thuyết</a:t>
            </a:r>
            <a:r>
              <a:rPr lang="vi-VN" altLang="vi-VN" sz="1800" kern="1200" dirty="0">
                <a:solidFill>
                  <a:srgbClr val="002060"/>
                </a:solidFill>
                <a:latin typeface="Times New Roman" panose="02020603050405020304" pitchFamily="18" charset="0"/>
                <a:ea typeface="+mn-ea"/>
                <a:cs typeface="Times New Roman" panose="02020603050405020304" pitchFamily="18" charset="0"/>
              </a:rPr>
              <a:t> </a:t>
            </a:r>
            <a:r>
              <a:rPr lang="vi-VN" altLang="vi-VN" sz="1800" kern="1200" dirty="0" err="1">
                <a:solidFill>
                  <a:srgbClr val="002060"/>
                </a:solidFill>
                <a:latin typeface="Times New Roman" panose="02020603050405020304" pitchFamily="18" charset="0"/>
                <a:ea typeface="+mn-ea"/>
                <a:cs typeface="Times New Roman" panose="02020603050405020304" pitchFamily="18" charset="0"/>
              </a:rPr>
              <a:t>kiến</a:t>
            </a:r>
            <a:r>
              <a:rPr lang="vi-VN" altLang="vi-VN" sz="1800" kern="1200" dirty="0">
                <a:solidFill>
                  <a:srgbClr val="002060"/>
                </a:solidFill>
                <a:latin typeface="Times New Roman" panose="02020603050405020304" pitchFamily="18" charset="0"/>
                <a:ea typeface="+mn-ea"/>
                <a:cs typeface="Times New Roman" panose="02020603050405020304" pitchFamily="18" charset="0"/>
              </a:rPr>
              <a:t> </a:t>
            </a:r>
            <a:r>
              <a:rPr lang="vi-VN" altLang="vi-VN" sz="1800" kern="1200" dirty="0" err="1">
                <a:solidFill>
                  <a:srgbClr val="002060"/>
                </a:solidFill>
                <a:latin typeface="Times New Roman" panose="02020603050405020304" pitchFamily="18" charset="0"/>
                <a:ea typeface="+mn-ea"/>
                <a:cs typeface="Times New Roman" panose="02020603050405020304" pitchFamily="18" charset="0"/>
              </a:rPr>
              <a:t>tạo</a:t>
            </a:r>
            <a:r>
              <a:rPr lang="vi-VN" altLang="vi-VN" sz="1800" kern="1200" dirty="0">
                <a:solidFill>
                  <a:srgbClr val="002060"/>
                </a:solidFill>
                <a:latin typeface="Times New Roman" panose="02020603050405020304" pitchFamily="18" charset="0"/>
                <a:ea typeface="+mn-ea"/>
                <a:cs typeface="Times New Roman" panose="02020603050405020304" pitchFamily="18" charset="0"/>
              </a:rPr>
              <a:t> </a:t>
            </a:r>
            <a:r>
              <a:rPr lang="vi-VN" altLang="vi-VN" sz="1800" kern="1200" dirty="0" err="1">
                <a:solidFill>
                  <a:srgbClr val="002060"/>
                </a:solidFill>
                <a:latin typeface="Times New Roman" panose="02020603050405020304" pitchFamily="18" charset="0"/>
                <a:ea typeface="+mn-ea"/>
                <a:cs typeface="Times New Roman" panose="02020603050405020304" pitchFamily="18" charset="0"/>
              </a:rPr>
              <a:t>địa</a:t>
            </a:r>
            <a:r>
              <a:rPr lang="vi-VN" altLang="vi-VN" sz="1800" kern="1200" dirty="0">
                <a:solidFill>
                  <a:srgbClr val="002060"/>
                </a:solidFill>
                <a:latin typeface="Times New Roman" panose="02020603050405020304" pitchFamily="18" charset="0"/>
                <a:ea typeface="+mn-ea"/>
                <a:cs typeface="Times New Roman" panose="02020603050405020304" pitchFamily="18" charset="0"/>
              </a:rPr>
              <a:t> </a:t>
            </a:r>
            <a:r>
              <a:rPr lang="vi-VN" altLang="vi-VN" sz="1800" kern="1200" dirty="0" err="1">
                <a:solidFill>
                  <a:srgbClr val="002060"/>
                </a:solidFill>
                <a:latin typeface="Times New Roman" panose="02020603050405020304" pitchFamily="18" charset="0"/>
                <a:ea typeface="+mn-ea"/>
                <a:cs typeface="Times New Roman" panose="02020603050405020304" pitchFamily="18" charset="0"/>
              </a:rPr>
              <a:t>hình</a:t>
            </a:r>
            <a:r>
              <a:rPr lang="vi-VN" altLang="vi-VN" sz="1800" kern="1200" dirty="0">
                <a:solidFill>
                  <a:srgbClr val="002060"/>
                </a:solidFill>
                <a:latin typeface="Times New Roman" panose="02020603050405020304" pitchFamily="18" charset="0"/>
                <a:ea typeface="+mn-ea"/>
                <a:cs typeface="Times New Roman" panose="02020603050405020304" pitchFamily="18" charset="0"/>
              </a:rPr>
              <a:t>, </a:t>
            </a:r>
            <a:r>
              <a:rPr lang="vi-VN" altLang="vi-VN" sz="1800" kern="1200" dirty="0" err="1">
                <a:solidFill>
                  <a:srgbClr val="002060"/>
                </a:solidFill>
                <a:latin typeface="Times New Roman" panose="02020603050405020304" pitchFamily="18" charset="0"/>
                <a:ea typeface="+mn-ea"/>
                <a:cs typeface="Times New Roman" panose="02020603050405020304" pitchFamily="18" charset="0"/>
              </a:rPr>
              <a:t>tàu</a:t>
            </a:r>
            <a:r>
              <a:rPr lang="vi-VN" altLang="vi-VN" sz="1800" kern="1200" dirty="0">
                <a:solidFill>
                  <a:srgbClr val="002060"/>
                </a:solidFill>
                <a:latin typeface="Times New Roman" panose="02020603050405020304" pitchFamily="18" charset="0"/>
                <a:ea typeface="+mn-ea"/>
                <a:cs typeface="Times New Roman" panose="02020603050405020304" pitchFamily="18" charset="0"/>
              </a:rPr>
              <a:t> </a:t>
            </a:r>
            <a:r>
              <a:rPr lang="vi-VN" altLang="vi-VN" sz="1800" kern="1200" dirty="0" err="1">
                <a:solidFill>
                  <a:srgbClr val="002060"/>
                </a:solidFill>
                <a:latin typeface="Times New Roman" panose="02020603050405020304" pitchFamily="18" charset="0"/>
                <a:ea typeface="+mn-ea"/>
                <a:cs typeface="Times New Roman" panose="02020603050405020304" pitchFamily="18" charset="0"/>
              </a:rPr>
              <a:t>đáy</a:t>
            </a:r>
            <a:r>
              <a:rPr lang="vi-VN" altLang="vi-VN" sz="1800" kern="1200" dirty="0">
                <a:solidFill>
                  <a:srgbClr val="002060"/>
                </a:solidFill>
                <a:latin typeface="Times New Roman" panose="02020603050405020304" pitchFamily="18" charset="0"/>
                <a:ea typeface="+mn-ea"/>
                <a:cs typeface="Times New Roman" panose="02020603050405020304" pitchFamily="18" charset="0"/>
              </a:rPr>
              <a:t> </a:t>
            </a:r>
            <a:r>
              <a:rPr lang="vi-VN" altLang="vi-VN" sz="1800" kern="1200" dirty="0" err="1">
                <a:solidFill>
                  <a:srgbClr val="002060"/>
                </a:solidFill>
                <a:latin typeface="Times New Roman" panose="02020603050405020304" pitchFamily="18" charset="0"/>
                <a:ea typeface="+mn-ea"/>
                <a:cs typeface="Times New Roman" panose="02020603050405020304" pitchFamily="18" charset="0"/>
              </a:rPr>
              <a:t>kép</a:t>
            </a:r>
            <a:r>
              <a:rPr lang="vi-VN" altLang="vi-VN" sz="1800" kern="1200" dirty="0">
                <a:solidFill>
                  <a:srgbClr val="002060"/>
                </a:solidFill>
                <a:latin typeface="Times New Roman" panose="02020603050405020304" pitchFamily="18" charset="0"/>
                <a:ea typeface="+mn-ea"/>
                <a:cs typeface="Times New Roman" panose="02020603050405020304" pitchFamily="18" charset="0"/>
              </a:rPr>
              <a:t>, </a:t>
            </a:r>
            <a:r>
              <a:rPr lang="vi-VN" altLang="vi-VN" sz="1800" kern="1200" dirty="0" err="1">
                <a:solidFill>
                  <a:srgbClr val="002060"/>
                </a:solidFill>
                <a:latin typeface="Times New Roman" panose="02020603050405020304" pitchFamily="18" charset="0"/>
                <a:ea typeface="+mn-ea"/>
                <a:cs typeface="Times New Roman" panose="02020603050405020304" pitchFamily="18" charset="0"/>
              </a:rPr>
              <a:t>cùng</a:t>
            </a:r>
            <a:r>
              <a:rPr lang="vi-VN" altLang="vi-VN" sz="1800" kern="1200" dirty="0">
                <a:solidFill>
                  <a:srgbClr val="002060"/>
                </a:solidFill>
                <a:latin typeface="Times New Roman" panose="02020603050405020304" pitchFamily="18" charset="0"/>
                <a:ea typeface="+mn-ea"/>
                <a:cs typeface="Times New Roman" panose="02020603050405020304" pitchFamily="18" charset="0"/>
              </a:rPr>
              <a:t> </a:t>
            </a:r>
            <a:r>
              <a:rPr lang="vi-VN" altLang="vi-VN" sz="1800" kern="1200" dirty="0" err="1">
                <a:solidFill>
                  <a:srgbClr val="002060"/>
                </a:solidFill>
                <a:latin typeface="Times New Roman" panose="02020603050405020304" pitchFamily="18" charset="0"/>
                <a:ea typeface="+mn-ea"/>
                <a:cs typeface="Times New Roman" panose="02020603050405020304" pitchFamily="18" charset="0"/>
              </a:rPr>
              <a:t>nhiều</a:t>
            </a:r>
            <a:r>
              <a:rPr lang="vi-VN" altLang="vi-VN" sz="1800" kern="1200" dirty="0">
                <a:solidFill>
                  <a:srgbClr val="002060"/>
                </a:solidFill>
                <a:latin typeface="Times New Roman" panose="02020603050405020304" pitchFamily="18" charset="0"/>
                <a:ea typeface="+mn-ea"/>
                <a:cs typeface="Times New Roman" panose="02020603050405020304" pitchFamily="18" charset="0"/>
              </a:rPr>
              <a:t> </a:t>
            </a:r>
            <a:r>
              <a:rPr lang="vi-VN" altLang="vi-VN" sz="1800" kern="1200" dirty="0" err="1">
                <a:solidFill>
                  <a:srgbClr val="002060"/>
                </a:solidFill>
                <a:latin typeface="Times New Roman" panose="02020603050405020304" pitchFamily="18" charset="0"/>
                <a:ea typeface="+mn-ea"/>
                <a:cs typeface="Times New Roman" panose="02020603050405020304" pitchFamily="18" charset="0"/>
              </a:rPr>
              <a:t>sáng</a:t>
            </a:r>
            <a:r>
              <a:rPr lang="vi-VN" altLang="vi-VN" sz="1800" kern="1200" dirty="0">
                <a:solidFill>
                  <a:srgbClr val="002060"/>
                </a:solidFill>
                <a:latin typeface="Times New Roman" panose="02020603050405020304" pitchFamily="18" charset="0"/>
                <a:ea typeface="+mn-ea"/>
                <a:cs typeface="Times New Roman" panose="02020603050405020304" pitchFamily="18" charset="0"/>
              </a:rPr>
              <a:t> </a:t>
            </a:r>
            <a:r>
              <a:rPr lang="vi-VN" altLang="vi-VN" sz="1800" kern="1200" dirty="0" err="1">
                <a:solidFill>
                  <a:srgbClr val="002060"/>
                </a:solidFill>
                <a:latin typeface="Times New Roman" panose="02020603050405020304" pitchFamily="18" charset="0"/>
                <a:ea typeface="+mn-ea"/>
                <a:cs typeface="Times New Roman" panose="02020603050405020304" pitchFamily="18" charset="0"/>
              </a:rPr>
              <a:t>chế</a:t>
            </a:r>
            <a:r>
              <a:rPr lang="vi-VN" altLang="vi-VN" sz="1800" kern="1200" dirty="0">
                <a:solidFill>
                  <a:srgbClr val="002060"/>
                </a:solidFill>
                <a:latin typeface="Times New Roman" panose="02020603050405020304" pitchFamily="18" charset="0"/>
                <a:ea typeface="+mn-ea"/>
                <a:cs typeface="Times New Roman" panose="02020603050405020304" pitchFamily="18" charset="0"/>
              </a:rPr>
              <a:t> </a:t>
            </a:r>
            <a:r>
              <a:rPr lang="vi-VN" altLang="vi-VN" sz="1800" kern="1200" dirty="0" err="1">
                <a:solidFill>
                  <a:srgbClr val="002060"/>
                </a:solidFill>
                <a:latin typeface="Times New Roman" panose="02020603050405020304" pitchFamily="18" charset="0"/>
                <a:ea typeface="+mn-ea"/>
                <a:cs typeface="Times New Roman" panose="02020603050405020304" pitchFamily="18" charset="0"/>
              </a:rPr>
              <a:t>khác</a:t>
            </a:r>
            <a:r>
              <a:rPr lang="vi-VN" altLang="vi-VN" sz="1800" kern="1200" dirty="0">
                <a:solidFill>
                  <a:srgbClr val="002060"/>
                </a:solidFill>
                <a:latin typeface="Times New Roman" panose="02020603050405020304" pitchFamily="18" charset="0"/>
                <a:ea typeface="+mn-ea"/>
                <a:cs typeface="Times New Roman" panose="02020603050405020304" pitchFamily="18" charset="0"/>
              </a:rPr>
              <a:t>. </a:t>
            </a:r>
            <a:endParaRPr lang="en-US" altLang="vi-VN" sz="1800" kern="1200" dirty="0">
              <a:solidFill>
                <a:srgbClr val="002060"/>
              </a:solidFill>
              <a:latin typeface="Times New Roman" panose="02020603050405020304" pitchFamily="18" charset="0"/>
              <a:ea typeface="+mn-ea"/>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8195"/>
                                        </p:tgtEl>
                                        <p:attrNameLst>
                                          <p:attrName>style.visibility</p:attrName>
                                        </p:attrNameLst>
                                      </p:cBhvr>
                                      <p:to>
                                        <p:strVal val="visible"/>
                                      </p:to>
                                    </p:set>
                                    <p:anim calcmode="lin" valueType="num">
                                      <p:cBhvr>
                                        <p:cTn id="7" dur="250" fill="hold"/>
                                        <p:tgtEl>
                                          <p:spTgt spid="8195"/>
                                        </p:tgtEl>
                                        <p:attrNameLst>
                                          <p:attrName>ppt_x</p:attrName>
                                        </p:attrNameLst>
                                      </p:cBhvr>
                                      <p:tavLst>
                                        <p:tav tm="0">
                                          <p:val>
                                            <p:strVal val="#ppt_x"/>
                                          </p:val>
                                        </p:tav>
                                        <p:tav tm="50000">
                                          <p:val>
                                            <p:strVal val="#ppt_x+.1"/>
                                          </p:val>
                                        </p:tav>
                                        <p:tav tm="100000">
                                          <p:val>
                                            <p:strVal val="#ppt_x"/>
                                          </p:val>
                                        </p:tav>
                                      </p:tavLst>
                                    </p:anim>
                                    <p:anim calcmode="lin" valueType="num">
                                      <p:cBhvr>
                                        <p:cTn id="8" dur="250" fill="hold"/>
                                        <p:tgtEl>
                                          <p:spTgt spid="8195"/>
                                        </p:tgtEl>
                                        <p:attrNameLst>
                                          <p:attrName>ppt_y</p:attrName>
                                        </p:attrNameLst>
                                      </p:cBhvr>
                                      <p:tavLst>
                                        <p:tav tm="0">
                                          <p:val>
                                            <p:strVal val="#ppt_y"/>
                                          </p:val>
                                        </p:tav>
                                        <p:tav tm="100000">
                                          <p:val>
                                            <p:strVal val="#ppt_y"/>
                                          </p:val>
                                        </p:tav>
                                      </p:tavLst>
                                    </p:anim>
                                    <p:anim calcmode="lin" valueType="num">
                                      <p:cBhvr>
                                        <p:cTn id="9" dur="250" fill="hold"/>
                                        <p:tgtEl>
                                          <p:spTgt spid="8195"/>
                                        </p:tgtEl>
                                        <p:attrNameLst>
                                          <p:attrName>ppt_h</p:attrName>
                                        </p:attrNameLst>
                                      </p:cBhvr>
                                      <p:tavLst>
                                        <p:tav tm="0">
                                          <p:val>
                                            <p:strVal val="#ppt_h/10"/>
                                          </p:val>
                                        </p:tav>
                                        <p:tav tm="50000">
                                          <p:val>
                                            <p:strVal val="#ppt_h+.01"/>
                                          </p:val>
                                        </p:tav>
                                        <p:tav tm="100000">
                                          <p:val>
                                            <p:strVal val="#ppt_h"/>
                                          </p:val>
                                        </p:tav>
                                      </p:tavLst>
                                    </p:anim>
                                    <p:anim calcmode="lin" valueType="num">
                                      <p:cBhvr>
                                        <p:cTn id="10" dur="250" fill="hold"/>
                                        <p:tgtEl>
                                          <p:spTgt spid="819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250" tmFilter="0,0; .5, 1; 1, 1"/>
                                        <p:tgtEl>
                                          <p:spTgt spid="81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AutoShape 5">
            <a:extLst>
              <a:ext uri="{FF2B5EF4-FFF2-40B4-BE49-F238E27FC236}">
                <a16:creationId xmlns:a16="http://schemas.microsoft.com/office/drawing/2014/main" id="{9A12E353-32B1-4CC4-BB70-D5828BA62C39}"/>
              </a:ext>
            </a:extLst>
          </p:cNvPr>
          <p:cNvSpPr>
            <a:spLocks noChangeAspect="1" noChangeArrowheads="1"/>
          </p:cNvSpPr>
          <p:nvPr/>
        </p:nvSpPr>
        <p:spPr bwMode="auto">
          <a:xfrm>
            <a:off x="3421856" y="2287770"/>
            <a:ext cx="2300288" cy="2807494"/>
          </a:xfrm>
          <a:prstGeom prst="rect">
            <a:avLst/>
          </a:prstGeom>
          <a:blipFill>
            <a:blip r:embed="rId2"/>
            <a:tile tx="0" ty="0" sx="100000" sy="100000" flip="none" algn="tl"/>
          </a:blipFill>
          <a:ln>
            <a:noFill/>
          </a:ln>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defTabSz="685800">
              <a:spcBef>
                <a:spcPct val="0"/>
              </a:spcBef>
              <a:buClrTx/>
              <a:buNone/>
            </a:pPr>
            <a:endParaRPr lang="en-US" altLang="en-US" sz="1350" kern="1200">
              <a:solidFill>
                <a:prstClr val="black"/>
              </a:solidFill>
              <a:ea typeface="+mn-ea"/>
            </a:endParaRPr>
          </a:p>
        </p:txBody>
      </p:sp>
      <p:pic>
        <p:nvPicPr>
          <p:cNvPr id="9220" name="Picture 6" descr="Bí ẩn kinh ngạc về Leonardo da Vinci và bức họa Mona Lisa">
            <a:extLst>
              <a:ext uri="{FF2B5EF4-FFF2-40B4-BE49-F238E27FC236}">
                <a16:creationId xmlns:a16="http://schemas.microsoft.com/office/drawing/2014/main" id="{753B7F46-6EBF-44DE-980F-515D8235811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8903" y="48237"/>
            <a:ext cx="3999310" cy="2845594"/>
          </a:xfrm>
          <a:prstGeom prst="rect">
            <a:avLst/>
          </a:prstGeom>
          <a:blipFill>
            <a:blip r:embed="rId2"/>
            <a:tile tx="0" ty="0" sx="100000" sy="100000" flip="none" algn="tl"/>
          </a:blipFill>
          <a:ln>
            <a:noFill/>
          </a:ln>
        </p:spPr>
      </p:pic>
      <p:pic>
        <p:nvPicPr>
          <p:cNvPr id="9221" name="Picture 8" descr="Bí ẩn kinh ngạc về Leonardo da Vinci và bức họa Mona Lisa">
            <a:extLst>
              <a:ext uri="{FF2B5EF4-FFF2-40B4-BE49-F238E27FC236}">
                <a16:creationId xmlns:a16="http://schemas.microsoft.com/office/drawing/2014/main" id="{8BAA914B-5822-4D8D-8CA7-A4AD6B84BEF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03358" y="48237"/>
            <a:ext cx="3614580" cy="1556041"/>
          </a:xfrm>
          <a:prstGeom prst="rect">
            <a:avLst/>
          </a:prstGeom>
          <a:blipFill>
            <a:blip r:embed="rId2"/>
            <a:tile tx="0" ty="0" sx="100000" sy="100000" flip="none" algn="tl"/>
          </a:blipFill>
          <a:ln>
            <a:noFill/>
          </a:ln>
        </p:spPr>
      </p:pic>
      <mc:AlternateContent xmlns:mc="http://schemas.openxmlformats.org/markup-compatibility/2006" xmlns:pslz="http://schemas.microsoft.com/office/powerpoint/2016/slidezoom">
        <mc:Choice Requires="pslz">
          <p:graphicFrame>
            <p:nvGraphicFramePr>
              <p:cNvPr id="3" name="Slide Zoom 2">
                <a:extLst>
                  <a:ext uri="{FF2B5EF4-FFF2-40B4-BE49-F238E27FC236}">
                    <a16:creationId xmlns:a16="http://schemas.microsoft.com/office/drawing/2014/main" id="{3467357E-9532-FA48-8EED-B5C785F06EF1}"/>
                  </a:ext>
                </a:extLst>
              </p:cNvPr>
              <p:cNvGraphicFramePr>
                <a:graphicFrameLocks noChangeAspect="1"/>
              </p:cNvGraphicFramePr>
              <p:nvPr/>
            </p:nvGraphicFramePr>
            <p:xfrm>
              <a:off x="5217089" y="1691242"/>
              <a:ext cx="3614580" cy="3404021"/>
            </p:xfrm>
            <a:graphic>
              <a:graphicData uri="http://schemas.microsoft.com/office/powerpoint/2016/slidezoom">
                <pslz:sldZm>
                  <pslz:sldZmObj sldId="302" cId="3304782182">
                    <pslz:zmPr id="{B275008B-6849-1844-8988-71E7DC4BA554}" returnToParent="0" imageType="cover" transitionDur="1750">
                      <p166:blipFill xmlns:p166="http://schemas.microsoft.com/office/powerpoint/2016/6/main">
                        <a:blip r:embed="rId5">
                          <a:extLst>
                            <a:ext uri="{28A0092B-C50C-407E-A947-70E740481C1C}">
                              <a14:useLocalDpi xmlns:a14="http://schemas.microsoft.com/office/drawing/2010/main" val="0"/>
                            </a:ext>
                          </a:extLst>
                        </a:blip>
                        <a:stretch>
                          <a:fillRect/>
                        </a:stretch>
                      </p166:blipFill>
                      <p166:spPr xmlns:p166="http://schemas.microsoft.com/office/powerpoint/2016/6/main">
                        <a:xfrm>
                          <a:off x="0" y="0"/>
                          <a:ext cx="3614580" cy="3404021"/>
                        </a:xfrm>
                        <a:prstGeom prst="rect">
                          <a:avLst/>
                        </a:prstGeom>
                        <a:ln w="3175">
                          <a:solidFill>
                            <a:prstClr val="ltGray"/>
                          </a:solidFill>
                        </a:ln>
                      </p166:spPr>
                    </pslz:zmPr>
                  </pslz:sldZmObj>
                </pslz:sldZm>
              </a:graphicData>
            </a:graphic>
          </p:graphicFrame>
        </mc:Choice>
        <mc:Fallback xmlns="">
          <p:pic>
            <p:nvPicPr>
              <p:cNvPr id="3" name="Slide Zoom 2">
                <a:hlinkClick r:id="rId6" action="ppaction://hlinksldjump"/>
                <a:extLst>
                  <a:ext uri="{FF2B5EF4-FFF2-40B4-BE49-F238E27FC236}">
                    <a16:creationId xmlns:a16="http://schemas.microsoft.com/office/drawing/2014/main" id="{3467357E-9532-FA48-8EED-B5C785F06EF1}"/>
                  </a:ext>
                </a:extLst>
              </p:cNvPr>
              <p:cNvPicPr>
                <a:picLocks noGrp="1" noRot="1" noChangeAspect="1" noMove="1" noResize="1" noEditPoints="1" noAdjustHandles="1" noChangeArrowheads="1" noChangeShapeType="1"/>
              </p:cNvPicPr>
              <p:nvPr/>
            </p:nvPicPr>
            <p:blipFill>
              <a:blip r:embed="rId7">
                <a:extLst>
                  <a:ext uri="{28A0092B-C50C-407E-A947-70E740481C1C}">
                    <a14:useLocalDpi xmlns:a14="http://schemas.microsoft.com/office/drawing/2010/main" val="0"/>
                  </a:ext>
                </a:extLst>
              </a:blip>
              <a:stretch>
                <a:fillRect/>
              </a:stretch>
            </p:blipFill>
            <p:spPr>
              <a:xfrm>
                <a:off x="5217089" y="1691242"/>
                <a:ext cx="3614580" cy="3404021"/>
              </a:xfrm>
              <a:prstGeom prst="rect">
                <a:avLst/>
              </a:prstGeom>
              <a:ln w="3175">
                <a:solidFill>
                  <a:prstClr val="ltGray"/>
                </a:solidFill>
              </a:ln>
            </p:spPr>
          </p:pic>
        </mc:Fallback>
      </mc:AlternateContent>
      <p:pic>
        <p:nvPicPr>
          <p:cNvPr id="9" name="Picture 10" descr="Bí ẩn kinh ngạc về Leonardo da Vinci và bức họa Mona Lisa">
            <a:extLst>
              <a:ext uri="{FF2B5EF4-FFF2-40B4-BE49-F238E27FC236}">
                <a16:creationId xmlns:a16="http://schemas.microsoft.com/office/drawing/2014/main" id="{0100EA1E-3DC1-7A4A-8C5A-5B0796810EE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8162" y="2893831"/>
            <a:ext cx="3923705" cy="2260997"/>
          </a:xfrm>
          <a:prstGeom prst="rect">
            <a:avLst/>
          </a:prstGeom>
          <a:blipFill>
            <a:blip r:embed="rId2"/>
            <a:tile tx="0" ty="0" sx="100000" sy="100000" flip="none" algn="tl"/>
          </a:blipFill>
          <a:ln>
            <a:noFill/>
          </a:ln>
        </p:spPr>
      </p:pic>
      <p:sp>
        <p:nvSpPr>
          <p:cNvPr id="4" name="TextBox 3">
            <a:extLst>
              <a:ext uri="{FF2B5EF4-FFF2-40B4-BE49-F238E27FC236}">
                <a16:creationId xmlns:a16="http://schemas.microsoft.com/office/drawing/2014/main" id="{100AB744-423C-754C-92B3-0665DAE181E7}"/>
              </a:ext>
            </a:extLst>
          </p:cNvPr>
          <p:cNvSpPr txBox="1"/>
          <p:nvPr/>
        </p:nvSpPr>
        <p:spPr>
          <a:xfrm>
            <a:off x="8888506" y="510988"/>
            <a:ext cx="184731" cy="300082"/>
          </a:xfrm>
          <a:prstGeom prst="rect">
            <a:avLst/>
          </a:prstGeom>
          <a:blipFill>
            <a:blip r:embed="rId2"/>
            <a:tile tx="0" ty="0" sx="100000" sy="100000" flip="none" algn="tl"/>
          </a:blipFill>
        </p:spPr>
        <p:txBody>
          <a:bodyPr wrap="none" rtlCol="0">
            <a:spAutoFit/>
          </a:bodyPr>
          <a:lstStyle/>
          <a:p>
            <a:pPr defTabSz="685800">
              <a:buClrTx/>
            </a:pPr>
            <a:endParaRPr lang="en-VN" sz="1350" kern="1200" dirty="0">
              <a:solidFill>
                <a:prstClr val="black"/>
              </a:solidFill>
              <a:latin typeface="Calibri" panose="020F0502020204030204"/>
              <a:ea typeface="+mn-ea"/>
              <a:cs typeface="+mn-cs"/>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3" presetClass="entr" presetSubtype="0" fill="hold" grpId="0" nodeType="clickEffect">
                                  <p:stCondLst>
                                    <p:cond delay="0"/>
                                  </p:stCondLst>
                                  <p:childTnLst>
                                    <p:set>
                                      <p:cBhvr>
                                        <p:cTn id="6" dur="1" fill="hold">
                                          <p:stCondLst>
                                            <p:cond delay="0"/>
                                          </p:stCondLst>
                                        </p:cTn>
                                        <p:tgtEl>
                                          <p:spTgt spid="9218"/>
                                        </p:tgtEl>
                                        <p:attrNameLst>
                                          <p:attrName>style.visibility</p:attrName>
                                        </p:attrNameLst>
                                      </p:cBhvr>
                                      <p:to>
                                        <p:strVal val="visible"/>
                                      </p:to>
                                    </p:set>
                                    <p:animEffect transition="in" filter="fade">
                                      <p:cBhvr>
                                        <p:cTn id="7" dur="100"/>
                                        <p:tgtEl>
                                          <p:spTgt spid="9218"/>
                                        </p:tgtEl>
                                      </p:cBhvr>
                                    </p:animEffect>
                                    <p:anim calcmode="lin" valueType="num">
                                      <p:cBhvr>
                                        <p:cTn id="8" dur="400" fill="hold"/>
                                        <p:tgtEl>
                                          <p:spTgt spid="9218"/>
                                        </p:tgtEl>
                                        <p:attrNameLst>
                                          <p:attrName>ppt_x</p:attrName>
                                        </p:attrNameLst>
                                      </p:cBhvr>
                                      <p:tavLst>
                                        <p:tav tm="0">
                                          <p:val>
                                            <p:strVal val="#ppt_x"/>
                                          </p:val>
                                        </p:tav>
                                        <p:tav tm="100000">
                                          <p:val>
                                            <p:strVal val="#ppt_x"/>
                                          </p:val>
                                        </p:tav>
                                      </p:tavLst>
                                    </p:anim>
                                    <p:anim calcmode="lin" valueType="num">
                                      <p:cBhvr>
                                        <p:cTn id="9" dur="400" fill="hold"/>
                                        <p:tgtEl>
                                          <p:spTgt spid="9218"/>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9218"/>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9218"/>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par>
                                <p:cTn id="12" presetID="43" presetClass="entr" presetSubtype="0" fill="hold" nodeType="withEffect">
                                  <p:stCondLst>
                                    <p:cond delay="0"/>
                                  </p:stCondLst>
                                  <p:childTnLst>
                                    <p:set>
                                      <p:cBhvr>
                                        <p:cTn id="13" dur="1" fill="hold">
                                          <p:stCondLst>
                                            <p:cond delay="0"/>
                                          </p:stCondLst>
                                        </p:cTn>
                                        <p:tgtEl>
                                          <p:spTgt spid="9220"/>
                                        </p:tgtEl>
                                        <p:attrNameLst>
                                          <p:attrName>style.visibility</p:attrName>
                                        </p:attrNameLst>
                                      </p:cBhvr>
                                      <p:to>
                                        <p:strVal val="visible"/>
                                      </p:to>
                                    </p:set>
                                    <p:animEffect transition="in" filter="fade">
                                      <p:cBhvr>
                                        <p:cTn id="14" dur="100"/>
                                        <p:tgtEl>
                                          <p:spTgt spid="9220"/>
                                        </p:tgtEl>
                                      </p:cBhvr>
                                    </p:animEffect>
                                    <p:anim calcmode="lin" valueType="num">
                                      <p:cBhvr>
                                        <p:cTn id="15" dur="400" fill="hold"/>
                                        <p:tgtEl>
                                          <p:spTgt spid="9220"/>
                                        </p:tgtEl>
                                        <p:attrNameLst>
                                          <p:attrName>ppt_x</p:attrName>
                                        </p:attrNameLst>
                                      </p:cBhvr>
                                      <p:tavLst>
                                        <p:tav tm="0">
                                          <p:val>
                                            <p:strVal val="#ppt_x"/>
                                          </p:val>
                                        </p:tav>
                                        <p:tav tm="100000">
                                          <p:val>
                                            <p:strVal val="#ppt_x"/>
                                          </p:val>
                                        </p:tav>
                                      </p:tavLst>
                                    </p:anim>
                                    <p:anim calcmode="lin" valueType="num">
                                      <p:cBhvr>
                                        <p:cTn id="16" dur="400" fill="hold"/>
                                        <p:tgtEl>
                                          <p:spTgt spid="9220"/>
                                        </p:tgtEl>
                                        <p:attrNameLst>
                                          <p:attrName>ppt_y</p:attrName>
                                        </p:attrNameLst>
                                      </p:cBhvr>
                                      <p:tavLst>
                                        <p:tav tm="0">
                                          <p:val>
                                            <p:strVal val="#ppt_y+0.31"/>
                                          </p:val>
                                        </p:tav>
                                        <p:tav tm="100000">
                                          <p:val>
                                            <p:strVal val="#ppt_y+0.31"/>
                                          </p:val>
                                        </p:tav>
                                      </p:tavLst>
                                    </p:anim>
                                    <p:anim calcmode="lin" valueType="num">
                                      <p:cBhvr>
                                        <p:cTn id="17" dur="600" decel="50000" fill="hold">
                                          <p:stCondLst>
                                            <p:cond delay="400"/>
                                          </p:stCondLst>
                                        </p:cTn>
                                        <p:tgtEl>
                                          <p:spTgt spid="9220"/>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8" dur="600" decel="50000" fill="hold">
                                          <p:stCondLst>
                                            <p:cond delay="400"/>
                                          </p:stCondLst>
                                        </p:cTn>
                                        <p:tgtEl>
                                          <p:spTgt spid="9220"/>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par>
                                <p:cTn id="19" presetID="43" presetClass="entr" presetSubtype="0" fill="hold" nodeType="withEffect">
                                  <p:stCondLst>
                                    <p:cond delay="0"/>
                                  </p:stCondLst>
                                  <p:childTnLst>
                                    <p:set>
                                      <p:cBhvr>
                                        <p:cTn id="20" dur="1" fill="hold">
                                          <p:stCondLst>
                                            <p:cond delay="0"/>
                                          </p:stCondLst>
                                        </p:cTn>
                                        <p:tgtEl>
                                          <p:spTgt spid="9221"/>
                                        </p:tgtEl>
                                        <p:attrNameLst>
                                          <p:attrName>style.visibility</p:attrName>
                                        </p:attrNameLst>
                                      </p:cBhvr>
                                      <p:to>
                                        <p:strVal val="visible"/>
                                      </p:to>
                                    </p:set>
                                    <p:animEffect transition="in" filter="fade">
                                      <p:cBhvr>
                                        <p:cTn id="21" dur="100"/>
                                        <p:tgtEl>
                                          <p:spTgt spid="9221"/>
                                        </p:tgtEl>
                                      </p:cBhvr>
                                    </p:animEffect>
                                    <p:anim calcmode="lin" valueType="num">
                                      <p:cBhvr>
                                        <p:cTn id="22" dur="400" fill="hold"/>
                                        <p:tgtEl>
                                          <p:spTgt spid="9221"/>
                                        </p:tgtEl>
                                        <p:attrNameLst>
                                          <p:attrName>ppt_x</p:attrName>
                                        </p:attrNameLst>
                                      </p:cBhvr>
                                      <p:tavLst>
                                        <p:tav tm="0">
                                          <p:val>
                                            <p:strVal val="#ppt_x"/>
                                          </p:val>
                                        </p:tav>
                                        <p:tav tm="100000">
                                          <p:val>
                                            <p:strVal val="#ppt_x"/>
                                          </p:val>
                                        </p:tav>
                                      </p:tavLst>
                                    </p:anim>
                                    <p:anim calcmode="lin" valueType="num">
                                      <p:cBhvr>
                                        <p:cTn id="23" dur="400" fill="hold"/>
                                        <p:tgtEl>
                                          <p:spTgt spid="9221"/>
                                        </p:tgtEl>
                                        <p:attrNameLst>
                                          <p:attrName>ppt_y</p:attrName>
                                        </p:attrNameLst>
                                      </p:cBhvr>
                                      <p:tavLst>
                                        <p:tav tm="0">
                                          <p:val>
                                            <p:strVal val="#ppt_y+0.31"/>
                                          </p:val>
                                        </p:tav>
                                        <p:tav tm="100000">
                                          <p:val>
                                            <p:strVal val="#ppt_y+0.31"/>
                                          </p:val>
                                        </p:tav>
                                      </p:tavLst>
                                    </p:anim>
                                    <p:anim calcmode="lin" valueType="num">
                                      <p:cBhvr>
                                        <p:cTn id="24" dur="600" decel="50000" fill="hold">
                                          <p:stCondLst>
                                            <p:cond delay="400"/>
                                          </p:stCondLst>
                                        </p:cTn>
                                        <p:tgtEl>
                                          <p:spTgt spid="9221"/>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5" dur="600" decel="50000" fill="hold">
                                          <p:stCondLst>
                                            <p:cond delay="400"/>
                                          </p:stCondLst>
                                        </p:cTn>
                                        <p:tgtEl>
                                          <p:spTgt spid="9221"/>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par>
                                <p:cTn id="26" presetID="43" presetClass="entr" presetSubtype="0" fill="hold" nodeType="with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fade">
                                      <p:cBhvr>
                                        <p:cTn id="28" dur="100"/>
                                        <p:tgtEl>
                                          <p:spTgt spid="3"/>
                                        </p:tgtEl>
                                      </p:cBhvr>
                                    </p:animEffect>
                                    <p:anim calcmode="lin" valueType="num">
                                      <p:cBhvr>
                                        <p:cTn id="29" dur="400" fill="hold"/>
                                        <p:tgtEl>
                                          <p:spTgt spid="3"/>
                                        </p:tgtEl>
                                        <p:attrNameLst>
                                          <p:attrName>ppt_x</p:attrName>
                                        </p:attrNameLst>
                                      </p:cBhvr>
                                      <p:tavLst>
                                        <p:tav tm="0">
                                          <p:val>
                                            <p:strVal val="#ppt_x"/>
                                          </p:val>
                                        </p:tav>
                                        <p:tav tm="100000">
                                          <p:val>
                                            <p:strVal val="#ppt_x"/>
                                          </p:val>
                                        </p:tav>
                                      </p:tavLst>
                                    </p:anim>
                                    <p:anim calcmode="lin" valueType="num">
                                      <p:cBhvr>
                                        <p:cTn id="30" dur="400" fill="hold"/>
                                        <p:tgtEl>
                                          <p:spTgt spid="3"/>
                                        </p:tgtEl>
                                        <p:attrNameLst>
                                          <p:attrName>ppt_y</p:attrName>
                                        </p:attrNameLst>
                                      </p:cBhvr>
                                      <p:tavLst>
                                        <p:tav tm="0">
                                          <p:val>
                                            <p:strVal val="#ppt_y+0.31"/>
                                          </p:val>
                                        </p:tav>
                                        <p:tav tm="100000">
                                          <p:val>
                                            <p:strVal val="#ppt_y+0.31"/>
                                          </p:val>
                                        </p:tav>
                                      </p:tavLst>
                                    </p:anim>
                                    <p:anim calcmode="lin" valueType="num">
                                      <p:cBhvr>
                                        <p:cTn id="31" dur="600" decel="50000" fill="hold">
                                          <p:stCondLst>
                                            <p:cond delay="400"/>
                                          </p:stCondLst>
                                        </p:cTn>
                                        <p:tgtEl>
                                          <p:spTgt spid="3"/>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32" dur="600" decel="50000" fill="hold">
                                          <p:stCondLst>
                                            <p:cond delay="400"/>
                                          </p:stCondLst>
                                        </p:cTn>
                                        <p:tgtEl>
                                          <p:spTgt spid="3"/>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par>
                                <p:cTn id="33" presetID="43" presetClass="entr" presetSubtype="0" fill="hold" nodeType="with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100"/>
                                        <p:tgtEl>
                                          <p:spTgt spid="9"/>
                                        </p:tgtEl>
                                      </p:cBhvr>
                                    </p:animEffect>
                                    <p:anim calcmode="lin" valueType="num">
                                      <p:cBhvr>
                                        <p:cTn id="36" dur="400" fill="hold"/>
                                        <p:tgtEl>
                                          <p:spTgt spid="9"/>
                                        </p:tgtEl>
                                        <p:attrNameLst>
                                          <p:attrName>ppt_x</p:attrName>
                                        </p:attrNameLst>
                                      </p:cBhvr>
                                      <p:tavLst>
                                        <p:tav tm="0">
                                          <p:val>
                                            <p:strVal val="#ppt_x"/>
                                          </p:val>
                                        </p:tav>
                                        <p:tav tm="100000">
                                          <p:val>
                                            <p:strVal val="#ppt_x"/>
                                          </p:val>
                                        </p:tav>
                                      </p:tavLst>
                                    </p:anim>
                                    <p:anim calcmode="lin" valueType="num">
                                      <p:cBhvr>
                                        <p:cTn id="37" dur="400" fill="hold"/>
                                        <p:tgtEl>
                                          <p:spTgt spid="9"/>
                                        </p:tgtEl>
                                        <p:attrNameLst>
                                          <p:attrName>ppt_y</p:attrName>
                                        </p:attrNameLst>
                                      </p:cBhvr>
                                      <p:tavLst>
                                        <p:tav tm="0">
                                          <p:val>
                                            <p:strVal val="#ppt_y+0.31"/>
                                          </p:val>
                                        </p:tav>
                                        <p:tav tm="100000">
                                          <p:val>
                                            <p:strVal val="#ppt_y+0.31"/>
                                          </p:val>
                                        </p:tav>
                                      </p:tavLst>
                                    </p:anim>
                                    <p:anim calcmode="lin" valueType="num">
                                      <p:cBhvr>
                                        <p:cTn id="38" dur="600" decel="50000" fill="hold">
                                          <p:stCondLst>
                                            <p:cond delay="400"/>
                                          </p:stCondLst>
                                        </p:cTn>
                                        <p:tgtEl>
                                          <p:spTgt spid="9"/>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39" dur="600" decel="50000" fill="hold">
                                          <p:stCondLst>
                                            <p:cond delay="400"/>
                                          </p:stCondLst>
                                        </p:cTn>
                                        <p:tgtEl>
                                          <p:spTgt spid="9"/>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par>
                                <p:cTn id="40" presetID="43" presetClass="entr" presetSubtype="0" fill="hold" grpId="0" nodeType="withEffect">
                                  <p:stCondLst>
                                    <p:cond delay="0"/>
                                  </p:stCondLst>
                                  <p:childTnLst>
                                    <p:set>
                                      <p:cBhvr>
                                        <p:cTn id="41" dur="1" fill="hold">
                                          <p:stCondLst>
                                            <p:cond delay="0"/>
                                          </p:stCondLst>
                                        </p:cTn>
                                        <p:tgtEl>
                                          <p:spTgt spid="4"/>
                                        </p:tgtEl>
                                        <p:attrNameLst>
                                          <p:attrName>style.visibility</p:attrName>
                                        </p:attrNameLst>
                                      </p:cBhvr>
                                      <p:to>
                                        <p:strVal val="visible"/>
                                      </p:to>
                                    </p:set>
                                    <p:animEffect transition="in" filter="fade">
                                      <p:cBhvr>
                                        <p:cTn id="42" dur="100"/>
                                        <p:tgtEl>
                                          <p:spTgt spid="4"/>
                                        </p:tgtEl>
                                      </p:cBhvr>
                                    </p:animEffect>
                                    <p:anim calcmode="lin" valueType="num">
                                      <p:cBhvr>
                                        <p:cTn id="43" dur="400" fill="hold"/>
                                        <p:tgtEl>
                                          <p:spTgt spid="4"/>
                                        </p:tgtEl>
                                        <p:attrNameLst>
                                          <p:attrName>ppt_x</p:attrName>
                                        </p:attrNameLst>
                                      </p:cBhvr>
                                      <p:tavLst>
                                        <p:tav tm="0">
                                          <p:val>
                                            <p:strVal val="#ppt_x"/>
                                          </p:val>
                                        </p:tav>
                                        <p:tav tm="100000">
                                          <p:val>
                                            <p:strVal val="#ppt_x"/>
                                          </p:val>
                                        </p:tav>
                                      </p:tavLst>
                                    </p:anim>
                                    <p:anim calcmode="lin" valueType="num">
                                      <p:cBhvr>
                                        <p:cTn id="44" dur="400" fill="hold"/>
                                        <p:tgtEl>
                                          <p:spTgt spid="4"/>
                                        </p:tgtEl>
                                        <p:attrNameLst>
                                          <p:attrName>ppt_y</p:attrName>
                                        </p:attrNameLst>
                                      </p:cBhvr>
                                      <p:tavLst>
                                        <p:tav tm="0">
                                          <p:val>
                                            <p:strVal val="#ppt_y+0.31"/>
                                          </p:val>
                                        </p:tav>
                                        <p:tav tm="100000">
                                          <p:val>
                                            <p:strVal val="#ppt_y+0.31"/>
                                          </p:val>
                                        </p:tav>
                                      </p:tavLst>
                                    </p:anim>
                                    <p:anim calcmode="lin" valueType="num">
                                      <p:cBhvr>
                                        <p:cTn id="45" dur="600" decel="50000" fill="hold">
                                          <p:stCondLst>
                                            <p:cond delay="400"/>
                                          </p:stCondLst>
                                        </p:cTn>
                                        <p:tgtEl>
                                          <p:spTgt spid="4"/>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46" dur="600" decel="50000" fill="hold">
                                          <p:stCondLst>
                                            <p:cond delay="400"/>
                                          </p:stCondLst>
                                        </p:cTn>
                                        <p:tgtEl>
                                          <p:spTgt spid="4"/>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8" grpId="0" animBg="1"/>
      <p:bldP spid="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AutoShape 5">
            <a:extLst>
              <a:ext uri="{FF2B5EF4-FFF2-40B4-BE49-F238E27FC236}">
                <a16:creationId xmlns:a16="http://schemas.microsoft.com/office/drawing/2014/main" id="{E4750C58-0ABA-4353-A1F4-1A239B790169}"/>
              </a:ext>
            </a:extLst>
          </p:cNvPr>
          <p:cNvSpPr>
            <a:spLocks noChangeAspect="1" noChangeArrowheads="1"/>
          </p:cNvSpPr>
          <p:nvPr/>
        </p:nvSpPr>
        <p:spPr bwMode="auto">
          <a:xfrm>
            <a:off x="3421856" y="1168005"/>
            <a:ext cx="2300288" cy="28074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defTabSz="685800">
              <a:spcBef>
                <a:spcPct val="0"/>
              </a:spcBef>
              <a:buClrTx/>
              <a:buNone/>
            </a:pPr>
            <a:endParaRPr lang="en-US" altLang="en-US" sz="1350" kern="1200">
              <a:solidFill>
                <a:prstClr val="black"/>
              </a:solidFill>
              <a:ea typeface="+mn-ea"/>
            </a:endParaRPr>
          </a:p>
        </p:txBody>
      </p:sp>
      <mc:AlternateContent xmlns:mc="http://schemas.openxmlformats.org/markup-compatibility/2006" xmlns:pslz="http://schemas.microsoft.com/office/powerpoint/2016/slidezoom">
        <mc:Choice Requires="pslz">
          <p:graphicFrame>
            <p:nvGraphicFramePr>
              <p:cNvPr id="3" name="Slide Zoom 2">
                <a:extLst>
                  <a:ext uri="{FF2B5EF4-FFF2-40B4-BE49-F238E27FC236}">
                    <a16:creationId xmlns:a16="http://schemas.microsoft.com/office/drawing/2014/main" id="{B4F10546-3F48-3340-8B06-3FC2687C7831}"/>
                  </a:ext>
                </a:extLst>
              </p:cNvPr>
              <p:cNvGraphicFramePr>
                <a:graphicFrameLocks noChangeAspect="1"/>
              </p:cNvGraphicFramePr>
              <p:nvPr/>
            </p:nvGraphicFramePr>
            <p:xfrm>
              <a:off x="-1" y="-1"/>
              <a:ext cx="3899647" cy="5013832"/>
            </p:xfrm>
            <a:graphic>
              <a:graphicData uri="http://schemas.microsoft.com/office/powerpoint/2016/slidezoom">
                <pslz:sldZm>
                  <pslz:sldZmObj sldId="302" cId="3304782182">
                    <pslz:zmPr id="{77AB31CF-D6F4-274B-9510-7B0B1E1AD804}" returnToParent="0" imageType="cover" transitionDur="1250">
                      <p166:blipFill xmlns:p166="http://schemas.microsoft.com/office/powerpoint/2016/6/main">
                        <a:blip r:embed="rId2">
                          <a:extLst>
                            <a:ext uri="{28A0092B-C50C-407E-A947-70E740481C1C}">
                              <a14:useLocalDpi xmlns:a14="http://schemas.microsoft.com/office/drawing/2010/main" val="0"/>
                            </a:ext>
                          </a:extLst>
                        </a:blip>
                        <a:stretch>
                          <a:fillRect/>
                        </a:stretch>
                      </p166:blipFill>
                      <p166:spPr xmlns:p166="http://schemas.microsoft.com/office/powerpoint/2016/6/main">
                        <a:xfrm>
                          <a:off x="0" y="0"/>
                          <a:ext cx="3899647" cy="5013832"/>
                        </a:xfrm>
                        <a:prstGeom prst="rect">
                          <a:avLst/>
                        </a:prstGeom>
                        <a:ln w="3175">
                          <a:solidFill>
                            <a:prstClr val="ltGray"/>
                          </a:solidFill>
                        </a:ln>
                      </p166:spPr>
                    </pslz:zmPr>
                  </pslz:sldZmObj>
                </pslz:sldZm>
              </a:graphicData>
            </a:graphic>
          </p:graphicFrame>
        </mc:Choice>
        <mc:Fallback xmlns="">
          <p:pic>
            <p:nvPicPr>
              <p:cNvPr id="3" name="Slide Zoom 2">
                <a:hlinkClick r:id="rId3" action="ppaction://hlinksldjump"/>
                <a:extLst>
                  <a:ext uri="{FF2B5EF4-FFF2-40B4-BE49-F238E27FC236}">
                    <a16:creationId xmlns:a16="http://schemas.microsoft.com/office/drawing/2014/main" id="{B4F10546-3F48-3340-8B06-3FC2687C7831}"/>
                  </a:ext>
                </a:extLst>
              </p:cNvPr>
              <p:cNvPicPr>
                <a:picLocks noGrp="1" noRot="1" noChangeAspect="1" noMove="1" noResize="1" noEditPoints="1" noAdjustHandles="1" noChangeArrowheads="1" noChangeShapeType="1"/>
              </p:cNvPicPr>
              <p:nvPr/>
            </p:nvPicPr>
            <p:blipFill>
              <a:blip r:embed="rId4">
                <a:extLst>
                  <a:ext uri="{28A0092B-C50C-407E-A947-70E740481C1C}">
                    <a14:useLocalDpi xmlns:a14="http://schemas.microsoft.com/office/drawing/2010/main" val="0"/>
                  </a:ext>
                </a:extLst>
              </a:blip>
              <a:stretch>
                <a:fillRect/>
              </a:stretch>
            </p:blipFill>
            <p:spPr>
              <a:xfrm>
                <a:off x="-1" y="-1"/>
                <a:ext cx="3899647" cy="5013832"/>
              </a:xfrm>
              <a:prstGeom prst="rect">
                <a:avLst/>
              </a:prstGeom>
              <a:ln w="3175">
                <a:solidFill>
                  <a:prstClr val="ltGray"/>
                </a:solidFill>
              </a:ln>
            </p:spPr>
          </p:pic>
        </mc:Fallback>
      </mc:AlternateContent>
      <p:sp>
        <p:nvSpPr>
          <p:cNvPr id="12293" name="TextBox 6">
            <a:extLst>
              <a:ext uri="{FF2B5EF4-FFF2-40B4-BE49-F238E27FC236}">
                <a16:creationId xmlns:a16="http://schemas.microsoft.com/office/drawing/2014/main" id="{D2D2FE59-85BF-46EB-848A-D65403AE3EC1}"/>
              </a:ext>
            </a:extLst>
          </p:cNvPr>
          <p:cNvSpPr txBox="1">
            <a:spLocks noChangeArrowheads="1"/>
          </p:cNvSpPr>
          <p:nvPr/>
        </p:nvSpPr>
        <p:spPr bwMode="auto">
          <a:xfrm>
            <a:off x="137601" y="4390584"/>
            <a:ext cx="34290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685800">
              <a:buClrTx/>
            </a:pPr>
            <a:r>
              <a:rPr lang="en-US" altLang="vi-VN" sz="1800" b="1" kern="1200" dirty="0">
                <a:solidFill>
                  <a:srgbClr val="FFFFFF"/>
                </a:solidFill>
                <a:ea typeface="+mn-ea"/>
              </a:rPr>
              <a:t>William Shakespeare </a:t>
            </a:r>
          </a:p>
          <a:p>
            <a:pPr algn="ctr" defTabSz="685800">
              <a:buClrTx/>
            </a:pPr>
            <a:r>
              <a:rPr lang="en-US" altLang="vi-VN" sz="1800" b="1" kern="1200" dirty="0">
                <a:solidFill>
                  <a:srgbClr val="FFFFFF"/>
                </a:solidFill>
                <a:ea typeface="+mn-ea"/>
              </a:rPr>
              <a:t>(1564 – 1616)</a:t>
            </a:r>
            <a:endParaRPr lang="en-US" altLang="vi-VN" sz="1800" kern="1200" dirty="0">
              <a:solidFill>
                <a:srgbClr val="FFFFFF"/>
              </a:solidFill>
              <a:ea typeface="+mn-ea"/>
            </a:endParaRPr>
          </a:p>
        </p:txBody>
      </p:sp>
      <p:pic>
        <p:nvPicPr>
          <p:cNvPr id="6" name="Picture 5">
            <a:extLst>
              <a:ext uri="{FF2B5EF4-FFF2-40B4-BE49-F238E27FC236}">
                <a16:creationId xmlns:a16="http://schemas.microsoft.com/office/drawing/2014/main" id="{9CB25C3C-9B7B-A645-BBAC-9FF5AD5DDA37}"/>
              </a:ext>
            </a:extLst>
          </p:cNvPr>
          <p:cNvPicPr>
            <a:picLocks noChangeAspect="1"/>
          </p:cNvPicPr>
          <p:nvPr/>
        </p:nvPicPr>
        <p:blipFill rotWithShape="1">
          <a:blip r:embed="rId5"/>
          <a:srcRect l="2456" t="7440" r="7018" b="7440"/>
          <a:stretch/>
        </p:blipFill>
        <p:spPr>
          <a:xfrm>
            <a:off x="4137923" y="0"/>
            <a:ext cx="4767207" cy="5143500"/>
          </a:xfrm>
          <a:prstGeom prst="rect">
            <a:avLst/>
          </a:prstGeom>
        </p:spPr>
      </p:pic>
      <p:grpSp>
        <p:nvGrpSpPr>
          <p:cNvPr id="7" name="Group 6">
            <a:extLst>
              <a:ext uri="{FF2B5EF4-FFF2-40B4-BE49-F238E27FC236}">
                <a16:creationId xmlns:a16="http://schemas.microsoft.com/office/drawing/2014/main" id="{AA92B610-18C5-904C-B60B-9F70018CC23B}"/>
              </a:ext>
            </a:extLst>
          </p:cNvPr>
          <p:cNvGrpSpPr/>
          <p:nvPr/>
        </p:nvGrpSpPr>
        <p:grpSpPr>
          <a:xfrm>
            <a:off x="4547936" y="132980"/>
            <a:ext cx="4211054" cy="4668804"/>
            <a:chOff x="2515478" y="-2440738"/>
            <a:chExt cx="5240702" cy="5399801"/>
          </a:xfrm>
        </p:grpSpPr>
        <p:sp>
          <p:nvSpPr>
            <p:cNvPr id="8" name="Rectangle 7">
              <a:extLst>
                <a:ext uri="{FF2B5EF4-FFF2-40B4-BE49-F238E27FC236}">
                  <a16:creationId xmlns:a16="http://schemas.microsoft.com/office/drawing/2014/main" id="{C4CDED46-FA18-6C43-B6B1-050B43571CAF}"/>
                </a:ext>
              </a:extLst>
            </p:cNvPr>
            <p:cNvSpPr/>
            <p:nvPr/>
          </p:nvSpPr>
          <p:spPr>
            <a:xfrm>
              <a:off x="2515478" y="-2440738"/>
              <a:ext cx="5240702" cy="5399801"/>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defTabSz="685800">
                <a:buClrTx/>
              </a:pPr>
              <a:endParaRPr lang="en-VN" sz="1350" kern="1200">
                <a:solidFill>
                  <a:prstClr val="black"/>
                </a:solidFill>
                <a:latin typeface="Calibri" panose="020F0502020204030204"/>
              </a:endParaRPr>
            </a:p>
          </p:txBody>
        </p:sp>
        <p:cxnSp>
          <p:nvCxnSpPr>
            <p:cNvPr id="9" name="Straight Connector 8">
              <a:extLst>
                <a:ext uri="{FF2B5EF4-FFF2-40B4-BE49-F238E27FC236}">
                  <a16:creationId xmlns:a16="http://schemas.microsoft.com/office/drawing/2014/main" id="{44031604-97DB-AC4C-96BD-EE93D37E4D50}"/>
                </a:ext>
              </a:extLst>
            </p:cNvPr>
            <p:cNvCxnSpPr>
              <a:cxnSpLocks/>
            </p:cNvCxnSpPr>
            <p:nvPr/>
          </p:nvCxnSpPr>
          <p:spPr>
            <a:xfrm>
              <a:off x="2703678" y="-1693957"/>
              <a:ext cx="4992609" cy="0"/>
            </a:xfrm>
            <a:prstGeom prst="line">
              <a:avLst/>
            </a:prstGeom>
          </p:spPr>
          <p:style>
            <a:lnRef idx="1">
              <a:schemeClr val="dk1"/>
            </a:lnRef>
            <a:fillRef idx="0">
              <a:schemeClr val="dk1"/>
            </a:fillRef>
            <a:effectRef idx="0">
              <a:schemeClr val="dk1"/>
            </a:effectRef>
            <a:fontRef idx="minor">
              <a:schemeClr val="tx1"/>
            </a:fontRef>
          </p:style>
        </p:cxnSp>
        <p:cxnSp>
          <p:nvCxnSpPr>
            <p:cNvPr id="10" name="Straight Connector 9">
              <a:extLst>
                <a:ext uri="{FF2B5EF4-FFF2-40B4-BE49-F238E27FC236}">
                  <a16:creationId xmlns:a16="http://schemas.microsoft.com/office/drawing/2014/main" id="{7A322E13-C1AC-3948-8827-EA8912ED79AA}"/>
                </a:ext>
              </a:extLst>
            </p:cNvPr>
            <p:cNvCxnSpPr>
              <a:cxnSpLocks/>
            </p:cNvCxnSpPr>
            <p:nvPr/>
          </p:nvCxnSpPr>
          <p:spPr>
            <a:xfrm>
              <a:off x="2733625" y="-1241595"/>
              <a:ext cx="4992609" cy="0"/>
            </a:xfrm>
            <a:prstGeom prst="line">
              <a:avLst/>
            </a:prstGeom>
          </p:spPr>
          <p:style>
            <a:lnRef idx="1">
              <a:schemeClr val="dk1"/>
            </a:lnRef>
            <a:fillRef idx="0">
              <a:schemeClr val="dk1"/>
            </a:fillRef>
            <a:effectRef idx="0">
              <a:schemeClr val="dk1"/>
            </a:effectRef>
            <a:fontRef idx="minor">
              <a:schemeClr val="tx1"/>
            </a:fontRef>
          </p:style>
        </p:cxnSp>
        <p:cxnSp>
          <p:nvCxnSpPr>
            <p:cNvPr id="11" name="Straight Connector 10">
              <a:extLst>
                <a:ext uri="{FF2B5EF4-FFF2-40B4-BE49-F238E27FC236}">
                  <a16:creationId xmlns:a16="http://schemas.microsoft.com/office/drawing/2014/main" id="{9CE333E5-0C97-DE4C-AFE1-549B8FCEB479}"/>
                </a:ext>
              </a:extLst>
            </p:cNvPr>
            <p:cNvCxnSpPr>
              <a:cxnSpLocks/>
            </p:cNvCxnSpPr>
            <p:nvPr/>
          </p:nvCxnSpPr>
          <p:spPr>
            <a:xfrm>
              <a:off x="2733625" y="-755317"/>
              <a:ext cx="4992609" cy="0"/>
            </a:xfrm>
            <a:prstGeom prst="line">
              <a:avLst/>
            </a:prstGeom>
          </p:spPr>
          <p:style>
            <a:lnRef idx="1">
              <a:schemeClr val="dk1"/>
            </a:lnRef>
            <a:fillRef idx="0">
              <a:schemeClr val="dk1"/>
            </a:fillRef>
            <a:effectRef idx="0">
              <a:schemeClr val="dk1"/>
            </a:effectRef>
            <a:fontRef idx="minor">
              <a:schemeClr val="tx1"/>
            </a:fontRef>
          </p:style>
        </p:cxnSp>
        <p:cxnSp>
          <p:nvCxnSpPr>
            <p:cNvPr id="12" name="Straight Connector 11">
              <a:extLst>
                <a:ext uri="{FF2B5EF4-FFF2-40B4-BE49-F238E27FC236}">
                  <a16:creationId xmlns:a16="http://schemas.microsoft.com/office/drawing/2014/main" id="{A40D53A8-3C54-BB4F-ABFA-F3E88620BA24}"/>
                </a:ext>
              </a:extLst>
            </p:cNvPr>
            <p:cNvCxnSpPr>
              <a:cxnSpLocks/>
            </p:cNvCxnSpPr>
            <p:nvPr/>
          </p:nvCxnSpPr>
          <p:spPr>
            <a:xfrm>
              <a:off x="2733624" y="186262"/>
              <a:ext cx="4992609" cy="0"/>
            </a:xfrm>
            <a:prstGeom prst="line">
              <a:avLst/>
            </a:prstGeom>
          </p:spPr>
          <p:style>
            <a:lnRef idx="1">
              <a:schemeClr val="dk1"/>
            </a:lnRef>
            <a:fillRef idx="0">
              <a:schemeClr val="dk1"/>
            </a:fillRef>
            <a:effectRef idx="0">
              <a:schemeClr val="dk1"/>
            </a:effectRef>
            <a:fontRef idx="minor">
              <a:schemeClr val="tx1"/>
            </a:fontRef>
          </p:style>
        </p:cxnSp>
        <p:cxnSp>
          <p:nvCxnSpPr>
            <p:cNvPr id="13" name="Straight Connector 12">
              <a:extLst>
                <a:ext uri="{FF2B5EF4-FFF2-40B4-BE49-F238E27FC236}">
                  <a16:creationId xmlns:a16="http://schemas.microsoft.com/office/drawing/2014/main" id="{76E1F191-F047-644A-B082-14A2CB47A262}"/>
                </a:ext>
              </a:extLst>
            </p:cNvPr>
            <p:cNvCxnSpPr>
              <a:cxnSpLocks/>
            </p:cNvCxnSpPr>
            <p:nvPr/>
          </p:nvCxnSpPr>
          <p:spPr>
            <a:xfrm>
              <a:off x="2733625" y="1155670"/>
              <a:ext cx="4992609" cy="0"/>
            </a:xfrm>
            <a:prstGeom prst="line">
              <a:avLst/>
            </a:prstGeom>
          </p:spPr>
          <p:style>
            <a:lnRef idx="1">
              <a:schemeClr val="dk1"/>
            </a:lnRef>
            <a:fillRef idx="0">
              <a:schemeClr val="dk1"/>
            </a:fillRef>
            <a:effectRef idx="0">
              <a:schemeClr val="dk1"/>
            </a:effectRef>
            <a:fontRef idx="minor">
              <a:schemeClr val="tx1"/>
            </a:fontRef>
          </p:style>
        </p:cxnSp>
        <p:cxnSp>
          <p:nvCxnSpPr>
            <p:cNvPr id="14" name="Straight Connector 13">
              <a:extLst>
                <a:ext uri="{FF2B5EF4-FFF2-40B4-BE49-F238E27FC236}">
                  <a16:creationId xmlns:a16="http://schemas.microsoft.com/office/drawing/2014/main" id="{63D6AC49-B2CA-1C4A-A602-0BD6D95D9087}"/>
                </a:ext>
              </a:extLst>
            </p:cNvPr>
            <p:cNvCxnSpPr>
              <a:cxnSpLocks/>
            </p:cNvCxnSpPr>
            <p:nvPr/>
          </p:nvCxnSpPr>
          <p:spPr>
            <a:xfrm>
              <a:off x="2748597" y="1596294"/>
              <a:ext cx="4992609" cy="0"/>
            </a:xfrm>
            <a:prstGeom prst="line">
              <a:avLst/>
            </a:prstGeom>
          </p:spPr>
          <p:style>
            <a:lnRef idx="1">
              <a:schemeClr val="dk1"/>
            </a:lnRef>
            <a:fillRef idx="0">
              <a:schemeClr val="dk1"/>
            </a:fillRef>
            <a:effectRef idx="0">
              <a:schemeClr val="dk1"/>
            </a:effectRef>
            <a:fontRef idx="minor">
              <a:schemeClr val="tx1"/>
            </a:fontRef>
          </p:style>
        </p:cxnSp>
        <p:cxnSp>
          <p:nvCxnSpPr>
            <p:cNvPr id="15" name="Straight Connector 14">
              <a:extLst>
                <a:ext uri="{FF2B5EF4-FFF2-40B4-BE49-F238E27FC236}">
                  <a16:creationId xmlns:a16="http://schemas.microsoft.com/office/drawing/2014/main" id="{2BD55806-21B8-1C46-9CAA-8BF296F63CF8}"/>
                </a:ext>
              </a:extLst>
            </p:cNvPr>
            <p:cNvCxnSpPr>
              <a:cxnSpLocks/>
            </p:cNvCxnSpPr>
            <p:nvPr/>
          </p:nvCxnSpPr>
          <p:spPr>
            <a:xfrm>
              <a:off x="2748597" y="2084537"/>
              <a:ext cx="4992609" cy="0"/>
            </a:xfrm>
            <a:prstGeom prst="line">
              <a:avLst/>
            </a:prstGeom>
          </p:spPr>
          <p:style>
            <a:lnRef idx="1">
              <a:schemeClr val="dk1"/>
            </a:lnRef>
            <a:fillRef idx="0">
              <a:schemeClr val="dk1"/>
            </a:fillRef>
            <a:effectRef idx="0">
              <a:schemeClr val="dk1"/>
            </a:effectRef>
            <a:fontRef idx="minor">
              <a:schemeClr val="tx1"/>
            </a:fontRef>
          </p:style>
        </p:cxnSp>
        <p:cxnSp>
          <p:nvCxnSpPr>
            <p:cNvPr id="16" name="Straight Connector 15">
              <a:extLst>
                <a:ext uri="{FF2B5EF4-FFF2-40B4-BE49-F238E27FC236}">
                  <a16:creationId xmlns:a16="http://schemas.microsoft.com/office/drawing/2014/main" id="{70B71D93-403C-2A4D-8C2B-F9FCD1294844}"/>
                </a:ext>
              </a:extLst>
            </p:cNvPr>
            <p:cNvCxnSpPr>
              <a:cxnSpLocks/>
            </p:cNvCxnSpPr>
            <p:nvPr/>
          </p:nvCxnSpPr>
          <p:spPr>
            <a:xfrm>
              <a:off x="2763570" y="2518199"/>
              <a:ext cx="4992609" cy="0"/>
            </a:xfrm>
            <a:prstGeom prst="line">
              <a:avLst/>
            </a:prstGeom>
          </p:spPr>
          <p:style>
            <a:lnRef idx="1">
              <a:schemeClr val="dk1"/>
            </a:lnRef>
            <a:fillRef idx="0">
              <a:schemeClr val="dk1"/>
            </a:fillRef>
            <a:effectRef idx="0">
              <a:schemeClr val="dk1"/>
            </a:effectRef>
            <a:fontRef idx="minor">
              <a:schemeClr val="tx1"/>
            </a:fontRef>
          </p:style>
        </p:cxnSp>
        <p:cxnSp>
          <p:nvCxnSpPr>
            <p:cNvPr id="18" name="Straight Connector 17">
              <a:extLst>
                <a:ext uri="{FF2B5EF4-FFF2-40B4-BE49-F238E27FC236}">
                  <a16:creationId xmlns:a16="http://schemas.microsoft.com/office/drawing/2014/main" id="{88E0503E-9752-3542-B91F-250F6F2C10CE}"/>
                </a:ext>
              </a:extLst>
            </p:cNvPr>
            <p:cNvCxnSpPr>
              <a:cxnSpLocks/>
            </p:cNvCxnSpPr>
            <p:nvPr/>
          </p:nvCxnSpPr>
          <p:spPr>
            <a:xfrm>
              <a:off x="2763570" y="-293818"/>
              <a:ext cx="4992609" cy="0"/>
            </a:xfrm>
            <a:prstGeom prst="line">
              <a:avLst/>
            </a:prstGeom>
          </p:spPr>
          <p:style>
            <a:lnRef idx="1">
              <a:schemeClr val="dk1"/>
            </a:lnRef>
            <a:fillRef idx="0">
              <a:schemeClr val="dk1"/>
            </a:fillRef>
            <a:effectRef idx="0">
              <a:schemeClr val="dk1"/>
            </a:effectRef>
            <a:fontRef idx="minor">
              <a:schemeClr val="tx1"/>
            </a:fontRef>
          </p:style>
        </p:cxnSp>
        <p:cxnSp>
          <p:nvCxnSpPr>
            <p:cNvPr id="19" name="Straight Connector 18">
              <a:extLst>
                <a:ext uri="{FF2B5EF4-FFF2-40B4-BE49-F238E27FC236}">
                  <a16:creationId xmlns:a16="http://schemas.microsoft.com/office/drawing/2014/main" id="{26EDE1F0-6783-3944-9237-C3ECBF79B3D6}"/>
                </a:ext>
              </a:extLst>
            </p:cNvPr>
            <p:cNvCxnSpPr>
              <a:cxnSpLocks/>
            </p:cNvCxnSpPr>
            <p:nvPr/>
          </p:nvCxnSpPr>
          <p:spPr>
            <a:xfrm>
              <a:off x="2748597" y="675590"/>
              <a:ext cx="4992609" cy="0"/>
            </a:xfrm>
            <a:prstGeom prst="line">
              <a:avLst/>
            </a:prstGeom>
          </p:spPr>
          <p:style>
            <a:lnRef idx="1">
              <a:schemeClr val="dk1"/>
            </a:lnRef>
            <a:fillRef idx="0">
              <a:schemeClr val="dk1"/>
            </a:fillRef>
            <a:effectRef idx="0">
              <a:schemeClr val="dk1"/>
            </a:effectRef>
            <a:fontRef idx="minor">
              <a:schemeClr val="tx1"/>
            </a:fontRef>
          </p:style>
        </p:cxnSp>
      </p:grpSp>
      <p:sp>
        <p:nvSpPr>
          <p:cNvPr id="12292" name="TextBox 4">
            <a:extLst>
              <a:ext uri="{FF2B5EF4-FFF2-40B4-BE49-F238E27FC236}">
                <a16:creationId xmlns:a16="http://schemas.microsoft.com/office/drawing/2014/main" id="{348237D0-C7FE-42A5-BD95-A5BA8721911E}"/>
              </a:ext>
            </a:extLst>
          </p:cNvPr>
          <p:cNvSpPr txBox="1">
            <a:spLocks noChangeArrowheads="1"/>
          </p:cNvSpPr>
          <p:nvPr/>
        </p:nvSpPr>
        <p:spPr bwMode="auto">
          <a:xfrm>
            <a:off x="4587454" y="389943"/>
            <a:ext cx="4186990" cy="3781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defTabSz="685800">
              <a:lnSpc>
                <a:spcPct val="150000"/>
              </a:lnSpc>
              <a:buClrTx/>
            </a:pPr>
            <a:r>
              <a:rPr lang="en-US" altLang="vi-VN" sz="1800" kern="1200" dirty="0" err="1">
                <a:solidFill>
                  <a:srgbClr val="002060"/>
                </a:solidFill>
                <a:latin typeface="Times New Roman" panose="02020603050405020304" pitchFamily="18" charset="0"/>
                <a:ea typeface="+mn-ea"/>
                <a:cs typeface="Times New Roman" panose="02020603050405020304" pitchFamily="18" charset="0"/>
              </a:rPr>
              <a:t>Sếch</a:t>
            </a:r>
            <a:r>
              <a:rPr lang="en-US" altLang="vi-VN" sz="1800" kern="1200" dirty="0">
                <a:solidFill>
                  <a:srgbClr val="002060"/>
                </a:solidFill>
                <a:latin typeface="Times New Roman" panose="02020603050405020304" pitchFamily="18" charset="0"/>
                <a:ea typeface="+mn-ea"/>
                <a:cs typeface="Times New Roman" panose="02020603050405020304" pitchFamily="18" charset="0"/>
              </a:rPr>
              <a:t> – </a:t>
            </a:r>
            <a:r>
              <a:rPr lang="en-US" altLang="vi-VN" sz="1800" kern="1200" dirty="0" err="1">
                <a:solidFill>
                  <a:srgbClr val="002060"/>
                </a:solidFill>
                <a:latin typeface="Times New Roman" panose="02020603050405020304" pitchFamily="18" charset="0"/>
                <a:ea typeface="+mn-ea"/>
                <a:cs typeface="Times New Roman" panose="02020603050405020304" pitchFamily="18" charset="0"/>
              </a:rPr>
              <a:t>Xpia</a:t>
            </a:r>
            <a:r>
              <a:rPr lang="en-US" altLang="vi-VN" sz="1800" kern="1200" dirty="0">
                <a:solidFill>
                  <a:srgbClr val="002060"/>
                </a:solidFill>
                <a:latin typeface="Times New Roman" panose="02020603050405020304" pitchFamily="18" charset="0"/>
                <a:ea typeface="+mn-ea"/>
                <a:cs typeface="Times New Roman" panose="02020603050405020304" pitchFamily="18" charset="0"/>
              </a:rPr>
              <a:t>: </a:t>
            </a:r>
            <a:r>
              <a:rPr lang="en-US" altLang="vi-VN" sz="1800" kern="1200" dirty="0" err="1">
                <a:solidFill>
                  <a:srgbClr val="002060"/>
                </a:solidFill>
                <a:latin typeface="Times New Roman" panose="02020603050405020304" pitchFamily="18" charset="0"/>
                <a:ea typeface="+mn-ea"/>
                <a:cs typeface="Times New Roman" panose="02020603050405020304" pitchFamily="18" charset="0"/>
              </a:rPr>
              <a:t>Ông</a:t>
            </a:r>
            <a:r>
              <a:rPr lang="en-US" altLang="vi-VN" sz="1800" kern="1200" dirty="0">
                <a:solidFill>
                  <a:srgbClr val="002060"/>
                </a:solidFill>
                <a:latin typeface="Times New Roman" panose="02020603050405020304" pitchFamily="18" charset="0"/>
                <a:ea typeface="+mn-ea"/>
                <a:cs typeface="Times New Roman" panose="02020603050405020304" pitchFamily="18" charset="0"/>
              </a:rPr>
              <a:t> </a:t>
            </a:r>
            <a:r>
              <a:rPr lang="vi-VN" altLang="vi-VN" sz="1800" kern="1200" dirty="0" err="1">
                <a:solidFill>
                  <a:srgbClr val="002060"/>
                </a:solidFill>
                <a:latin typeface="Times New Roman" panose="02020603050405020304" pitchFamily="18" charset="0"/>
                <a:ea typeface="+mn-ea"/>
                <a:cs typeface="Times New Roman" panose="02020603050405020304" pitchFamily="18" charset="0"/>
              </a:rPr>
              <a:t>là</a:t>
            </a:r>
            <a:r>
              <a:rPr lang="vi-VN" altLang="vi-VN" sz="1800" kern="1200" dirty="0">
                <a:solidFill>
                  <a:srgbClr val="002060"/>
                </a:solidFill>
                <a:latin typeface="Times New Roman" panose="02020603050405020304" pitchFamily="18" charset="0"/>
                <a:ea typeface="+mn-ea"/>
                <a:cs typeface="Times New Roman" panose="02020603050405020304" pitchFamily="18" charset="0"/>
              </a:rPr>
              <a:t> </a:t>
            </a:r>
            <a:r>
              <a:rPr lang="vi-VN" altLang="vi-VN" sz="1800" kern="1200" dirty="0" err="1">
                <a:solidFill>
                  <a:srgbClr val="002060"/>
                </a:solidFill>
                <a:latin typeface="Times New Roman" panose="02020603050405020304" pitchFamily="18" charset="0"/>
                <a:ea typeface="+mn-ea"/>
                <a:cs typeface="Times New Roman" panose="02020603050405020304" pitchFamily="18" charset="0"/>
              </a:rPr>
              <a:t>một</a:t>
            </a:r>
            <a:r>
              <a:rPr lang="vi-VN" altLang="vi-VN" sz="1800" kern="1200" dirty="0">
                <a:solidFill>
                  <a:srgbClr val="002060"/>
                </a:solidFill>
                <a:latin typeface="Times New Roman" panose="02020603050405020304" pitchFamily="18" charset="0"/>
                <a:ea typeface="+mn-ea"/>
                <a:cs typeface="Times New Roman" panose="02020603050405020304" pitchFamily="18" charset="0"/>
              </a:rPr>
              <a:t> </a:t>
            </a:r>
            <a:r>
              <a:rPr lang="vi-VN" altLang="vi-VN" sz="1800" kern="1200" dirty="0" err="1">
                <a:solidFill>
                  <a:srgbClr val="002060"/>
                </a:solidFill>
                <a:latin typeface="Times New Roman" panose="02020603050405020304" pitchFamily="18" charset="0"/>
                <a:ea typeface="+mn-ea"/>
                <a:cs typeface="Times New Roman" panose="02020603050405020304" pitchFamily="18" charset="0"/>
              </a:rPr>
              <a:t>nhà</a:t>
            </a:r>
            <a:r>
              <a:rPr lang="vi-VN" altLang="vi-VN" sz="1800" kern="1200" dirty="0">
                <a:solidFill>
                  <a:srgbClr val="002060"/>
                </a:solidFill>
                <a:latin typeface="Times New Roman" panose="02020603050405020304" pitchFamily="18" charset="0"/>
                <a:ea typeface="+mn-ea"/>
                <a:cs typeface="Times New Roman" panose="02020603050405020304" pitchFamily="18" charset="0"/>
              </a:rPr>
              <a:t> văn </a:t>
            </a:r>
            <a:r>
              <a:rPr lang="vi-VN" altLang="vi-VN" sz="1800" kern="1200" dirty="0" err="1">
                <a:solidFill>
                  <a:srgbClr val="002060"/>
                </a:solidFill>
                <a:latin typeface="Times New Roman" panose="02020603050405020304" pitchFamily="18" charset="0"/>
                <a:ea typeface="+mn-ea"/>
                <a:cs typeface="Times New Roman" panose="02020603050405020304" pitchFamily="18" charset="0"/>
              </a:rPr>
              <a:t>và</a:t>
            </a:r>
            <a:r>
              <a:rPr lang="vi-VN" altLang="vi-VN" sz="1800" kern="1200" dirty="0">
                <a:solidFill>
                  <a:srgbClr val="002060"/>
                </a:solidFill>
                <a:latin typeface="Times New Roman" panose="02020603050405020304" pitchFamily="18" charset="0"/>
                <a:ea typeface="+mn-ea"/>
                <a:cs typeface="Times New Roman" panose="02020603050405020304" pitchFamily="18" charset="0"/>
              </a:rPr>
              <a:t> </a:t>
            </a:r>
            <a:r>
              <a:rPr lang="vi-VN" altLang="vi-VN" sz="1800" kern="1200" dirty="0" err="1">
                <a:solidFill>
                  <a:srgbClr val="002060"/>
                </a:solidFill>
                <a:latin typeface="Times New Roman" panose="02020603050405020304" pitchFamily="18" charset="0"/>
                <a:ea typeface="+mn-ea"/>
                <a:cs typeface="Times New Roman" panose="02020603050405020304" pitchFamily="18" charset="0"/>
              </a:rPr>
              <a:t>nhà</a:t>
            </a:r>
            <a:r>
              <a:rPr lang="vi-VN" altLang="vi-VN" sz="1800" kern="1200" dirty="0">
                <a:solidFill>
                  <a:srgbClr val="002060"/>
                </a:solidFill>
                <a:latin typeface="Times New Roman" panose="02020603050405020304" pitchFamily="18" charset="0"/>
                <a:ea typeface="+mn-ea"/>
                <a:cs typeface="Times New Roman" panose="02020603050405020304" pitchFamily="18" charset="0"/>
              </a:rPr>
              <a:t> </a:t>
            </a:r>
            <a:r>
              <a:rPr lang="vi-VN" altLang="vi-VN" sz="1800" kern="1200" dirty="0" err="1">
                <a:solidFill>
                  <a:srgbClr val="002060"/>
                </a:solidFill>
                <a:latin typeface="Times New Roman" panose="02020603050405020304" pitchFamily="18" charset="0"/>
                <a:ea typeface="+mn-ea"/>
                <a:cs typeface="Times New Roman" panose="02020603050405020304" pitchFamily="18" charset="0"/>
              </a:rPr>
              <a:t>viết</a:t>
            </a:r>
            <a:r>
              <a:rPr lang="vi-VN" altLang="vi-VN" sz="1800" kern="1200" dirty="0">
                <a:solidFill>
                  <a:srgbClr val="002060"/>
                </a:solidFill>
                <a:latin typeface="Times New Roman" panose="02020603050405020304" pitchFamily="18" charset="0"/>
                <a:ea typeface="+mn-ea"/>
                <a:cs typeface="Times New Roman" panose="02020603050405020304" pitchFamily="18" charset="0"/>
              </a:rPr>
              <a:t> </a:t>
            </a:r>
            <a:r>
              <a:rPr lang="vi-VN" altLang="vi-VN" sz="1800" kern="1200" dirty="0" err="1">
                <a:solidFill>
                  <a:srgbClr val="002060"/>
                </a:solidFill>
                <a:latin typeface="Times New Roman" panose="02020603050405020304" pitchFamily="18" charset="0"/>
                <a:ea typeface="+mn-ea"/>
                <a:cs typeface="Times New Roman" panose="02020603050405020304" pitchFamily="18" charset="0"/>
              </a:rPr>
              <a:t>kịch</a:t>
            </a:r>
            <a:r>
              <a:rPr lang="vi-VN" altLang="vi-VN" sz="1800" kern="1200" dirty="0">
                <a:solidFill>
                  <a:srgbClr val="002060"/>
                </a:solidFill>
                <a:latin typeface="Times New Roman" panose="02020603050405020304" pitchFamily="18" charset="0"/>
                <a:ea typeface="+mn-ea"/>
                <a:cs typeface="Times New Roman" panose="02020603050405020304" pitchFamily="18" charset="0"/>
              </a:rPr>
              <a:t> Anh, </a:t>
            </a:r>
            <a:r>
              <a:rPr lang="vi-VN" altLang="vi-VN" sz="1800" kern="1200" dirty="0" err="1">
                <a:solidFill>
                  <a:srgbClr val="002060"/>
                </a:solidFill>
                <a:latin typeface="Times New Roman" panose="02020603050405020304" pitchFamily="18" charset="0"/>
                <a:ea typeface="+mn-ea"/>
                <a:cs typeface="Times New Roman" panose="02020603050405020304" pitchFamily="18" charset="0"/>
              </a:rPr>
              <a:t>được</a:t>
            </a:r>
            <a:r>
              <a:rPr lang="vi-VN" altLang="vi-VN" sz="1800" kern="1200" dirty="0">
                <a:solidFill>
                  <a:srgbClr val="002060"/>
                </a:solidFill>
                <a:latin typeface="Times New Roman" panose="02020603050405020304" pitchFamily="18" charset="0"/>
                <a:ea typeface="+mn-ea"/>
                <a:cs typeface="Times New Roman" panose="02020603050405020304" pitchFamily="18" charset="0"/>
              </a:rPr>
              <a:t> coi </a:t>
            </a:r>
            <a:r>
              <a:rPr lang="vi-VN" altLang="vi-VN" sz="1800" kern="1200" dirty="0" err="1">
                <a:solidFill>
                  <a:srgbClr val="002060"/>
                </a:solidFill>
                <a:latin typeface="Times New Roman" panose="02020603050405020304" pitchFamily="18" charset="0"/>
                <a:ea typeface="+mn-ea"/>
                <a:cs typeface="Times New Roman" panose="02020603050405020304" pitchFamily="18" charset="0"/>
              </a:rPr>
              <a:t>là</a:t>
            </a:r>
            <a:r>
              <a:rPr lang="vi-VN" altLang="vi-VN" sz="1800" kern="1200" dirty="0">
                <a:solidFill>
                  <a:srgbClr val="002060"/>
                </a:solidFill>
                <a:latin typeface="Times New Roman" panose="02020603050405020304" pitchFamily="18" charset="0"/>
                <a:ea typeface="+mn-ea"/>
                <a:cs typeface="Times New Roman" panose="02020603050405020304" pitchFamily="18" charset="0"/>
              </a:rPr>
              <a:t> </a:t>
            </a:r>
            <a:r>
              <a:rPr lang="vi-VN" altLang="vi-VN" sz="1800" kern="1200" dirty="0" err="1">
                <a:solidFill>
                  <a:srgbClr val="002060"/>
                </a:solidFill>
                <a:latin typeface="Times New Roman" panose="02020603050405020304" pitchFamily="18" charset="0"/>
                <a:ea typeface="+mn-ea"/>
                <a:cs typeface="Times New Roman" panose="02020603050405020304" pitchFamily="18" charset="0"/>
              </a:rPr>
              <a:t>nhà</a:t>
            </a:r>
            <a:r>
              <a:rPr lang="vi-VN" altLang="vi-VN" sz="1800" kern="1200" dirty="0">
                <a:solidFill>
                  <a:srgbClr val="002060"/>
                </a:solidFill>
                <a:latin typeface="Times New Roman" panose="02020603050405020304" pitchFamily="18" charset="0"/>
                <a:ea typeface="+mn-ea"/>
                <a:cs typeface="Times New Roman" panose="02020603050405020304" pitchFamily="18" charset="0"/>
              </a:rPr>
              <a:t> văn </a:t>
            </a:r>
            <a:r>
              <a:rPr lang="vi-VN" altLang="vi-VN" sz="1800" kern="1200" dirty="0" err="1">
                <a:solidFill>
                  <a:srgbClr val="002060"/>
                </a:solidFill>
                <a:latin typeface="Times New Roman" panose="02020603050405020304" pitchFamily="18" charset="0"/>
                <a:ea typeface="+mn-ea"/>
                <a:cs typeface="Times New Roman" panose="02020603050405020304" pitchFamily="18" charset="0"/>
              </a:rPr>
              <a:t>vĩ</a:t>
            </a:r>
            <a:r>
              <a:rPr lang="vi-VN" altLang="vi-VN" sz="1800" kern="1200" dirty="0">
                <a:solidFill>
                  <a:srgbClr val="002060"/>
                </a:solidFill>
                <a:latin typeface="Times New Roman" panose="02020603050405020304" pitchFamily="18" charset="0"/>
                <a:ea typeface="+mn-ea"/>
                <a:cs typeface="Times New Roman" panose="02020603050405020304" pitchFamily="18" charset="0"/>
              </a:rPr>
              <a:t> </a:t>
            </a:r>
            <a:r>
              <a:rPr lang="vi-VN" altLang="vi-VN" sz="1800" kern="1200" dirty="0" err="1">
                <a:solidFill>
                  <a:srgbClr val="002060"/>
                </a:solidFill>
                <a:latin typeface="Times New Roman" panose="02020603050405020304" pitchFamily="18" charset="0"/>
                <a:ea typeface="+mn-ea"/>
                <a:cs typeface="Times New Roman" panose="02020603050405020304" pitchFamily="18" charset="0"/>
              </a:rPr>
              <a:t>đại</a:t>
            </a:r>
            <a:r>
              <a:rPr lang="vi-VN" altLang="vi-VN" sz="1800" kern="1200" dirty="0">
                <a:solidFill>
                  <a:srgbClr val="002060"/>
                </a:solidFill>
                <a:latin typeface="Times New Roman" panose="02020603050405020304" pitchFamily="18" charset="0"/>
                <a:ea typeface="+mn-ea"/>
                <a:cs typeface="Times New Roman" panose="02020603050405020304" pitchFamily="18" charset="0"/>
              </a:rPr>
              <a:t> </a:t>
            </a:r>
            <a:r>
              <a:rPr lang="vi-VN" altLang="vi-VN" sz="1800" kern="1200" dirty="0" err="1">
                <a:solidFill>
                  <a:srgbClr val="002060"/>
                </a:solidFill>
                <a:latin typeface="Times New Roman" panose="02020603050405020304" pitchFamily="18" charset="0"/>
                <a:ea typeface="+mn-ea"/>
                <a:cs typeface="Times New Roman" panose="02020603050405020304" pitchFamily="18" charset="0"/>
              </a:rPr>
              <a:t>nhất</a:t>
            </a:r>
            <a:r>
              <a:rPr lang="vi-VN" altLang="vi-VN" sz="1800" kern="1200" dirty="0">
                <a:solidFill>
                  <a:srgbClr val="002060"/>
                </a:solidFill>
                <a:latin typeface="Times New Roman" panose="02020603050405020304" pitchFamily="18" charset="0"/>
                <a:ea typeface="+mn-ea"/>
                <a:cs typeface="Times New Roman" panose="02020603050405020304" pitchFamily="18" charset="0"/>
              </a:rPr>
              <a:t> </a:t>
            </a:r>
            <a:r>
              <a:rPr lang="vi-VN" altLang="vi-VN" sz="1800" kern="1200" dirty="0" err="1">
                <a:solidFill>
                  <a:srgbClr val="002060"/>
                </a:solidFill>
                <a:latin typeface="Times New Roman" panose="02020603050405020304" pitchFamily="18" charset="0"/>
                <a:ea typeface="+mn-ea"/>
                <a:cs typeface="Times New Roman" panose="02020603050405020304" pitchFamily="18" charset="0"/>
              </a:rPr>
              <a:t>của</a:t>
            </a:r>
            <a:r>
              <a:rPr lang="vi-VN" altLang="vi-VN" sz="1800" kern="1200" dirty="0">
                <a:solidFill>
                  <a:srgbClr val="002060"/>
                </a:solidFill>
                <a:latin typeface="Times New Roman" panose="02020603050405020304" pitchFamily="18" charset="0"/>
                <a:ea typeface="+mn-ea"/>
                <a:cs typeface="Times New Roman" panose="02020603050405020304" pitchFamily="18" charset="0"/>
              </a:rPr>
              <a:t> Anh </a:t>
            </a:r>
            <a:r>
              <a:rPr lang="vi-VN" altLang="vi-VN" sz="1800" kern="1200" dirty="0" err="1">
                <a:solidFill>
                  <a:srgbClr val="002060"/>
                </a:solidFill>
                <a:latin typeface="Times New Roman" panose="02020603050405020304" pitchFamily="18" charset="0"/>
                <a:ea typeface="+mn-ea"/>
                <a:cs typeface="Times New Roman" panose="02020603050405020304" pitchFamily="18" charset="0"/>
              </a:rPr>
              <a:t>và</a:t>
            </a:r>
            <a:r>
              <a:rPr lang="vi-VN" altLang="vi-VN" sz="1800" kern="1200" dirty="0">
                <a:solidFill>
                  <a:srgbClr val="002060"/>
                </a:solidFill>
                <a:latin typeface="Times New Roman" panose="02020603050405020304" pitchFamily="18" charset="0"/>
                <a:ea typeface="+mn-ea"/>
                <a:cs typeface="Times New Roman" panose="02020603050405020304" pitchFamily="18" charset="0"/>
              </a:rPr>
              <a:t> </a:t>
            </a:r>
            <a:r>
              <a:rPr lang="vi-VN" altLang="vi-VN" sz="1800" kern="1200" dirty="0" err="1">
                <a:solidFill>
                  <a:srgbClr val="002060"/>
                </a:solidFill>
                <a:latin typeface="Times New Roman" panose="02020603050405020304" pitchFamily="18" charset="0"/>
                <a:ea typeface="+mn-ea"/>
                <a:cs typeface="Times New Roman" panose="02020603050405020304" pitchFamily="18" charset="0"/>
              </a:rPr>
              <a:t>là</a:t>
            </a:r>
            <a:r>
              <a:rPr lang="vi-VN" altLang="vi-VN" sz="1800" kern="1200" dirty="0">
                <a:solidFill>
                  <a:srgbClr val="002060"/>
                </a:solidFill>
                <a:latin typeface="Times New Roman" panose="02020603050405020304" pitchFamily="18" charset="0"/>
                <a:ea typeface="+mn-ea"/>
                <a:cs typeface="Times New Roman" panose="02020603050405020304" pitchFamily="18" charset="0"/>
              </a:rPr>
              <a:t> </a:t>
            </a:r>
            <a:r>
              <a:rPr lang="vi-VN" altLang="vi-VN" sz="1800" kern="1200" dirty="0" err="1">
                <a:solidFill>
                  <a:srgbClr val="002060"/>
                </a:solidFill>
                <a:latin typeface="Times New Roman" panose="02020603050405020304" pitchFamily="18" charset="0"/>
                <a:ea typeface="+mn-ea"/>
                <a:cs typeface="Times New Roman" panose="02020603050405020304" pitchFamily="18" charset="0"/>
              </a:rPr>
              <a:t>nhà</a:t>
            </a:r>
            <a:r>
              <a:rPr lang="vi-VN" altLang="vi-VN" sz="1800" kern="1200" dirty="0">
                <a:solidFill>
                  <a:srgbClr val="002060"/>
                </a:solidFill>
                <a:latin typeface="Times New Roman" panose="02020603050405020304" pitchFamily="18" charset="0"/>
                <a:ea typeface="+mn-ea"/>
                <a:cs typeface="Times New Roman" panose="02020603050405020304" pitchFamily="18" charset="0"/>
              </a:rPr>
              <a:t> </a:t>
            </a:r>
            <a:r>
              <a:rPr lang="vi-VN" altLang="vi-VN" sz="1800" kern="1200" dirty="0" err="1">
                <a:solidFill>
                  <a:srgbClr val="002060"/>
                </a:solidFill>
                <a:latin typeface="Times New Roman" panose="02020603050405020304" pitchFamily="18" charset="0"/>
                <a:ea typeface="+mn-ea"/>
                <a:cs typeface="Times New Roman" panose="02020603050405020304" pitchFamily="18" charset="0"/>
              </a:rPr>
              <a:t>viết</a:t>
            </a:r>
            <a:r>
              <a:rPr lang="vi-VN" altLang="vi-VN" sz="1800" kern="1200" dirty="0">
                <a:solidFill>
                  <a:srgbClr val="002060"/>
                </a:solidFill>
                <a:latin typeface="Times New Roman" panose="02020603050405020304" pitchFamily="18" charset="0"/>
                <a:ea typeface="+mn-ea"/>
                <a:cs typeface="Times New Roman" panose="02020603050405020304" pitchFamily="18" charset="0"/>
              </a:rPr>
              <a:t> </a:t>
            </a:r>
            <a:r>
              <a:rPr lang="vi-VN" altLang="vi-VN" sz="1800" kern="1200" dirty="0" err="1">
                <a:solidFill>
                  <a:srgbClr val="002060"/>
                </a:solidFill>
                <a:latin typeface="Times New Roman" panose="02020603050405020304" pitchFamily="18" charset="0"/>
                <a:ea typeface="+mn-ea"/>
                <a:cs typeface="Times New Roman" panose="02020603050405020304" pitchFamily="18" charset="0"/>
              </a:rPr>
              <a:t>kịch</a:t>
            </a:r>
            <a:r>
              <a:rPr lang="vi-VN" altLang="vi-VN" sz="1800" kern="1200" dirty="0">
                <a:solidFill>
                  <a:srgbClr val="002060"/>
                </a:solidFill>
                <a:latin typeface="Times New Roman" panose="02020603050405020304" pitchFamily="18" charset="0"/>
                <a:ea typeface="+mn-ea"/>
                <a:cs typeface="Times New Roman" panose="02020603050405020304" pitchFamily="18" charset="0"/>
              </a:rPr>
              <a:t> đi </a:t>
            </a:r>
            <a:r>
              <a:rPr lang="vi-VN" altLang="vi-VN" sz="1800" kern="1200" dirty="0" err="1">
                <a:solidFill>
                  <a:srgbClr val="002060"/>
                </a:solidFill>
                <a:latin typeface="Times New Roman" panose="02020603050405020304" pitchFamily="18" charset="0"/>
                <a:ea typeface="+mn-ea"/>
                <a:cs typeface="Times New Roman" panose="02020603050405020304" pitchFamily="18" charset="0"/>
              </a:rPr>
              <a:t>trước</a:t>
            </a:r>
            <a:r>
              <a:rPr lang="vi-VN" altLang="vi-VN" sz="1800" kern="1200" dirty="0">
                <a:solidFill>
                  <a:srgbClr val="002060"/>
                </a:solidFill>
                <a:latin typeface="Times New Roman" panose="02020603050405020304" pitchFamily="18" charset="0"/>
                <a:ea typeface="+mn-ea"/>
                <a:cs typeface="Times New Roman" panose="02020603050405020304" pitchFamily="18" charset="0"/>
              </a:rPr>
              <a:t> </a:t>
            </a:r>
            <a:r>
              <a:rPr lang="vi-VN" altLang="vi-VN" sz="1800" kern="1200" dirty="0" err="1">
                <a:solidFill>
                  <a:srgbClr val="002060"/>
                </a:solidFill>
                <a:latin typeface="Times New Roman" panose="02020603050405020304" pitchFamily="18" charset="0"/>
                <a:ea typeface="+mn-ea"/>
                <a:cs typeface="Times New Roman" panose="02020603050405020304" pitchFamily="18" charset="0"/>
              </a:rPr>
              <a:t>thời</a:t>
            </a:r>
            <a:r>
              <a:rPr lang="vi-VN" altLang="vi-VN" sz="1800" kern="1200" dirty="0">
                <a:solidFill>
                  <a:srgbClr val="002060"/>
                </a:solidFill>
                <a:latin typeface="Times New Roman" panose="02020603050405020304" pitchFamily="18" charset="0"/>
                <a:ea typeface="+mn-ea"/>
                <a:cs typeface="Times New Roman" panose="02020603050405020304" pitchFamily="18" charset="0"/>
              </a:rPr>
              <a:t> </a:t>
            </a:r>
            <a:r>
              <a:rPr lang="vi-VN" altLang="vi-VN" sz="1800" kern="1200" dirty="0" err="1">
                <a:solidFill>
                  <a:srgbClr val="002060"/>
                </a:solidFill>
                <a:latin typeface="Times New Roman" panose="02020603050405020304" pitchFamily="18" charset="0"/>
                <a:ea typeface="+mn-ea"/>
                <a:cs typeface="Times New Roman" panose="02020603050405020304" pitchFamily="18" charset="0"/>
              </a:rPr>
              <a:t>đại</a:t>
            </a:r>
            <a:r>
              <a:rPr lang="vi-VN" altLang="vi-VN" sz="1800" kern="1200" dirty="0">
                <a:solidFill>
                  <a:srgbClr val="002060"/>
                </a:solidFill>
                <a:latin typeface="Times New Roman" panose="02020603050405020304" pitchFamily="18" charset="0"/>
                <a:ea typeface="+mn-ea"/>
                <a:cs typeface="Times New Roman" panose="02020603050405020304" pitchFamily="18" charset="0"/>
              </a:rPr>
              <a:t>. Ông </a:t>
            </a:r>
            <a:r>
              <a:rPr lang="vi-VN" altLang="vi-VN" sz="1800" kern="1200" dirty="0" err="1">
                <a:solidFill>
                  <a:srgbClr val="002060"/>
                </a:solidFill>
                <a:latin typeface="Times New Roman" panose="02020603050405020304" pitchFamily="18" charset="0"/>
                <a:ea typeface="+mn-ea"/>
                <a:cs typeface="Times New Roman" panose="02020603050405020304" pitchFamily="18" charset="0"/>
              </a:rPr>
              <a:t>cũng</a:t>
            </a:r>
            <a:r>
              <a:rPr lang="vi-VN" altLang="vi-VN" sz="1800" kern="1200" dirty="0">
                <a:solidFill>
                  <a:srgbClr val="002060"/>
                </a:solidFill>
                <a:latin typeface="Times New Roman" panose="02020603050405020304" pitchFamily="18" charset="0"/>
                <a:ea typeface="+mn-ea"/>
                <a:cs typeface="Times New Roman" panose="02020603050405020304" pitchFamily="18" charset="0"/>
              </a:rPr>
              <a:t> </a:t>
            </a:r>
            <a:r>
              <a:rPr lang="vi-VN" altLang="vi-VN" sz="1800" kern="1200" dirty="0" err="1">
                <a:solidFill>
                  <a:srgbClr val="002060"/>
                </a:solidFill>
                <a:latin typeface="Times New Roman" panose="02020603050405020304" pitchFamily="18" charset="0"/>
                <a:ea typeface="+mn-ea"/>
                <a:cs typeface="Times New Roman" panose="02020603050405020304" pitchFamily="18" charset="0"/>
              </a:rPr>
              <a:t>được</a:t>
            </a:r>
            <a:r>
              <a:rPr lang="vi-VN" altLang="vi-VN" sz="1800" kern="1200" dirty="0">
                <a:solidFill>
                  <a:srgbClr val="002060"/>
                </a:solidFill>
                <a:latin typeface="Times New Roman" panose="02020603050405020304" pitchFamily="18" charset="0"/>
                <a:ea typeface="+mn-ea"/>
                <a:cs typeface="Times New Roman" panose="02020603050405020304" pitchFamily="18" charset="0"/>
              </a:rPr>
              <a:t> vinh danh </a:t>
            </a:r>
            <a:r>
              <a:rPr lang="vi-VN" altLang="vi-VN" sz="1800" kern="1200" dirty="0" err="1">
                <a:solidFill>
                  <a:srgbClr val="002060"/>
                </a:solidFill>
                <a:latin typeface="Times New Roman" panose="02020603050405020304" pitchFamily="18" charset="0"/>
                <a:ea typeface="+mn-ea"/>
                <a:cs typeface="Times New Roman" panose="02020603050405020304" pitchFamily="18" charset="0"/>
              </a:rPr>
              <a:t>là</a:t>
            </a:r>
            <a:r>
              <a:rPr lang="vi-VN" altLang="vi-VN" sz="1800" kern="1200" dirty="0">
                <a:solidFill>
                  <a:srgbClr val="002060"/>
                </a:solidFill>
                <a:latin typeface="Times New Roman" panose="02020603050405020304" pitchFamily="18" charset="0"/>
                <a:ea typeface="+mn-ea"/>
                <a:cs typeface="Times New Roman" panose="02020603050405020304" pitchFamily="18" charset="0"/>
              </a:rPr>
              <a:t> </a:t>
            </a:r>
            <a:r>
              <a:rPr lang="vi-VN" altLang="vi-VN" sz="1800" kern="1200" dirty="0" err="1">
                <a:solidFill>
                  <a:srgbClr val="002060"/>
                </a:solidFill>
                <a:latin typeface="Times New Roman" panose="02020603050405020304" pitchFamily="18" charset="0"/>
                <a:ea typeface="+mn-ea"/>
                <a:cs typeface="Times New Roman" panose="02020603050405020304" pitchFamily="18" charset="0"/>
              </a:rPr>
              <a:t>nhà</a:t>
            </a:r>
            <a:r>
              <a:rPr lang="vi-VN" altLang="vi-VN" sz="1800" kern="1200" dirty="0">
                <a:solidFill>
                  <a:srgbClr val="002060"/>
                </a:solidFill>
                <a:latin typeface="Times New Roman" panose="02020603050405020304" pitchFamily="18" charset="0"/>
                <a:ea typeface="+mn-ea"/>
                <a:cs typeface="Times New Roman" panose="02020603050405020304" pitchFamily="18" charset="0"/>
              </a:rPr>
              <a:t> thơ tiêu </a:t>
            </a:r>
            <a:r>
              <a:rPr lang="vi-VN" altLang="vi-VN" sz="1800" kern="1200" dirty="0" err="1">
                <a:solidFill>
                  <a:srgbClr val="002060"/>
                </a:solidFill>
                <a:latin typeface="Times New Roman" panose="02020603050405020304" pitchFamily="18" charset="0"/>
                <a:ea typeface="+mn-ea"/>
                <a:cs typeface="Times New Roman" panose="02020603050405020304" pitchFamily="18" charset="0"/>
              </a:rPr>
              <a:t>biểu</a:t>
            </a:r>
            <a:r>
              <a:rPr lang="vi-VN" altLang="vi-VN" sz="1800" kern="1200" dirty="0">
                <a:solidFill>
                  <a:srgbClr val="002060"/>
                </a:solidFill>
                <a:latin typeface="Times New Roman" panose="02020603050405020304" pitchFamily="18" charset="0"/>
                <a:ea typeface="+mn-ea"/>
                <a:cs typeface="Times New Roman" panose="02020603050405020304" pitchFamily="18" charset="0"/>
              </a:rPr>
              <a:t> </a:t>
            </a:r>
            <a:r>
              <a:rPr lang="vi-VN" altLang="vi-VN" sz="1800" kern="1200" dirty="0" err="1">
                <a:solidFill>
                  <a:srgbClr val="002060"/>
                </a:solidFill>
                <a:latin typeface="Times New Roman" panose="02020603050405020304" pitchFamily="18" charset="0"/>
                <a:ea typeface="+mn-ea"/>
                <a:cs typeface="Times New Roman" panose="02020603050405020304" pitchFamily="18" charset="0"/>
              </a:rPr>
              <a:t>của</a:t>
            </a:r>
            <a:r>
              <a:rPr lang="vi-VN" altLang="vi-VN" sz="1800" kern="1200" dirty="0">
                <a:solidFill>
                  <a:srgbClr val="002060"/>
                </a:solidFill>
                <a:latin typeface="Times New Roman" panose="02020603050405020304" pitchFamily="18" charset="0"/>
                <a:ea typeface="+mn-ea"/>
                <a:cs typeface="Times New Roman" panose="02020603050405020304" pitchFamily="18" charset="0"/>
              </a:rPr>
              <a:t> </a:t>
            </a:r>
            <a:r>
              <a:rPr lang="vi-VN" altLang="vi-VN" sz="1800" kern="1200" dirty="0" err="1">
                <a:solidFill>
                  <a:srgbClr val="002060"/>
                </a:solidFill>
                <a:latin typeface="Times New Roman" panose="02020603050405020304" pitchFamily="18" charset="0"/>
                <a:ea typeface="+mn-ea"/>
                <a:cs typeface="Times New Roman" panose="02020603050405020304" pitchFamily="18" charset="0"/>
              </a:rPr>
              <a:t>nước</a:t>
            </a:r>
            <a:r>
              <a:rPr lang="vi-VN" altLang="vi-VN" sz="1800" kern="1200" dirty="0">
                <a:solidFill>
                  <a:srgbClr val="002060"/>
                </a:solidFill>
                <a:latin typeface="Times New Roman" panose="02020603050405020304" pitchFamily="18" charset="0"/>
                <a:ea typeface="+mn-ea"/>
                <a:cs typeface="Times New Roman" panose="02020603050405020304" pitchFamily="18" charset="0"/>
              </a:rPr>
              <a:t> Anh </a:t>
            </a:r>
            <a:r>
              <a:rPr lang="vi-VN" altLang="vi-VN" sz="1800" kern="1200" dirty="0" err="1">
                <a:solidFill>
                  <a:srgbClr val="002060"/>
                </a:solidFill>
                <a:latin typeface="Times New Roman" panose="02020603050405020304" pitchFamily="18" charset="0"/>
                <a:ea typeface="+mn-ea"/>
                <a:cs typeface="Times New Roman" panose="02020603050405020304" pitchFamily="18" charset="0"/>
              </a:rPr>
              <a:t>và</a:t>
            </a:r>
            <a:r>
              <a:rPr lang="vi-VN" altLang="vi-VN" sz="1800" kern="1200" dirty="0">
                <a:solidFill>
                  <a:srgbClr val="002060"/>
                </a:solidFill>
                <a:latin typeface="Times New Roman" panose="02020603050405020304" pitchFamily="18" charset="0"/>
                <a:ea typeface="+mn-ea"/>
                <a:cs typeface="Times New Roman" panose="02020603050405020304" pitchFamily="18" charset="0"/>
              </a:rPr>
              <a:t> </a:t>
            </a:r>
            <a:r>
              <a:rPr lang="vi-VN" altLang="vi-VN" sz="1800" kern="1200" dirty="0" err="1">
                <a:solidFill>
                  <a:srgbClr val="002060"/>
                </a:solidFill>
                <a:latin typeface="Times New Roman" panose="02020603050405020304" pitchFamily="18" charset="0"/>
                <a:ea typeface="+mn-ea"/>
                <a:cs typeface="Times New Roman" panose="02020603050405020304" pitchFamily="18" charset="0"/>
              </a:rPr>
              <a:t>là</a:t>
            </a:r>
            <a:r>
              <a:rPr lang="vi-VN" altLang="vi-VN" sz="1800" kern="1200" dirty="0">
                <a:solidFill>
                  <a:srgbClr val="002060"/>
                </a:solidFill>
                <a:latin typeface="Times New Roman" panose="02020603050405020304" pitchFamily="18" charset="0"/>
                <a:ea typeface="+mn-ea"/>
                <a:cs typeface="Times New Roman" panose="02020603050405020304" pitchFamily="18" charset="0"/>
              </a:rPr>
              <a:t> "Thi </a:t>
            </a:r>
            <a:r>
              <a:rPr lang="vi-VN" altLang="vi-VN" sz="1800" kern="1200" dirty="0" err="1">
                <a:solidFill>
                  <a:srgbClr val="002060"/>
                </a:solidFill>
                <a:latin typeface="Times New Roman" panose="02020603050405020304" pitchFamily="18" charset="0"/>
                <a:ea typeface="+mn-ea"/>
                <a:cs typeface="Times New Roman" panose="02020603050405020304" pitchFamily="18" charset="0"/>
              </a:rPr>
              <a:t>sĩ</a:t>
            </a:r>
            <a:r>
              <a:rPr lang="vi-VN" altLang="vi-VN" sz="1800" kern="1200" dirty="0">
                <a:solidFill>
                  <a:srgbClr val="002060"/>
                </a:solidFill>
                <a:latin typeface="Times New Roman" panose="02020603050405020304" pitchFamily="18" charset="0"/>
                <a:ea typeface="+mn-ea"/>
                <a:cs typeface="Times New Roman" panose="02020603050405020304" pitchFamily="18" charset="0"/>
              </a:rPr>
              <a:t> </a:t>
            </a:r>
            <a:r>
              <a:rPr lang="vi-VN" altLang="vi-VN" sz="1800" kern="1200" dirty="0" err="1">
                <a:solidFill>
                  <a:srgbClr val="002060"/>
                </a:solidFill>
                <a:latin typeface="Times New Roman" panose="02020603050405020304" pitchFamily="18" charset="0"/>
                <a:ea typeface="+mn-ea"/>
                <a:cs typeface="Times New Roman" panose="02020603050405020304" pitchFamily="18" charset="0"/>
              </a:rPr>
              <a:t>của</a:t>
            </a:r>
            <a:r>
              <a:rPr lang="vi-VN" altLang="vi-VN" sz="1800" kern="1200" dirty="0">
                <a:solidFill>
                  <a:srgbClr val="002060"/>
                </a:solidFill>
                <a:latin typeface="Times New Roman" panose="02020603050405020304" pitchFamily="18" charset="0"/>
                <a:ea typeface="+mn-ea"/>
                <a:cs typeface="Times New Roman" panose="02020603050405020304" pitchFamily="18" charset="0"/>
              </a:rPr>
              <a:t> </a:t>
            </a:r>
            <a:r>
              <a:rPr lang="vi-VN" altLang="vi-VN" sz="1800" kern="1200" dirty="0" err="1">
                <a:solidFill>
                  <a:srgbClr val="002060"/>
                </a:solidFill>
                <a:latin typeface="Times New Roman" panose="02020603050405020304" pitchFamily="18" charset="0"/>
                <a:ea typeface="+mn-ea"/>
                <a:cs typeface="Times New Roman" panose="02020603050405020304" pitchFamily="18" charset="0"/>
              </a:rPr>
              <a:t>dòng</a:t>
            </a:r>
            <a:r>
              <a:rPr lang="vi-VN" altLang="vi-VN" sz="1800" kern="1200" dirty="0">
                <a:solidFill>
                  <a:srgbClr val="002060"/>
                </a:solidFill>
                <a:latin typeface="Times New Roman" panose="02020603050405020304" pitchFamily="18" charset="0"/>
                <a:ea typeface="+mn-ea"/>
                <a:cs typeface="Times New Roman" panose="02020603050405020304" pitchFamily="18" charset="0"/>
              </a:rPr>
              <a:t> sông </a:t>
            </a:r>
            <a:r>
              <a:rPr lang="vi-VN" altLang="vi-VN" sz="1800" kern="1200" dirty="0" err="1">
                <a:solidFill>
                  <a:srgbClr val="002060"/>
                </a:solidFill>
                <a:latin typeface="Times New Roman" panose="02020603050405020304" pitchFamily="18" charset="0"/>
                <a:ea typeface="+mn-ea"/>
                <a:cs typeface="Times New Roman" panose="02020603050405020304" pitchFamily="18" charset="0"/>
              </a:rPr>
              <a:t>Avon</a:t>
            </a:r>
            <a:r>
              <a:rPr lang="vi-VN" altLang="vi-VN" sz="1800" kern="1200" dirty="0">
                <a:solidFill>
                  <a:srgbClr val="002060"/>
                </a:solidFill>
                <a:latin typeface="Times New Roman" panose="02020603050405020304" pitchFamily="18" charset="0"/>
                <a:ea typeface="+mn-ea"/>
                <a:cs typeface="Times New Roman" panose="02020603050405020304" pitchFamily="18" charset="0"/>
              </a:rPr>
              <a:t>" </a:t>
            </a:r>
            <a:r>
              <a:rPr lang="vi-VN" altLang="vi-VN" sz="1800" kern="1200" dirty="0" err="1">
                <a:solidFill>
                  <a:srgbClr val="002060"/>
                </a:solidFill>
                <a:latin typeface="Times New Roman" panose="02020603050405020304" pitchFamily="18" charset="0"/>
                <a:ea typeface="+mn-ea"/>
                <a:cs typeface="Times New Roman" panose="02020603050405020304" pitchFamily="18" charset="0"/>
              </a:rPr>
              <a:t>Những</a:t>
            </a:r>
            <a:r>
              <a:rPr lang="vi-VN" altLang="vi-VN" sz="1800" kern="1200" dirty="0">
                <a:solidFill>
                  <a:srgbClr val="002060"/>
                </a:solidFill>
                <a:latin typeface="Times New Roman" panose="02020603050405020304" pitchFamily="18" charset="0"/>
                <a:ea typeface="+mn-ea"/>
                <a:cs typeface="Times New Roman" panose="02020603050405020304" pitchFamily="18" charset="0"/>
              </a:rPr>
              <a:t> </a:t>
            </a:r>
            <a:r>
              <a:rPr lang="vi-VN" altLang="vi-VN" sz="1800" kern="1200" dirty="0" err="1">
                <a:solidFill>
                  <a:srgbClr val="002060"/>
                </a:solidFill>
                <a:latin typeface="Times New Roman" panose="02020603050405020304" pitchFamily="18" charset="0"/>
                <a:ea typeface="+mn-ea"/>
                <a:cs typeface="Times New Roman" panose="02020603050405020304" pitchFamily="18" charset="0"/>
              </a:rPr>
              <a:t>vở</a:t>
            </a:r>
            <a:r>
              <a:rPr lang="vi-VN" altLang="vi-VN" sz="1800" kern="1200" dirty="0">
                <a:solidFill>
                  <a:srgbClr val="002060"/>
                </a:solidFill>
                <a:latin typeface="Times New Roman" panose="02020603050405020304" pitchFamily="18" charset="0"/>
                <a:ea typeface="+mn-ea"/>
                <a:cs typeface="Times New Roman" panose="02020603050405020304" pitchFamily="18" charset="0"/>
              </a:rPr>
              <a:t> </a:t>
            </a:r>
            <a:r>
              <a:rPr lang="vi-VN" altLang="vi-VN" sz="1800" kern="1200" dirty="0" err="1">
                <a:solidFill>
                  <a:srgbClr val="002060"/>
                </a:solidFill>
                <a:latin typeface="Times New Roman" panose="02020603050405020304" pitchFamily="18" charset="0"/>
                <a:ea typeface="+mn-ea"/>
                <a:cs typeface="Times New Roman" panose="02020603050405020304" pitchFamily="18" charset="0"/>
              </a:rPr>
              <a:t>kịch</a:t>
            </a:r>
            <a:r>
              <a:rPr lang="vi-VN" altLang="vi-VN" sz="1800" kern="1200" dirty="0">
                <a:solidFill>
                  <a:srgbClr val="002060"/>
                </a:solidFill>
                <a:latin typeface="Times New Roman" panose="02020603050405020304" pitchFamily="18" charset="0"/>
                <a:ea typeface="+mn-ea"/>
                <a:cs typeface="Times New Roman" panose="02020603050405020304" pitchFamily="18" charset="0"/>
              </a:rPr>
              <a:t> </a:t>
            </a:r>
            <a:r>
              <a:rPr lang="vi-VN" altLang="vi-VN" sz="1800" kern="1200" dirty="0" err="1">
                <a:solidFill>
                  <a:srgbClr val="002060"/>
                </a:solidFill>
                <a:latin typeface="Times New Roman" panose="02020603050405020304" pitchFamily="18" charset="0"/>
                <a:ea typeface="+mn-ea"/>
                <a:cs typeface="Times New Roman" panose="02020603050405020304" pitchFamily="18" charset="0"/>
              </a:rPr>
              <a:t>của</a:t>
            </a:r>
            <a:r>
              <a:rPr lang="vi-VN" altLang="vi-VN" sz="1800" kern="1200" dirty="0">
                <a:solidFill>
                  <a:srgbClr val="002060"/>
                </a:solidFill>
                <a:latin typeface="Times New Roman" panose="02020603050405020304" pitchFamily="18" charset="0"/>
                <a:ea typeface="+mn-ea"/>
                <a:cs typeface="Times New Roman" panose="02020603050405020304" pitchFamily="18" charset="0"/>
              </a:rPr>
              <a:t> ông </a:t>
            </a:r>
            <a:r>
              <a:rPr lang="vi-VN" altLang="vi-VN" sz="1800" kern="1200" dirty="0" err="1">
                <a:solidFill>
                  <a:srgbClr val="002060"/>
                </a:solidFill>
                <a:latin typeface="Times New Roman" panose="02020603050405020304" pitchFamily="18" charset="0"/>
                <a:ea typeface="+mn-ea"/>
                <a:cs typeface="Times New Roman" panose="02020603050405020304" pitchFamily="18" charset="0"/>
              </a:rPr>
              <a:t>đã</a:t>
            </a:r>
            <a:r>
              <a:rPr lang="vi-VN" altLang="vi-VN" sz="1800" kern="1200" dirty="0">
                <a:solidFill>
                  <a:srgbClr val="002060"/>
                </a:solidFill>
                <a:latin typeface="Times New Roman" panose="02020603050405020304" pitchFamily="18" charset="0"/>
                <a:ea typeface="+mn-ea"/>
                <a:cs typeface="Times New Roman" panose="02020603050405020304" pitchFamily="18" charset="0"/>
              </a:rPr>
              <a:t> </a:t>
            </a:r>
            <a:r>
              <a:rPr lang="vi-VN" altLang="vi-VN" sz="1800" kern="1200" dirty="0" err="1">
                <a:solidFill>
                  <a:srgbClr val="002060"/>
                </a:solidFill>
                <a:latin typeface="Times New Roman" panose="02020603050405020304" pitchFamily="18" charset="0"/>
                <a:ea typeface="+mn-ea"/>
                <a:cs typeface="Times New Roman" panose="02020603050405020304" pitchFamily="18" charset="0"/>
              </a:rPr>
              <a:t>được</a:t>
            </a:r>
            <a:r>
              <a:rPr lang="vi-VN" altLang="vi-VN" sz="1800" kern="1200" dirty="0">
                <a:solidFill>
                  <a:srgbClr val="002060"/>
                </a:solidFill>
                <a:latin typeface="Times New Roman" panose="02020603050405020304" pitchFamily="18" charset="0"/>
                <a:ea typeface="+mn-ea"/>
                <a:cs typeface="Times New Roman" panose="02020603050405020304" pitchFamily="18" charset="0"/>
              </a:rPr>
              <a:t> </a:t>
            </a:r>
            <a:r>
              <a:rPr lang="vi-VN" altLang="vi-VN" sz="1800" kern="1200" dirty="0" err="1">
                <a:solidFill>
                  <a:srgbClr val="002060"/>
                </a:solidFill>
                <a:latin typeface="Times New Roman" panose="02020603050405020304" pitchFamily="18" charset="0"/>
                <a:ea typeface="+mn-ea"/>
                <a:cs typeface="Times New Roman" panose="02020603050405020304" pitchFamily="18" charset="0"/>
              </a:rPr>
              <a:t>dịch</a:t>
            </a:r>
            <a:r>
              <a:rPr lang="vi-VN" altLang="vi-VN" sz="1800" kern="1200" dirty="0">
                <a:solidFill>
                  <a:srgbClr val="002060"/>
                </a:solidFill>
                <a:latin typeface="Times New Roman" panose="02020603050405020304" pitchFamily="18" charset="0"/>
                <a:ea typeface="+mn-ea"/>
                <a:cs typeface="Times New Roman" panose="02020603050405020304" pitchFamily="18" charset="0"/>
              </a:rPr>
              <a:t> ra </a:t>
            </a:r>
            <a:r>
              <a:rPr lang="vi-VN" altLang="vi-VN" sz="1800" kern="1200" dirty="0" err="1">
                <a:solidFill>
                  <a:srgbClr val="002060"/>
                </a:solidFill>
                <a:latin typeface="Times New Roman" panose="02020603050405020304" pitchFamily="18" charset="0"/>
                <a:ea typeface="+mn-ea"/>
                <a:cs typeface="Times New Roman" panose="02020603050405020304" pitchFamily="18" charset="0"/>
              </a:rPr>
              <a:t>thành</a:t>
            </a:r>
            <a:r>
              <a:rPr lang="vi-VN" altLang="vi-VN" sz="1800" kern="1200" dirty="0">
                <a:solidFill>
                  <a:srgbClr val="002060"/>
                </a:solidFill>
                <a:latin typeface="Times New Roman" panose="02020603050405020304" pitchFamily="18" charset="0"/>
                <a:ea typeface="+mn-ea"/>
                <a:cs typeface="Times New Roman" panose="02020603050405020304" pitchFamily="18" charset="0"/>
              </a:rPr>
              <a:t> </a:t>
            </a:r>
            <a:r>
              <a:rPr lang="vi-VN" altLang="vi-VN" sz="1800" kern="1200" dirty="0" err="1">
                <a:solidFill>
                  <a:srgbClr val="002060"/>
                </a:solidFill>
                <a:latin typeface="Times New Roman" panose="02020603050405020304" pitchFamily="18" charset="0"/>
                <a:ea typeface="+mn-ea"/>
                <a:cs typeface="Times New Roman" panose="02020603050405020304" pitchFamily="18" charset="0"/>
              </a:rPr>
              <a:t>rất</a:t>
            </a:r>
            <a:r>
              <a:rPr lang="vi-VN" altLang="vi-VN" sz="1800" kern="1200" dirty="0">
                <a:solidFill>
                  <a:srgbClr val="002060"/>
                </a:solidFill>
                <a:latin typeface="Times New Roman" panose="02020603050405020304" pitchFamily="18" charset="0"/>
                <a:ea typeface="+mn-ea"/>
                <a:cs typeface="Times New Roman" panose="02020603050405020304" pitchFamily="18" charset="0"/>
              </a:rPr>
              <a:t> </a:t>
            </a:r>
            <a:r>
              <a:rPr lang="vi-VN" altLang="vi-VN" sz="1800" kern="1200" dirty="0" err="1">
                <a:solidFill>
                  <a:srgbClr val="002060"/>
                </a:solidFill>
                <a:latin typeface="Times New Roman" panose="02020603050405020304" pitchFamily="18" charset="0"/>
                <a:ea typeface="+mn-ea"/>
                <a:cs typeface="Times New Roman" panose="02020603050405020304" pitchFamily="18" charset="0"/>
              </a:rPr>
              <a:t>nhiều</a:t>
            </a:r>
            <a:r>
              <a:rPr lang="vi-VN" altLang="vi-VN" sz="1800" kern="1200" dirty="0">
                <a:solidFill>
                  <a:srgbClr val="002060"/>
                </a:solidFill>
                <a:latin typeface="Times New Roman" panose="02020603050405020304" pitchFamily="18" charset="0"/>
                <a:ea typeface="+mn-ea"/>
                <a:cs typeface="Times New Roman" panose="02020603050405020304" pitchFamily="18" charset="0"/>
              </a:rPr>
              <a:t> ngôn </a:t>
            </a:r>
            <a:r>
              <a:rPr lang="vi-VN" altLang="vi-VN" sz="1800" kern="1200" dirty="0" err="1">
                <a:solidFill>
                  <a:srgbClr val="002060"/>
                </a:solidFill>
                <a:latin typeface="Times New Roman" panose="02020603050405020304" pitchFamily="18" charset="0"/>
                <a:ea typeface="+mn-ea"/>
                <a:cs typeface="Times New Roman" panose="02020603050405020304" pitchFamily="18" charset="0"/>
              </a:rPr>
              <a:t>ngữ</a:t>
            </a:r>
            <a:r>
              <a:rPr lang="vi-VN" altLang="vi-VN" sz="1800" kern="1200" dirty="0">
                <a:solidFill>
                  <a:srgbClr val="002060"/>
                </a:solidFill>
                <a:latin typeface="Times New Roman" panose="02020603050405020304" pitchFamily="18" charset="0"/>
                <a:ea typeface="+mn-ea"/>
                <a:cs typeface="Times New Roman" panose="02020603050405020304" pitchFamily="18" charset="0"/>
              </a:rPr>
              <a:t> </a:t>
            </a:r>
            <a:r>
              <a:rPr lang="vi-VN" altLang="vi-VN" sz="1800" kern="1200" dirty="0" err="1">
                <a:solidFill>
                  <a:srgbClr val="002060"/>
                </a:solidFill>
                <a:latin typeface="Times New Roman" panose="02020603050405020304" pitchFamily="18" charset="0"/>
                <a:ea typeface="+mn-ea"/>
                <a:cs typeface="Times New Roman" panose="02020603050405020304" pitchFamily="18" charset="0"/>
              </a:rPr>
              <a:t>lớn</a:t>
            </a:r>
            <a:r>
              <a:rPr lang="vi-VN" altLang="vi-VN" sz="1800" kern="1200" dirty="0">
                <a:solidFill>
                  <a:srgbClr val="002060"/>
                </a:solidFill>
                <a:latin typeface="Times New Roman" panose="02020603050405020304" pitchFamily="18" charset="0"/>
                <a:ea typeface="+mn-ea"/>
                <a:cs typeface="Times New Roman" panose="02020603050405020304" pitchFamily="18" charset="0"/>
              </a:rPr>
              <a:t> </a:t>
            </a:r>
            <a:r>
              <a:rPr lang="vi-VN" altLang="vi-VN" sz="1800" kern="1200" dirty="0" err="1">
                <a:solidFill>
                  <a:srgbClr val="002060"/>
                </a:solidFill>
                <a:latin typeface="Times New Roman" panose="02020603050405020304" pitchFamily="18" charset="0"/>
                <a:ea typeface="+mn-ea"/>
                <a:cs typeface="Times New Roman" panose="02020603050405020304" pitchFamily="18" charset="0"/>
              </a:rPr>
              <a:t>và</a:t>
            </a:r>
            <a:r>
              <a:rPr lang="vi-VN" altLang="vi-VN" sz="1800" kern="1200" dirty="0">
                <a:solidFill>
                  <a:srgbClr val="002060"/>
                </a:solidFill>
                <a:latin typeface="Times New Roman" panose="02020603050405020304" pitchFamily="18" charset="0"/>
                <a:ea typeface="+mn-ea"/>
                <a:cs typeface="Times New Roman" panose="02020603050405020304" pitchFamily="18" charset="0"/>
              </a:rPr>
              <a:t> </a:t>
            </a:r>
            <a:r>
              <a:rPr lang="vi-VN" altLang="vi-VN" sz="1800" kern="1200" dirty="0" err="1">
                <a:solidFill>
                  <a:srgbClr val="002060"/>
                </a:solidFill>
                <a:latin typeface="Times New Roman" panose="02020603050405020304" pitchFamily="18" charset="0"/>
                <a:ea typeface="+mn-ea"/>
                <a:cs typeface="Times New Roman" panose="02020603050405020304" pitchFamily="18" charset="0"/>
              </a:rPr>
              <a:t>được</a:t>
            </a:r>
            <a:r>
              <a:rPr lang="vi-VN" altLang="vi-VN" sz="1800" kern="1200" dirty="0">
                <a:solidFill>
                  <a:srgbClr val="002060"/>
                </a:solidFill>
                <a:latin typeface="Times New Roman" panose="02020603050405020304" pitchFamily="18" charset="0"/>
                <a:ea typeface="+mn-ea"/>
                <a:cs typeface="Times New Roman" panose="02020603050405020304" pitchFamily="18" charset="0"/>
              </a:rPr>
              <a:t> </a:t>
            </a:r>
            <a:r>
              <a:rPr lang="vi-VN" altLang="vi-VN" sz="1800" kern="1200" dirty="0" err="1">
                <a:solidFill>
                  <a:srgbClr val="002060"/>
                </a:solidFill>
                <a:latin typeface="Times New Roman" panose="02020603050405020304" pitchFamily="18" charset="0"/>
                <a:ea typeface="+mn-ea"/>
                <a:cs typeface="Times New Roman" panose="02020603050405020304" pitchFamily="18" charset="0"/>
              </a:rPr>
              <a:t>trình</a:t>
            </a:r>
            <a:r>
              <a:rPr lang="vi-VN" altLang="vi-VN" sz="1800" kern="1200" dirty="0">
                <a:solidFill>
                  <a:srgbClr val="002060"/>
                </a:solidFill>
                <a:latin typeface="Times New Roman" panose="02020603050405020304" pitchFamily="18" charset="0"/>
                <a:ea typeface="+mn-ea"/>
                <a:cs typeface="Times New Roman" panose="02020603050405020304" pitchFamily="18" charset="0"/>
              </a:rPr>
              <a:t> </a:t>
            </a:r>
            <a:r>
              <a:rPr lang="vi-VN" altLang="vi-VN" sz="1800" kern="1200" dirty="0" err="1">
                <a:solidFill>
                  <a:srgbClr val="002060"/>
                </a:solidFill>
                <a:latin typeface="Times New Roman" panose="02020603050405020304" pitchFamily="18" charset="0"/>
                <a:ea typeface="+mn-ea"/>
                <a:cs typeface="Times New Roman" panose="02020603050405020304" pitchFamily="18" charset="0"/>
              </a:rPr>
              <a:t>diễn</a:t>
            </a:r>
            <a:r>
              <a:rPr lang="vi-VN" altLang="vi-VN" sz="1800" kern="1200" dirty="0">
                <a:solidFill>
                  <a:srgbClr val="002060"/>
                </a:solidFill>
                <a:latin typeface="Times New Roman" panose="02020603050405020304" pitchFamily="18" charset="0"/>
                <a:ea typeface="+mn-ea"/>
                <a:cs typeface="Times New Roman" panose="02020603050405020304" pitchFamily="18" charset="0"/>
              </a:rPr>
              <a:t> </a:t>
            </a:r>
            <a:r>
              <a:rPr lang="vi-VN" altLang="vi-VN" sz="1800" kern="1200" dirty="0" err="1">
                <a:solidFill>
                  <a:srgbClr val="002060"/>
                </a:solidFill>
                <a:latin typeface="Times New Roman" panose="02020603050405020304" pitchFamily="18" charset="0"/>
                <a:ea typeface="+mn-ea"/>
                <a:cs typeface="Times New Roman" panose="02020603050405020304" pitchFamily="18" charset="0"/>
              </a:rPr>
              <a:t>nhiều</a:t>
            </a:r>
            <a:r>
              <a:rPr lang="vi-VN" altLang="vi-VN" sz="1800" kern="1200" dirty="0">
                <a:solidFill>
                  <a:srgbClr val="002060"/>
                </a:solidFill>
                <a:latin typeface="Times New Roman" panose="02020603050405020304" pitchFamily="18" charset="0"/>
                <a:ea typeface="+mn-ea"/>
                <a:cs typeface="Times New Roman" panose="02020603050405020304" pitchFamily="18" charset="0"/>
              </a:rPr>
              <a:t> hơn </a:t>
            </a:r>
            <a:r>
              <a:rPr lang="vi-VN" altLang="vi-VN" sz="1800" kern="1200" dirty="0" err="1">
                <a:solidFill>
                  <a:srgbClr val="002060"/>
                </a:solidFill>
                <a:latin typeface="Times New Roman" panose="02020603050405020304" pitchFamily="18" charset="0"/>
                <a:ea typeface="+mn-ea"/>
                <a:cs typeface="Times New Roman" panose="02020603050405020304" pitchFamily="18" charset="0"/>
              </a:rPr>
              <a:t>bất</a:t>
            </a:r>
            <a:r>
              <a:rPr lang="vi-VN" altLang="vi-VN" sz="1800" kern="1200" dirty="0">
                <a:solidFill>
                  <a:srgbClr val="002060"/>
                </a:solidFill>
                <a:latin typeface="Times New Roman" panose="02020603050405020304" pitchFamily="18" charset="0"/>
                <a:ea typeface="+mn-ea"/>
                <a:cs typeface="Times New Roman" panose="02020603050405020304" pitchFamily="18" charset="0"/>
              </a:rPr>
              <a:t> </a:t>
            </a:r>
            <a:r>
              <a:rPr lang="vi-VN" altLang="vi-VN" sz="1800" kern="1200" dirty="0" err="1">
                <a:solidFill>
                  <a:srgbClr val="002060"/>
                </a:solidFill>
                <a:latin typeface="Times New Roman" panose="02020603050405020304" pitchFamily="18" charset="0"/>
                <a:ea typeface="+mn-ea"/>
                <a:cs typeface="Times New Roman" panose="02020603050405020304" pitchFamily="18" charset="0"/>
              </a:rPr>
              <a:t>kì</a:t>
            </a:r>
            <a:r>
              <a:rPr lang="vi-VN" altLang="vi-VN" sz="1800" kern="1200" dirty="0">
                <a:solidFill>
                  <a:srgbClr val="002060"/>
                </a:solidFill>
                <a:latin typeface="Times New Roman" panose="02020603050405020304" pitchFamily="18" charset="0"/>
                <a:ea typeface="+mn-ea"/>
                <a:cs typeface="Times New Roman" panose="02020603050405020304" pitchFamily="18" charset="0"/>
              </a:rPr>
              <a:t> </a:t>
            </a:r>
            <a:r>
              <a:rPr lang="vi-VN" altLang="vi-VN" sz="1800" kern="1200" dirty="0" err="1">
                <a:solidFill>
                  <a:srgbClr val="002060"/>
                </a:solidFill>
                <a:latin typeface="Times New Roman" panose="02020603050405020304" pitchFamily="18" charset="0"/>
                <a:ea typeface="+mn-ea"/>
                <a:cs typeface="Times New Roman" panose="02020603050405020304" pitchFamily="18" charset="0"/>
              </a:rPr>
              <a:t>nhà</a:t>
            </a:r>
            <a:r>
              <a:rPr lang="vi-VN" altLang="vi-VN" sz="1800" kern="1200" dirty="0">
                <a:solidFill>
                  <a:srgbClr val="002060"/>
                </a:solidFill>
                <a:latin typeface="Times New Roman" panose="02020603050405020304" pitchFamily="18" charset="0"/>
                <a:ea typeface="+mn-ea"/>
                <a:cs typeface="Times New Roman" panose="02020603050405020304" pitchFamily="18" charset="0"/>
              </a:rPr>
              <a:t> </a:t>
            </a:r>
            <a:r>
              <a:rPr lang="vi-VN" altLang="vi-VN" sz="1800" kern="1200" dirty="0" err="1">
                <a:solidFill>
                  <a:srgbClr val="002060"/>
                </a:solidFill>
                <a:latin typeface="Times New Roman" panose="02020603050405020304" pitchFamily="18" charset="0"/>
                <a:ea typeface="+mn-ea"/>
                <a:cs typeface="Times New Roman" panose="02020603050405020304" pitchFamily="18" charset="0"/>
              </a:rPr>
              <a:t>viết</a:t>
            </a:r>
            <a:r>
              <a:rPr lang="vi-VN" altLang="vi-VN" sz="1800" kern="1200" dirty="0">
                <a:solidFill>
                  <a:srgbClr val="002060"/>
                </a:solidFill>
                <a:latin typeface="Times New Roman" panose="02020603050405020304" pitchFamily="18" charset="0"/>
                <a:ea typeface="+mn-ea"/>
                <a:cs typeface="Times New Roman" panose="02020603050405020304" pitchFamily="18" charset="0"/>
              </a:rPr>
              <a:t> </a:t>
            </a:r>
            <a:r>
              <a:rPr lang="vi-VN" altLang="vi-VN" sz="1800" kern="1200" dirty="0" err="1">
                <a:solidFill>
                  <a:srgbClr val="002060"/>
                </a:solidFill>
                <a:latin typeface="Times New Roman" panose="02020603050405020304" pitchFamily="18" charset="0"/>
                <a:ea typeface="+mn-ea"/>
                <a:cs typeface="Times New Roman" panose="02020603050405020304" pitchFamily="18" charset="0"/>
              </a:rPr>
              <a:t>kịch</a:t>
            </a:r>
            <a:r>
              <a:rPr lang="vi-VN" altLang="vi-VN" sz="1800" kern="1200" dirty="0">
                <a:solidFill>
                  <a:srgbClr val="002060"/>
                </a:solidFill>
                <a:latin typeface="Times New Roman" panose="02020603050405020304" pitchFamily="18" charset="0"/>
                <a:ea typeface="+mn-ea"/>
                <a:cs typeface="Times New Roman" panose="02020603050405020304" pitchFamily="18" charset="0"/>
              </a:rPr>
              <a:t> </a:t>
            </a:r>
            <a:r>
              <a:rPr lang="vi-VN" altLang="vi-VN" sz="1800" kern="1200" dirty="0" err="1">
                <a:solidFill>
                  <a:srgbClr val="002060"/>
                </a:solidFill>
                <a:latin typeface="Times New Roman" panose="02020603050405020304" pitchFamily="18" charset="0"/>
                <a:ea typeface="+mn-ea"/>
                <a:cs typeface="Times New Roman" panose="02020603050405020304" pitchFamily="18" charset="0"/>
              </a:rPr>
              <a:t>nào</a:t>
            </a:r>
            <a:r>
              <a:rPr lang="vi-VN" altLang="vi-VN" sz="1800" kern="1200" dirty="0">
                <a:solidFill>
                  <a:srgbClr val="002060"/>
                </a:solidFill>
                <a:latin typeface="Times New Roman" panose="02020603050405020304" pitchFamily="18" charset="0"/>
                <a:ea typeface="+mn-ea"/>
                <a:cs typeface="Times New Roman" panose="02020603050405020304" pitchFamily="18" charset="0"/>
              </a:rPr>
              <a:t>.</a:t>
            </a:r>
            <a:endParaRPr lang="en-US" altLang="vi-VN" sz="1800" kern="1200" dirty="0">
              <a:solidFill>
                <a:srgbClr val="002060"/>
              </a:solidFill>
              <a:latin typeface="Times New Roman" panose="02020603050405020304" pitchFamily="18" charset="0"/>
              <a:ea typeface="+mn-ea"/>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12292"/>
                                        </p:tgtEl>
                                        <p:attrNameLst>
                                          <p:attrName>style.visibility</p:attrName>
                                        </p:attrNameLst>
                                      </p:cBhvr>
                                      <p:to>
                                        <p:strVal val="visible"/>
                                      </p:to>
                                    </p:set>
                                    <p:anim calcmode="lin" valueType="num">
                                      <p:cBhvr>
                                        <p:cTn id="7" dur="250" fill="hold"/>
                                        <p:tgtEl>
                                          <p:spTgt spid="12292"/>
                                        </p:tgtEl>
                                        <p:attrNameLst>
                                          <p:attrName>ppt_x</p:attrName>
                                        </p:attrNameLst>
                                      </p:cBhvr>
                                      <p:tavLst>
                                        <p:tav tm="0">
                                          <p:val>
                                            <p:strVal val="#ppt_x"/>
                                          </p:val>
                                        </p:tav>
                                        <p:tav tm="50000">
                                          <p:val>
                                            <p:strVal val="#ppt_x+.1"/>
                                          </p:val>
                                        </p:tav>
                                        <p:tav tm="100000">
                                          <p:val>
                                            <p:strVal val="#ppt_x"/>
                                          </p:val>
                                        </p:tav>
                                      </p:tavLst>
                                    </p:anim>
                                    <p:anim calcmode="lin" valueType="num">
                                      <p:cBhvr>
                                        <p:cTn id="8" dur="250" fill="hold"/>
                                        <p:tgtEl>
                                          <p:spTgt spid="12292"/>
                                        </p:tgtEl>
                                        <p:attrNameLst>
                                          <p:attrName>ppt_y</p:attrName>
                                        </p:attrNameLst>
                                      </p:cBhvr>
                                      <p:tavLst>
                                        <p:tav tm="0">
                                          <p:val>
                                            <p:strVal val="#ppt_y"/>
                                          </p:val>
                                        </p:tav>
                                        <p:tav tm="100000">
                                          <p:val>
                                            <p:strVal val="#ppt_y"/>
                                          </p:val>
                                        </p:tav>
                                      </p:tavLst>
                                    </p:anim>
                                    <p:anim calcmode="lin" valueType="num">
                                      <p:cBhvr>
                                        <p:cTn id="9" dur="250" fill="hold"/>
                                        <p:tgtEl>
                                          <p:spTgt spid="12292"/>
                                        </p:tgtEl>
                                        <p:attrNameLst>
                                          <p:attrName>ppt_h</p:attrName>
                                        </p:attrNameLst>
                                      </p:cBhvr>
                                      <p:tavLst>
                                        <p:tav tm="0">
                                          <p:val>
                                            <p:strVal val="#ppt_h/10"/>
                                          </p:val>
                                        </p:tav>
                                        <p:tav tm="50000">
                                          <p:val>
                                            <p:strVal val="#ppt_h+.01"/>
                                          </p:val>
                                        </p:tav>
                                        <p:tav tm="100000">
                                          <p:val>
                                            <p:strVal val="#ppt_h"/>
                                          </p:val>
                                        </p:tav>
                                      </p:tavLst>
                                    </p:anim>
                                    <p:anim calcmode="lin" valueType="num">
                                      <p:cBhvr>
                                        <p:cTn id="10" dur="250" fill="hold"/>
                                        <p:tgtEl>
                                          <p:spTgt spid="1229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250" tmFilter="0,0; .5, 1; 1, 1"/>
                                        <p:tgtEl>
                                          <p:spTgt spid="122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Truyện tranh Romeo Và Juliet - TruyenTranh8">
            <a:extLst>
              <a:ext uri="{FF2B5EF4-FFF2-40B4-BE49-F238E27FC236}">
                <a16:creationId xmlns:a16="http://schemas.microsoft.com/office/drawing/2014/main" id="{278AC0D6-836A-3B1A-75EC-10E54DF505F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0"/>
            <a:ext cx="4572000" cy="51435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Truyện tranh Danh tác thế giới - Rômêô và Juliét - Romeo và Juliet - NXB  Kim Đồng | Shopee Việt Nam">
            <a:extLst>
              <a:ext uri="{FF2B5EF4-FFF2-40B4-BE49-F238E27FC236}">
                <a16:creationId xmlns:a16="http://schemas.microsoft.com/office/drawing/2014/main" id="{1715DF6A-505A-57A4-E54E-29E3B400600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3823" r="11111"/>
          <a:stretch/>
        </p:blipFill>
        <p:spPr bwMode="auto">
          <a:xfrm>
            <a:off x="0" y="0"/>
            <a:ext cx="4572000"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760669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anim calcmode="lin" valueType="num">
                                      <p:cBhvr>
                                        <p:cTn id="7" dur="500" decel="50000" fill="hold">
                                          <p:stCondLst>
                                            <p:cond delay="0"/>
                                          </p:stCondLst>
                                        </p:cTn>
                                        <p:tgtEl>
                                          <p:spTgt spid="1028"/>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1028"/>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1028"/>
                                        </p:tgtEl>
                                        <p:attrNameLst>
                                          <p:attrName>ppt_w</p:attrName>
                                        </p:attrNameLst>
                                      </p:cBhvr>
                                      <p:tavLst>
                                        <p:tav tm="0">
                                          <p:val>
                                            <p:strVal val="#ppt_w*.05"/>
                                          </p:val>
                                        </p:tav>
                                        <p:tav tm="100000">
                                          <p:val>
                                            <p:strVal val="#ppt_w"/>
                                          </p:val>
                                        </p:tav>
                                      </p:tavLst>
                                    </p:anim>
                                    <p:anim calcmode="lin" valueType="num">
                                      <p:cBhvr>
                                        <p:cTn id="10" dur="1000" fill="hold"/>
                                        <p:tgtEl>
                                          <p:spTgt spid="1028"/>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1028"/>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1028"/>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1028"/>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1028"/>
                                        </p:tgtEl>
                                      </p:cBhvr>
                                    </p:animEffect>
                                  </p:childTnLst>
                                </p:cTn>
                              </p:par>
                              <p:par>
                                <p:cTn id="15" presetID="25" presetClass="entr" presetSubtype="0" fill="hold" nodeType="withEffect">
                                  <p:stCondLst>
                                    <p:cond delay="0"/>
                                  </p:stCondLst>
                                  <p:childTnLst>
                                    <p:set>
                                      <p:cBhvr>
                                        <p:cTn id="16" dur="1" fill="hold">
                                          <p:stCondLst>
                                            <p:cond delay="0"/>
                                          </p:stCondLst>
                                        </p:cTn>
                                        <p:tgtEl>
                                          <p:spTgt spid="1030"/>
                                        </p:tgtEl>
                                        <p:attrNameLst>
                                          <p:attrName>style.visibility</p:attrName>
                                        </p:attrNameLst>
                                      </p:cBhvr>
                                      <p:to>
                                        <p:strVal val="visible"/>
                                      </p:to>
                                    </p:set>
                                    <p:anim calcmode="lin" valueType="num">
                                      <p:cBhvr>
                                        <p:cTn id="17" dur="500" decel="50000" fill="hold">
                                          <p:stCondLst>
                                            <p:cond delay="0"/>
                                          </p:stCondLst>
                                        </p:cTn>
                                        <p:tgtEl>
                                          <p:spTgt spid="1030"/>
                                        </p:tgtEl>
                                        <p:attrNameLst>
                                          <p:attrName>style.rotation</p:attrName>
                                        </p:attrNameLst>
                                      </p:cBhvr>
                                      <p:tavLst>
                                        <p:tav tm="0">
                                          <p:val>
                                            <p:fltVal val="-90"/>
                                          </p:val>
                                        </p:tav>
                                        <p:tav tm="100000">
                                          <p:val>
                                            <p:fltVal val="0"/>
                                          </p:val>
                                        </p:tav>
                                      </p:tavLst>
                                    </p:anim>
                                    <p:anim calcmode="lin" valueType="num">
                                      <p:cBhvr>
                                        <p:cTn id="18" dur="500" decel="50000" fill="hold">
                                          <p:stCondLst>
                                            <p:cond delay="0"/>
                                          </p:stCondLst>
                                        </p:cTn>
                                        <p:tgtEl>
                                          <p:spTgt spid="1030"/>
                                        </p:tgtEl>
                                        <p:attrNameLst>
                                          <p:attrName>ppt_w</p:attrName>
                                        </p:attrNameLst>
                                      </p:cBhvr>
                                      <p:tavLst>
                                        <p:tav tm="0">
                                          <p:val>
                                            <p:strVal val="#ppt_w"/>
                                          </p:val>
                                        </p:tav>
                                        <p:tav tm="100000">
                                          <p:val>
                                            <p:strVal val="#ppt_w*.05"/>
                                          </p:val>
                                        </p:tav>
                                      </p:tavLst>
                                    </p:anim>
                                    <p:anim calcmode="lin" valueType="num">
                                      <p:cBhvr>
                                        <p:cTn id="19" dur="500" accel="50000" fill="hold">
                                          <p:stCondLst>
                                            <p:cond delay="500"/>
                                          </p:stCondLst>
                                        </p:cTn>
                                        <p:tgtEl>
                                          <p:spTgt spid="1030"/>
                                        </p:tgtEl>
                                        <p:attrNameLst>
                                          <p:attrName>ppt_w</p:attrName>
                                        </p:attrNameLst>
                                      </p:cBhvr>
                                      <p:tavLst>
                                        <p:tav tm="0">
                                          <p:val>
                                            <p:strVal val="#ppt_w*.05"/>
                                          </p:val>
                                        </p:tav>
                                        <p:tav tm="100000">
                                          <p:val>
                                            <p:strVal val="#ppt_w"/>
                                          </p:val>
                                        </p:tav>
                                      </p:tavLst>
                                    </p:anim>
                                    <p:anim calcmode="lin" valueType="num">
                                      <p:cBhvr>
                                        <p:cTn id="20" dur="1000" fill="hold"/>
                                        <p:tgtEl>
                                          <p:spTgt spid="1030"/>
                                        </p:tgtEl>
                                        <p:attrNameLst>
                                          <p:attrName>ppt_h</p:attrName>
                                        </p:attrNameLst>
                                      </p:cBhvr>
                                      <p:tavLst>
                                        <p:tav tm="0">
                                          <p:val>
                                            <p:strVal val="#ppt_h"/>
                                          </p:val>
                                        </p:tav>
                                        <p:tav tm="100000">
                                          <p:val>
                                            <p:strVal val="#ppt_h"/>
                                          </p:val>
                                        </p:tav>
                                      </p:tavLst>
                                    </p:anim>
                                    <p:anim calcmode="lin" valueType="num">
                                      <p:cBhvr>
                                        <p:cTn id="21" dur="500" decel="50000" fill="hold">
                                          <p:stCondLst>
                                            <p:cond delay="0"/>
                                          </p:stCondLst>
                                        </p:cTn>
                                        <p:tgtEl>
                                          <p:spTgt spid="1030"/>
                                        </p:tgtEl>
                                        <p:attrNameLst>
                                          <p:attrName>ppt_x</p:attrName>
                                        </p:attrNameLst>
                                      </p:cBhvr>
                                      <p:tavLst>
                                        <p:tav tm="0">
                                          <p:val>
                                            <p:strVal val="#ppt_x+.4"/>
                                          </p:val>
                                        </p:tav>
                                        <p:tav tm="100000">
                                          <p:val>
                                            <p:strVal val="#ppt_x"/>
                                          </p:val>
                                        </p:tav>
                                      </p:tavLst>
                                    </p:anim>
                                    <p:anim calcmode="lin" valueType="num">
                                      <p:cBhvr>
                                        <p:cTn id="22" dur="500" decel="50000" fill="hold">
                                          <p:stCondLst>
                                            <p:cond delay="0"/>
                                          </p:stCondLst>
                                        </p:cTn>
                                        <p:tgtEl>
                                          <p:spTgt spid="1030"/>
                                        </p:tgtEl>
                                        <p:attrNameLst>
                                          <p:attrName>ppt_y</p:attrName>
                                        </p:attrNameLst>
                                      </p:cBhvr>
                                      <p:tavLst>
                                        <p:tav tm="0">
                                          <p:val>
                                            <p:strVal val="#ppt_y-.2"/>
                                          </p:val>
                                        </p:tav>
                                        <p:tav tm="100000">
                                          <p:val>
                                            <p:strVal val="#ppt_y+.1"/>
                                          </p:val>
                                        </p:tav>
                                      </p:tavLst>
                                    </p:anim>
                                    <p:anim calcmode="lin" valueType="num">
                                      <p:cBhvr>
                                        <p:cTn id="23" dur="500" accel="50000" fill="hold">
                                          <p:stCondLst>
                                            <p:cond delay="500"/>
                                          </p:stCondLst>
                                        </p:cTn>
                                        <p:tgtEl>
                                          <p:spTgt spid="1030"/>
                                        </p:tgtEl>
                                        <p:attrNameLst>
                                          <p:attrName>ppt_y</p:attrName>
                                        </p:attrNameLst>
                                      </p:cBhvr>
                                      <p:tavLst>
                                        <p:tav tm="0">
                                          <p:val>
                                            <p:strVal val="#ppt_y+.1"/>
                                          </p:val>
                                        </p:tav>
                                        <p:tav tm="100000">
                                          <p:val>
                                            <p:strVal val="#ppt_y"/>
                                          </p:val>
                                        </p:tav>
                                      </p:tavLst>
                                    </p:anim>
                                    <p:animEffect transition="in" filter="fade">
                                      <p:cBhvr>
                                        <p:cTn id="24" dur="1000" decel="50000">
                                          <p:stCondLst>
                                            <p:cond delay="0"/>
                                          </p:stCondLst>
                                        </p:cTn>
                                        <p:tgtEl>
                                          <p:spTgt spid="10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4" descr="Galileo Galilei và chân lý “Dù sao trái đất vẫn quay” - Cẩm Nang Bếp Blog">
            <a:extLst>
              <a:ext uri="{FF2B5EF4-FFF2-40B4-BE49-F238E27FC236}">
                <a16:creationId xmlns:a16="http://schemas.microsoft.com/office/drawing/2014/main" id="{6C010609-83F9-9FBA-C319-07432F4D9B3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1997" y="0"/>
            <a:ext cx="4572001" cy="5143500"/>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Galileo và làm khoa học trong thời đại dịch | cuoituan.tuoitre.vn">
            <a:extLst>
              <a:ext uri="{FF2B5EF4-FFF2-40B4-BE49-F238E27FC236}">
                <a16:creationId xmlns:a16="http://schemas.microsoft.com/office/drawing/2014/main" id="{A8511186-6B82-CF9F-6030-7AB560741A6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175"/>
            <a:ext cx="4571997" cy="51355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294422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nodeType="clickEffect">
                                  <p:stCondLst>
                                    <p:cond delay="0"/>
                                  </p:stCondLst>
                                  <p:childTnLst>
                                    <p:set>
                                      <p:cBhvr>
                                        <p:cTn id="6" dur="1" fill="hold">
                                          <p:stCondLst>
                                            <p:cond delay="0"/>
                                          </p:stCondLst>
                                        </p:cTn>
                                        <p:tgtEl>
                                          <p:spTgt spid="5124"/>
                                        </p:tgtEl>
                                        <p:attrNameLst>
                                          <p:attrName>style.visibility</p:attrName>
                                        </p:attrNameLst>
                                      </p:cBhvr>
                                      <p:to>
                                        <p:strVal val="visible"/>
                                      </p:to>
                                    </p:set>
                                    <p:anim calcmode="lin" valueType="num">
                                      <p:cBhvr>
                                        <p:cTn id="7" dur="500" fill="hold"/>
                                        <p:tgtEl>
                                          <p:spTgt spid="5124"/>
                                        </p:tgtEl>
                                        <p:attrNameLst>
                                          <p:attrName>ppt_w</p:attrName>
                                        </p:attrNameLst>
                                      </p:cBhvr>
                                      <p:tavLst>
                                        <p:tav tm="0">
                                          <p:val>
                                            <p:fltVal val="0"/>
                                          </p:val>
                                        </p:tav>
                                        <p:tav tm="100000">
                                          <p:val>
                                            <p:strVal val="#ppt_w"/>
                                          </p:val>
                                        </p:tav>
                                      </p:tavLst>
                                    </p:anim>
                                    <p:anim calcmode="lin" valueType="num">
                                      <p:cBhvr>
                                        <p:cTn id="8" dur="500" fill="hold"/>
                                        <p:tgtEl>
                                          <p:spTgt spid="5124"/>
                                        </p:tgtEl>
                                        <p:attrNameLst>
                                          <p:attrName>ppt_h</p:attrName>
                                        </p:attrNameLst>
                                      </p:cBhvr>
                                      <p:tavLst>
                                        <p:tav tm="0">
                                          <p:val>
                                            <p:strVal val="#ppt_h"/>
                                          </p:val>
                                        </p:tav>
                                        <p:tav tm="100000">
                                          <p:val>
                                            <p:strVal val="#ppt_h"/>
                                          </p:val>
                                        </p:tav>
                                      </p:tavLst>
                                    </p:anim>
                                  </p:childTnLst>
                                </p:cTn>
                              </p:par>
                              <p:par>
                                <p:cTn id="9" presetID="17" presetClass="entr" presetSubtype="10" fill="hold" nodeType="withEffect">
                                  <p:stCondLst>
                                    <p:cond delay="0"/>
                                  </p:stCondLst>
                                  <p:childTnLst>
                                    <p:set>
                                      <p:cBhvr>
                                        <p:cTn id="10" dur="1" fill="hold">
                                          <p:stCondLst>
                                            <p:cond delay="0"/>
                                          </p:stCondLst>
                                        </p:cTn>
                                        <p:tgtEl>
                                          <p:spTgt spid="5126"/>
                                        </p:tgtEl>
                                        <p:attrNameLst>
                                          <p:attrName>style.visibility</p:attrName>
                                        </p:attrNameLst>
                                      </p:cBhvr>
                                      <p:to>
                                        <p:strVal val="visible"/>
                                      </p:to>
                                    </p:set>
                                    <p:anim calcmode="lin" valueType="num">
                                      <p:cBhvr>
                                        <p:cTn id="11" dur="500" fill="hold"/>
                                        <p:tgtEl>
                                          <p:spTgt spid="5126"/>
                                        </p:tgtEl>
                                        <p:attrNameLst>
                                          <p:attrName>ppt_w</p:attrName>
                                        </p:attrNameLst>
                                      </p:cBhvr>
                                      <p:tavLst>
                                        <p:tav tm="0">
                                          <p:val>
                                            <p:fltVal val="0"/>
                                          </p:val>
                                        </p:tav>
                                        <p:tav tm="100000">
                                          <p:val>
                                            <p:strVal val="#ppt_w"/>
                                          </p:val>
                                        </p:tav>
                                      </p:tavLst>
                                    </p:anim>
                                    <p:anim calcmode="lin" valueType="num">
                                      <p:cBhvr>
                                        <p:cTn id="12" dur="500" fill="hold"/>
                                        <p:tgtEl>
                                          <p:spTgt spid="512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99989AD6-6094-CEC2-CA63-D15E4FAE60F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9630"/>
          <a:stretch/>
        </p:blipFill>
        <p:spPr bwMode="auto">
          <a:xfrm>
            <a:off x="4689475" y="247650"/>
            <a:ext cx="4454525" cy="46482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D51EC3EE-AD24-7E88-486B-7D25445EE18E}"/>
              </a:ext>
            </a:extLst>
          </p:cNvPr>
          <p:cNvSpPr/>
          <p:nvPr/>
        </p:nvSpPr>
        <p:spPr>
          <a:xfrm>
            <a:off x="570256" y="279400"/>
            <a:ext cx="4926349" cy="646331"/>
          </a:xfrm>
          <a:prstGeom prst="rect">
            <a:avLst/>
          </a:prstGeom>
          <a:noFill/>
        </p:spPr>
        <p:txBody>
          <a:bodyPr wrap="none" lIns="91440" tIns="45720" rIns="91440" bIns="45720">
            <a:spAutoFit/>
          </a:bodyPr>
          <a:lstStyle/>
          <a:p>
            <a:pPr algn="ctr"/>
            <a:r>
              <a:rPr lang="en-US" sz="3600" b="1" cap="none" spc="0" dirty="0" err="1">
                <a:ln w="9525">
                  <a:solidFill>
                    <a:schemeClr val="bg1"/>
                  </a:solidFill>
                  <a:prstDash val="solid"/>
                </a:ln>
                <a:solidFill>
                  <a:srgbClr val="0070C0"/>
                </a:solidFill>
                <a:effectLst>
                  <a:outerShdw blurRad="12700" dist="38100" dir="2700000" algn="tl" rotWithShape="0">
                    <a:schemeClr val="bg1">
                      <a:lumMod val="50000"/>
                    </a:schemeClr>
                  </a:outerShdw>
                </a:effectLst>
              </a:rPr>
              <a:t>Đây</a:t>
            </a:r>
            <a:r>
              <a:rPr lang="en-US" sz="3600" b="1" cap="none" spc="0" dirty="0">
                <a:ln w="9525">
                  <a:solidFill>
                    <a:schemeClr val="bg1"/>
                  </a:solidFill>
                  <a:prstDash val="solid"/>
                </a:ln>
                <a:solidFill>
                  <a:srgbClr val="0070C0"/>
                </a:solidFill>
                <a:effectLst>
                  <a:outerShdw blurRad="12700" dist="38100" dir="2700000" algn="tl" rotWithShape="0">
                    <a:schemeClr val="bg1">
                      <a:lumMod val="50000"/>
                    </a:schemeClr>
                  </a:outerShdw>
                </a:effectLst>
              </a:rPr>
              <a:t> </a:t>
            </a:r>
            <a:r>
              <a:rPr lang="en-US" sz="3600" b="1" cap="none" spc="0" dirty="0" err="1">
                <a:ln w="9525">
                  <a:solidFill>
                    <a:schemeClr val="bg1"/>
                  </a:solidFill>
                  <a:prstDash val="solid"/>
                </a:ln>
                <a:solidFill>
                  <a:srgbClr val="0070C0"/>
                </a:solidFill>
                <a:effectLst>
                  <a:outerShdw blurRad="12700" dist="38100" dir="2700000" algn="tl" rotWithShape="0">
                    <a:schemeClr val="bg1">
                      <a:lumMod val="50000"/>
                    </a:schemeClr>
                  </a:outerShdw>
                </a:effectLst>
              </a:rPr>
              <a:t>là</a:t>
            </a:r>
            <a:r>
              <a:rPr lang="en-US" sz="3600" b="1" cap="none" spc="0" dirty="0">
                <a:ln w="9525">
                  <a:solidFill>
                    <a:schemeClr val="bg1"/>
                  </a:solidFill>
                  <a:prstDash val="solid"/>
                </a:ln>
                <a:solidFill>
                  <a:srgbClr val="0070C0"/>
                </a:solidFill>
                <a:effectLst>
                  <a:outerShdw blurRad="12700" dist="38100" dir="2700000" algn="tl" rotWithShape="0">
                    <a:schemeClr val="bg1">
                      <a:lumMod val="50000"/>
                    </a:schemeClr>
                  </a:outerShdw>
                </a:effectLst>
              </a:rPr>
              <a:t> </a:t>
            </a:r>
            <a:r>
              <a:rPr lang="en-US" sz="3600" b="1" cap="none" spc="0" dirty="0" err="1">
                <a:ln w="9525">
                  <a:solidFill>
                    <a:schemeClr val="bg1"/>
                  </a:solidFill>
                  <a:prstDash val="solid"/>
                </a:ln>
                <a:solidFill>
                  <a:srgbClr val="0070C0"/>
                </a:solidFill>
                <a:effectLst>
                  <a:outerShdw blurRad="12700" dist="38100" dir="2700000" algn="tl" rotWithShape="0">
                    <a:schemeClr val="bg1">
                      <a:lumMod val="50000"/>
                    </a:schemeClr>
                  </a:outerShdw>
                </a:effectLst>
              </a:rPr>
              <a:t>đất</a:t>
            </a:r>
            <a:r>
              <a:rPr lang="en-US" sz="3600" b="1" cap="none" spc="0" dirty="0">
                <a:ln w="9525">
                  <a:solidFill>
                    <a:schemeClr val="bg1"/>
                  </a:solidFill>
                  <a:prstDash val="solid"/>
                </a:ln>
                <a:solidFill>
                  <a:srgbClr val="0070C0"/>
                </a:solidFill>
                <a:effectLst>
                  <a:outerShdw blurRad="12700" dist="38100" dir="2700000" algn="tl" rotWithShape="0">
                    <a:schemeClr val="bg1">
                      <a:lumMod val="50000"/>
                    </a:schemeClr>
                  </a:outerShdw>
                </a:effectLst>
              </a:rPr>
              <a:t> </a:t>
            </a:r>
            <a:r>
              <a:rPr lang="en-US" sz="3600" b="1" cap="none" spc="0" dirty="0" err="1">
                <a:ln w="9525">
                  <a:solidFill>
                    <a:schemeClr val="bg1"/>
                  </a:solidFill>
                  <a:prstDash val="solid"/>
                </a:ln>
                <a:solidFill>
                  <a:srgbClr val="0070C0"/>
                </a:solidFill>
                <a:effectLst>
                  <a:outerShdw blurRad="12700" dist="38100" dir="2700000" algn="tl" rotWithShape="0">
                    <a:schemeClr val="bg1">
                      <a:lumMod val="50000"/>
                    </a:schemeClr>
                  </a:outerShdw>
                </a:effectLst>
              </a:rPr>
              <a:t>nước</a:t>
            </a:r>
            <a:r>
              <a:rPr lang="en-US" sz="3600" b="1" cap="none" spc="0" dirty="0">
                <a:ln w="9525">
                  <a:solidFill>
                    <a:schemeClr val="bg1"/>
                  </a:solidFill>
                  <a:prstDash val="solid"/>
                </a:ln>
                <a:solidFill>
                  <a:srgbClr val="0070C0"/>
                </a:solidFill>
                <a:effectLst>
                  <a:outerShdw blurRad="12700" dist="38100" dir="2700000" algn="tl" rotWithShape="0">
                    <a:schemeClr val="bg1">
                      <a:lumMod val="50000"/>
                    </a:schemeClr>
                  </a:outerShdw>
                </a:effectLst>
              </a:rPr>
              <a:t> </a:t>
            </a:r>
            <a:r>
              <a:rPr lang="en-US" sz="3600" b="1" cap="none" spc="0" dirty="0" err="1">
                <a:ln w="9525">
                  <a:solidFill>
                    <a:schemeClr val="bg1"/>
                  </a:solidFill>
                  <a:prstDash val="solid"/>
                </a:ln>
                <a:solidFill>
                  <a:srgbClr val="0070C0"/>
                </a:solidFill>
                <a:effectLst>
                  <a:outerShdw blurRad="12700" dist="38100" dir="2700000" algn="tl" rotWithShape="0">
                    <a:schemeClr val="bg1">
                      <a:lumMod val="50000"/>
                    </a:schemeClr>
                  </a:outerShdw>
                </a:effectLst>
              </a:rPr>
              <a:t>nào</a:t>
            </a:r>
            <a:r>
              <a:rPr lang="en-US" sz="3600" b="1" cap="none" spc="0" dirty="0">
                <a:ln w="9525">
                  <a:solidFill>
                    <a:schemeClr val="bg1"/>
                  </a:solidFill>
                  <a:prstDash val="solid"/>
                </a:ln>
                <a:solidFill>
                  <a:srgbClr val="0070C0"/>
                </a:solidFill>
                <a:effectLst>
                  <a:outerShdw blurRad="12700" dist="38100" dir="2700000" algn="tl" rotWithShape="0">
                    <a:schemeClr val="bg1">
                      <a:lumMod val="50000"/>
                    </a:schemeClr>
                  </a:outerShdw>
                </a:effectLst>
              </a:rPr>
              <a:t>?</a:t>
            </a:r>
          </a:p>
        </p:txBody>
      </p:sp>
      <p:pic>
        <p:nvPicPr>
          <p:cNvPr id="2054" name="Picture 6">
            <a:extLst>
              <a:ext uri="{FF2B5EF4-FFF2-40B4-BE49-F238E27FC236}">
                <a16:creationId xmlns:a16="http://schemas.microsoft.com/office/drawing/2014/main" id="{1650BD38-781C-4D2E-598F-A7E50DD039F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0840" r="19877"/>
          <a:stretch/>
        </p:blipFill>
        <p:spPr bwMode="auto">
          <a:xfrm>
            <a:off x="0" y="925732"/>
            <a:ext cx="3049244" cy="435746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2902EEEF-9787-7A0E-20B3-9B1F8383FCA8}"/>
              </a:ext>
            </a:extLst>
          </p:cNvPr>
          <p:cNvPicPr>
            <a:picLocks noChangeAspect="1"/>
          </p:cNvPicPr>
          <p:nvPr/>
        </p:nvPicPr>
        <p:blipFill rotWithShape="1">
          <a:blip r:embed="rId4"/>
          <a:srcRect l="6151" t="14812" r="12079" b="22078"/>
          <a:stretch/>
        </p:blipFill>
        <p:spPr>
          <a:xfrm>
            <a:off x="2604572" y="4164477"/>
            <a:ext cx="2132356" cy="925732"/>
          </a:xfrm>
          <a:prstGeom prst="rect">
            <a:avLst/>
          </a:prstGeom>
        </p:spPr>
      </p:pic>
      <p:pic>
        <p:nvPicPr>
          <p:cNvPr id="9" name="Picture 8">
            <a:extLst>
              <a:ext uri="{FF2B5EF4-FFF2-40B4-BE49-F238E27FC236}">
                <a16:creationId xmlns:a16="http://schemas.microsoft.com/office/drawing/2014/main" id="{AFFF7B5D-B3DD-0761-2F8C-190A0FD02059}"/>
              </a:ext>
            </a:extLst>
          </p:cNvPr>
          <p:cNvPicPr>
            <a:picLocks noChangeAspect="1"/>
          </p:cNvPicPr>
          <p:nvPr/>
        </p:nvPicPr>
        <p:blipFill rotWithShape="1">
          <a:blip r:embed="rId4"/>
          <a:srcRect l="6151" t="14812" r="12079" b="22078"/>
          <a:stretch/>
        </p:blipFill>
        <p:spPr>
          <a:xfrm>
            <a:off x="4587638" y="4268568"/>
            <a:ext cx="2132356" cy="925732"/>
          </a:xfrm>
          <a:prstGeom prst="rect">
            <a:avLst/>
          </a:prstGeom>
        </p:spPr>
      </p:pic>
    </p:spTree>
    <p:extLst>
      <p:ext uri="{BB962C8B-B14F-4D97-AF65-F5344CB8AC3E}">
        <p14:creationId xmlns:p14="http://schemas.microsoft.com/office/powerpoint/2010/main" val="4152586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ntr" presetSubtype="1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 calcmode="lin" valueType="num">
                                      <p:cBhvr>
                                        <p:cTn id="7" dur="5000" fill="hold"/>
                                        <p:tgtEl>
                                          <p:spTgt spid="2050"/>
                                        </p:tgtEl>
                                        <p:attrNameLst>
                                          <p:attrName>ppt_w</p:attrName>
                                        </p:attrNameLst>
                                      </p:cBhvr>
                                      <p:tavLst>
                                        <p:tav tm="0" fmla="#ppt_w*sin(2.5*pi*$)">
                                          <p:val>
                                            <p:fltVal val="0"/>
                                          </p:val>
                                        </p:tav>
                                        <p:tav tm="100000">
                                          <p:val>
                                            <p:fltVal val="1"/>
                                          </p:val>
                                        </p:tav>
                                      </p:tavLst>
                                    </p:anim>
                                    <p:anim calcmode="lin" valueType="num">
                                      <p:cBhvr>
                                        <p:cTn id="8" dur="5000" fill="hold"/>
                                        <p:tgtEl>
                                          <p:spTgt spid="2050"/>
                                        </p:tgtEl>
                                        <p:attrNameLst>
                                          <p:attrName>ppt_h</p:attrName>
                                        </p:attrNameLst>
                                      </p:cBhvr>
                                      <p:tavLst>
                                        <p:tav tm="0">
                                          <p:val>
                                            <p:strVal val="#ppt_h"/>
                                          </p:val>
                                        </p:tav>
                                        <p:tav tm="100000">
                                          <p:val>
                                            <p:strVal val="#ppt_h"/>
                                          </p:val>
                                        </p:tav>
                                      </p:tavLst>
                                    </p:anim>
                                  </p:childTnLst>
                                </p:cTn>
                              </p:par>
                              <p:par>
                                <p:cTn id="9" presetID="19" presetClass="entr" presetSubtype="10"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5000" fill="hold"/>
                                        <p:tgtEl>
                                          <p:spTgt spid="3"/>
                                        </p:tgtEl>
                                        <p:attrNameLst>
                                          <p:attrName>ppt_w</p:attrName>
                                        </p:attrNameLst>
                                      </p:cBhvr>
                                      <p:tavLst>
                                        <p:tav tm="0" fmla="#ppt_w*sin(2.5*pi*$)">
                                          <p:val>
                                            <p:fltVal val="0"/>
                                          </p:val>
                                        </p:tav>
                                        <p:tav tm="100000">
                                          <p:val>
                                            <p:fltVal val="1"/>
                                          </p:val>
                                        </p:tav>
                                      </p:tavLst>
                                    </p:anim>
                                    <p:anim calcmode="lin" valueType="num">
                                      <p:cBhvr>
                                        <p:cTn id="12" dur="5000" fill="hold"/>
                                        <p:tgtEl>
                                          <p:spTgt spid="3"/>
                                        </p:tgtEl>
                                        <p:attrNameLst>
                                          <p:attrName>ppt_h</p:attrName>
                                        </p:attrNameLst>
                                      </p:cBhvr>
                                      <p:tavLst>
                                        <p:tav tm="0">
                                          <p:val>
                                            <p:strVal val="#ppt_h"/>
                                          </p:val>
                                        </p:tav>
                                        <p:tav tm="100000">
                                          <p:val>
                                            <p:strVal val="#ppt_h"/>
                                          </p:val>
                                        </p:tav>
                                      </p:tavLst>
                                    </p:anim>
                                  </p:childTnLst>
                                </p:cTn>
                              </p:par>
                              <p:par>
                                <p:cTn id="13" presetID="19" presetClass="entr" presetSubtype="10" fill="hold" nodeType="withEffect">
                                  <p:stCondLst>
                                    <p:cond delay="0"/>
                                  </p:stCondLst>
                                  <p:childTnLst>
                                    <p:set>
                                      <p:cBhvr>
                                        <p:cTn id="14" dur="1" fill="hold">
                                          <p:stCondLst>
                                            <p:cond delay="0"/>
                                          </p:stCondLst>
                                        </p:cTn>
                                        <p:tgtEl>
                                          <p:spTgt spid="2054"/>
                                        </p:tgtEl>
                                        <p:attrNameLst>
                                          <p:attrName>style.visibility</p:attrName>
                                        </p:attrNameLst>
                                      </p:cBhvr>
                                      <p:to>
                                        <p:strVal val="visible"/>
                                      </p:to>
                                    </p:set>
                                    <p:anim calcmode="lin" valueType="num">
                                      <p:cBhvr>
                                        <p:cTn id="15" dur="5000" fill="hold"/>
                                        <p:tgtEl>
                                          <p:spTgt spid="2054"/>
                                        </p:tgtEl>
                                        <p:attrNameLst>
                                          <p:attrName>ppt_w</p:attrName>
                                        </p:attrNameLst>
                                      </p:cBhvr>
                                      <p:tavLst>
                                        <p:tav tm="0" fmla="#ppt_w*sin(2.5*pi*$)">
                                          <p:val>
                                            <p:fltVal val="0"/>
                                          </p:val>
                                        </p:tav>
                                        <p:tav tm="100000">
                                          <p:val>
                                            <p:fltVal val="1"/>
                                          </p:val>
                                        </p:tav>
                                      </p:tavLst>
                                    </p:anim>
                                    <p:anim calcmode="lin" valueType="num">
                                      <p:cBhvr>
                                        <p:cTn id="16" dur="5000" fill="hold"/>
                                        <p:tgtEl>
                                          <p:spTgt spid="2054"/>
                                        </p:tgtEl>
                                        <p:attrNameLst>
                                          <p:attrName>ppt_h</p:attrName>
                                        </p:attrNameLst>
                                      </p:cBhvr>
                                      <p:tavLst>
                                        <p:tav tm="0">
                                          <p:val>
                                            <p:strVal val="#ppt_h"/>
                                          </p:val>
                                        </p:tav>
                                        <p:tav tm="100000">
                                          <p:val>
                                            <p:strVal val="#ppt_h"/>
                                          </p:val>
                                        </p:tav>
                                      </p:tavLst>
                                    </p:anim>
                                  </p:childTnLst>
                                </p:cTn>
                              </p:par>
                              <p:par>
                                <p:cTn id="17" presetID="19" presetClass="entr" presetSubtype="10"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5000" fill="hold"/>
                                        <p:tgtEl>
                                          <p:spTgt spid="5"/>
                                        </p:tgtEl>
                                        <p:attrNameLst>
                                          <p:attrName>ppt_w</p:attrName>
                                        </p:attrNameLst>
                                      </p:cBhvr>
                                      <p:tavLst>
                                        <p:tav tm="0" fmla="#ppt_w*sin(2.5*pi*$)">
                                          <p:val>
                                            <p:fltVal val="0"/>
                                          </p:val>
                                        </p:tav>
                                        <p:tav tm="100000">
                                          <p:val>
                                            <p:fltVal val="1"/>
                                          </p:val>
                                        </p:tav>
                                      </p:tavLst>
                                    </p:anim>
                                    <p:anim calcmode="lin" valueType="num">
                                      <p:cBhvr>
                                        <p:cTn id="20" dur="5000" fill="hold"/>
                                        <p:tgtEl>
                                          <p:spTgt spid="5"/>
                                        </p:tgtEl>
                                        <p:attrNameLst>
                                          <p:attrName>ppt_h</p:attrName>
                                        </p:attrNameLst>
                                      </p:cBhvr>
                                      <p:tavLst>
                                        <p:tav tm="0">
                                          <p:val>
                                            <p:strVal val="#ppt_h"/>
                                          </p:val>
                                        </p:tav>
                                        <p:tav tm="100000">
                                          <p:val>
                                            <p:strVal val="#ppt_h"/>
                                          </p:val>
                                        </p:tav>
                                      </p:tavLst>
                                    </p:anim>
                                  </p:childTnLst>
                                </p:cTn>
                              </p:par>
                              <p:par>
                                <p:cTn id="21" presetID="19" presetClass="entr" presetSubtype="10" fill="hold" nodeType="with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p:cTn id="23" dur="5000" fill="hold"/>
                                        <p:tgtEl>
                                          <p:spTgt spid="9"/>
                                        </p:tgtEl>
                                        <p:attrNameLst>
                                          <p:attrName>ppt_w</p:attrName>
                                        </p:attrNameLst>
                                      </p:cBhvr>
                                      <p:tavLst>
                                        <p:tav tm="0" fmla="#ppt_w*sin(2.5*pi*$)">
                                          <p:val>
                                            <p:fltVal val="0"/>
                                          </p:val>
                                        </p:tav>
                                        <p:tav tm="100000">
                                          <p:val>
                                            <p:fltVal val="1"/>
                                          </p:val>
                                        </p:tav>
                                      </p:tavLst>
                                    </p:anim>
                                    <p:anim calcmode="lin" valueType="num">
                                      <p:cBhvr>
                                        <p:cTn id="24" dur="5000" fill="hold"/>
                                        <p:tgtEl>
                                          <p:spTgt spid="9"/>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AutoShape 2">
            <a:extLst>
              <a:ext uri="{FF2B5EF4-FFF2-40B4-BE49-F238E27FC236}">
                <a16:creationId xmlns:a16="http://schemas.microsoft.com/office/drawing/2014/main" id="{53A88829-A38E-46B4-83B8-D10AA6DBF7BE}"/>
              </a:ext>
            </a:extLst>
          </p:cNvPr>
          <p:cNvSpPr>
            <a:spLocks noChangeAspect="1" noChangeArrowheads="1"/>
          </p:cNvSpPr>
          <p:nvPr/>
        </p:nvSpPr>
        <p:spPr bwMode="auto">
          <a:xfrm>
            <a:off x="3421856" y="1168005"/>
            <a:ext cx="2300288" cy="28074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defTabSz="685800">
              <a:spcBef>
                <a:spcPct val="0"/>
              </a:spcBef>
              <a:buClrTx/>
              <a:buNone/>
            </a:pPr>
            <a:endParaRPr lang="en-US" altLang="en-US" sz="1350" kern="1200">
              <a:solidFill>
                <a:prstClr val="black"/>
              </a:solidFill>
              <a:ea typeface="+mn-ea"/>
            </a:endParaRPr>
          </a:p>
        </p:txBody>
      </p:sp>
      <mc:AlternateContent xmlns:mc="http://schemas.openxmlformats.org/markup-compatibility/2006" xmlns:pslz="http://schemas.microsoft.com/office/powerpoint/2016/slidezoom">
        <mc:Choice Requires="pslz">
          <p:graphicFrame>
            <p:nvGraphicFramePr>
              <p:cNvPr id="3" name="Slide Zoom 2">
                <a:extLst>
                  <a:ext uri="{FF2B5EF4-FFF2-40B4-BE49-F238E27FC236}">
                    <a16:creationId xmlns:a16="http://schemas.microsoft.com/office/drawing/2014/main" id="{1AC163A0-022E-D741-B990-D47A227EF26B}"/>
                  </a:ext>
                </a:extLst>
              </p:cNvPr>
              <p:cNvGraphicFramePr>
                <a:graphicFrameLocks noChangeAspect="1"/>
              </p:cNvGraphicFramePr>
              <p:nvPr/>
            </p:nvGraphicFramePr>
            <p:xfrm>
              <a:off x="0" y="61445"/>
              <a:ext cx="4149293" cy="4213172"/>
            </p:xfrm>
            <a:graphic>
              <a:graphicData uri="http://schemas.microsoft.com/office/powerpoint/2016/slidezoom">
                <pslz:sldZm>
                  <pslz:sldZmObj sldId="302" cId="3304782182">
                    <pslz:zmPr id="{324278D8-8501-5D4E-BE77-CD8296CC851F}" returnToParent="0" imageType="cover" transitionDur="1750">
                      <p166:blipFill xmlns:p166="http://schemas.microsoft.com/office/powerpoint/2016/6/main">
                        <a:blip r:embed="rId2">
                          <a:extLst>
                            <a:ext uri="{28A0092B-C50C-407E-A947-70E740481C1C}">
                              <a14:useLocalDpi xmlns:a14="http://schemas.microsoft.com/office/drawing/2010/main" val="0"/>
                            </a:ext>
                          </a:extLst>
                        </a:blip>
                        <a:stretch>
                          <a:fillRect/>
                        </a:stretch>
                      </p166:blipFill>
                      <p166:spPr xmlns:p166="http://schemas.microsoft.com/office/powerpoint/2016/6/main">
                        <a:xfrm>
                          <a:off x="0" y="0"/>
                          <a:ext cx="4149293" cy="4213172"/>
                        </a:xfrm>
                        <a:prstGeom prst="rect">
                          <a:avLst/>
                        </a:prstGeom>
                        <a:ln w="3175">
                          <a:solidFill>
                            <a:prstClr val="ltGray"/>
                          </a:solidFill>
                        </a:ln>
                      </p166:spPr>
                    </pslz:zmPr>
                  </pslz:sldZmObj>
                </pslz:sldZm>
              </a:graphicData>
            </a:graphic>
          </p:graphicFrame>
        </mc:Choice>
        <mc:Fallback xmlns="">
          <p:pic>
            <p:nvPicPr>
              <p:cNvPr id="3" name="Slide Zoom 2">
                <a:hlinkClick r:id="rId3" action="ppaction://hlinksldjump"/>
                <a:extLst>
                  <a:ext uri="{FF2B5EF4-FFF2-40B4-BE49-F238E27FC236}">
                    <a16:creationId xmlns:a16="http://schemas.microsoft.com/office/drawing/2014/main" id="{1AC163A0-022E-D741-B990-D47A227EF26B}"/>
                  </a:ext>
                </a:extLst>
              </p:cNvPr>
              <p:cNvPicPr>
                <a:picLocks noGrp="1" noRot="1" noChangeAspect="1" noMove="1" noResize="1" noEditPoints="1" noAdjustHandles="1" noChangeArrowheads="1" noChangeShapeType="1"/>
              </p:cNvPicPr>
              <p:nvPr/>
            </p:nvPicPr>
            <p:blipFill>
              <a:blip r:embed="rId4">
                <a:extLst>
                  <a:ext uri="{28A0092B-C50C-407E-A947-70E740481C1C}">
                    <a14:useLocalDpi xmlns:a14="http://schemas.microsoft.com/office/drawing/2010/main" val="0"/>
                  </a:ext>
                </a:extLst>
              </a:blip>
              <a:stretch>
                <a:fillRect/>
              </a:stretch>
            </p:blipFill>
            <p:spPr>
              <a:xfrm>
                <a:off x="0" y="61445"/>
                <a:ext cx="4149293" cy="4213172"/>
              </a:xfrm>
              <a:prstGeom prst="rect">
                <a:avLst/>
              </a:prstGeom>
              <a:ln w="3175">
                <a:solidFill>
                  <a:prstClr val="ltGray"/>
                </a:solidFill>
              </a:ln>
            </p:spPr>
          </p:pic>
        </mc:Fallback>
      </mc:AlternateContent>
      <p:sp>
        <p:nvSpPr>
          <p:cNvPr id="11270" name="TextBox 7">
            <a:extLst>
              <a:ext uri="{FF2B5EF4-FFF2-40B4-BE49-F238E27FC236}">
                <a16:creationId xmlns:a16="http://schemas.microsoft.com/office/drawing/2014/main" id="{7BCC1079-9125-428D-A082-C47ADD3989EC}"/>
              </a:ext>
            </a:extLst>
          </p:cNvPr>
          <p:cNvSpPr txBox="1">
            <a:spLocks noChangeArrowheads="1"/>
          </p:cNvSpPr>
          <p:nvPr/>
        </p:nvSpPr>
        <p:spPr bwMode="auto">
          <a:xfrm>
            <a:off x="116247" y="4665221"/>
            <a:ext cx="4128312"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685800">
              <a:buClrTx/>
            </a:pPr>
            <a:r>
              <a:rPr lang="en-US" altLang="vi-VN" sz="2100" b="1" kern="1200" dirty="0">
                <a:solidFill>
                  <a:srgbClr val="FF0000"/>
                </a:solidFill>
                <a:latin typeface="Times New Roman" panose="02020603050405020304" pitchFamily="18" charset="0"/>
                <a:ea typeface="+mn-ea"/>
                <a:cs typeface="Times New Roman" panose="02020603050405020304" pitchFamily="18" charset="0"/>
              </a:rPr>
              <a:t>Nicolaus Copernicus (1473 – 1543)</a:t>
            </a:r>
            <a:endParaRPr lang="en-US" altLang="vi-VN" sz="2100" kern="1200" dirty="0">
              <a:solidFill>
                <a:srgbClr val="FF0000"/>
              </a:solidFill>
              <a:latin typeface="Times New Roman" panose="02020603050405020304" pitchFamily="18" charset="0"/>
              <a:ea typeface="+mn-ea"/>
              <a:cs typeface="Times New Roman" panose="02020603050405020304" pitchFamily="18" charset="0"/>
            </a:endParaRPr>
          </a:p>
        </p:txBody>
      </p:sp>
      <p:pic>
        <p:nvPicPr>
          <p:cNvPr id="7" name="Picture 6">
            <a:extLst>
              <a:ext uri="{FF2B5EF4-FFF2-40B4-BE49-F238E27FC236}">
                <a16:creationId xmlns:a16="http://schemas.microsoft.com/office/drawing/2014/main" id="{55165FC9-5E4A-A348-8AB9-ED9DE9BB9710}"/>
              </a:ext>
            </a:extLst>
          </p:cNvPr>
          <p:cNvPicPr>
            <a:picLocks noChangeAspect="1"/>
          </p:cNvPicPr>
          <p:nvPr/>
        </p:nvPicPr>
        <p:blipFill rotWithShape="1">
          <a:blip r:embed="rId5"/>
          <a:srcRect l="2456" t="7440" r="7018" b="7440"/>
          <a:stretch/>
        </p:blipFill>
        <p:spPr>
          <a:xfrm>
            <a:off x="4376793" y="0"/>
            <a:ext cx="4767207" cy="5143500"/>
          </a:xfrm>
          <a:prstGeom prst="rect">
            <a:avLst/>
          </a:prstGeom>
        </p:spPr>
      </p:pic>
      <p:grpSp>
        <p:nvGrpSpPr>
          <p:cNvPr id="8" name="Group 7">
            <a:extLst>
              <a:ext uri="{FF2B5EF4-FFF2-40B4-BE49-F238E27FC236}">
                <a16:creationId xmlns:a16="http://schemas.microsoft.com/office/drawing/2014/main" id="{4B07E7AD-BA11-6B41-A71A-DACE94A23650}"/>
              </a:ext>
            </a:extLst>
          </p:cNvPr>
          <p:cNvGrpSpPr/>
          <p:nvPr/>
        </p:nvGrpSpPr>
        <p:grpSpPr>
          <a:xfrm>
            <a:off x="4807444" y="239233"/>
            <a:ext cx="4169213" cy="4478676"/>
            <a:chOff x="2621044" y="-2440738"/>
            <a:chExt cx="5240702" cy="5399801"/>
          </a:xfrm>
        </p:grpSpPr>
        <p:sp>
          <p:nvSpPr>
            <p:cNvPr id="9" name="Rectangle 8">
              <a:extLst>
                <a:ext uri="{FF2B5EF4-FFF2-40B4-BE49-F238E27FC236}">
                  <a16:creationId xmlns:a16="http://schemas.microsoft.com/office/drawing/2014/main" id="{E2B250C9-FF5C-324C-A289-8B97CF1C58D3}"/>
                </a:ext>
              </a:extLst>
            </p:cNvPr>
            <p:cNvSpPr/>
            <p:nvPr/>
          </p:nvSpPr>
          <p:spPr>
            <a:xfrm>
              <a:off x="2621044" y="-2440738"/>
              <a:ext cx="5240702" cy="5399801"/>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defTabSz="685800">
                <a:buClrTx/>
              </a:pPr>
              <a:endParaRPr lang="en-VN" sz="1350" kern="1200">
                <a:solidFill>
                  <a:prstClr val="black"/>
                </a:solidFill>
                <a:latin typeface="Calibri" panose="020F0502020204030204"/>
              </a:endParaRPr>
            </a:p>
          </p:txBody>
        </p:sp>
        <p:cxnSp>
          <p:nvCxnSpPr>
            <p:cNvPr id="10" name="Straight Connector 9">
              <a:extLst>
                <a:ext uri="{FF2B5EF4-FFF2-40B4-BE49-F238E27FC236}">
                  <a16:creationId xmlns:a16="http://schemas.microsoft.com/office/drawing/2014/main" id="{5821D790-7CE2-6B44-AD60-834FE45BC730}"/>
                </a:ext>
              </a:extLst>
            </p:cNvPr>
            <p:cNvCxnSpPr>
              <a:cxnSpLocks/>
            </p:cNvCxnSpPr>
            <p:nvPr/>
          </p:nvCxnSpPr>
          <p:spPr>
            <a:xfrm>
              <a:off x="2793517" y="-1579681"/>
              <a:ext cx="4992609" cy="0"/>
            </a:xfrm>
            <a:prstGeom prst="line">
              <a:avLst/>
            </a:prstGeom>
          </p:spPr>
          <p:style>
            <a:lnRef idx="1">
              <a:schemeClr val="dk1"/>
            </a:lnRef>
            <a:fillRef idx="0">
              <a:schemeClr val="dk1"/>
            </a:fillRef>
            <a:effectRef idx="0">
              <a:schemeClr val="dk1"/>
            </a:effectRef>
            <a:fontRef idx="minor">
              <a:schemeClr val="tx1"/>
            </a:fontRef>
          </p:style>
        </p:cxnSp>
        <p:cxnSp>
          <p:nvCxnSpPr>
            <p:cNvPr id="11" name="Straight Connector 10">
              <a:extLst>
                <a:ext uri="{FF2B5EF4-FFF2-40B4-BE49-F238E27FC236}">
                  <a16:creationId xmlns:a16="http://schemas.microsoft.com/office/drawing/2014/main" id="{3874B770-ABEE-2143-A327-1858D64C614F}"/>
                </a:ext>
              </a:extLst>
            </p:cNvPr>
            <p:cNvCxnSpPr>
              <a:cxnSpLocks/>
            </p:cNvCxnSpPr>
            <p:nvPr/>
          </p:nvCxnSpPr>
          <p:spPr>
            <a:xfrm>
              <a:off x="2793517" y="-1075620"/>
              <a:ext cx="4992609" cy="0"/>
            </a:xfrm>
            <a:prstGeom prst="line">
              <a:avLst/>
            </a:prstGeom>
          </p:spPr>
          <p:style>
            <a:lnRef idx="1">
              <a:schemeClr val="dk1"/>
            </a:lnRef>
            <a:fillRef idx="0">
              <a:schemeClr val="dk1"/>
            </a:fillRef>
            <a:effectRef idx="0">
              <a:schemeClr val="dk1"/>
            </a:effectRef>
            <a:fontRef idx="minor">
              <a:schemeClr val="tx1"/>
            </a:fontRef>
          </p:style>
        </p:cxnSp>
        <p:cxnSp>
          <p:nvCxnSpPr>
            <p:cNvPr id="12" name="Straight Connector 11">
              <a:extLst>
                <a:ext uri="{FF2B5EF4-FFF2-40B4-BE49-F238E27FC236}">
                  <a16:creationId xmlns:a16="http://schemas.microsoft.com/office/drawing/2014/main" id="{F1508935-E4A6-BC47-87A4-1B8C02B6B2DF}"/>
                </a:ext>
              </a:extLst>
            </p:cNvPr>
            <p:cNvCxnSpPr>
              <a:cxnSpLocks/>
            </p:cNvCxnSpPr>
            <p:nvPr/>
          </p:nvCxnSpPr>
          <p:spPr>
            <a:xfrm>
              <a:off x="2793517" y="-596010"/>
              <a:ext cx="4992609" cy="0"/>
            </a:xfrm>
            <a:prstGeom prst="line">
              <a:avLst/>
            </a:prstGeom>
          </p:spPr>
          <p:style>
            <a:lnRef idx="1">
              <a:schemeClr val="dk1"/>
            </a:lnRef>
            <a:fillRef idx="0">
              <a:schemeClr val="dk1"/>
            </a:fillRef>
            <a:effectRef idx="0">
              <a:schemeClr val="dk1"/>
            </a:effectRef>
            <a:fontRef idx="minor">
              <a:schemeClr val="tx1"/>
            </a:fontRef>
          </p:style>
        </p:cxnSp>
        <p:cxnSp>
          <p:nvCxnSpPr>
            <p:cNvPr id="13" name="Straight Connector 12">
              <a:extLst>
                <a:ext uri="{FF2B5EF4-FFF2-40B4-BE49-F238E27FC236}">
                  <a16:creationId xmlns:a16="http://schemas.microsoft.com/office/drawing/2014/main" id="{5523EDEA-8D0E-534C-93D1-B88B4273151E}"/>
                </a:ext>
              </a:extLst>
            </p:cNvPr>
            <p:cNvCxnSpPr>
              <a:cxnSpLocks/>
            </p:cNvCxnSpPr>
            <p:nvPr/>
          </p:nvCxnSpPr>
          <p:spPr>
            <a:xfrm>
              <a:off x="2793517" y="-79427"/>
              <a:ext cx="4992609" cy="0"/>
            </a:xfrm>
            <a:prstGeom prst="line">
              <a:avLst/>
            </a:prstGeom>
          </p:spPr>
          <p:style>
            <a:lnRef idx="1">
              <a:schemeClr val="dk1"/>
            </a:lnRef>
            <a:fillRef idx="0">
              <a:schemeClr val="dk1"/>
            </a:fillRef>
            <a:effectRef idx="0">
              <a:schemeClr val="dk1"/>
            </a:effectRef>
            <a:fontRef idx="minor">
              <a:schemeClr val="tx1"/>
            </a:fontRef>
          </p:style>
        </p:cxnSp>
        <p:cxnSp>
          <p:nvCxnSpPr>
            <p:cNvPr id="14" name="Straight Connector 13">
              <a:extLst>
                <a:ext uri="{FF2B5EF4-FFF2-40B4-BE49-F238E27FC236}">
                  <a16:creationId xmlns:a16="http://schemas.microsoft.com/office/drawing/2014/main" id="{8F083E3C-0410-4A41-8E10-464BFB1C7772}"/>
                </a:ext>
              </a:extLst>
            </p:cNvPr>
            <p:cNvCxnSpPr>
              <a:cxnSpLocks/>
            </p:cNvCxnSpPr>
            <p:nvPr/>
          </p:nvCxnSpPr>
          <p:spPr>
            <a:xfrm>
              <a:off x="2793517" y="891278"/>
              <a:ext cx="4992609" cy="0"/>
            </a:xfrm>
            <a:prstGeom prst="line">
              <a:avLst/>
            </a:prstGeom>
          </p:spPr>
          <p:style>
            <a:lnRef idx="1">
              <a:schemeClr val="dk1"/>
            </a:lnRef>
            <a:fillRef idx="0">
              <a:schemeClr val="dk1"/>
            </a:fillRef>
            <a:effectRef idx="0">
              <a:schemeClr val="dk1"/>
            </a:effectRef>
            <a:fontRef idx="minor">
              <a:schemeClr val="tx1"/>
            </a:fontRef>
          </p:style>
        </p:cxnSp>
        <p:cxnSp>
          <p:nvCxnSpPr>
            <p:cNvPr id="15" name="Straight Connector 14">
              <a:extLst>
                <a:ext uri="{FF2B5EF4-FFF2-40B4-BE49-F238E27FC236}">
                  <a16:creationId xmlns:a16="http://schemas.microsoft.com/office/drawing/2014/main" id="{DAE3B655-9375-7447-9B81-C713BA591385}"/>
                </a:ext>
              </a:extLst>
            </p:cNvPr>
            <p:cNvCxnSpPr>
              <a:cxnSpLocks/>
            </p:cNvCxnSpPr>
            <p:nvPr/>
          </p:nvCxnSpPr>
          <p:spPr>
            <a:xfrm>
              <a:off x="2793517" y="1439091"/>
              <a:ext cx="4992609" cy="0"/>
            </a:xfrm>
            <a:prstGeom prst="line">
              <a:avLst/>
            </a:prstGeom>
          </p:spPr>
          <p:style>
            <a:lnRef idx="1">
              <a:schemeClr val="dk1"/>
            </a:lnRef>
            <a:fillRef idx="0">
              <a:schemeClr val="dk1"/>
            </a:fillRef>
            <a:effectRef idx="0">
              <a:schemeClr val="dk1"/>
            </a:effectRef>
            <a:fontRef idx="minor">
              <a:schemeClr val="tx1"/>
            </a:fontRef>
          </p:style>
        </p:cxnSp>
        <p:cxnSp>
          <p:nvCxnSpPr>
            <p:cNvPr id="16" name="Straight Connector 15">
              <a:extLst>
                <a:ext uri="{FF2B5EF4-FFF2-40B4-BE49-F238E27FC236}">
                  <a16:creationId xmlns:a16="http://schemas.microsoft.com/office/drawing/2014/main" id="{6867DEAF-A4EF-D941-BF94-8D216C64BC1D}"/>
                </a:ext>
              </a:extLst>
            </p:cNvPr>
            <p:cNvCxnSpPr>
              <a:cxnSpLocks/>
            </p:cNvCxnSpPr>
            <p:nvPr/>
          </p:nvCxnSpPr>
          <p:spPr>
            <a:xfrm>
              <a:off x="2793517" y="1914374"/>
              <a:ext cx="4992609" cy="0"/>
            </a:xfrm>
            <a:prstGeom prst="line">
              <a:avLst/>
            </a:prstGeom>
          </p:spPr>
          <p:style>
            <a:lnRef idx="1">
              <a:schemeClr val="dk1"/>
            </a:lnRef>
            <a:fillRef idx="0">
              <a:schemeClr val="dk1"/>
            </a:fillRef>
            <a:effectRef idx="0">
              <a:schemeClr val="dk1"/>
            </a:effectRef>
            <a:fontRef idx="minor">
              <a:schemeClr val="tx1"/>
            </a:fontRef>
          </p:style>
        </p:cxnSp>
        <p:cxnSp>
          <p:nvCxnSpPr>
            <p:cNvPr id="17" name="Straight Connector 16">
              <a:extLst>
                <a:ext uri="{FF2B5EF4-FFF2-40B4-BE49-F238E27FC236}">
                  <a16:creationId xmlns:a16="http://schemas.microsoft.com/office/drawing/2014/main" id="{DC0862E1-4E08-7B49-A530-E715E607AA68}"/>
                </a:ext>
              </a:extLst>
            </p:cNvPr>
            <p:cNvCxnSpPr>
              <a:cxnSpLocks/>
            </p:cNvCxnSpPr>
            <p:nvPr/>
          </p:nvCxnSpPr>
          <p:spPr>
            <a:xfrm>
              <a:off x="2793517" y="2882861"/>
              <a:ext cx="4992609" cy="0"/>
            </a:xfrm>
            <a:prstGeom prst="line">
              <a:avLst/>
            </a:prstGeom>
          </p:spPr>
          <p:style>
            <a:lnRef idx="1">
              <a:schemeClr val="dk1"/>
            </a:lnRef>
            <a:fillRef idx="0">
              <a:schemeClr val="dk1"/>
            </a:fillRef>
            <a:effectRef idx="0">
              <a:schemeClr val="dk1"/>
            </a:effectRef>
            <a:fontRef idx="minor">
              <a:schemeClr val="tx1"/>
            </a:fontRef>
          </p:style>
        </p:cxnSp>
        <p:cxnSp>
          <p:nvCxnSpPr>
            <p:cNvPr id="18" name="Straight Connector 17">
              <a:extLst>
                <a:ext uri="{FF2B5EF4-FFF2-40B4-BE49-F238E27FC236}">
                  <a16:creationId xmlns:a16="http://schemas.microsoft.com/office/drawing/2014/main" id="{777189FB-8301-624B-9508-30B05489252F}"/>
                </a:ext>
              </a:extLst>
            </p:cNvPr>
            <p:cNvCxnSpPr>
              <a:cxnSpLocks/>
            </p:cNvCxnSpPr>
            <p:nvPr/>
          </p:nvCxnSpPr>
          <p:spPr>
            <a:xfrm>
              <a:off x="2793517" y="428378"/>
              <a:ext cx="4992609" cy="0"/>
            </a:xfrm>
            <a:prstGeom prst="line">
              <a:avLst/>
            </a:prstGeom>
          </p:spPr>
          <p:style>
            <a:lnRef idx="1">
              <a:schemeClr val="dk1"/>
            </a:lnRef>
            <a:fillRef idx="0">
              <a:schemeClr val="dk1"/>
            </a:fillRef>
            <a:effectRef idx="0">
              <a:schemeClr val="dk1"/>
            </a:effectRef>
            <a:fontRef idx="minor">
              <a:schemeClr val="tx1"/>
            </a:fontRef>
          </p:style>
        </p:cxnSp>
        <p:cxnSp>
          <p:nvCxnSpPr>
            <p:cNvPr id="19" name="Straight Connector 18">
              <a:extLst>
                <a:ext uri="{FF2B5EF4-FFF2-40B4-BE49-F238E27FC236}">
                  <a16:creationId xmlns:a16="http://schemas.microsoft.com/office/drawing/2014/main" id="{499C7533-63B8-9C4A-BCA9-0C9BDFB3D40A}"/>
                </a:ext>
              </a:extLst>
            </p:cNvPr>
            <p:cNvCxnSpPr>
              <a:cxnSpLocks/>
            </p:cNvCxnSpPr>
            <p:nvPr/>
          </p:nvCxnSpPr>
          <p:spPr>
            <a:xfrm>
              <a:off x="2793517" y="2424600"/>
              <a:ext cx="4992609" cy="0"/>
            </a:xfrm>
            <a:prstGeom prst="line">
              <a:avLst/>
            </a:prstGeom>
          </p:spPr>
          <p:style>
            <a:lnRef idx="1">
              <a:schemeClr val="dk1"/>
            </a:lnRef>
            <a:fillRef idx="0">
              <a:schemeClr val="dk1"/>
            </a:fillRef>
            <a:effectRef idx="0">
              <a:schemeClr val="dk1"/>
            </a:effectRef>
            <a:fontRef idx="minor">
              <a:schemeClr val="tx1"/>
            </a:fontRef>
          </p:style>
        </p:cxnSp>
      </p:grpSp>
      <p:sp>
        <p:nvSpPr>
          <p:cNvPr id="11269" name="TextBox 5">
            <a:extLst>
              <a:ext uri="{FF2B5EF4-FFF2-40B4-BE49-F238E27FC236}">
                <a16:creationId xmlns:a16="http://schemas.microsoft.com/office/drawing/2014/main" id="{A460A4B7-9637-4445-8238-9704AB55BD1E}"/>
              </a:ext>
            </a:extLst>
          </p:cNvPr>
          <p:cNvSpPr txBox="1">
            <a:spLocks noChangeArrowheads="1"/>
          </p:cNvSpPr>
          <p:nvPr/>
        </p:nvSpPr>
        <p:spPr bwMode="auto">
          <a:xfrm>
            <a:off x="4800878" y="543449"/>
            <a:ext cx="4169214" cy="4197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defTabSz="685800">
              <a:lnSpc>
                <a:spcPct val="150000"/>
              </a:lnSpc>
              <a:buClrTx/>
            </a:pPr>
            <a:r>
              <a:rPr lang="en-US" sz="1800" kern="1200" dirty="0">
                <a:solidFill>
                  <a:srgbClr val="FF0000"/>
                </a:solidFill>
                <a:ea typeface="+mn-ea"/>
              </a:rPr>
              <a:t>N. </a:t>
            </a:r>
            <a:r>
              <a:rPr lang="en-US" sz="1800" kern="1200" dirty="0" err="1">
                <a:solidFill>
                  <a:srgbClr val="FF0000"/>
                </a:solidFill>
                <a:ea typeface="+mn-ea"/>
              </a:rPr>
              <a:t>Côpecnic</a:t>
            </a:r>
            <a:r>
              <a:rPr lang="en-US" sz="1800" kern="1200" dirty="0">
                <a:solidFill>
                  <a:srgbClr val="FF0000"/>
                </a:solidFill>
                <a:ea typeface="+mn-ea"/>
              </a:rPr>
              <a:t> </a:t>
            </a:r>
            <a:r>
              <a:rPr lang="vi-VN" altLang="vi-VN" sz="1800" kern="1200" dirty="0">
                <a:solidFill>
                  <a:srgbClr val="FF0000"/>
                </a:solidFill>
                <a:latin typeface="Times New Roman" panose="02020603050405020304" pitchFamily="18" charset="0"/>
                <a:ea typeface="+mn-ea"/>
                <a:cs typeface="Times New Roman" panose="02020603050405020304" pitchFamily="18" charset="0"/>
              </a:rPr>
              <a:t>Ông là một nhà toán học, thiên văn học, luật gia, học giả kinh điển, nhà cai trị, viên chức hành chính, nhà ngoại giao, nhà kinh tế, và người lính. Trong </a:t>
            </a:r>
            <a:r>
              <a:rPr lang="vi-VN" altLang="vi-VN" sz="1800" kern="1200" dirty="0" err="1">
                <a:solidFill>
                  <a:srgbClr val="FF0000"/>
                </a:solidFill>
                <a:latin typeface="Times New Roman" panose="02020603050405020304" pitchFamily="18" charset="0"/>
                <a:ea typeface="+mn-ea"/>
                <a:cs typeface="Times New Roman" panose="02020603050405020304" pitchFamily="18" charset="0"/>
              </a:rPr>
              <a:t>số</a:t>
            </a:r>
            <a:r>
              <a:rPr lang="vi-VN" altLang="vi-VN" sz="1800" kern="1200" dirty="0">
                <a:solidFill>
                  <a:srgbClr val="FF0000"/>
                </a:solidFill>
                <a:latin typeface="Times New Roman" panose="02020603050405020304" pitchFamily="18" charset="0"/>
                <a:ea typeface="+mn-ea"/>
                <a:cs typeface="Times New Roman" panose="02020603050405020304" pitchFamily="18" charset="0"/>
              </a:rPr>
              <a:t> </a:t>
            </a:r>
            <a:r>
              <a:rPr lang="vi-VN" altLang="vi-VN" sz="1800" kern="1200" dirty="0" err="1">
                <a:solidFill>
                  <a:srgbClr val="FF0000"/>
                </a:solidFill>
                <a:latin typeface="Times New Roman" panose="02020603050405020304" pitchFamily="18" charset="0"/>
                <a:ea typeface="+mn-ea"/>
                <a:cs typeface="Times New Roman" panose="02020603050405020304" pitchFamily="18" charset="0"/>
              </a:rPr>
              <a:t>những</a:t>
            </a:r>
            <a:r>
              <a:rPr lang="vi-VN" altLang="vi-VN" sz="1800" kern="1200" dirty="0">
                <a:solidFill>
                  <a:srgbClr val="FF0000"/>
                </a:solidFill>
                <a:latin typeface="Times New Roman" panose="02020603050405020304" pitchFamily="18" charset="0"/>
                <a:ea typeface="+mn-ea"/>
                <a:cs typeface="Times New Roman" panose="02020603050405020304" pitchFamily="18" charset="0"/>
              </a:rPr>
              <a:t> </a:t>
            </a:r>
            <a:r>
              <a:rPr lang="vi-VN" altLang="vi-VN" sz="1800" kern="1200" dirty="0" err="1">
                <a:solidFill>
                  <a:srgbClr val="FF0000"/>
                </a:solidFill>
                <a:latin typeface="Times New Roman" panose="02020603050405020304" pitchFamily="18" charset="0"/>
                <a:ea typeface="+mn-ea"/>
                <a:cs typeface="Times New Roman" panose="02020603050405020304" pitchFamily="18" charset="0"/>
              </a:rPr>
              <a:t>khả</a:t>
            </a:r>
            <a:r>
              <a:rPr lang="vi-VN" altLang="vi-VN" sz="1800" kern="1200" dirty="0">
                <a:solidFill>
                  <a:srgbClr val="FF0000"/>
                </a:solidFill>
                <a:latin typeface="Times New Roman" panose="02020603050405020304" pitchFamily="18" charset="0"/>
                <a:ea typeface="+mn-ea"/>
                <a:cs typeface="Times New Roman" panose="02020603050405020304" pitchFamily="18" charset="0"/>
              </a:rPr>
              <a:t> năng </a:t>
            </a:r>
            <a:r>
              <a:rPr lang="vi-VN" altLang="vi-VN" sz="1800" kern="1200" dirty="0" err="1">
                <a:solidFill>
                  <a:srgbClr val="FF0000"/>
                </a:solidFill>
                <a:latin typeface="Times New Roman" panose="02020603050405020304" pitchFamily="18" charset="0"/>
                <a:ea typeface="+mn-ea"/>
                <a:cs typeface="Times New Roman" panose="02020603050405020304" pitchFamily="18" charset="0"/>
              </a:rPr>
              <a:t>của</a:t>
            </a:r>
            <a:r>
              <a:rPr lang="vi-VN" altLang="vi-VN" sz="1800" kern="1200" dirty="0">
                <a:solidFill>
                  <a:srgbClr val="FF0000"/>
                </a:solidFill>
                <a:latin typeface="Times New Roman" panose="02020603050405020304" pitchFamily="18" charset="0"/>
                <a:ea typeface="+mn-ea"/>
                <a:cs typeface="Times New Roman" panose="02020603050405020304" pitchFamily="18" charset="0"/>
              </a:rPr>
              <a:t> </a:t>
            </a:r>
            <a:r>
              <a:rPr lang="vi-VN" altLang="vi-VN" sz="1800" kern="1200" dirty="0" err="1">
                <a:solidFill>
                  <a:srgbClr val="FF0000"/>
                </a:solidFill>
                <a:latin typeface="Times New Roman" panose="02020603050405020304" pitchFamily="18" charset="0"/>
                <a:ea typeface="+mn-ea"/>
                <a:cs typeface="Times New Roman" panose="02020603050405020304" pitchFamily="18" charset="0"/>
              </a:rPr>
              <a:t>mình</a:t>
            </a:r>
            <a:r>
              <a:rPr lang="vi-VN" altLang="vi-VN" sz="1800" kern="1200" dirty="0">
                <a:solidFill>
                  <a:srgbClr val="FF0000"/>
                </a:solidFill>
                <a:latin typeface="Times New Roman" panose="02020603050405020304" pitchFamily="18" charset="0"/>
                <a:ea typeface="+mn-ea"/>
                <a:cs typeface="Times New Roman" panose="02020603050405020304" pitchFamily="18" charset="0"/>
              </a:rPr>
              <a:t>, ông </a:t>
            </a:r>
            <a:r>
              <a:rPr lang="vi-VN" altLang="vi-VN" sz="1800" kern="1200" dirty="0" err="1">
                <a:solidFill>
                  <a:srgbClr val="FF0000"/>
                </a:solidFill>
                <a:latin typeface="Times New Roman" panose="02020603050405020304" pitchFamily="18" charset="0"/>
                <a:ea typeface="+mn-ea"/>
                <a:cs typeface="Times New Roman" panose="02020603050405020304" pitchFamily="18" charset="0"/>
              </a:rPr>
              <a:t>đã</a:t>
            </a:r>
            <a:r>
              <a:rPr lang="vi-VN" altLang="vi-VN" sz="1800" kern="1200" dirty="0">
                <a:solidFill>
                  <a:srgbClr val="FF0000"/>
                </a:solidFill>
                <a:latin typeface="Times New Roman" panose="02020603050405020304" pitchFamily="18" charset="0"/>
                <a:ea typeface="+mn-ea"/>
                <a:cs typeface="Times New Roman" panose="02020603050405020304" pitchFamily="18" charset="0"/>
              </a:rPr>
              <a:t> </a:t>
            </a:r>
            <a:r>
              <a:rPr lang="vi-VN" altLang="vi-VN" sz="1800" kern="1200" dirty="0" err="1">
                <a:solidFill>
                  <a:srgbClr val="FF0000"/>
                </a:solidFill>
                <a:latin typeface="Times New Roman" panose="02020603050405020304" pitchFamily="18" charset="0"/>
                <a:ea typeface="+mn-ea"/>
                <a:cs typeface="Times New Roman" panose="02020603050405020304" pitchFamily="18" charset="0"/>
              </a:rPr>
              <a:t>lựa</a:t>
            </a:r>
            <a:r>
              <a:rPr lang="vi-VN" altLang="vi-VN" sz="1800" kern="1200" dirty="0">
                <a:solidFill>
                  <a:srgbClr val="FF0000"/>
                </a:solidFill>
                <a:latin typeface="Times New Roman" panose="02020603050405020304" pitchFamily="18" charset="0"/>
                <a:ea typeface="+mn-ea"/>
                <a:cs typeface="Times New Roman" panose="02020603050405020304" pitchFamily="18" charset="0"/>
              </a:rPr>
              <a:t> </a:t>
            </a:r>
            <a:r>
              <a:rPr lang="vi-VN" altLang="vi-VN" sz="1800" kern="1200" dirty="0" err="1">
                <a:solidFill>
                  <a:srgbClr val="FF0000"/>
                </a:solidFill>
                <a:latin typeface="Times New Roman" panose="02020603050405020304" pitchFamily="18" charset="0"/>
                <a:ea typeface="+mn-ea"/>
                <a:cs typeface="Times New Roman" panose="02020603050405020304" pitchFamily="18" charset="0"/>
              </a:rPr>
              <a:t>chọn</a:t>
            </a:r>
            <a:r>
              <a:rPr lang="vi-VN" altLang="vi-VN" sz="1800" kern="1200" dirty="0">
                <a:solidFill>
                  <a:srgbClr val="FF0000"/>
                </a:solidFill>
                <a:latin typeface="Times New Roman" panose="02020603050405020304" pitchFamily="18" charset="0"/>
                <a:ea typeface="+mn-ea"/>
                <a:cs typeface="Times New Roman" panose="02020603050405020304" pitchFamily="18" charset="0"/>
              </a:rPr>
              <a:t> thiên văn </a:t>
            </a:r>
            <a:r>
              <a:rPr lang="vi-VN" altLang="vi-VN" sz="1800" kern="1200" dirty="0" err="1">
                <a:solidFill>
                  <a:srgbClr val="FF0000"/>
                </a:solidFill>
                <a:latin typeface="Times New Roman" panose="02020603050405020304" pitchFamily="18" charset="0"/>
                <a:ea typeface="+mn-ea"/>
                <a:cs typeface="Times New Roman" panose="02020603050405020304" pitchFamily="18" charset="0"/>
              </a:rPr>
              <a:t>học</a:t>
            </a:r>
            <a:r>
              <a:rPr lang="vi-VN" altLang="vi-VN" sz="1800" kern="1200" dirty="0">
                <a:solidFill>
                  <a:srgbClr val="FF0000"/>
                </a:solidFill>
                <a:latin typeface="Times New Roman" panose="02020603050405020304" pitchFamily="18" charset="0"/>
                <a:ea typeface="+mn-ea"/>
                <a:cs typeface="Times New Roman" panose="02020603050405020304" pitchFamily="18" charset="0"/>
              </a:rPr>
              <a:t> </a:t>
            </a:r>
            <a:r>
              <a:rPr lang="vi-VN" altLang="vi-VN" sz="1800" kern="1200" dirty="0" err="1">
                <a:solidFill>
                  <a:srgbClr val="FF0000"/>
                </a:solidFill>
                <a:latin typeface="Times New Roman" panose="02020603050405020304" pitchFamily="18" charset="0"/>
                <a:ea typeface="+mn-ea"/>
                <a:cs typeface="Times New Roman" panose="02020603050405020304" pitchFamily="18" charset="0"/>
              </a:rPr>
              <a:t>làm</a:t>
            </a:r>
            <a:r>
              <a:rPr lang="vi-VN" altLang="vi-VN" sz="1800" kern="1200" dirty="0">
                <a:solidFill>
                  <a:srgbClr val="FF0000"/>
                </a:solidFill>
                <a:latin typeface="Times New Roman" panose="02020603050405020304" pitchFamily="18" charset="0"/>
                <a:ea typeface="+mn-ea"/>
                <a:cs typeface="Times New Roman" panose="02020603050405020304" pitchFamily="18" charset="0"/>
              </a:rPr>
              <a:t> </a:t>
            </a:r>
            <a:r>
              <a:rPr lang="vi-VN" altLang="vi-VN" sz="1800" kern="1200" dirty="0" err="1">
                <a:solidFill>
                  <a:srgbClr val="FF0000"/>
                </a:solidFill>
                <a:latin typeface="Times New Roman" panose="02020603050405020304" pitchFamily="18" charset="0"/>
                <a:ea typeface="+mn-ea"/>
                <a:cs typeface="Times New Roman" panose="02020603050405020304" pitchFamily="18" charset="0"/>
              </a:rPr>
              <a:t>nghề</a:t>
            </a:r>
            <a:r>
              <a:rPr lang="vi-VN" altLang="vi-VN" sz="1800" kern="1200" dirty="0">
                <a:solidFill>
                  <a:srgbClr val="FF0000"/>
                </a:solidFill>
                <a:latin typeface="Times New Roman" panose="02020603050405020304" pitchFamily="18" charset="0"/>
                <a:ea typeface="+mn-ea"/>
                <a:cs typeface="Times New Roman" panose="02020603050405020304" pitchFamily="18" charset="0"/>
              </a:rPr>
              <a:t> </a:t>
            </a:r>
            <a:r>
              <a:rPr lang="vi-VN" altLang="vi-VN" sz="1800" kern="1200" dirty="0" err="1">
                <a:solidFill>
                  <a:srgbClr val="FF0000"/>
                </a:solidFill>
                <a:latin typeface="Times New Roman" panose="02020603050405020304" pitchFamily="18" charset="0"/>
                <a:ea typeface="+mn-ea"/>
                <a:cs typeface="Times New Roman" panose="02020603050405020304" pitchFamily="18" charset="0"/>
              </a:rPr>
              <a:t>nghiệp</a:t>
            </a:r>
            <a:r>
              <a:rPr lang="vi-VN" altLang="vi-VN" sz="1800" kern="1200" dirty="0">
                <a:solidFill>
                  <a:srgbClr val="FF0000"/>
                </a:solidFill>
                <a:latin typeface="Times New Roman" panose="02020603050405020304" pitchFamily="18" charset="0"/>
                <a:ea typeface="+mn-ea"/>
                <a:cs typeface="Times New Roman" panose="02020603050405020304" pitchFamily="18" charset="0"/>
              </a:rPr>
              <a:t> </a:t>
            </a:r>
            <a:r>
              <a:rPr lang="vi-VN" altLang="vi-VN" sz="1800" kern="1200" dirty="0" err="1">
                <a:solidFill>
                  <a:srgbClr val="FF0000"/>
                </a:solidFill>
                <a:latin typeface="Times New Roman" panose="02020603050405020304" pitchFamily="18" charset="0"/>
                <a:ea typeface="+mn-ea"/>
                <a:cs typeface="Times New Roman" panose="02020603050405020304" pitchFamily="18" charset="0"/>
              </a:rPr>
              <a:t>chính</a:t>
            </a:r>
            <a:r>
              <a:rPr lang="vi-VN" altLang="vi-VN" sz="1800" kern="1200" dirty="0">
                <a:solidFill>
                  <a:srgbClr val="FF0000"/>
                </a:solidFill>
                <a:latin typeface="Times New Roman" panose="02020603050405020304" pitchFamily="18" charset="0"/>
                <a:ea typeface="+mn-ea"/>
                <a:cs typeface="Times New Roman" panose="02020603050405020304" pitchFamily="18" charset="0"/>
              </a:rPr>
              <a:t>, </a:t>
            </a:r>
            <a:r>
              <a:rPr lang="vi-VN" altLang="vi-VN" sz="1800" kern="1200" dirty="0" err="1">
                <a:solidFill>
                  <a:srgbClr val="FF0000"/>
                </a:solidFill>
                <a:latin typeface="Times New Roman" panose="02020603050405020304" pitchFamily="18" charset="0"/>
                <a:ea typeface="+mn-ea"/>
                <a:cs typeface="Times New Roman" panose="02020603050405020304" pitchFamily="18" charset="0"/>
              </a:rPr>
              <a:t>sự</a:t>
            </a:r>
            <a:r>
              <a:rPr lang="vi-VN" altLang="vi-VN" sz="1800" kern="1200" dirty="0">
                <a:solidFill>
                  <a:srgbClr val="FF0000"/>
                </a:solidFill>
                <a:latin typeface="Times New Roman" panose="02020603050405020304" pitchFamily="18" charset="0"/>
                <a:ea typeface="+mn-ea"/>
                <a:cs typeface="Times New Roman" panose="02020603050405020304" pitchFamily="18" charset="0"/>
              </a:rPr>
              <a:t> </a:t>
            </a:r>
            <a:r>
              <a:rPr lang="vi-VN" altLang="vi-VN" sz="1800" kern="1200" dirty="0" err="1">
                <a:solidFill>
                  <a:srgbClr val="FF0000"/>
                </a:solidFill>
                <a:latin typeface="Times New Roman" panose="02020603050405020304" pitchFamily="18" charset="0"/>
                <a:ea typeface="+mn-ea"/>
                <a:cs typeface="Times New Roman" panose="02020603050405020304" pitchFamily="18" charset="0"/>
              </a:rPr>
              <a:t>phát</a:t>
            </a:r>
            <a:r>
              <a:rPr lang="vi-VN" altLang="vi-VN" sz="1800" kern="1200" dirty="0">
                <a:solidFill>
                  <a:srgbClr val="FF0000"/>
                </a:solidFill>
                <a:latin typeface="Times New Roman" panose="02020603050405020304" pitchFamily="18" charset="0"/>
                <a:ea typeface="+mn-ea"/>
                <a:cs typeface="Times New Roman" panose="02020603050405020304" pitchFamily="18" charset="0"/>
              </a:rPr>
              <a:t> </a:t>
            </a:r>
            <a:r>
              <a:rPr lang="vi-VN" altLang="vi-VN" sz="1800" kern="1200" dirty="0" err="1">
                <a:solidFill>
                  <a:srgbClr val="FF0000"/>
                </a:solidFill>
                <a:latin typeface="Times New Roman" panose="02020603050405020304" pitchFamily="18" charset="0"/>
                <a:ea typeface="+mn-ea"/>
                <a:cs typeface="Times New Roman" panose="02020603050405020304" pitchFamily="18" charset="0"/>
              </a:rPr>
              <a:t>triển</a:t>
            </a:r>
            <a:r>
              <a:rPr lang="vi-VN" altLang="vi-VN" sz="1800" kern="1200" dirty="0">
                <a:solidFill>
                  <a:srgbClr val="FF0000"/>
                </a:solidFill>
                <a:latin typeface="Times New Roman" panose="02020603050405020304" pitchFamily="18" charset="0"/>
                <a:ea typeface="+mn-ea"/>
                <a:cs typeface="Times New Roman" panose="02020603050405020304" pitchFamily="18" charset="0"/>
              </a:rPr>
              <a:t> </a:t>
            </a:r>
            <a:r>
              <a:rPr lang="vi-VN" altLang="vi-VN" sz="1800" kern="1200" dirty="0" err="1">
                <a:solidFill>
                  <a:srgbClr val="FF0000"/>
                </a:solidFill>
                <a:latin typeface="Times New Roman" panose="02020603050405020304" pitchFamily="18" charset="0"/>
                <a:ea typeface="+mn-ea"/>
                <a:cs typeface="Times New Roman" panose="02020603050405020304" pitchFamily="18" charset="0"/>
              </a:rPr>
              <a:t>thuyết</a:t>
            </a:r>
            <a:r>
              <a:rPr lang="vi-VN" altLang="vi-VN" sz="1800" kern="1200" dirty="0">
                <a:solidFill>
                  <a:srgbClr val="FF0000"/>
                </a:solidFill>
                <a:latin typeface="Times New Roman" panose="02020603050405020304" pitchFamily="18" charset="0"/>
                <a:ea typeface="+mn-ea"/>
                <a:cs typeface="Times New Roman" panose="02020603050405020304" pitchFamily="18" charset="0"/>
              </a:rPr>
              <a:t> </a:t>
            </a:r>
            <a:r>
              <a:rPr lang="vi-VN" altLang="vi-VN" sz="1800" kern="1200" dirty="0" err="1">
                <a:solidFill>
                  <a:srgbClr val="FF0000"/>
                </a:solidFill>
                <a:latin typeface="Times New Roman" panose="02020603050405020304" pitchFamily="18" charset="0"/>
                <a:ea typeface="+mn-ea"/>
                <a:cs typeface="Times New Roman" panose="02020603050405020304" pitchFamily="18" charset="0"/>
              </a:rPr>
              <a:t>nhật</a:t>
            </a:r>
            <a:r>
              <a:rPr lang="vi-VN" altLang="vi-VN" sz="1800" kern="1200" dirty="0">
                <a:solidFill>
                  <a:srgbClr val="FF0000"/>
                </a:solidFill>
                <a:latin typeface="Times New Roman" panose="02020603050405020304" pitchFamily="18" charset="0"/>
                <a:ea typeface="+mn-ea"/>
                <a:cs typeface="Times New Roman" panose="02020603050405020304" pitchFamily="18" charset="0"/>
              </a:rPr>
              <a:t> tâm </a:t>
            </a:r>
            <a:r>
              <a:rPr lang="vi-VN" altLang="vi-VN" sz="1800" kern="1200" dirty="0" err="1">
                <a:solidFill>
                  <a:srgbClr val="FF0000"/>
                </a:solidFill>
                <a:latin typeface="Times New Roman" panose="02020603050405020304" pitchFamily="18" charset="0"/>
                <a:ea typeface="+mn-ea"/>
                <a:cs typeface="Times New Roman" panose="02020603050405020304" pitchFamily="18" charset="0"/>
              </a:rPr>
              <a:t>của</a:t>
            </a:r>
            <a:r>
              <a:rPr lang="vi-VN" altLang="vi-VN" sz="1800" kern="1200" dirty="0">
                <a:solidFill>
                  <a:srgbClr val="FF0000"/>
                </a:solidFill>
                <a:latin typeface="Times New Roman" panose="02020603050405020304" pitchFamily="18" charset="0"/>
                <a:ea typeface="+mn-ea"/>
                <a:cs typeface="Times New Roman" panose="02020603050405020304" pitchFamily="18" charset="0"/>
              </a:rPr>
              <a:t> ông </a:t>
            </a:r>
            <a:r>
              <a:rPr lang="vi-VN" altLang="vi-VN" sz="1800" kern="1200" dirty="0" err="1">
                <a:solidFill>
                  <a:srgbClr val="FF0000"/>
                </a:solidFill>
                <a:latin typeface="Times New Roman" panose="02020603050405020304" pitchFamily="18" charset="0"/>
                <a:ea typeface="+mn-ea"/>
                <a:cs typeface="Times New Roman" panose="02020603050405020304" pitchFamily="18" charset="0"/>
              </a:rPr>
              <a:t>được</a:t>
            </a:r>
            <a:r>
              <a:rPr lang="vi-VN" altLang="vi-VN" sz="1800" kern="1200" dirty="0">
                <a:solidFill>
                  <a:srgbClr val="FF0000"/>
                </a:solidFill>
                <a:latin typeface="Times New Roman" panose="02020603050405020304" pitchFamily="18" charset="0"/>
                <a:ea typeface="+mn-ea"/>
                <a:cs typeface="Times New Roman" panose="02020603050405020304" pitchFamily="18" charset="0"/>
              </a:rPr>
              <a:t> coi </a:t>
            </a:r>
            <a:r>
              <a:rPr lang="vi-VN" altLang="vi-VN" sz="1800" kern="1200" dirty="0" err="1">
                <a:solidFill>
                  <a:srgbClr val="FF0000"/>
                </a:solidFill>
                <a:latin typeface="Times New Roman" panose="02020603050405020304" pitchFamily="18" charset="0"/>
                <a:ea typeface="+mn-ea"/>
                <a:cs typeface="Times New Roman" panose="02020603050405020304" pitchFamily="18" charset="0"/>
              </a:rPr>
              <a:t>là</a:t>
            </a:r>
            <a:r>
              <a:rPr lang="vi-VN" altLang="vi-VN" sz="1800" kern="1200" dirty="0">
                <a:solidFill>
                  <a:srgbClr val="FF0000"/>
                </a:solidFill>
                <a:latin typeface="Times New Roman" panose="02020603050405020304" pitchFamily="18" charset="0"/>
                <a:ea typeface="+mn-ea"/>
                <a:cs typeface="Times New Roman" panose="02020603050405020304" pitchFamily="18" charset="0"/>
              </a:rPr>
              <a:t> </a:t>
            </a:r>
            <a:r>
              <a:rPr lang="vi-VN" altLang="vi-VN" sz="1800" kern="1200" dirty="0" err="1">
                <a:solidFill>
                  <a:srgbClr val="FF0000"/>
                </a:solidFill>
                <a:latin typeface="Times New Roman" panose="02020603050405020304" pitchFamily="18" charset="0"/>
                <a:ea typeface="+mn-ea"/>
                <a:cs typeface="Times New Roman" panose="02020603050405020304" pitchFamily="18" charset="0"/>
              </a:rPr>
              <a:t>giả</a:t>
            </a:r>
            <a:r>
              <a:rPr lang="vi-VN" altLang="vi-VN" sz="1800" kern="1200" dirty="0">
                <a:solidFill>
                  <a:srgbClr val="FF0000"/>
                </a:solidFill>
                <a:latin typeface="Times New Roman" panose="02020603050405020304" pitchFamily="18" charset="0"/>
                <a:ea typeface="+mn-ea"/>
                <a:cs typeface="Times New Roman" panose="02020603050405020304" pitchFamily="18" charset="0"/>
              </a:rPr>
              <a:t> </a:t>
            </a:r>
            <a:r>
              <a:rPr lang="vi-VN" altLang="vi-VN" sz="1800" kern="1200" dirty="0" err="1">
                <a:solidFill>
                  <a:srgbClr val="FF0000"/>
                </a:solidFill>
                <a:latin typeface="Times New Roman" panose="02020603050405020304" pitchFamily="18" charset="0"/>
                <a:ea typeface="+mn-ea"/>
                <a:cs typeface="Times New Roman" panose="02020603050405020304" pitchFamily="18" charset="0"/>
              </a:rPr>
              <a:t>thuyết</a:t>
            </a:r>
            <a:r>
              <a:rPr lang="vi-VN" altLang="vi-VN" sz="1800" kern="1200" dirty="0">
                <a:solidFill>
                  <a:srgbClr val="FF0000"/>
                </a:solidFill>
                <a:latin typeface="Times New Roman" panose="02020603050405020304" pitchFamily="18" charset="0"/>
                <a:ea typeface="+mn-ea"/>
                <a:cs typeface="Times New Roman" panose="02020603050405020304" pitchFamily="18" charset="0"/>
              </a:rPr>
              <a:t> khoa </a:t>
            </a:r>
            <a:r>
              <a:rPr lang="vi-VN" altLang="vi-VN" sz="1800" kern="1200" dirty="0" err="1">
                <a:solidFill>
                  <a:srgbClr val="FF0000"/>
                </a:solidFill>
                <a:latin typeface="Times New Roman" panose="02020603050405020304" pitchFamily="18" charset="0"/>
                <a:ea typeface="+mn-ea"/>
                <a:cs typeface="Times New Roman" panose="02020603050405020304" pitchFamily="18" charset="0"/>
              </a:rPr>
              <a:t>học</a:t>
            </a:r>
            <a:r>
              <a:rPr lang="vi-VN" altLang="vi-VN" sz="1800" kern="1200" dirty="0">
                <a:solidFill>
                  <a:srgbClr val="FF0000"/>
                </a:solidFill>
                <a:latin typeface="Times New Roman" panose="02020603050405020304" pitchFamily="18" charset="0"/>
                <a:ea typeface="+mn-ea"/>
                <a:cs typeface="Times New Roman" panose="02020603050405020304" pitchFamily="18" charset="0"/>
              </a:rPr>
              <a:t> quan </a:t>
            </a:r>
            <a:r>
              <a:rPr lang="vi-VN" altLang="vi-VN" sz="1800" kern="1200" dirty="0" err="1">
                <a:solidFill>
                  <a:srgbClr val="FF0000"/>
                </a:solidFill>
                <a:latin typeface="Times New Roman" panose="02020603050405020304" pitchFamily="18" charset="0"/>
                <a:ea typeface="+mn-ea"/>
                <a:cs typeface="Times New Roman" panose="02020603050405020304" pitchFamily="18" charset="0"/>
              </a:rPr>
              <a:t>trọng</a:t>
            </a:r>
            <a:r>
              <a:rPr lang="vi-VN" altLang="vi-VN" sz="1800" kern="1200" dirty="0">
                <a:solidFill>
                  <a:srgbClr val="FF0000"/>
                </a:solidFill>
                <a:latin typeface="Times New Roman" panose="02020603050405020304" pitchFamily="18" charset="0"/>
                <a:ea typeface="+mn-ea"/>
                <a:cs typeface="Times New Roman" panose="02020603050405020304" pitchFamily="18" charset="0"/>
              </a:rPr>
              <a:t> </a:t>
            </a:r>
            <a:r>
              <a:rPr lang="vi-VN" altLang="vi-VN" sz="1800" kern="1200" dirty="0" err="1">
                <a:solidFill>
                  <a:srgbClr val="FF0000"/>
                </a:solidFill>
                <a:latin typeface="Times New Roman" panose="02020603050405020304" pitchFamily="18" charset="0"/>
                <a:ea typeface="+mn-ea"/>
                <a:cs typeface="Times New Roman" panose="02020603050405020304" pitchFamily="18" charset="0"/>
              </a:rPr>
              <a:t>nhất</a:t>
            </a:r>
            <a:r>
              <a:rPr lang="vi-VN" altLang="vi-VN" sz="1800" kern="1200" dirty="0">
                <a:solidFill>
                  <a:srgbClr val="FF0000"/>
                </a:solidFill>
                <a:latin typeface="Times New Roman" panose="02020603050405020304" pitchFamily="18" charset="0"/>
                <a:ea typeface="+mn-ea"/>
                <a:cs typeface="Times New Roman" panose="02020603050405020304" pitchFamily="18" charset="0"/>
              </a:rPr>
              <a:t> trong </a:t>
            </a:r>
            <a:r>
              <a:rPr lang="vi-VN" altLang="vi-VN" sz="1800" kern="1200" dirty="0" err="1">
                <a:solidFill>
                  <a:srgbClr val="FF0000"/>
                </a:solidFill>
                <a:latin typeface="Times New Roman" panose="02020603050405020304" pitchFamily="18" charset="0"/>
                <a:ea typeface="+mn-ea"/>
                <a:cs typeface="Times New Roman" panose="02020603050405020304" pitchFamily="18" charset="0"/>
              </a:rPr>
              <a:t>lịch</a:t>
            </a:r>
            <a:r>
              <a:rPr lang="vi-VN" altLang="vi-VN" sz="1800" kern="1200" dirty="0">
                <a:solidFill>
                  <a:srgbClr val="FF0000"/>
                </a:solidFill>
                <a:latin typeface="Times New Roman" panose="02020603050405020304" pitchFamily="18" charset="0"/>
                <a:ea typeface="+mn-ea"/>
                <a:cs typeface="Times New Roman" panose="02020603050405020304" pitchFamily="18" charset="0"/>
              </a:rPr>
              <a:t> </a:t>
            </a:r>
            <a:r>
              <a:rPr lang="vi-VN" altLang="vi-VN" sz="1800" kern="1200" dirty="0" err="1">
                <a:solidFill>
                  <a:srgbClr val="FF0000"/>
                </a:solidFill>
                <a:latin typeface="Times New Roman" panose="02020603050405020304" pitchFamily="18" charset="0"/>
                <a:ea typeface="+mn-ea"/>
                <a:cs typeface="Times New Roman" panose="02020603050405020304" pitchFamily="18" charset="0"/>
              </a:rPr>
              <a:t>sử</a:t>
            </a:r>
            <a:r>
              <a:rPr lang="vi-VN" altLang="vi-VN" sz="1800" kern="1200" dirty="0">
                <a:solidFill>
                  <a:srgbClr val="FF0000"/>
                </a:solidFill>
                <a:latin typeface="Times New Roman" panose="02020603050405020304" pitchFamily="18" charset="0"/>
                <a:ea typeface="+mn-ea"/>
                <a:cs typeface="Times New Roman" panose="02020603050405020304" pitchFamily="18" charset="0"/>
              </a:rPr>
              <a:t>, </a:t>
            </a:r>
            <a:r>
              <a:rPr lang="vi-VN" altLang="vi-VN" sz="1800" kern="1200" dirty="0" err="1">
                <a:solidFill>
                  <a:srgbClr val="FF0000"/>
                </a:solidFill>
                <a:latin typeface="Times New Roman" panose="02020603050405020304" pitchFamily="18" charset="0"/>
                <a:ea typeface="+mn-ea"/>
                <a:cs typeface="Times New Roman" panose="02020603050405020304" pitchFamily="18" charset="0"/>
              </a:rPr>
              <a:t>đánh</a:t>
            </a:r>
            <a:r>
              <a:rPr lang="vi-VN" altLang="vi-VN" sz="1800" kern="1200" dirty="0">
                <a:solidFill>
                  <a:srgbClr val="FF0000"/>
                </a:solidFill>
                <a:latin typeface="Times New Roman" panose="02020603050405020304" pitchFamily="18" charset="0"/>
                <a:ea typeface="+mn-ea"/>
                <a:cs typeface="Times New Roman" panose="02020603050405020304" pitchFamily="18" charset="0"/>
              </a:rPr>
              <a:t> </a:t>
            </a:r>
            <a:r>
              <a:rPr lang="vi-VN" altLang="vi-VN" sz="1800" kern="1200" dirty="0" err="1">
                <a:solidFill>
                  <a:srgbClr val="FF0000"/>
                </a:solidFill>
                <a:latin typeface="Times New Roman" panose="02020603050405020304" pitchFamily="18" charset="0"/>
                <a:ea typeface="+mn-ea"/>
                <a:cs typeface="Times New Roman" panose="02020603050405020304" pitchFamily="18" charset="0"/>
              </a:rPr>
              <a:t>dấu</a:t>
            </a:r>
            <a:r>
              <a:rPr lang="vi-VN" altLang="vi-VN" sz="1800" kern="1200" dirty="0">
                <a:solidFill>
                  <a:srgbClr val="FF0000"/>
                </a:solidFill>
                <a:latin typeface="Times New Roman" panose="02020603050405020304" pitchFamily="18" charset="0"/>
                <a:ea typeface="+mn-ea"/>
                <a:cs typeface="Times New Roman" panose="02020603050405020304" pitchFamily="18" charset="0"/>
              </a:rPr>
              <a:t> </a:t>
            </a:r>
            <a:r>
              <a:rPr lang="vi-VN" altLang="vi-VN" sz="1800" kern="1200" dirty="0" err="1">
                <a:solidFill>
                  <a:srgbClr val="FF0000"/>
                </a:solidFill>
                <a:latin typeface="Times New Roman" panose="02020603050405020304" pitchFamily="18" charset="0"/>
                <a:ea typeface="+mn-ea"/>
                <a:cs typeface="Times New Roman" panose="02020603050405020304" pitchFamily="18" charset="0"/>
              </a:rPr>
              <a:t>bước</a:t>
            </a:r>
            <a:r>
              <a:rPr lang="vi-VN" altLang="vi-VN" sz="1800" kern="1200" dirty="0">
                <a:solidFill>
                  <a:srgbClr val="FF0000"/>
                </a:solidFill>
                <a:latin typeface="Times New Roman" panose="02020603050405020304" pitchFamily="18" charset="0"/>
                <a:ea typeface="+mn-ea"/>
                <a:cs typeface="Times New Roman" panose="02020603050405020304" pitchFamily="18" charset="0"/>
              </a:rPr>
              <a:t> </a:t>
            </a:r>
            <a:r>
              <a:rPr lang="vi-VN" altLang="vi-VN" sz="1800" kern="1200" dirty="0" err="1">
                <a:solidFill>
                  <a:srgbClr val="FF0000"/>
                </a:solidFill>
                <a:latin typeface="Times New Roman" panose="02020603050405020304" pitchFamily="18" charset="0"/>
                <a:ea typeface="+mn-ea"/>
                <a:cs typeface="Times New Roman" panose="02020603050405020304" pitchFamily="18" charset="0"/>
              </a:rPr>
              <a:t>chuyển</a:t>
            </a:r>
            <a:r>
              <a:rPr lang="vi-VN" altLang="vi-VN" sz="1800" kern="1200" dirty="0">
                <a:solidFill>
                  <a:srgbClr val="FF0000"/>
                </a:solidFill>
                <a:latin typeface="Times New Roman" panose="02020603050405020304" pitchFamily="18" charset="0"/>
                <a:ea typeface="+mn-ea"/>
                <a:cs typeface="Times New Roman" panose="02020603050405020304" pitchFamily="18" charset="0"/>
              </a:rPr>
              <a:t> sang thiên văn </a:t>
            </a:r>
            <a:r>
              <a:rPr lang="vi-VN" altLang="vi-VN" sz="1800" kern="1200" dirty="0" err="1">
                <a:solidFill>
                  <a:srgbClr val="FF0000"/>
                </a:solidFill>
                <a:latin typeface="Times New Roman" panose="02020603050405020304" pitchFamily="18" charset="0"/>
                <a:ea typeface="+mn-ea"/>
                <a:cs typeface="Times New Roman" panose="02020603050405020304" pitchFamily="18" charset="0"/>
              </a:rPr>
              <a:t>học</a:t>
            </a:r>
            <a:r>
              <a:rPr lang="vi-VN" altLang="vi-VN" sz="1800" kern="1200" dirty="0">
                <a:solidFill>
                  <a:srgbClr val="FF0000"/>
                </a:solidFill>
                <a:latin typeface="Times New Roman" panose="02020603050405020304" pitchFamily="18" charset="0"/>
                <a:ea typeface="+mn-ea"/>
                <a:cs typeface="Times New Roman" panose="02020603050405020304" pitchFamily="18" charset="0"/>
              </a:rPr>
              <a:t> </a:t>
            </a:r>
            <a:r>
              <a:rPr lang="vi-VN" altLang="vi-VN" sz="1800" kern="1200" dirty="0" err="1">
                <a:solidFill>
                  <a:srgbClr val="FF0000"/>
                </a:solidFill>
                <a:latin typeface="Times New Roman" panose="02020603050405020304" pitchFamily="18" charset="0"/>
                <a:ea typeface="+mn-ea"/>
                <a:cs typeface="Times New Roman" panose="02020603050405020304" pitchFamily="18" charset="0"/>
              </a:rPr>
              <a:t>hiện</a:t>
            </a:r>
            <a:r>
              <a:rPr lang="vi-VN" altLang="vi-VN" sz="1800" kern="1200" dirty="0">
                <a:solidFill>
                  <a:srgbClr val="FF0000"/>
                </a:solidFill>
                <a:latin typeface="Times New Roman" panose="02020603050405020304" pitchFamily="18" charset="0"/>
                <a:ea typeface="+mn-ea"/>
                <a:cs typeface="Times New Roman" panose="02020603050405020304" pitchFamily="18" charset="0"/>
              </a:rPr>
              <a:t> </a:t>
            </a:r>
            <a:r>
              <a:rPr lang="vi-VN" altLang="vi-VN" sz="1800" kern="1200" dirty="0" err="1">
                <a:solidFill>
                  <a:srgbClr val="FF0000"/>
                </a:solidFill>
                <a:latin typeface="Times New Roman" panose="02020603050405020304" pitchFamily="18" charset="0"/>
                <a:ea typeface="+mn-ea"/>
                <a:cs typeface="Times New Roman" panose="02020603050405020304" pitchFamily="18" charset="0"/>
              </a:rPr>
              <a:t>đại</a:t>
            </a:r>
            <a:endParaRPr lang="en-US" altLang="vi-VN" sz="1800" kern="1200" dirty="0">
              <a:solidFill>
                <a:srgbClr val="FF0000"/>
              </a:solidFill>
              <a:latin typeface="Times New Roman" panose="02020603050405020304" pitchFamily="18" charset="0"/>
              <a:ea typeface="+mn-ea"/>
              <a:cs typeface="Times New Roman" panose="02020603050405020304" pitchFamily="18" charset="0"/>
            </a:endParaRPr>
          </a:p>
        </p:txBody>
      </p:sp>
      <p:pic>
        <p:nvPicPr>
          <p:cNvPr id="11267" name="Picture 5">
            <a:extLst>
              <a:ext uri="{FF2B5EF4-FFF2-40B4-BE49-F238E27FC236}">
                <a16:creationId xmlns:a16="http://schemas.microsoft.com/office/drawing/2014/main" id="{EA640ECD-A2E3-40EA-822E-4A3BD34FFBC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390" y="114300"/>
            <a:ext cx="4171950" cy="491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11269"/>
                                        </p:tgtEl>
                                        <p:attrNameLst>
                                          <p:attrName>style.visibility</p:attrName>
                                        </p:attrNameLst>
                                      </p:cBhvr>
                                      <p:to>
                                        <p:strVal val="visible"/>
                                      </p:to>
                                    </p:set>
                                    <p:anim calcmode="lin" valueType="num">
                                      <p:cBhvr>
                                        <p:cTn id="7" dur="250" fill="hold"/>
                                        <p:tgtEl>
                                          <p:spTgt spid="11269"/>
                                        </p:tgtEl>
                                        <p:attrNameLst>
                                          <p:attrName>ppt_x</p:attrName>
                                        </p:attrNameLst>
                                      </p:cBhvr>
                                      <p:tavLst>
                                        <p:tav tm="0">
                                          <p:val>
                                            <p:strVal val="#ppt_x"/>
                                          </p:val>
                                        </p:tav>
                                        <p:tav tm="50000">
                                          <p:val>
                                            <p:strVal val="#ppt_x+.1"/>
                                          </p:val>
                                        </p:tav>
                                        <p:tav tm="100000">
                                          <p:val>
                                            <p:strVal val="#ppt_x"/>
                                          </p:val>
                                        </p:tav>
                                      </p:tavLst>
                                    </p:anim>
                                    <p:anim calcmode="lin" valueType="num">
                                      <p:cBhvr>
                                        <p:cTn id="8" dur="250" fill="hold"/>
                                        <p:tgtEl>
                                          <p:spTgt spid="11269"/>
                                        </p:tgtEl>
                                        <p:attrNameLst>
                                          <p:attrName>ppt_y</p:attrName>
                                        </p:attrNameLst>
                                      </p:cBhvr>
                                      <p:tavLst>
                                        <p:tav tm="0">
                                          <p:val>
                                            <p:strVal val="#ppt_y"/>
                                          </p:val>
                                        </p:tav>
                                        <p:tav tm="100000">
                                          <p:val>
                                            <p:strVal val="#ppt_y"/>
                                          </p:val>
                                        </p:tav>
                                      </p:tavLst>
                                    </p:anim>
                                    <p:anim calcmode="lin" valueType="num">
                                      <p:cBhvr>
                                        <p:cTn id="9" dur="250" fill="hold"/>
                                        <p:tgtEl>
                                          <p:spTgt spid="11269"/>
                                        </p:tgtEl>
                                        <p:attrNameLst>
                                          <p:attrName>ppt_h</p:attrName>
                                        </p:attrNameLst>
                                      </p:cBhvr>
                                      <p:tavLst>
                                        <p:tav tm="0">
                                          <p:val>
                                            <p:strVal val="#ppt_h/10"/>
                                          </p:val>
                                        </p:tav>
                                        <p:tav tm="50000">
                                          <p:val>
                                            <p:strVal val="#ppt_h+.01"/>
                                          </p:val>
                                        </p:tav>
                                        <p:tav tm="100000">
                                          <p:val>
                                            <p:strVal val="#ppt_h"/>
                                          </p:val>
                                        </p:tav>
                                      </p:tavLst>
                                    </p:anim>
                                    <p:anim calcmode="lin" valueType="num">
                                      <p:cBhvr>
                                        <p:cTn id="10" dur="250" fill="hold"/>
                                        <p:tgtEl>
                                          <p:spTgt spid="11269"/>
                                        </p:tgtEl>
                                        <p:attrNameLst>
                                          <p:attrName>ppt_w</p:attrName>
                                        </p:attrNameLst>
                                      </p:cBhvr>
                                      <p:tavLst>
                                        <p:tav tm="0">
                                          <p:val>
                                            <p:strVal val="#ppt_w/10"/>
                                          </p:val>
                                        </p:tav>
                                        <p:tav tm="50000">
                                          <p:val>
                                            <p:strVal val="#ppt_w+.01"/>
                                          </p:val>
                                        </p:tav>
                                        <p:tav tm="100000">
                                          <p:val>
                                            <p:strVal val="#ppt_w"/>
                                          </p:val>
                                        </p:tav>
                                      </p:tavLst>
                                    </p:anim>
                                    <p:animEffect transition="in" filter="fade">
                                      <p:cBhvr>
                                        <p:cTn id="11" dur="250" tmFilter="0,0; .5, 1; 1, 1"/>
                                        <p:tgtEl>
                                          <p:spTgt spid="11269"/>
                                        </p:tgtEl>
                                      </p:cBhvr>
                                    </p:animEffect>
                                  </p:childTnLst>
                                </p:cTn>
                              </p:par>
                            </p:childTnLst>
                          </p:cTn>
                        </p:par>
                        <p:par>
                          <p:cTn id="12" fill="hold">
                            <p:stCondLst>
                              <p:cond delay="8100"/>
                            </p:stCondLst>
                            <p:childTnLst>
                              <p:par>
                                <p:cTn id="13" presetID="9" presetClass="entr" presetSubtype="0" fill="hold" nodeType="afterEffect">
                                  <p:stCondLst>
                                    <p:cond delay="0"/>
                                  </p:stCondLst>
                                  <p:childTnLst>
                                    <p:set>
                                      <p:cBhvr>
                                        <p:cTn id="14" dur="1" fill="hold">
                                          <p:stCondLst>
                                            <p:cond delay="0"/>
                                          </p:stCondLst>
                                        </p:cTn>
                                        <p:tgtEl>
                                          <p:spTgt spid="11267"/>
                                        </p:tgtEl>
                                        <p:attrNameLst>
                                          <p:attrName>style.visibility</p:attrName>
                                        </p:attrNameLst>
                                      </p:cBhvr>
                                      <p:to>
                                        <p:strVal val="visible"/>
                                      </p:to>
                                    </p:set>
                                    <p:animEffect transition="in" filter="dissolve">
                                      <p:cBhvr>
                                        <p:cTn id="15" dur="500"/>
                                        <p:tgtEl>
                                          <p:spTgt spid="11267"/>
                                        </p:tgtEl>
                                      </p:cBhvr>
                                    </p:animEffect>
                                  </p:childTnLst>
                                </p:cTn>
                              </p:par>
                              <p:par>
                                <p:cTn id="16" presetID="2" presetClass="entr" presetSubtype="4" fill="hold" nodeType="withEffect">
                                  <p:stCondLst>
                                    <p:cond delay="0"/>
                                  </p:stCondLst>
                                  <p:childTnLst>
                                    <p:set>
                                      <p:cBhvr>
                                        <p:cTn id="17" dur="1" fill="hold">
                                          <p:stCondLst>
                                            <p:cond delay="0"/>
                                          </p:stCondLst>
                                        </p:cTn>
                                        <p:tgtEl>
                                          <p:spTgt spid="11267"/>
                                        </p:tgtEl>
                                        <p:attrNameLst>
                                          <p:attrName>style.visibility</p:attrName>
                                        </p:attrNameLst>
                                      </p:cBhvr>
                                      <p:to>
                                        <p:strVal val="visible"/>
                                      </p:to>
                                    </p:set>
                                    <p:anim calcmode="lin" valueType="num">
                                      <p:cBhvr additive="base">
                                        <p:cTn id="18" dur="500" fill="hold"/>
                                        <p:tgtEl>
                                          <p:spTgt spid="11267"/>
                                        </p:tgtEl>
                                        <p:attrNameLst>
                                          <p:attrName>ppt_x</p:attrName>
                                        </p:attrNameLst>
                                      </p:cBhvr>
                                      <p:tavLst>
                                        <p:tav tm="0">
                                          <p:val>
                                            <p:strVal val="#ppt_x"/>
                                          </p:val>
                                        </p:tav>
                                        <p:tav tm="100000">
                                          <p:val>
                                            <p:strVal val="#ppt_x"/>
                                          </p:val>
                                        </p:tav>
                                      </p:tavLst>
                                    </p:anim>
                                    <p:anim calcmode="lin" valueType="num">
                                      <p:cBhvr additive="base">
                                        <p:cTn id="19" dur="500" fill="hold"/>
                                        <p:tgtEl>
                                          <p:spTgt spid="11267"/>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5" presetClass="exit" presetSubtype="10" fill="hold" nodeType="clickEffect">
                                  <p:stCondLst>
                                    <p:cond delay="0"/>
                                  </p:stCondLst>
                                  <p:childTnLst>
                                    <p:animEffect transition="out" filter="checkerboard(across)">
                                      <p:cBhvr>
                                        <p:cTn id="23" dur="500"/>
                                        <p:tgtEl>
                                          <p:spTgt spid="11267"/>
                                        </p:tgtEl>
                                      </p:cBhvr>
                                    </p:animEffect>
                                    <p:set>
                                      <p:cBhvr>
                                        <p:cTn id="24" dur="1" fill="hold">
                                          <p:stCondLst>
                                            <p:cond delay="499"/>
                                          </p:stCondLst>
                                        </p:cTn>
                                        <p:tgtEl>
                                          <p:spTgt spid="1126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5FDCBDC-9D36-0C60-492C-A9CB6FA746CA}"/>
              </a:ext>
            </a:extLst>
          </p:cNvPr>
          <p:cNvPicPr>
            <a:picLocks noChangeAspect="1"/>
          </p:cNvPicPr>
          <p:nvPr/>
        </p:nvPicPr>
        <p:blipFill>
          <a:blip r:embed="rId2"/>
          <a:stretch>
            <a:fillRect/>
          </a:stretch>
        </p:blipFill>
        <p:spPr>
          <a:xfrm>
            <a:off x="0" y="809244"/>
            <a:ext cx="4896612" cy="4334256"/>
          </a:xfrm>
          <a:prstGeom prst="rect">
            <a:avLst/>
          </a:prstGeom>
        </p:spPr>
      </p:pic>
      <p:sp>
        <p:nvSpPr>
          <p:cNvPr id="4" name="Rectangle 3">
            <a:extLst>
              <a:ext uri="{FF2B5EF4-FFF2-40B4-BE49-F238E27FC236}">
                <a16:creationId xmlns:a16="http://schemas.microsoft.com/office/drawing/2014/main" id="{A603944A-F6C6-9FDF-9262-8171B7AFFAEB}"/>
              </a:ext>
            </a:extLst>
          </p:cNvPr>
          <p:cNvSpPr/>
          <p:nvPr/>
        </p:nvSpPr>
        <p:spPr>
          <a:xfrm>
            <a:off x="4572001" y="630936"/>
            <a:ext cx="4673423" cy="830997"/>
          </a:xfrm>
          <a:prstGeom prst="rect">
            <a:avLst/>
          </a:prstGeom>
          <a:noFill/>
        </p:spPr>
        <p:txBody>
          <a:bodyPr wrap="square" lIns="68580" tIns="34290" rIns="68580" bIns="34290">
            <a:spAutoFit/>
          </a:bodyPr>
          <a:lstStyle/>
          <a:p>
            <a:pPr algn="ctr" defTabSz="342900">
              <a:buClrTx/>
              <a:defRPr/>
            </a:pPr>
            <a:r>
              <a:rPr lang="en-US" sz="4950" b="1" kern="1200" dirty="0">
                <a:ln w="0"/>
                <a:solidFill>
                  <a:srgbClr val="0070C0"/>
                </a:solidFill>
                <a:effectLst>
                  <a:reflection blurRad="6350" stA="53000" endA="300" endPos="35500" dir="5400000" sy="-90000" algn="bl" rotWithShape="0"/>
                </a:effectLst>
                <a:latin typeface="Times New Roman" panose="02020603050405020304" pitchFamily="18" charset="0"/>
                <a:ea typeface="+mn-ea"/>
                <a:cs typeface="Times New Roman" panose="02020603050405020304" pitchFamily="18" charset="0"/>
              </a:rPr>
              <a:t>THẢO LUẬN</a:t>
            </a:r>
          </a:p>
        </p:txBody>
      </p:sp>
      <p:grpSp>
        <p:nvGrpSpPr>
          <p:cNvPr id="5" name="Group 4">
            <a:extLst>
              <a:ext uri="{FF2B5EF4-FFF2-40B4-BE49-F238E27FC236}">
                <a16:creationId xmlns:a16="http://schemas.microsoft.com/office/drawing/2014/main" id="{621AAC45-57E7-D8DB-1109-F416A985770B}"/>
              </a:ext>
            </a:extLst>
          </p:cNvPr>
          <p:cNvGrpSpPr/>
          <p:nvPr/>
        </p:nvGrpSpPr>
        <p:grpSpPr>
          <a:xfrm>
            <a:off x="5172965" y="1888270"/>
            <a:ext cx="3796104" cy="2624294"/>
            <a:chOff x="5879797" y="2066170"/>
            <a:chExt cx="5061472" cy="3499058"/>
          </a:xfrm>
        </p:grpSpPr>
        <p:sp>
          <p:nvSpPr>
            <p:cNvPr id="6" name="矩形 19">
              <a:extLst>
                <a:ext uri="{FF2B5EF4-FFF2-40B4-BE49-F238E27FC236}">
                  <a16:creationId xmlns:a16="http://schemas.microsoft.com/office/drawing/2014/main" id="{DE166869-2FA0-3382-5225-53FB2F522D6E}"/>
                </a:ext>
              </a:extLst>
            </p:cNvPr>
            <p:cNvSpPr/>
            <p:nvPr/>
          </p:nvSpPr>
          <p:spPr>
            <a:xfrm>
              <a:off x="6047478" y="2440963"/>
              <a:ext cx="4726108" cy="2749470"/>
            </a:xfrm>
            <a:prstGeom prst="rect">
              <a:avLst/>
            </a:prstGeom>
          </p:spPr>
          <p:txBody>
            <a:bodyPr vert="horz" wrap="square">
              <a:spAutoFit/>
            </a:bodyPr>
            <a:lstStyle/>
            <a:p>
              <a:pPr algn="ctr" defTabSz="342900">
                <a:buClrTx/>
                <a:defRPr/>
              </a:pPr>
              <a:r>
                <a:rPr lang="en-US" altLang="zh-CN" sz="3200" kern="1200" dirty="0" err="1">
                  <a:solidFill>
                    <a:srgbClr val="C00000"/>
                  </a:solidFill>
                  <a:latin typeface="Times New Roman" panose="02020603050405020304" pitchFamily="18" charset="0"/>
                  <a:ea typeface="印品丫丫体-D版" panose="02010601030101010101" pitchFamily="2" charset="-122"/>
                  <a:cs typeface="Times New Roman" panose="02020603050405020304" pitchFamily="18" charset="0"/>
                </a:rPr>
                <a:t>Trong</a:t>
              </a:r>
              <a:r>
                <a:rPr lang="en-US" altLang="zh-CN" sz="3200" kern="1200" dirty="0">
                  <a:solidFill>
                    <a:srgbClr val="C00000"/>
                  </a:solidFill>
                  <a:latin typeface="Times New Roman" panose="02020603050405020304" pitchFamily="18" charset="0"/>
                  <a:ea typeface="印品丫丫体-D版" panose="02010601030101010101" pitchFamily="2" charset="-122"/>
                  <a:cs typeface="Times New Roman" panose="02020603050405020304" pitchFamily="18" charset="0"/>
                </a:rPr>
                <a:t> </a:t>
              </a:r>
              <a:r>
                <a:rPr lang="en-US" altLang="zh-CN" sz="3200" kern="1200" dirty="0" err="1">
                  <a:solidFill>
                    <a:srgbClr val="C00000"/>
                  </a:solidFill>
                  <a:latin typeface="Times New Roman" panose="02020603050405020304" pitchFamily="18" charset="0"/>
                  <a:ea typeface="印品丫丫体-D版" panose="02010601030101010101" pitchFamily="2" charset="-122"/>
                  <a:cs typeface="Times New Roman" panose="02020603050405020304" pitchFamily="18" charset="0"/>
                </a:rPr>
                <a:t>những</a:t>
              </a:r>
              <a:r>
                <a:rPr lang="en-US" altLang="zh-CN" sz="3200" kern="1200" dirty="0">
                  <a:solidFill>
                    <a:srgbClr val="C00000"/>
                  </a:solidFill>
                  <a:latin typeface="Times New Roman" panose="02020603050405020304" pitchFamily="18" charset="0"/>
                  <a:ea typeface="印品丫丫体-D版" panose="02010601030101010101" pitchFamily="2" charset="-122"/>
                  <a:cs typeface="Times New Roman" panose="02020603050405020304" pitchFamily="18" charset="0"/>
                </a:rPr>
                <a:t> </a:t>
              </a:r>
              <a:r>
                <a:rPr lang="en-US" altLang="zh-CN" sz="3200" kern="1200" dirty="0" err="1">
                  <a:solidFill>
                    <a:srgbClr val="C00000"/>
                  </a:solidFill>
                  <a:latin typeface="Times New Roman" panose="02020603050405020304" pitchFamily="18" charset="0"/>
                  <a:ea typeface="印品丫丫体-D版" panose="02010601030101010101" pitchFamily="2" charset="-122"/>
                  <a:cs typeface="Times New Roman" panose="02020603050405020304" pitchFamily="18" charset="0"/>
                </a:rPr>
                <a:t>thành</a:t>
              </a:r>
              <a:r>
                <a:rPr lang="en-US" altLang="zh-CN" sz="3200" kern="1200" dirty="0">
                  <a:solidFill>
                    <a:srgbClr val="C00000"/>
                  </a:solidFill>
                  <a:latin typeface="Times New Roman" panose="02020603050405020304" pitchFamily="18" charset="0"/>
                  <a:ea typeface="印品丫丫体-D版" panose="02010601030101010101" pitchFamily="2" charset="-122"/>
                  <a:cs typeface="Times New Roman" panose="02020603050405020304" pitchFamily="18" charset="0"/>
                </a:rPr>
                <a:t> </a:t>
              </a:r>
              <a:r>
                <a:rPr lang="en-US" altLang="zh-CN" sz="3200" kern="1200" dirty="0" err="1">
                  <a:solidFill>
                    <a:srgbClr val="C00000"/>
                  </a:solidFill>
                  <a:latin typeface="Times New Roman" panose="02020603050405020304" pitchFamily="18" charset="0"/>
                  <a:ea typeface="印品丫丫体-D版" panose="02010601030101010101" pitchFamily="2" charset="-122"/>
                  <a:cs typeface="Times New Roman" panose="02020603050405020304" pitchFamily="18" charset="0"/>
                </a:rPr>
                <a:t>tựu</a:t>
              </a:r>
              <a:r>
                <a:rPr lang="en-US" altLang="zh-CN" sz="3200" kern="1200" dirty="0">
                  <a:solidFill>
                    <a:srgbClr val="C00000"/>
                  </a:solidFill>
                  <a:latin typeface="Times New Roman" panose="02020603050405020304" pitchFamily="18" charset="0"/>
                  <a:ea typeface="印品丫丫体-D版" panose="02010601030101010101" pitchFamily="2" charset="-122"/>
                  <a:cs typeface="Times New Roman" panose="02020603050405020304" pitchFamily="18" charset="0"/>
                </a:rPr>
                <a:t> </a:t>
              </a:r>
              <a:r>
                <a:rPr lang="en-US" altLang="zh-CN" sz="3200" kern="1200" dirty="0" err="1">
                  <a:solidFill>
                    <a:srgbClr val="C00000"/>
                  </a:solidFill>
                  <a:latin typeface="Times New Roman" panose="02020603050405020304" pitchFamily="18" charset="0"/>
                  <a:ea typeface="印品丫丫体-D版" panose="02010601030101010101" pitchFamily="2" charset="-122"/>
                  <a:cs typeface="Times New Roman" panose="02020603050405020304" pitchFamily="18" charset="0"/>
                </a:rPr>
                <a:t>trên</a:t>
              </a:r>
              <a:r>
                <a:rPr lang="en-US" altLang="zh-CN" sz="3200" kern="1200" dirty="0">
                  <a:solidFill>
                    <a:srgbClr val="C00000"/>
                  </a:solidFill>
                  <a:latin typeface="Times New Roman" panose="02020603050405020304" pitchFamily="18" charset="0"/>
                  <a:ea typeface="印品丫丫体-D版" panose="02010601030101010101" pitchFamily="2" charset="-122"/>
                  <a:cs typeface="Times New Roman" panose="02020603050405020304" pitchFamily="18" charset="0"/>
                </a:rPr>
                <a:t> </a:t>
              </a:r>
              <a:r>
                <a:rPr lang="en-US" altLang="zh-CN" sz="3200" kern="1200" dirty="0" err="1">
                  <a:solidFill>
                    <a:srgbClr val="C00000"/>
                  </a:solidFill>
                  <a:latin typeface="Times New Roman" panose="02020603050405020304" pitchFamily="18" charset="0"/>
                  <a:ea typeface="印品丫丫体-D版" panose="02010601030101010101" pitchFamily="2" charset="-122"/>
                  <a:cs typeface="Times New Roman" panose="02020603050405020304" pitchFamily="18" charset="0"/>
                </a:rPr>
                <a:t>em</a:t>
              </a:r>
              <a:r>
                <a:rPr lang="en-US" altLang="zh-CN" sz="3200" kern="1200" dirty="0">
                  <a:solidFill>
                    <a:srgbClr val="C00000"/>
                  </a:solidFill>
                  <a:latin typeface="Times New Roman" panose="02020603050405020304" pitchFamily="18" charset="0"/>
                  <a:ea typeface="印品丫丫体-D版" panose="02010601030101010101" pitchFamily="2" charset="-122"/>
                  <a:cs typeface="Times New Roman" panose="02020603050405020304" pitchFamily="18" charset="0"/>
                </a:rPr>
                <a:t> </a:t>
              </a:r>
              <a:r>
                <a:rPr lang="en-US" altLang="zh-CN" sz="3200" kern="1200" dirty="0" err="1">
                  <a:solidFill>
                    <a:srgbClr val="C00000"/>
                  </a:solidFill>
                  <a:latin typeface="Times New Roman" panose="02020603050405020304" pitchFamily="18" charset="0"/>
                  <a:ea typeface="印品丫丫体-D版" panose="02010601030101010101" pitchFamily="2" charset="-122"/>
                  <a:cs typeface="Times New Roman" panose="02020603050405020304" pitchFamily="18" charset="0"/>
                </a:rPr>
                <a:t>ấn</a:t>
              </a:r>
              <a:r>
                <a:rPr lang="en-US" altLang="zh-CN" sz="3200" kern="1200" dirty="0">
                  <a:solidFill>
                    <a:srgbClr val="C00000"/>
                  </a:solidFill>
                  <a:latin typeface="Times New Roman" panose="02020603050405020304" pitchFamily="18" charset="0"/>
                  <a:ea typeface="印品丫丫体-D版" panose="02010601030101010101" pitchFamily="2" charset="-122"/>
                  <a:cs typeface="Times New Roman" panose="02020603050405020304" pitchFamily="18" charset="0"/>
                </a:rPr>
                <a:t> </a:t>
              </a:r>
              <a:r>
                <a:rPr lang="en-US" altLang="zh-CN" sz="3200" kern="1200" dirty="0" err="1">
                  <a:solidFill>
                    <a:srgbClr val="C00000"/>
                  </a:solidFill>
                  <a:latin typeface="Times New Roman" panose="02020603050405020304" pitchFamily="18" charset="0"/>
                  <a:ea typeface="印品丫丫体-D版" panose="02010601030101010101" pitchFamily="2" charset="-122"/>
                  <a:cs typeface="Times New Roman" panose="02020603050405020304" pitchFamily="18" charset="0"/>
                </a:rPr>
                <a:t>tượng</a:t>
              </a:r>
              <a:r>
                <a:rPr lang="en-US" altLang="zh-CN" sz="3200" kern="1200" dirty="0">
                  <a:solidFill>
                    <a:srgbClr val="C00000"/>
                  </a:solidFill>
                  <a:latin typeface="Times New Roman" panose="02020603050405020304" pitchFamily="18" charset="0"/>
                  <a:ea typeface="印品丫丫体-D版" panose="02010601030101010101" pitchFamily="2" charset="-122"/>
                  <a:cs typeface="Times New Roman" panose="02020603050405020304" pitchFamily="18" charset="0"/>
                </a:rPr>
                <a:t> </a:t>
              </a:r>
              <a:r>
                <a:rPr lang="en-US" altLang="zh-CN" sz="3200" kern="1200" dirty="0" err="1">
                  <a:solidFill>
                    <a:srgbClr val="C00000"/>
                  </a:solidFill>
                  <a:latin typeface="Times New Roman" panose="02020603050405020304" pitchFamily="18" charset="0"/>
                  <a:ea typeface="印品丫丫体-D版" panose="02010601030101010101" pitchFamily="2" charset="-122"/>
                  <a:cs typeface="Times New Roman" panose="02020603050405020304" pitchFamily="18" charset="0"/>
                </a:rPr>
                <a:t>với</a:t>
              </a:r>
              <a:r>
                <a:rPr lang="en-US" altLang="zh-CN" sz="3200" kern="1200" dirty="0">
                  <a:solidFill>
                    <a:srgbClr val="C00000"/>
                  </a:solidFill>
                  <a:latin typeface="Times New Roman" panose="02020603050405020304" pitchFamily="18" charset="0"/>
                  <a:ea typeface="印品丫丫体-D版" panose="02010601030101010101" pitchFamily="2" charset="-122"/>
                  <a:cs typeface="Times New Roman" panose="02020603050405020304" pitchFamily="18" charset="0"/>
                </a:rPr>
                <a:t> </a:t>
              </a:r>
              <a:r>
                <a:rPr lang="en-US" altLang="zh-CN" sz="3200" kern="1200" dirty="0" err="1">
                  <a:solidFill>
                    <a:srgbClr val="C00000"/>
                  </a:solidFill>
                  <a:latin typeface="Times New Roman" panose="02020603050405020304" pitchFamily="18" charset="0"/>
                  <a:ea typeface="印品丫丫体-D版" panose="02010601030101010101" pitchFamily="2" charset="-122"/>
                  <a:cs typeface="Times New Roman" panose="02020603050405020304" pitchFamily="18" charset="0"/>
                </a:rPr>
                <a:t>thành</a:t>
              </a:r>
              <a:r>
                <a:rPr lang="en-US" altLang="zh-CN" sz="3200" kern="1200" dirty="0">
                  <a:solidFill>
                    <a:srgbClr val="C00000"/>
                  </a:solidFill>
                  <a:latin typeface="Times New Roman" panose="02020603050405020304" pitchFamily="18" charset="0"/>
                  <a:ea typeface="印品丫丫体-D版" panose="02010601030101010101" pitchFamily="2" charset="-122"/>
                  <a:cs typeface="Times New Roman" panose="02020603050405020304" pitchFamily="18" charset="0"/>
                </a:rPr>
                <a:t> </a:t>
              </a:r>
              <a:r>
                <a:rPr lang="en-US" altLang="zh-CN" sz="3200" kern="1200" dirty="0" err="1">
                  <a:solidFill>
                    <a:srgbClr val="C00000"/>
                  </a:solidFill>
                  <a:latin typeface="Times New Roman" panose="02020603050405020304" pitchFamily="18" charset="0"/>
                  <a:ea typeface="印品丫丫体-D版" panose="02010601030101010101" pitchFamily="2" charset="-122"/>
                  <a:cs typeface="Times New Roman" panose="02020603050405020304" pitchFamily="18" charset="0"/>
                </a:rPr>
                <a:t>tựu</a:t>
              </a:r>
              <a:r>
                <a:rPr lang="en-US" altLang="zh-CN" sz="3200" kern="1200" dirty="0">
                  <a:solidFill>
                    <a:srgbClr val="C00000"/>
                  </a:solidFill>
                  <a:latin typeface="Times New Roman" panose="02020603050405020304" pitchFamily="18" charset="0"/>
                  <a:ea typeface="印品丫丫体-D版" panose="02010601030101010101" pitchFamily="2" charset="-122"/>
                  <a:cs typeface="Times New Roman" panose="02020603050405020304" pitchFamily="18" charset="0"/>
                </a:rPr>
                <a:t> </a:t>
              </a:r>
              <a:r>
                <a:rPr lang="en-US" altLang="zh-CN" sz="3200" kern="1200" dirty="0" err="1">
                  <a:solidFill>
                    <a:srgbClr val="C00000"/>
                  </a:solidFill>
                  <a:latin typeface="Times New Roman" panose="02020603050405020304" pitchFamily="18" charset="0"/>
                  <a:ea typeface="印品丫丫体-D版" panose="02010601030101010101" pitchFamily="2" charset="-122"/>
                  <a:cs typeface="Times New Roman" panose="02020603050405020304" pitchFamily="18" charset="0"/>
                </a:rPr>
                <a:t>nào</a:t>
              </a:r>
              <a:r>
                <a:rPr lang="en-US" altLang="zh-CN" sz="3200" kern="1200" dirty="0">
                  <a:solidFill>
                    <a:srgbClr val="C00000"/>
                  </a:solidFill>
                  <a:latin typeface="Times New Roman" panose="02020603050405020304" pitchFamily="18" charset="0"/>
                  <a:ea typeface="印品丫丫体-D版" panose="02010601030101010101" pitchFamily="2" charset="-122"/>
                  <a:cs typeface="Times New Roman" panose="02020603050405020304" pitchFamily="18" charset="0"/>
                </a:rPr>
                <a:t> </a:t>
              </a:r>
              <a:r>
                <a:rPr lang="en-US" altLang="zh-CN" sz="3200" kern="1200" dirty="0" err="1">
                  <a:solidFill>
                    <a:srgbClr val="C00000"/>
                  </a:solidFill>
                  <a:latin typeface="Times New Roman" panose="02020603050405020304" pitchFamily="18" charset="0"/>
                  <a:ea typeface="印品丫丫体-D版" panose="02010601030101010101" pitchFamily="2" charset="-122"/>
                  <a:cs typeface="Times New Roman" panose="02020603050405020304" pitchFamily="18" charset="0"/>
                </a:rPr>
                <a:t>nhất</a:t>
              </a:r>
              <a:r>
                <a:rPr lang="en-US" altLang="zh-CN" sz="3200" kern="1200" dirty="0">
                  <a:solidFill>
                    <a:srgbClr val="C00000"/>
                  </a:solidFill>
                  <a:latin typeface="Times New Roman" panose="02020603050405020304" pitchFamily="18" charset="0"/>
                  <a:ea typeface="印品丫丫体-D版" panose="02010601030101010101" pitchFamily="2" charset="-122"/>
                  <a:cs typeface="Times New Roman" panose="02020603050405020304" pitchFamily="18" charset="0"/>
                </a:rPr>
                <a:t>? </a:t>
              </a:r>
              <a:r>
                <a:rPr lang="en-US" altLang="zh-CN" sz="3200" kern="1200" dirty="0" err="1">
                  <a:solidFill>
                    <a:srgbClr val="C00000"/>
                  </a:solidFill>
                  <a:latin typeface="Times New Roman" panose="02020603050405020304" pitchFamily="18" charset="0"/>
                  <a:ea typeface="印品丫丫体-D版" panose="02010601030101010101" pitchFamily="2" charset="-122"/>
                  <a:cs typeface="Times New Roman" panose="02020603050405020304" pitchFamily="18" charset="0"/>
                </a:rPr>
                <a:t>Vì</a:t>
              </a:r>
              <a:r>
                <a:rPr lang="en-US" altLang="zh-CN" sz="3200" kern="1200" dirty="0">
                  <a:solidFill>
                    <a:srgbClr val="C00000"/>
                  </a:solidFill>
                  <a:latin typeface="Times New Roman" panose="02020603050405020304" pitchFamily="18" charset="0"/>
                  <a:ea typeface="印品丫丫体-D版" panose="02010601030101010101" pitchFamily="2" charset="-122"/>
                  <a:cs typeface="Times New Roman" panose="02020603050405020304" pitchFamily="18" charset="0"/>
                </a:rPr>
                <a:t> </a:t>
              </a:r>
              <a:r>
                <a:rPr lang="en-US" altLang="zh-CN" sz="3200" kern="1200" dirty="0" err="1">
                  <a:solidFill>
                    <a:srgbClr val="C00000"/>
                  </a:solidFill>
                  <a:latin typeface="Times New Roman" panose="02020603050405020304" pitchFamily="18" charset="0"/>
                  <a:ea typeface="印品丫丫体-D版" panose="02010601030101010101" pitchFamily="2" charset="-122"/>
                  <a:cs typeface="Times New Roman" panose="02020603050405020304" pitchFamily="18" charset="0"/>
                </a:rPr>
                <a:t>sao</a:t>
              </a:r>
              <a:r>
                <a:rPr lang="en-US" altLang="zh-CN" sz="3200" kern="1200" dirty="0">
                  <a:solidFill>
                    <a:srgbClr val="C00000"/>
                  </a:solidFill>
                  <a:latin typeface="Times New Roman" panose="02020603050405020304" pitchFamily="18" charset="0"/>
                  <a:ea typeface="印品丫丫体-D版" panose="02010601030101010101" pitchFamily="2" charset="-122"/>
                  <a:cs typeface="Times New Roman" panose="02020603050405020304" pitchFamily="18" charset="0"/>
                </a:rPr>
                <a:t>?</a:t>
              </a:r>
              <a:endParaRPr lang="zh-CN" altLang="en-US" sz="3200" kern="1200" dirty="0">
                <a:solidFill>
                  <a:srgbClr val="C00000"/>
                </a:solidFill>
                <a:latin typeface="Times New Roman" panose="02020603050405020304" pitchFamily="18" charset="0"/>
                <a:ea typeface="印品丫丫体-D版" panose="02010601030101010101" pitchFamily="2" charset="-122"/>
                <a:cs typeface="Times New Roman" panose="02020603050405020304" pitchFamily="18" charset="0"/>
              </a:endParaRPr>
            </a:p>
          </p:txBody>
        </p:sp>
        <p:sp>
          <p:nvSpPr>
            <p:cNvPr id="7" name="Terminator 6">
              <a:extLst>
                <a:ext uri="{FF2B5EF4-FFF2-40B4-BE49-F238E27FC236}">
                  <a16:creationId xmlns:a16="http://schemas.microsoft.com/office/drawing/2014/main" id="{06FE4A9F-B7F8-47B2-3093-540C4AE14E06}"/>
                </a:ext>
              </a:extLst>
            </p:cNvPr>
            <p:cNvSpPr/>
            <p:nvPr/>
          </p:nvSpPr>
          <p:spPr>
            <a:xfrm>
              <a:off x="5879797" y="2066170"/>
              <a:ext cx="5061472" cy="3499058"/>
            </a:xfrm>
            <a:prstGeom prst="flowChartTerminator">
              <a:avLst/>
            </a:prstGeom>
            <a:noFill/>
            <a:ln w="5715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VN" sz="1350" kern="1200">
                <a:solidFill>
                  <a:prstClr val="white"/>
                </a:solidFill>
                <a:latin typeface="Calibri"/>
              </a:endParaRPr>
            </a:p>
          </p:txBody>
        </p:sp>
      </p:grpSp>
    </p:spTree>
    <p:extLst>
      <p:ext uri="{BB962C8B-B14F-4D97-AF65-F5344CB8AC3E}">
        <p14:creationId xmlns:p14="http://schemas.microsoft.com/office/powerpoint/2010/main" val="20403558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500"/>
                                        <p:tgtEl>
                                          <p:spTgt spid="4"/>
                                        </p:tgtEl>
                                      </p:cBhvr>
                                    </p:animEffect>
                                  </p:childTnLst>
                                </p:cTn>
                              </p:par>
                              <p:par>
                                <p:cTn id="8" presetID="18" presetClass="entr" presetSubtype="12"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strips(downLeft)">
                                      <p:cBhvr>
                                        <p:cTn id="10" dur="500"/>
                                        <p:tgtEl>
                                          <p:spTgt spid="5"/>
                                        </p:tgtEl>
                                      </p:cBhvr>
                                    </p:animEffect>
                                  </p:childTnLst>
                                </p:cTn>
                              </p:par>
                              <p:par>
                                <p:cTn id="11" presetID="16" presetClass="entr" presetSubtype="37"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outVertical)">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E534200-69AF-8702-B6D4-8EAD5C80FD78}"/>
              </a:ext>
            </a:extLst>
          </p:cNvPr>
          <p:cNvSpPr/>
          <p:nvPr/>
        </p:nvSpPr>
        <p:spPr>
          <a:xfrm>
            <a:off x="95693" y="449442"/>
            <a:ext cx="7517220"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sym typeface="Arial"/>
              </a:rPr>
              <a:t>Bài</a:t>
            </a:r>
            <a:r>
              <a:rPr kumimoji="0" lang="en-US" sz="2400" b="0"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sym typeface="Arial"/>
              </a:rPr>
              <a:t> 3: </a:t>
            </a:r>
            <a:r>
              <a:rPr kumimoji="0" lang="en-US" sz="2400" b="0" i="0" u="none" strike="noStrike" kern="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sym typeface="Arial"/>
              </a:rPr>
              <a:t>Phong</a:t>
            </a:r>
            <a:r>
              <a:rPr kumimoji="0" lang="en-US" sz="2400" b="0"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sym typeface="Arial"/>
              </a:rPr>
              <a:t> </a:t>
            </a:r>
            <a:r>
              <a:rPr kumimoji="0" lang="en-US" sz="2400" b="0" i="0" u="none" strike="noStrike" kern="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sym typeface="Arial"/>
              </a:rPr>
              <a:t>trào</a:t>
            </a:r>
            <a:r>
              <a:rPr kumimoji="0" lang="en-US" sz="2400" b="0"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sym typeface="Arial"/>
              </a:rPr>
              <a:t> </a:t>
            </a:r>
            <a:r>
              <a:rPr kumimoji="0" lang="en-US" sz="2400" b="0" i="0" u="none" strike="noStrike" kern="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sym typeface="Arial"/>
              </a:rPr>
              <a:t>Văn</a:t>
            </a:r>
            <a:r>
              <a:rPr kumimoji="0" lang="en-US" sz="2400" b="0"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sym typeface="Arial"/>
              </a:rPr>
              <a:t> </a:t>
            </a:r>
            <a:r>
              <a:rPr kumimoji="0" lang="en-US" sz="2400" b="0" i="0" u="none" strike="noStrike" kern="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sym typeface="Arial"/>
              </a:rPr>
              <a:t>hóa</a:t>
            </a:r>
            <a:r>
              <a:rPr kumimoji="0" lang="en-US" sz="2400" b="0"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sym typeface="Arial"/>
              </a:rPr>
              <a:t> </a:t>
            </a:r>
            <a:r>
              <a:rPr kumimoji="0" lang="en-US" sz="2400" b="0" i="0" u="none" strike="noStrike" kern="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sym typeface="Arial"/>
              </a:rPr>
              <a:t>Phục</a:t>
            </a:r>
            <a:r>
              <a:rPr kumimoji="0" lang="en-US" sz="2400" b="0"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sym typeface="Arial"/>
              </a:rPr>
              <a:t> </a:t>
            </a:r>
            <a:r>
              <a:rPr kumimoji="0" lang="en-US" sz="2400" b="0" i="0" u="none" strike="noStrike" kern="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sym typeface="Arial"/>
              </a:rPr>
              <a:t>hưng</a:t>
            </a:r>
            <a:r>
              <a:rPr kumimoji="0" lang="en-US" sz="2400" b="0"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sym typeface="Arial"/>
              </a:rPr>
              <a:t> </a:t>
            </a:r>
            <a:r>
              <a:rPr kumimoji="0" lang="en-US" sz="2400" b="0" i="0" u="none" strike="noStrike" kern="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sym typeface="Arial"/>
              </a:rPr>
              <a:t>và</a:t>
            </a:r>
            <a:r>
              <a:rPr kumimoji="0" lang="en-US" sz="2400" b="0"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sym typeface="Arial"/>
              </a:rPr>
              <a:t> </a:t>
            </a:r>
            <a:r>
              <a:rPr kumimoji="0" lang="en-US" sz="2400" b="0" i="0" u="none" strike="noStrike" kern="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sym typeface="Arial"/>
              </a:rPr>
              <a:t>Cải</a:t>
            </a:r>
            <a:r>
              <a:rPr kumimoji="0" lang="en-US" sz="2400" b="0"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sym typeface="Arial"/>
              </a:rPr>
              <a:t> </a:t>
            </a:r>
            <a:r>
              <a:rPr kumimoji="0" lang="en-US" sz="2400" b="0" i="0" u="none" strike="noStrike" kern="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sym typeface="Arial"/>
              </a:rPr>
              <a:t>cách</a:t>
            </a:r>
            <a:r>
              <a:rPr kumimoji="0" lang="en-US" sz="2400" b="0"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sym typeface="Arial"/>
              </a:rPr>
              <a:t> </a:t>
            </a:r>
            <a:r>
              <a:rPr kumimoji="0" lang="en-US" sz="2400" b="0" i="0" u="none" strike="noStrike" kern="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sym typeface="Arial"/>
              </a:rPr>
              <a:t>tôn</a:t>
            </a:r>
            <a:r>
              <a:rPr kumimoji="0" lang="en-US" sz="2400" b="0"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sym typeface="Arial"/>
              </a:rPr>
              <a:t> </a:t>
            </a:r>
            <a:r>
              <a:rPr kumimoji="0" lang="en-US" sz="2400" b="0" i="0" u="none" strike="noStrike" kern="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sym typeface="Arial"/>
              </a:rPr>
              <a:t>giáo</a:t>
            </a:r>
            <a:endParaRPr kumimoji="0" lang="en-VN" sz="2400" b="0"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sym typeface="Arial"/>
            </a:endParaRPr>
          </a:p>
        </p:txBody>
      </p:sp>
      <p:sp>
        <p:nvSpPr>
          <p:cNvPr id="3" name="Google Shape;1638;p30">
            <a:extLst>
              <a:ext uri="{FF2B5EF4-FFF2-40B4-BE49-F238E27FC236}">
                <a16:creationId xmlns:a16="http://schemas.microsoft.com/office/drawing/2014/main" id="{F7144F39-25A9-A946-F63A-281C6243AA59}"/>
              </a:ext>
            </a:extLst>
          </p:cNvPr>
          <p:cNvSpPr txBox="1">
            <a:spLocks/>
          </p:cNvSpPr>
          <p:nvPr/>
        </p:nvSpPr>
        <p:spPr>
          <a:xfrm>
            <a:off x="95693" y="1020258"/>
            <a:ext cx="4717607" cy="653589"/>
          </a:xfrm>
          <a:prstGeom prst="rect">
            <a:avLst/>
          </a:prstGeom>
        </p:spPr>
        <p:txBody>
          <a:bodyPr spcFirstLastPara="1" vert="horz" wrap="square" lIns="91425" tIns="91425" rIns="91425" bIns="91425" rtlCol="0" anchor="ctr" anchorCtr="0">
            <a:noAutofit/>
          </a:bodyPr>
          <a:lstStyle>
            <a:lvl1pPr marL="279963" indent="-279963" algn="l" defTabSz="746568" rtl="0" eaLnBrk="1" latinLnBrk="1" hangingPunct="1">
              <a:spcBef>
                <a:spcPct val="20000"/>
              </a:spcBef>
              <a:buFont typeface="Arial" pitchFamily="34" charset="0"/>
              <a:buNone/>
              <a:defRPr lang="ko-KR" altLang="en-US" sz="1200" i="1" kern="1200" baseline="0">
                <a:solidFill>
                  <a:schemeClr val="tx1">
                    <a:lumMod val="75000"/>
                    <a:lumOff val="25000"/>
                  </a:schemeClr>
                </a:solidFill>
                <a:latin typeface="+mj-lt"/>
                <a:ea typeface="맑은 고딕" pitchFamily="50" charset="-127"/>
                <a:cs typeface="+mn-cs"/>
              </a:defRPr>
            </a:lvl1pPr>
            <a:lvl2pPr marL="606587" indent="-233303" algn="l" defTabSz="746568" rtl="0" eaLnBrk="1" latinLnBrk="1" hangingPunct="1">
              <a:spcBef>
                <a:spcPct val="20000"/>
              </a:spcBef>
              <a:buFont typeface="Arial" pitchFamily="34" charset="0"/>
              <a:buNone/>
              <a:defRPr lang="ko-KR" altLang="en-US" sz="1200" i="1" kern="1200" baseline="0">
                <a:solidFill>
                  <a:schemeClr val="tx1">
                    <a:lumMod val="75000"/>
                    <a:lumOff val="25000"/>
                  </a:schemeClr>
                </a:solidFill>
                <a:latin typeface="+mj-lt"/>
                <a:ea typeface="맑은 고딕" pitchFamily="50" charset="-127"/>
                <a:cs typeface="+mn-cs"/>
              </a:defRPr>
            </a:lvl2pPr>
            <a:lvl3pPr marL="933211" indent="-186642" algn="l" defTabSz="746568" rtl="0" eaLnBrk="1" latinLnBrk="1" hangingPunct="1">
              <a:spcBef>
                <a:spcPct val="20000"/>
              </a:spcBef>
              <a:buFont typeface="Arial" pitchFamily="34" charset="0"/>
              <a:buNone/>
              <a:defRPr lang="ko-KR" altLang="en-US" sz="1200" i="1" kern="1200" baseline="0">
                <a:solidFill>
                  <a:schemeClr val="tx1">
                    <a:lumMod val="75000"/>
                    <a:lumOff val="25000"/>
                  </a:schemeClr>
                </a:solidFill>
                <a:latin typeface="+mj-lt"/>
                <a:ea typeface="맑은 고딕" pitchFamily="50" charset="-127"/>
                <a:cs typeface="+mn-cs"/>
              </a:defRPr>
            </a:lvl3pPr>
            <a:lvl4pPr marL="1306495" indent="-186642" algn="l" defTabSz="746568" rtl="0" eaLnBrk="1" latinLnBrk="1" hangingPunct="1">
              <a:spcBef>
                <a:spcPct val="20000"/>
              </a:spcBef>
              <a:buFont typeface="Arial" pitchFamily="34" charset="0"/>
              <a:buNone/>
              <a:defRPr lang="ko-KR" altLang="en-US" sz="1200" i="1" kern="1200" baseline="0">
                <a:solidFill>
                  <a:schemeClr val="tx1">
                    <a:lumMod val="75000"/>
                    <a:lumOff val="25000"/>
                  </a:schemeClr>
                </a:solidFill>
                <a:latin typeface="+mj-lt"/>
                <a:ea typeface="맑은 고딕" pitchFamily="50" charset="-127"/>
                <a:cs typeface="+mn-cs"/>
              </a:defRPr>
            </a:lvl4pPr>
            <a:lvl5pPr marL="1679779" indent="-186642" algn="l" defTabSz="746568" rtl="0" eaLnBrk="1" latinLnBrk="1" hangingPunct="1">
              <a:spcBef>
                <a:spcPct val="20000"/>
              </a:spcBef>
              <a:buFont typeface="Arial" pitchFamily="34" charset="0"/>
              <a:buNone/>
              <a:defRPr lang="ko-KR" altLang="en-US" sz="1200" i="1" kern="1200" baseline="0">
                <a:solidFill>
                  <a:schemeClr val="tx1">
                    <a:lumMod val="75000"/>
                    <a:lumOff val="25000"/>
                  </a:schemeClr>
                </a:solidFill>
                <a:latin typeface="+mj-lt"/>
                <a:ea typeface="맑은 고딕" pitchFamily="50" charset="-127"/>
                <a:cs typeface="+mn-cs"/>
              </a:defRPr>
            </a:lvl5pPr>
            <a:lvl6pPr marL="2053063" indent="-186642" algn="l" defTabSz="746568" rtl="0" eaLnBrk="1" latinLnBrk="1" hangingPunct="1">
              <a:spcBef>
                <a:spcPct val="20000"/>
              </a:spcBef>
              <a:buFont typeface="Arial" pitchFamily="34" charset="0"/>
              <a:buChar char="•"/>
              <a:defRPr sz="1650" kern="1200">
                <a:solidFill>
                  <a:schemeClr val="tx1"/>
                </a:solidFill>
                <a:latin typeface="+mn-lt"/>
                <a:ea typeface="+mn-ea"/>
                <a:cs typeface="+mn-cs"/>
              </a:defRPr>
            </a:lvl6pPr>
            <a:lvl7pPr marL="2426348" indent="-186642" algn="l" defTabSz="746568" rtl="0" eaLnBrk="1" latinLnBrk="1" hangingPunct="1">
              <a:spcBef>
                <a:spcPct val="20000"/>
              </a:spcBef>
              <a:buFont typeface="Arial" pitchFamily="34" charset="0"/>
              <a:buChar char="•"/>
              <a:defRPr sz="1650" kern="1200">
                <a:solidFill>
                  <a:schemeClr val="tx1"/>
                </a:solidFill>
                <a:latin typeface="+mn-lt"/>
                <a:ea typeface="+mn-ea"/>
                <a:cs typeface="+mn-cs"/>
              </a:defRPr>
            </a:lvl7pPr>
            <a:lvl8pPr marL="2799632" indent="-186642" algn="l" defTabSz="746568" rtl="0" eaLnBrk="1" latinLnBrk="1" hangingPunct="1">
              <a:spcBef>
                <a:spcPct val="20000"/>
              </a:spcBef>
              <a:buFont typeface="Arial" pitchFamily="34" charset="0"/>
              <a:buChar char="•"/>
              <a:defRPr sz="1650" kern="1200">
                <a:solidFill>
                  <a:schemeClr val="tx1"/>
                </a:solidFill>
                <a:latin typeface="+mn-lt"/>
                <a:ea typeface="+mn-ea"/>
                <a:cs typeface="+mn-cs"/>
              </a:defRPr>
            </a:lvl8pPr>
            <a:lvl9pPr marL="3172916" indent="-186642" algn="l" defTabSz="746568" rtl="0" eaLnBrk="1" latinLnBrk="1" hangingPunct="1">
              <a:spcBef>
                <a:spcPct val="20000"/>
              </a:spcBef>
              <a:buFont typeface="Arial" pitchFamily="34" charset="0"/>
              <a:buChar char="•"/>
              <a:defRPr sz="1650" kern="1200">
                <a:solidFill>
                  <a:schemeClr val="tx1"/>
                </a:solidFill>
                <a:latin typeface="+mn-lt"/>
                <a:ea typeface="+mn-ea"/>
                <a:cs typeface="+mn-cs"/>
              </a:defRPr>
            </a:lvl9pPr>
          </a:lstStyle>
          <a:p>
            <a:pPr marL="0" marR="0" lvl="0" indent="0" algn="l" defTabSz="746568" rtl="0" eaLnBrk="1" fontAlgn="auto" latinLnBrk="1" hangingPunct="1">
              <a:lnSpc>
                <a:spcPct val="100000"/>
              </a:lnSpc>
              <a:spcBef>
                <a:spcPts val="0"/>
              </a:spcBef>
              <a:spcAft>
                <a:spcPts val="0"/>
              </a:spcAft>
              <a:buClrTx/>
              <a:buSzTx/>
              <a:buFont typeface="Arial" pitchFamily="34" charset="0"/>
              <a:buNone/>
              <a:tabLst/>
              <a:defRPr/>
            </a:pPr>
            <a:r>
              <a:rPr kumimoji="0" lang="en-US" altLang="en-US" sz="2400" b="1" i="1" u="none" strike="noStrike" kern="1200" cap="none" spc="0" normalizeH="0" baseline="0" noProof="0" dirty="0">
                <a:ln>
                  <a:noFill/>
                </a:ln>
                <a:solidFill>
                  <a:srgbClr val="0070C0"/>
                </a:solidFill>
                <a:effectLst/>
                <a:uLnTx/>
                <a:uFillTx/>
                <a:latin typeface="Times New Roman" panose="02020603050405020304" pitchFamily="18" charset="0"/>
                <a:ea typeface="맑은 고딕" pitchFamily="50" charset="-127"/>
                <a:cs typeface="Times New Roman" panose="02020603050405020304" pitchFamily="18" charset="0"/>
                <a:sym typeface="Arial"/>
              </a:rPr>
              <a:t>2. </a:t>
            </a:r>
            <a:r>
              <a:rPr kumimoji="0" lang="en-US" altLang="en-US" sz="2400" b="1" i="1" u="none" strike="noStrike" kern="1200" cap="none" spc="0" normalizeH="0" baseline="0" noProof="0" dirty="0" err="1">
                <a:ln>
                  <a:noFill/>
                </a:ln>
                <a:solidFill>
                  <a:srgbClr val="0070C0"/>
                </a:solidFill>
                <a:effectLst/>
                <a:uLnTx/>
                <a:uFillTx/>
                <a:latin typeface="Times New Roman" panose="02020603050405020304" pitchFamily="18" charset="0"/>
                <a:ea typeface="맑은 고딕" pitchFamily="50" charset="-127"/>
                <a:cs typeface="Times New Roman" panose="02020603050405020304" pitchFamily="18" charset="0"/>
                <a:sym typeface="Arial"/>
              </a:rPr>
              <a:t>Phong</a:t>
            </a:r>
            <a:r>
              <a:rPr kumimoji="0" lang="en-US" altLang="en-US" sz="2400" b="1" i="1" u="none" strike="noStrike" kern="1200" cap="none" spc="0" normalizeH="0" baseline="0" noProof="0" dirty="0">
                <a:ln>
                  <a:noFill/>
                </a:ln>
                <a:solidFill>
                  <a:srgbClr val="0070C0"/>
                </a:solidFill>
                <a:effectLst/>
                <a:uLnTx/>
                <a:uFillTx/>
                <a:latin typeface="Times New Roman" panose="02020603050405020304" pitchFamily="18" charset="0"/>
                <a:ea typeface="맑은 고딕" pitchFamily="50" charset="-127"/>
                <a:cs typeface="Times New Roman" panose="02020603050405020304" pitchFamily="18" charset="0"/>
                <a:sym typeface="Arial"/>
              </a:rPr>
              <a:t> </a:t>
            </a:r>
            <a:r>
              <a:rPr kumimoji="0" lang="en-US" altLang="en-US" sz="2400" b="1" i="1" u="none" strike="noStrike" kern="1200" cap="none" spc="0" normalizeH="0" baseline="0" noProof="0" dirty="0" err="1">
                <a:ln>
                  <a:noFill/>
                </a:ln>
                <a:solidFill>
                  <a:srgbClr val="0070C0"/>
                </a:solidFill>
                <a:effectLst/>
                <a:uLnTx/>
                <a:uFillTx/>
                <a:latin typeface="Times New Roman" panose="02020603050405020304" pitchFamily="18" charset="0"/>
                <a:ea typeface="맑은 고딕" pitchFamily="50" charset="-127"/>
                <a:cs typeface="Times New Roman" panose="02020603050405020304" pitchFamily="18" charset="0"/>
                <a:sym typeface="Arial"/>
              </a:rPr>
              <a:t>trào</a:t>
            </a:r>
            <a:r>
              <a:rPr kumimoji="0" lang="en-US" altLang="en-US" sz="2400" b="1" i="1" u="none" strike="noStrike" kern="1200" cap="none" spc="0" normalizeH="0" baseline="0" noProof="0" dirty="0">
                <a:ln>
                  <a:noFill/>
                </a:ln>
                <a:solidFill>
                  <a:srgbClr val="0070C0"/>
                </a:solidFill>
                <a:effectLst/>
                <a:uLnTx/>
                <a:uFillTx/>
                <a:latin typeface="Times New Roman" panose="02020603050405020304" pitchFamily="18" charset="0"/>
                <a:ea typeface="맑은 고딕" pitchFamily="50" charset="-127"/>
                <a:cs typeface="Times New Roman" panose="02020603050405020304" pitchFamily="18" charset="0"/>
                <a:sym typeface="Arial"/>
              </a:rPr>
              <a:t> </a:t>
            </a:r>
            <a:r>
              <a:rPr kumimoji="0" lang="en-US" altLang="en-US" sz="2400" b="1" i="1" u="none" strike="noStrike" kern="1200" cap="none" spc="0" normalizeH="0" baseline="0" noProof="0" dirty="0" err="1">
                <a:ln>
                  <a:noFill/>
                </a:ln>
                <a:solidFill>
                  <a:srgbClr val="0070C0"/>
                </a:solidFill>
                <a:effectLst/>
                <a:uLnTx/>
                <a:uFillTx/>
                <a:latin typeface="Times New Roman" panose="02020603050405020304" pitchFamily="18" charset="0"/>
                <a:ea typeface="맑은 고딕" pitchFamily="50" charset="-127"/>
                <a:cs typeface="Times New Roman" panose="02020603050405020304" pitchFamily="18" charset="0"/>
                <a:sym typeface="Arial"/>
              </a:rPr>
              <a:t>Văn</a:t>
            </a:r>
            <a:r>
              <a:rPr kumimoji="0" lang="en-US" altLang="en-US" sz="2400" b="1" i="1" u="none" strike="noStrike" kern="1200" cap="none" spc="0" normalizeH="0" baseline="0" noProof="0" dirty="0">
                <a:ln>
                  <a:noFill/>
                </a:ln>
                <a:solidFill>
                  <a:srgbClr val="0070C0"/>
                </a:solidFill>
                <a:effectLst/>
                <a:uLnTx/>
                <a:uFillTx/>
                <a:latin typeface="Times New Roman" panose="02020603050405020304" pitchFamily="18" charset="0"/>
                <a:ea typeface="맑은 고딕" pitchFamily="50" charset="-127"/>
                <a:cs typeface="Times New Roman" panose="02020603050405020304" pitchFamily="18" charset="0"/>
                <a:sym typeface="Arial"/>
              </a:rPr>
              <a:t> </a:t>
            </a:r>
            <a:r>
              <a:rPr kumimoji="0" lang="en-US" altLang="en-US" sz="2400" b="1" i="1" u="none" strike="noStrike" kern="1200" cap="none" spc="0" normalizeH="0" baseline="0" noProof="0" dirty="0" err="1">
                <a:ln>
                  <a:noFill/>
                </a:ln>
                <a:solidFill>
                  <a:srgbClr val="0070C0"/>
                </a:solidFill>
                <a:effectLst/>
                <a:uLnTx/>
                <a:uFillTx/>
                <a:latin typeface="Times New Roman" panose="02020603050405020304" pitchFamily="18" charset="0"/>
                <a:ea typeface="맑은 고딕" pitchFamily="50" charset="-127"/>
                <a:cs typeface="Times New Roman" panose="02020603050405020304" pitchFamily="18" charset="0"/>
                <a:sym typeface="Arial"/>
              </a:rPr>
              <a:t>hoá</a:t>
            </a:r>
            <a:r>
              <a:rPr kumimoji="0" lang="en-US" altLang="en-US" sz="2400" b="1" i="1" u="none" strike="noStrike" kern="1200" cap="none" spc="0" normalizeH="0" baseline="0" noProof="0" dirty="0">
                <a:ln>
                  <a:noFill/>
                </a:ln>
                <a:solidFill>
                  <a:srgbClr val="0070C0"/>
                </a:solidFill>
                <a:effectLst/>
                <a:uLnTx/>
                <a:uFillTx/>
                <a:latin typeface="Times New Roman" panose="02020603050405020304" pitchFamily="18" charset="0"/>
                <a:ea typeface="맑은 고딕" pitchFamily="50" charset="-127"/>
                <a:cs typeface="Times New Roman" panose="02020603050405020304" pitchFamily="18" charset="0"/>
                <a:sym typeface="Arial"/>
              </a:rPr>
              <a:t> </a:t>
            </a:r>
            <a:r>
              <a:rPr kumimoji="0" lang="en-US" altLang="en-US" sz="2400" b="1" i="1" u="none" strike="noStrike" kern="1200" cap="none" spc="0" normalizeH="0" baseline="0" noProof="0" dirty="0" err="1">
                <a:ln>
                  <a:noFill/>
                </a:ln>
                <a:solidFill>
                  <a:srgbClr val="0070C0"/>
                </a:solidFill>
                <a:effectLst/>
                <a:uLnTx/>
                <a:uFillTx/>
                <a:latin typeface="Times New Roman" panose="02020603050405020304" pitchFamily="18" charset="0"/>
                <a:ea typeface="맑은 고딕" pitchFamily="50" charset="-127"/>
                <a:cs typeface="Times New Roman" panose="02020603050405020304" pitchFamily="18" charset="0"/>
                <a:sym typeface="Arial"/>
              </a:rPr>
              <a:t>Phục</a:t>
            </a:r>
            <a:r>
              <a:rPr kumimoji="0" lang="en-US" altLang="en-US" sz="2400" b="1" i="1" u="none" strike="noStrike" kern="1200" cap="none" spc="0" normalizeH="0" baseline="0" noProof="0" dirty="0">
                <a:ln>
                  <a:noFill/>
                </a:ln>
                <a:solidFill>
                  <a:srgbClr val="0070C0"/>
                </a:solidFill>
                <a:effectLst/>
                <a:uLnTx/>
                <a:uFillTx/>
                <a:latin typeface="Times New Roman" panose="02020603050405020304" pitchFamily="18" charset="0"/>
                <a:ea typeface="맑은 고딕" pitchFamily="50" charset="-127"/>
                <a:cs typeface="Times New Roman" panose="02020603050405020304" pitchFamily="18" charset="0"/>
                <a:sym typeface="Arial"/>
              </a:rPr>
              <a:t> </a:t>
            </a:r>
            <a:r>
              <a:rPr kumimoji="0" lang="en-US" altLang="en-US" sz="2400" b="1" i="1" u="none" strike="noStrike" kern="1200" cap="none" spc="0" normalizeH="0" baseline="0" noProof="0" dirty="0" err="1">
                <a:ln>
                  <a:noFill/>
                </a:ln>
                <a:solidFill>
                  <a:srgbClr val="0070C0"/>
                </a:solidFill>
                <a:effectLst/>
                <a:uLnTx/>
                <a:uFillTx/>
                <a:latin typeface="Times New Roman" panose="02020603050405020304" pitchFamily="18" charset="0"/>
                <a:ea typeface="맑은 고딕" pitchFamily="50" charset="-127"/>
                <a:cs typeface="Times New Roman" panose="02020603050405020304" pitchFamily="18" charset="0"/>
                <a:sym typeface="Arial"/>
              </a:rPr>
              <a:t>hưng</a:t>
            </a:r>
            <a:endParaRPr kumimoji="0" lang="en-US" altLang="en-US" sz="2400" b="1" i="1" u="none" strike="noStrike" kern="1200" cap="none" spc="0" normalizeH="0" baseline="0" noProof="0" dirty="0">
              <a:ln>
                <a:noFill/>
              </a:ln>
              <a:solidFill>
                <a:srgbClr val="0070C0"/>
              </a:solidFill>
              <a:effectLst/>
              <a:uLnTx/>
              <a:uFillTx/>
              <a:latin typeface="Times New Roman" panose="02020603050405020304" pitchFamily="18" charset="0"/>
              <a:ea typeface="맑은 고딕" pitchFamily="50" charset="-127"/>
              <a:cs typeface="Times New Roman" panose="02020603050405020304" pitchFamily="18" charset="0"/>
              <a:sym typeface="Arial"/>
            </a:endParaRPr>
          </a:p>
        </p:txBody>
      </p:sp>
      <p:sp>
        <p:nvSpPr>
          <p:cNvPr id="4" name="Google Shape;1638;p30">
            <a:extLst>
              <a:ext uri="{FF2B5EF4-FFF2-40B4-BE49-F238E27FC236}">
                <a16:creationId xmlns:a16="http://schemas.microsoft.com/office/drawing/2014/main" id="{98B430D5-B60D-BEB2-3C90-5FA85417549A}"/>
              </a:ext>
            </a:extLst>
          </p:cNvPr>
          <p:cNvSpPr txBox="1">
            <a:spLocks/>
          </p:cNvSpPr>
          <p:nvPr/>
        </p:nvSpPr>
        <p:spPr>
          <a:xfrm>
            <a:off x="95693" y="1645894"/>
            <a:ext cx="4095308" cy="461666"/>
          </a:xfrm>
          <a:prstGeom prst="rect">
            <a:avLst/>
          </a:prstGeom>
        </p:spPr>
        <p:txBody>
          <a:bodyPr spcFirstLastPara="1" vert="horz" wrap="square" lIns="91425" tIns="91425" rIns="91425" bIns="91425" rtlCol="0" anchor="ctr" anchorCtr="0">
            <a:noAutofit/>
          </a:bodyPr>
          <a:lstStyle>
            <a:lvl1pPr marL="279963" indent="-279963" algn="l" defTabSz="746568" rtl="0" eaLnBrk="1" latinLnBrk="1" hangingPunct="1">
              <a:spcBef>
                <a:spcPct val="20000"/>
              </a:spcBef>
              <a:buFont typeface="Arial" pitchFamily="34" charset="0"/>
              <a:buNone/>
              <a:defRPr lang="ko-KR" altLang="en-US" sz="1200" i="1" kern="1200" baseline="0">
                <a:solidFill>
                  <a:schemeClr val="tx1">
                    <a:lumMod val="75000"/>
                    <a:lumOff val="25000"/>
                  </a:schemeClr>
                </a:solidFill>
                <a:latin typeface="+mj-lt"/>
                <a:ea typeface="맑은 고딕" pitchFamily="50" charset="-127"/>
                <a:cs typeface="+mn-cs"/>
              </a:defRPr>
            </a:lvl1pPr>
            <a:lvl2pPr marL="606587" indent="-233303" algn="l" defTabSz="746568" rtl="0" eaLnBrk="1" latinLnBrk="1" hangingPunct="1">
              <a:spcBef>
                <a:spcPct val="20000"/>
              </a:spcBef>
              <a:buFont typeface="Arial" pitchFamily="34" charset="0"/>
              <a:buNone/>
              <a:defRPr lang="ko-KR" altLang="en-US" sz="1200" i="1" kern="1200" baseline="0">
                <a:solidFill>
                  <a:schemeClr val="tx1">
                    <a:lumMod val="75000"/>
                    <a:lumOff val="25000"/>
                  </a:schemeClr>
                </a:solidFill>
                <a:latin typeface="+mj-lt"/>
                <a:ea typeface="맑은 고딕" pitchFamily="50" charset="-127"/>
                <a:cs typeface="+mn-cs"/>
              </a:defRPr>
            </a:lvl2pPr>
            <a:lvl3pPr marL="933211" indent="-186642" algn="l" defTabSz="746568" rtl="0" eaLnBrk="1" latinLnBrk="1" hangingPunct="1">
              <a:spcBef>
                <a:spcPct val="20000"/>
              </a:spcBef>
              <a:buFont typeface="Arial" pitchFamily="34" charset="0"/>
              <a:buNone/>
              <a:defRPr lang="ko-KR" altLang="en-US" sz="1200" i="1" kern="1200" baseline="0">
                <a:solidFill>
                  <a:schemeClr val="tx1">
                    <a:lumMod val="75000"/>
                    <a:lumOff val="25000"/>
                  </a:schemeClr>
                </a:solidFill>
                <a:latin typeface="+mj-lt"/>
                <a:ea typeface="맑은 고딕" pitchFamily="50" charset="-127"/>
                <a:cs typeface="+mn-cs"/>
              </a:defRPr>
            </a:lvl3pPr>
            <a:lvl4pPr marL="1306495" indent="-186642" algn="l" defTabSz="746568" rtl="0" eaLnBrk="1" latinLnBrk="1" hangingPunct="1">
              <a:spcBef>
                <a:spcPct val="20000"/>
              </a:spcBef>
              <a:buFont typeface="Arial" pitchFamily="34" charset="0"/>
              <a:buNone/>
              <a:defRPr lang="ko-KR" altLang="en-US" sz="1200" i="1" kern="1200" baseline="0">
                <a:solidFill>
                  <a:schemeClr val="tx1">
                    <a:lumMod val="75000"/>
                    <a:lumOff val="25000"/>
                  </a:schemeClr>
                </a:solidFill>
                <a:latin typeface="+mj-lt"/>
                <a:ea typeface="맑은 고딕" pitchFamily="50" charset="-127"/>
                <a:cs typeface="+mn-cs"/>
              </a:defRPr>
            </a:lvl4pPr>
            <a:lvl5pPr marL="1679779" indent="-186642" algn="l" defTabSz="746568" rtl="0" eaLnBrk="1" latinLnBrk="1" hangingPunct="1">
              <a:spcBef>
                <a:spcPct val="20000"/>
              </a:spcBef>
              <a:buFont typeface="Arial" pitchFamily="34" charset="0"/>
              <a:buNone/>
              <a:defRPr lang="ko-KR" altLang="en-US" sz="1200" i="1" kern="1200" baseline="0">
                <a:solidFill>
                  <a:schemeClr val="tx1">
                    <a:lumMod val="75000"/>
                    <a:lumOff val="25000"/>
                  </a:schemeClr>
                </a:solidFill>
                <a:latin typeface="+mj-lt"/>
                <a:ea typeface="맑은 고딕" pitchFamily="50" charset="-127"/>
                <a:cs typeface="+mn-cs"/>
              </a:defRPr>
            </a:lvl5pPr>
            <a:lvl6pPr marL="2053063" indent="-186642" algn="l" defTabSz="746568" rtl="0" eaLnBrk="1" latinLnBrk="1" hangingPunct="1">
              <a:spcBef>
                <a:spcPct val="20000"/>
              </a:spcBef>
              <a:buFont typeface="Arial" pitchFamily="34" charset="0"/>
              <a:buChar char="•"/>
              <a:defRPr sz="1650" kern="1200">
                <a:solidFill>
                  <a:schemeClr val="tx1"/>
                </a:solidFill>
                <a:latin typeface="+mn-lt"/>
                <a:ea typeface="+mn-ea"/>
                <a:cs typeface="+mn-cs"/>
              </a:defRPr>
            </a:lvl6pPr>
            <a:lvl7pPr marL="2426348" indent="-186642" algn="l" defTabSz="746568" rtl="0" eaLnBrk="1" latinLnBrk="1" hangingPunct="1">
              <a:spcBef>
                <a:spcPct val="20000"/>
              </a:spcBef>
              <a:buFont typeface="Arial" pitchFamily="34" charset="0"/>
              <a:buChar char="•"/>
              <a:defRPr sz="1650" kern="1200">
                <a:solidFill>
                  <a:schemeClr val="tx1"/>
                </a:solidFill>
                <a:latin typeface="+mn-lt"/>
                <a:ea typeface="+mn-ea"/>
                <a:cs typeface="+mn-cs"/>
              </a:defRPr>
            </a:lvl7pPr>
            <a:lvl8pPr marL="2799632" indent="-186642" algn="l" defTabSz="746568" rtl="0" eaLnBrk="1" latinLnBrk="1" hangingPunct="1">
              <a:spcBef>
                <a:spcPct val="20000"/>
              </a:spcBef>
              <a:buFont typeface="Arial" pitchFamily="34" charset="0"/>
              <a:buChar char="•"/>
              <a:defRPr sz="1650" kern="1200">
                <a:solidFill>
                  <a:schemeClr val="tx1"/>
                </a:solidFill>
                <a:latin typeface="+mn-lt"/>
                <a:ea typeface="+mn-ea"/>
                <a:cs typeface="+mn-cs"/>
              </a:defRPr>
            </a:lvl8pPr>
            <a:lvl9pPr marL="3172916" indent="-186642" algn="l" defTabSz="746568" rtl="0" eaLnBrk="1" latinLnBrk="1" hangingPunct="1">
              <a:spcBef>
                <a:spcPct val="20000"/>
              </a:spcBef>
              <a:buFont typeface="Arial" pitchFamily="34" charset="0"/>
              <a:buChar char="•"/>
              <a:defRPr sz="1650" kern="1200">
                <a:solidFill>
                  <a:schemeClr val="tx1"/>
                </a:solidFill>
                <a:latin typeface="+mn-lt"/>
                <a:ea typeface="+mn-ea"/>
                <a:cs typeface="+mn-cs"/>
              </a:defRPr>
            </a:lvl9pPr>
          </a:lstStyle>
          <a:p>
            <a:pPr marL="0" marR="0" lvl="0" indent="0" algn="l" defTabSz="746568" rtl="0" eaLnBrk="1" fontAlgn="auto" latinLnBrk="1" hangingPunct="1">
              <a:lnSpc>
                <a:spcPct val="100000"/>
              </a:lnSpc>
              <a:spcBef>
                <a:spcPts val="0"/>
              </a:spcBef>
              <a:spcAft>
                <a:spcPts val="0"/>
              </a:spcAft>
              <a:buClrTx/>
              <a:buSzTx/>
              <a:buFont typeface="Arial" pitchFamily="34" charset="0"/>
              <a:buNone/>
              <a:tabLst/>
              <a:defRPr/>
            </a:pPr>
            <a:r>
              <a:rPr kumimoji="0" lang="en-US" altLang="en-US" sz="2400" b="1" i="1" u="none" strike="noStrike" kern="1200" cap="none" spc="0" normalizeH="0" baseline="0" noProof="0" dirty="0">
                <a:ln>
                  <a:noFill/>
                </a:ln>
                <a:solidFill>
                  <a:srgbClr val="0070C0"/>
                </a:solidFill>
                <a:effectLst/>
                <a:uLnTx/>
                <a:uFillTx/>
                <a:latin typeface="Times New Roman" panose="02020603050405020304" pitchFamily="18" charset="0"/>
                <a:ea typeface="맑은 고딕" pitchFamily="50" charset="-127"/>
                <a:cs typeface="Times New Roman" panose="02020603050405020304" pitchFamily="18" charset="0"/>
                <a:sym typeface="Arial"/>
              </a:rPr>
              <a:t>a. </a:t>
            </a:r>
            <a:r>
              <a:rPr kumimoji="0" lang="en-US" altLang="en-US" sz="2400" b="1" i="1" u="none" strike="noStrike" kern="1200" cap="none" spc="0" normalizeH="0" baseline="0" noProof="0" dirty="0" err="1">
                <a:ln>
                  <a:noFill/>
                </a:ln>
                <a:solidFill>
                  <a:srgbClr val="0070C0"/>
                </a:solidFill>
                <a:effectLst/>
                <a:uLnTx/>
                <a:uFillTx/>
                <a:latin typeface="Times New Roman" panose="02020603050405020304" pitchFamily="18" charset="0"/>
                <a:ea typeface="맑은 고딕" pitchFamily="50" charset="-127"/>
                <a:cs typeface="Times New Roman" panose="02020603050405020304" pitchFamily="18" charset="0"/>
                <a:sym typeface="Arial"/>
              </a:rPr>
              <a:t>Những</a:t>
            </a:r>
            <a:r>
              <a:rPr kumimoji="0" lang="en-US" altLang="en-US" sz="2400" b="1" i="1" u="none" strike="noStrike" kern="1200" cap="none" spc="0" normalizeH="0" baseline="0" noProof="0" dirty="0">
                <a:ln>
                  <a:noFill/>
                </a:ln>
                <a:solidFill>
                  <a:srgbClr val="0070C0"/>
                </a:solidFill>
                <a:effectLst/>
                <a:uLnTx/>
                <a:uFillTx/>
                <a:latin typeface="Times New Roman" panose="02020603050405020304" pitchFamily="18" charset="0"/>
                <a:ea typeface="맑은 고딕" pitchFamily="50" charset="-127"/>
                <a:cs typeface="Times New Roman" panose="02020603050405020304" pitchFamily="18" charset="0"/>
                <a:sym typeface="Arial"/>
              </a:rPr>
              <a:t> </a:t>
            </a:r>
            <a:r>
              <a:rPr kumimoji="0" lang="en-US" altLang="en-US" sz="2400" b="1" i="1" u="none" strike="noStrike" kern="1200" cap="none" spc="0" normalizeH="0" baseline="0" noProof="0" dirty="0" err="1">
                <a:ln>
                  <a:noFill/>
                </a:ln>
                <a:solidFill>
                  <a:srgbClr val="0070C0"/>
                </a:solidFill>
                <a:effectLst/>
                <a:uLnTx/>
                <a:uFillTx/>
                <a:latin typeface="Times New Roman" panose="02020603050405020304" pitchFamily="18" charset="0"/>
                <a:ea typeface="맑은 고딕" pitchFamily="50" charset="-127"/>
                <a:cs typeface="Times New Roman" panose="02020603050405020304" pitchFamily="18" charset="0"/>
                <a:sym typeface="Arial"/>
              </a:rPr>
              <a:t>thành</a:t>
            </a:r>
            <a:r>
              <a:rPr kumimoji="0" lang="en-US" altLang="en-US" sz="2400" b="1" i="1" u="none" strike="noStrike" kern="1200" cap="none" spc="0" normalizeH="0" baseline="0" noProof="0" dirty="0">
                <a:ln>
                  <a:noFill/>
                </a:ln>
                <a:solidFill>
                  <a:srgbClr val="0070C0"/>
                </a:solidFill>
                <a:effectLst/>
                <a:uLnTx/>
                <a:uFillTx/>
                <a:latin typeface="Times New Roman" panose="02020603050405020304" pitchFamily="18" charset="0"/>
                <a:ea typeface="맑은 고딕" pitchFamily="50" charset="-127"/>
                <a:cs typeface="Times New Roman" panose="02020603050405020304" pitchFamily="18" charset="0"/>
                <a:sym typeface="Arial"/>
              </a:rPr>
              <a:t> </a:t>
            </a:r>
            <a:r>
              <a:rPr kumimoji="0" lang="en-US" altLang="en-US" sz="2400" b="1" i="1" u="none" strike="noStrike" kern="1200" cap="none" spc="0" normalizeH="0" baseline="0" noProof="0" dirty="0" err="1">
                <a:ln>
                  <a:noFill/>
                </a:ln>
                <a:solidFill>
                  <a:srgbClr val="0070C0"/>
                </a:solidFill>
                <a:effectLst/>
                <a:uLnTx/>
                <a:uFillTx/>
                <a:latin typeface="Times New Roman" panose="02020603050405020304" pitchFamily="18" charset="0"/>
                <a:ea typeface="맑은 고딕" pitchFamily="50" charset="-127"/>
                <a:cs typeface="Times New Roman" panose="02020603050405020304" pitchFamily="18" charset="0"/>
                <a:sym typeface="Arial"/>
              </a:rPr>
              <a:t>tựu</a:t>
            </a:r>
            <a:r>
              <a:rPr kumimoji="0" lang="en-US" altLang="en-US" sz="2400" b="1" i="1" u="none" strike="noStrike" kern="1200" cap="none" spc="0" normalizeH="0" baseline="0" noProof="0" dirty="0">
                <a:ln>
                  <a:noFill/>
                </a:ln>
                <a:solidFill>
                  <a:srgbClr val="0070C0"/>
                </a:solidFill>
                <a:effectLst/>
                <a:uLnTx/>
                <a:uFillTx/>
                <a:latin typeface="Times New Roman" panose="02020603050405020304" pitchFamily="18" charset="0"/>
                <a:ea typeface="맑은 고딕" pitchFamily="50" charset="-127"/>
                <a:cs typeface="Times New Roman" panose="02020603050405020304" pitchFamily="18" charset="0"/>
                <a:sym typeface="Arial"/>
              </a:rPr>
              <a:t> </a:t>
            </a:r>
            <a:r>
              <a:rPr kumimoji="0" lang="en-US" altLang="en-US" sz="2400" b="1" i="1" u="none" strike="noStrike" kern="1200" cap="none" spc="0" normalizeH="0" baseline="0" noProof="0" dirty="0" err="1">
                <a:ln>
                  <a:noFill/>
                </a:ln>
                <a:solidFill>
                  <a:srgbClr val="0070C0"/>
                </a:solidFill>
                <a:effectLst/>
                <a:uLnTx/>
                <a:uFillTx/>
                <a:latin typeface="Times New Roman" panose="02020603050405020304" pitchFamily="18" charset="0"/>
                <a:ea typeface="맑은 고딕" pitchFamily="50" charset="-127"/>
                <a:cs typeface="Times New Roman" panose="02020603050405020304" pitchFamily="18" charset="0"/>
                <a:sym typeface="Arial"/>
              </a:rPr>
              <a:t>tiêu</a:t>
            </a:r>
            <a:r>
              <a:rPr kumimoji="0" lang="en-US" altLang="en-US" sz="2400" b="1" i="1" u="none" strike="noStrike" kern="1200" cap="none" spc="0" normalizeH="0" baseline="0" noProof="0" dirty="0">
                <a:ln>
                  <a:noFill/>
                </a:ln>
                <a:solidFill>
                  <a:srgbClr val="0070C0"/>
                </a:solidFill>
                <a:effectLst/>
                <a:uLnTx/>
                <a:uFillTx/>
                <a:latin typeface="Times New Roman" panose="02020603050405020304" pitchFamily="18" charset="0"/>
                <a:ea typeface="맑은 고딕" pitchFamily="50" charset="-127"/>
                <a:cs typeface="Times New Roman" panose="02020603050405020304" pitchFamily="18" charset="0"/>
                <a:sym typeface="Arial"/>
              </a:rPr>
              <a:t> </a:t>
            </a:r>
            <a:r>
              <a:rPr kumimoji="0" lang="en-US" altLang="en-US" sz="2400" b="1" i="1" u="none" strike="noStrike" kern="1200" cap="none" spc="0" normalizeH="0" baseline="0" noProof="0" dirty="0" err="1">
                <a:ln>
                  <a:noFill/>
                </a:ln>
                <a:solidFill>
                  <a:srgbClr val="0070C0"/>
                </a:solidFill>
                <a:effectLst/>
                <a:uLnTx/>
                <a:uFillTx/>
                <a:latin typeface="Times New Roman" panose="02020603050405020304" pitchFamily="18" charset="0"/>
                <a:ea typeface="맑은 고딕" pitchFamily="50" charset="-127"/>
                <a:cs typeface="Times New Roman" panose="02020603050405020304" pitchFamily="18" charset="0"/>
                <a:sym typeface="Arial"/>
              </a:rPr>
              <a:t>biểu</a:t>
            </a:r>
            <a:endParaRPr kumimoji="0" lang="en-US" altLang="en-US" sz="2400" b="1" i="1" u="none" strike="noStrike" kern="1200" cap="none" spc="0" normalizeH="0" baseline="0" noProof="0" dirty="0">
              <a:ln>
                <a:noFill/>
              </a:ln>
              <a:solidFill>
                <a:srgbClr val="0070C0"/>
              </a:solidFill>
              <a:effectLst/>
              <a:uLnTx/>
              <a:uFillTx/>
              <a:latin typeface="Times New Roman" panose="02020603050405020304" pitchFamily="18" charset="0"/>
              <a:ea typeface="맑은 고딕" pitchFamily="50" charset="-127"/>
              <a:cs typeface="Times New Roman" panose="02020603050405020304" pitchFamily="18" charset="0"/>
              <a:sym typeface="Arial"/>
            </a:endParaRPr>
          </a:p>
        </p:txBody>
      </p:sp>
      <p:pic>
        <p:nvPicPr>
          <p:cNvPr id="6146" name="Picture 2">
            <a:extLst>
              <a:ext uri="{FF2B5EF4-FFF2-40B4-BE49-F238E27FC236}">
                <a16:creationId xmlns:a16="http://schemas.microsoft.com/office/drawing/2014/main" id="{84ABA071-711A-EDCE-AC72-F66AA07754F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95005" y="1180545"/>
            <a:ext cx="3032384" cy="401679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19EB50CB-4A83-3932-C0A5-648CA348237C}"/>
              </a:ext>
            </a:extLst>
          </p:cNvPr>
          <p:cNvSpPr txBox="1"/>
          <p:nvPr/>
        </p:nvSpPr>
        <p:spPr>
          <a:xfrm>
            <a:off x="95693" y="2156251"/>
            <a:ext cx="6342562"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VN"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Phong trào Văn hoá Phục hưng diễn ra đầu tên ở I-ta-li-a (thế kỉ XVI)</a:t>
            </a:r>
          </a:p>
        </p:txBody>
      </p:sp>
      <p:sp>
        <p:nvSpPr>
          <p:cNvPr id="8" name="TextBox 7">
            <a:extLst>
              <a:ext uri="{FF2B5EF4-FFF2-40B4-BE49-F238E27FC236}">
                <a16:creationId xmlns:a16="http://schemas.microsoft.com/office/drawing/2014/main" id="{D83CB723-C225-1628-8D5C-0D0077078D55}"/>
              </a:ext>
            </a:extLst>
          </p:cNvPr>
          <p:cNvSpPr txBox="1"/>
          <p:nvPr/>
        </p:nvSpPr>
        <p:spPr>
          <a:xfrm>
            <a:off x="153167" y="3172108"/>
            <a:ext cx="6285088" cy="1569660"/>
          </a:xfrm>
          <a:prstGeom prst="rect">
            <a:avLst/>
          </a:prstGeom>
          <a:noFill/>
        </p:spPr>
        <p:txBody>
          <a:bodyPr wrap="square" rtlCol="0">
            <a:spAutoFit/>
          </a:bodyPr>
          <a:lstStyle/>
          <a:p>
            <a:pPr algn="just"/>
            <a:r>
              <a:rPr kumimoji="0" lang="en-VN"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Phong trào Văn hoá Phục hưng thời kì này phát triển đến đỉnh cao của văn học với sư xuất hiện các tác giả tiêu biểu như: </a:t>
            </a:r>
            <a:r>
              <a:rPr lang="en-US" sz="2400" dirty="0">
                <a:latin typeface="Times New Roman" panose="02020603050405020304" pitchFamily="18" charset="0"/>
                <a:cs typeface="Times New Roman" panose="02020603050405020304" pitchFamily="18" charset="0"/>
              </a:rPr>
              <a:t>M. </a:t>
            </a:r>
            <a:r>
              <a:rPr lang="en-US" sz="2400" dirty="0" err="1">
                <a:latin typeface="Times New Roman" panose="02020603050405020304" pitchFamily="18" charset="0"/>
                <a:cs typeface="Times New Roman" panose="02020603050405020304" pitchFamily="18" charset="0"/>
              </a:rPr>
              <a:t>Xéc</a:t>
            </a:r>
            <a:r>
              <a:rPr lang="en-US" sz="2400" dirty="0">
                <a:latin typeface="Times New Roman" panose="02020603050405020304" pitchFamily="18" charset="0"/>
                <a:cs typeface="Times New Roman" panose="02020603050405020304" pitchFamily="18" charset="0"/>
              </a:rPr>
              <a:t>-van-</a:t>
            </a:r>
            <a:r>
              <a:rPr lang="en-US" sz="2400" dirty="0" err="1">
                <a:latin typeface="Times New Roman" panose="02020603050405020304" pitchFamily="18" charset="0"/>
                <a:cs typeface="Times New Roman" panose="02020603050405020304" pitchFamily="18" charset="0"/>
              </a:rPr>
              <a:t>tét</a:t>
            </a:r>
            <a:r>
              <a:rPr lang="en-US" sz="2400" dirty="0">
                <a:latin typeface="Times New Roman" panose="02020603050405020304" pitchFamily="18" charset="0"/>
                <a:cs typeface="Times New Roman" panose="02020603050405020304" pitchFamily="18" charset="0"/>
              </a:rPr>
              <a:t>, W. </a:t>
            </a:r>
            <a:r>
              <a:rPr lang="en-US" sz="2400" dirty="0" err="1">
                <a:latin typeface="Times New Roman" panose="02020603050405020304" pitchFamily="18" charset="0"/>
                <a:cs typeface="Times New Roman" panose="02020603050405020304" pitchFamily="18" charset="0"/>
              </a:rPr>
              <a:t>Sếch</a:t>
            </a:r>
            <a:r>
              <a:rPr lang="en-US" sz="2400" dirty="0">
                <a:latin typeface="Times New Roman" panose="02020603050405020304" pitchFamily="18" charset="0"/>
                <a:cs typeface="Times New Roman" panose="02020603050405020304" pitchFamily="18" charset="0"/>
              </a:rPr>
              <a:t>-pia, </a:t>
            </a:r>
            <a:r>
              <a:rPr lang="vi-VN" sz="2400" dirty="0">
                <a:latin typeface="Times New Roman" panose="02020603050405020304" pitchFamily="18" charset="0"/>
                <a:cs typeface="Times New Roman" panose="02020603050405020304" pitchFamily="18" charset="0"/>
              </a:rPr>
              <a:t>Lê-ô-nađơ Vanh-xi, Mi-ken-lăng-giơ…</a:t>
            </a:r>
            <a:endParaRPr kumimoji="0" lang="en-VN"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Tree>
    <p:extLst>
      <p:ext uri="{BB962C8B-B14F-4D97-AF65-F5344CB8AC3E}">
        <p14:creationId xmlns:p14="http://schemas.microsoft.com/office/powerpoint/2010/main" val="28479736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strVal val="#ppt_w*0.70"/>
                                          </p:val>
                                        </p:tav>
                                        <p:tav tm="100000">
                                          <p:val>
                                            <p:strVal val="#ppt_w"/>
                                          </p:val>
                                        </p:tav>
                                      </p:tavLst>
                                    </p:anim>
                                    <p:anim calcmode="lin" valueType="num">
                                      <p:cBhvr>
                                        <p:cTn id="8" dur="1000" fill="hold"/>
                                        <p:tgtEl>
                                          <p:spTgt spid="8"/>
                                        </p:tgtEl>
                                        <p:attrNameLst>
                                          <p:attrName>ppt_h</p:attrName>
                                        </p:attrNameLst>
                                      </p:cBhvr>
                                      <p:tavLst>
                                        <p:tav tm="0">
                                          <p:val>
                                            <p:strVal val="#ppt_h"/>
                                          </p:val>
                                        </p:tav>
                                        <p:tav tm="100000">
                                          <p:val>
                                            <p:strVal val="#ppt_h"/>
                                          </p:val>
                                        </p:tav>
                                      </p:tavLst>
                                    </p:anim>
                                    <p:animEffect transition="in" filter="fade">
                                      <p:cBhvr>
                                        <p:cTn id="9"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E534200-69AF-8702-B6D4-8EAD5C80FD78}"/>
              </a:ext>
            </a:extLst>
          </p:cNvPr>
          <p:cNvSpPr/>
          <p:nvPr/>
        </p:nvSpPr>
        <p:spPr>
          <a:xfrm>
            <a:off x="95693" y="449442"/>
            <a:ext cx="7517220"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sym typeface="Arial"/>
              </a:rPr>
              <a:t>Bài</a:t>
            </a:r>
            <a:r>
              <a:rPr kumimoji="0" lang="en-US" sz="2400" b="0"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sym typeface="Arial"/>
              </a:rPr>
              <a:t> 3: </a:t>
            </a:r>
            <a:r>
              <a:rPr kumimoji="0" lang="en-US" sz="2400" b="0" i="0" u="none" strike="noStrike" kern="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sym typeface="Arial"/>
              </a:rPr>
              <a:t>Phong</a:t>
            </a:r>
            <a:r>
              <a:rPr kumimoji="0" lang="en-US" sz="2400" b="0"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sym typeface="Arial"/>
              </a:rPr>
              <a:t> </a:t>
            </a:r>
            <a:r>
              <a:rPr kumimoji="0" lang="en-US" sz="2400" b="0" i="0" u="none" strike="noStrike" kern="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sym typeface="Arial"/>
              </a:rPr>
              <a:t>trào</a:t>
            </a:r>
            <a:r>
              <a:rPr kumimoji="0" lang="en-US" sz="2400" b="0"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sym typeface="Arial"/>
              </a:rPr>
              <a:t> </a:t>
            </a:r>
            <a:r>
              <a:rPr kumimoji="0" lang="en-US" sz="2400" b="0" i="0" u="none" strike="noStrike" kern="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sym typeface="Arial"/>
              </a:rPr>
              <a:t>Văn</a:t>
            </a:r>
            <a:r>
              <a:rPr kumimoji="0" lang="en-US" sz="2400" b="0"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sym typeface="Arial"/>
              </a:rPr>
              <a:t> </a:t>
            </a:r>
            <a:r>
              <a:rPr kumimoji="0" lang="en-US" sz="2400" b="0" i="0" u="none" strike="noStrike" kern="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sym typeface="Arial"/>
              </a:rPr>
              <a:t>hóa</a:t>
            </a:r>
            <a:r>
              <a:rPr kumimoji="0" lang="en-US" sz="2400" b="0"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sym typeface="Arial"/>
              </a:rPr>
              <a:t> </a:t>
            </a:r>
            <a:r>
              <a:rPr kumimoji="0" lang="en-US" sz="2400" b="0" i="0" u="none" strike="noStrike" kern="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sym typeface="Arial"/>
              </a:rPr>
              <a:t>Phục</a:t>
            </a:r>
            <a:r>
              <a:rPr kumimoji="0" lang="en-US" sz="2400" b="0"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sym typeface="Arial"/>
              </a:rPr>
              <a:t> </a:t>
            </a:r>
            <a:r>
              <a:rPr kumimoji="0" lang="en-US" sz="2400" b="0" i="0" u="none" strike="noStrike" kern="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sym typeface="Arial"/>
              </a:rPr>
              <a:t>hưng</a:t>
            </a:r>
            <a:r>
              <a:rPr kumimoji="0" lang="en-US" sz="2400" b="0"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sym typeface="Arial"/>
              </a:rPr>
              <a:t> </a:t>
            </a:r>
            <a:r>
              <a:rPr kumimoji="0" lang="en-US" sz="2400" b="0" i="0" u="none" strike="noStrike" kern="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sym typeface="Arial"/>
              </a:rPr>
              <a:t>và</a:t>
            </a:r>
            <a:r>
              <a:rPr kumimoji="0" lang="en-US" sz="2400" b="0"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sym typeface="Arial"/>
              </a:rPr>
              <a:t> </a:t>
            </a:r>
            <a:r>
              <a:rPr kumimoji="0" lang="en-US" sz="2400" b="0" i="0" u="none" strike="noStrike" kern="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sym typeface="Arial"/>
              </a:rPr>
              <a:t>Cải</a:t>
            </a:r>
            <a:r>
              <a:rPr kumimoji="0" lang="en-US" sz="2400" b="0"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sym typeface="Arial"/>
              </a:rPr>
              <a:t> </a:t>
            </a:r>
            <a:r>
              <a:rPr kumimoji="0" lang="en-US" sz="2400" b="0" i="0" u="none" strike="noStrike" kern="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sym typeface="Arial"/>
              </a:rPr>
              <a:t>cách</a:t>
            </a:r>
            <a:r>
              <a:rPr kumimoji="0" lang="en-US" sz="2400" b="0"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sym typeface="Arial"/>
              </a:rPr>
              <a:t> </a:t>
            </a:r>
            <a:r>
              <a:rPr kumimoji="0" lang="en-US" sz="2400" b="0" i="0" u="none" strike="noStrike" kern="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sym typeface="Arial"/>
              </a:rPr>
              <a:t>tôn</a:t>
            </a:r>
            <a:r>
              <a:rPr kumimoji="0" lang="en-US" sz="2400" b="0"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sym typeface="Arial"/>
              </a:rPr>
              <a:t> </a:t>
            </a:r>
            <a:r>
              <a:rPr kumimoji="0" lang="en-US" sz="2400" b="0" i="0" u="none" strike="noStrike" kern="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sym typeface="Arial"/>
              </a:rPr>
              <a:t>giáo</a:t>
            </a:r>
            <a:endParaRPr kumimoji="0" lang="en-VN" sz="2400" b="0"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sym typeface="Arial"/>
            </a:endParaRPr>
          </a:p>
        </p:txBody>
      </p:sp>
      <p:sp>
        <p:nvSpPr>
          <p:cNvPr id="3" name="Google Shape;1638;p30">
            <a:extLst>
              <a:ext uri="{FF2B5EF4-FFF2-40B4-BE49-F238E27FC236}">
                <a16:creationId xmlns:a16="http://schemas.microsoft.com/office/drawing/2014/main" id="{F7144F39-25A9-A946-F63A-281C6243AA59}"/>
              </a:ext>
            </a:extLst>
          </p:cNvPr>
          <p:cNvSpPr txBox="1">
            <a:spLocks/>
          </p:cNvSpPr>
          <p:nvPr/>
        </p:nvSpPr>
        <p:spPr>
          <a:xfrm>
            <a:off x="95693" y="1020258"/>
            <a:ext cx="4717607" cy="653589"/>
          </a:xfrm>
          <a:prstGeom prst="rect">
            <a:avLst/>
          </a:prstGeom>
        </p:spPr>
        <p:txBody>
          <a:bodyPr spcFirstLastPara="1" vert="horz" wrap="square" lIns="91425" tIns="91425" rIns="91425" bIns="91425" rtlCol="0" anchor="ctr" anchorCtr="0">
            <a:noAutofit/>
          </a:bodyPr>
          <a:lstStyle>
            <a:lvl1pPr marL="279963" indent="-279963" algn="l" defTabSz="746568" rtl="0" eaLnBrk="1" latinLnBrk="1" hangingPunct="1">
              <a:spcBef>
                <a:spcPct val="20000"/>
              </a:spcBef>
              <a:buFont typeface="Arial" pitchFamily="34" charset="0"/>
              <a:buNone/>
              <a:defRPr lang="ko-KR" altLang="en-US" sz="1200" i="1" kern="1200" baseline="0">
                <a:solidFill>
                  <a:schemeClr val="tx1">
                    <a:lumMod val="75000"/>
                    <a:lumOff val="25000"/>
                  </a:schemeClr>
                </a:solidFill>
                <a:latin typeface="+mj-lt"/>
                <a:ea typeface="맑은 고딕" pitchFamily="50" charset="-127"/>
                <a:cs typeface="+mn-cs"/>
              </a:defRPr>
            </a:lvl1pPr>
            <a:lvl2pPr marL="606587" indent="-233303" algn="l" defTabSz="746568" rtl="0" eaLnBrk="1" latinLnBrk="1" hangingPunct="1">
              <a:spcBef>
                <a:spcPct val="20000"/>
              </a:spcBef>
              <a:buFont typeface="Arial" pitchFamily="34" charset="0"/>
              <a:buNone/>
              <a:defRPr lang="ko-KR" altLang="en-US" sz="1200" i="1" kern="1200" baseline="0">
                <a:solidFill>
                  <a:schemeClr val="tx1">
                    <a:lumMod val="75000"/>
                    <a:lumOff val="25000"/>
                  </a:schemeClr>
                </a:solidFill>
                <a:latin typeface="+mj-lt"/>
                <a:ea typeface="맑은 고딕" pitchFamily="50" charset="-127"/>
                <a:cs typeface="+mn-cs"/>
              </a:defRPr>
            </a:lvl2pPr>
            <a:lvl3pPr marL="933211" indent="-186642" algn="l" defTabSz="746568" rtl="0" eaLnBrk="1" latinLnBrk="1" hangingPunct="1">
              <a:spcBef>
                <a:spcPct val="20000"/>
              </a:spcBef>
              <a:buFont typeface="Arial" pitchFamily="34" charset="0"/>
              <a:buNone/>
              <a:defRPr lang="ko-KR" altLang="en-US" sz="1200" i="1" kern="1200" baseline="0">
                <a:solidFill>
                  <a:schemeClr val="tx1">
                    <a:lumMod val="75000"/>
                    <a:lumOff val="25000"/>
                  </a:schemeClr>
                </a:solidFill>
                <a:latin typeface="+mj-lt"/>
                <a:ea typeface="맑은 고딕" pitchFamily="50" charset="-127"/>
                <a:cs typeface="+mn-cs"/>
              </a:defRPr>
            </a:lvl3pPr>
            <a:lvl4pPr marL="1306495" indent="-186642" algn="l" defTabSz="746568" rtl="0" eaLnBrk="1" latinLnBrk="1" hangingPunct="1">
              <a:spcBef>
                <a:spcPct val="20000"/>
              </a:spcBef>
              <a:buFont typeface="Arial" pitchFamily="34" charset="0"/>
              <a:buNone/>
              <a:defRPr lang="ko-KR" altLang="en-US" sz="1200" i="1" kern="1200" baseline="0">
                <a:solidFill>
                  <a:schemeClr val="tx1">
                    <a:lumMod val="75000"/>
                    <a:lumOff val="25000"/>
                  </a:schemeClr>
                </a:solidFill>
                <a:latin typeface="+mj-lt"/>
                <a:ea typeface="맑은 고딕" pitchFamily="50" charset="-127"/>
                <a:cs typeface="+mn-cs"/>
              </a:defRPr>
            </a:lvl4pPr>
            <a:lvl5pPr marL="1679779" indent="-186642" algn="l" defTabSz="746568" rtl="0" eaLnBrk="1" latinLnBrk="1" hangingPunct="1">
              <a:spcBef>
                <a:spcPct val="20000"/>
              </a:spcBef>
              <a:buFont typeface="Arial" pitchFamily="34" charset="0"/>
              <a:buNone/>
              <a:defRPr lang="ko-KR" altLang="en-US" sz="1200" i="1" kern="1200" baseline="0">
                <a:solidFill>
                  <a:schemeClr val="tx1">
                    <a:lumMod val="75000"/>
                    <a:lumOff val="25000"/>
                  </a:schemeClr>
                </a:solidFill>
                <a:latin typeface="+mj-lt"/>
                <a:ea typeface="맑은 고딕" pitchFamily="50" charset="-127"/>
                <a:cs typeface="+mn-cs"/>
              </a:defRPr>
            </a:lvl5pPr>
            <a:lvl6pPr marL="2053063" indent="-186642" algn="l" defTabSz="746568" rtl="0" eaLnBrk="1" latinLnBrk="1" hangingPunct="1">
              <a:spcBef>
                <a:spcPct val="20000"/>
              </a:spcBef>
              <a:buFont typeface="Arial" pitchFamily="34" charset="0"/>
              <a:buChar char="•"/>
              <a:defRPr sz="1650" kern="1200">
                <a:solidFill>
                  <a:schemeClr val="tx1"/>
                </a:solidFill>
                <a:latin typeface="+mn-lt"/>
                <a:ea typeface="+mn-ea"/>
                <a:cs typeface="+mn-cs"/>
              </a:defRPr>
            </a:lvl6pPr>
            <a:lvl7pPr marL="2426348" indent="-186642" algn="l" defTabSz="746568" rtl="0" eaLnBrk="1" latinLnBrk="1" hangingPunct="1">
              <a:spcBef>
                <a:spcPct val="20000"/>
              </a:spcBef>
              <a:buFont typeface="Arial" pitchFamily="34" charset="0"/>
              <a:buChar char="•"/>
              <a:defRPr sz="1650" kern="1200">
                <a:solidFill>
                  <a:schemeClr val="tx1"/>
                </a:solidFill>
                <a:latin typeface="+mn-lt"/>
                <a:ea typeface="+mn-ea"/>
                <a:cs typeface="+mn-cs"/>
              </a:defRPr>
            </a:lvl7pPr>
            <a:lvl8pPr marL="2799632" indent="-186642" algn="l" defTabSz="746568" rtl="0" eaLnBrk="1" latinLnBrk="1" hangingPunct="1">
              <a:spcBef>
                <a:spcPct val="20000"/>
              </a:spcBef>
              <a:buFont typeface="Arial" pitchFamily="34" charset="0"/>
              <a:buChar char="•"/>
              <a:defRPr sz="1650" kern="1200">
                <a:solidFill>
                  <a:schemeClr val="tx1"/>
                </a:solidFill>
                <a:latin typeface="+mn-lt"/>
                <a:ea typeface="+mn-ea"/>
                <a:cs typeface="+mn-cs"/>
              </a:defRPr>
            </a:lvl8pPr>
            <a:lvl9pPr marL="3172916" indent="-186642" algn="l" defTabSz="746568" rtl="0" eaLnBrk="1" latinLnBrk="1" hangingPunct="1">
              <a:spcBef>
                <a:spcPct val="20000"/>
              </a:spcBef>
              <a:buFont typeface="Arial" pitchFamily="34" charset="0"/>
              <a:buChar char="•"/>
              <a:defRPr sz="1650" kern="1200">
                <a:solidFill>
                  <a:schemeClr val="tx1"/>
                </a:solidFill>
                <a:latin typeface="+mn-lt"/>
                <a:ea typeface="+mn-ea"/>
                <a:cs typeface="+mn-cs"/>
              </a:defRPr>
            </a:lvl9pPr>
          </a:lstStyle>
          <a:p>
            <a:pPr marL="0" marR="0" lvl="0" indent="0" algn="l" defTabSz="746568" rtl="0" eaLnBrk="1" fontAlgn="auto" latinLnBrk="1" hangingPunct="1">
              <a:lnSpc>
                <a:spcPct val="100000"/>
              </a:lnSpc>
              <a:spcBef>
                <a:spcPts val="0"/>
              </a:spcBef>
              <a:spcAft>
                <a:spcPts val="0"/>
              </a:spcAft>
              <a:buClrTx/>
              <a:buSzTx/>
              <a:buFont typeface="Arial" pitchFamily="34" charset="0"/>
              <a:buNone/>
              <a:tabLst/>
              <a:defRPr/>
            </a:pPr>
            <a:r>
              <a:rPr kumimoji="0" lang="en-US" altLang="en-US" sz="2400" b="1" i="1" u="none" strike="noStrike" kern="1200" cap="none" spc="0" normalizeH="0" baseline="0" noProof="0" dirty="0">
                <a:ln>
                  <a:noFill/>
                </a:ln>
                <a:solidFill>
                  <a:srgbClr val="0070C0"/>
                </a:solidFill>
                <a:effectLst/>
                <a:uLnTx/>
                <a:uFillTx/>
                <a:latin typeface="Times New Roman" panose="02020603050405020304" pitchFamily="18" charset="0"/>
                <a:ea typeface="맑은 고딕" pitchFamily="50" charset="-127"/>
                <a:cs typeface="Times New Roman" panose="02020603050405020304" pitchFamily="18" charset="0"/>
                <a:sym typeface="Arial"/>
              </a:rPr>
              <a:t>2. </a:t>
            </a:r>
            <a:r>
              <a:rPr kumimoji="0" lang="en-US" altLang="en-US" sz="2400" b="1" i="1" u="none" strike="noStrike" kern="1200" cap="none" spc="0" normalizeH="0" baseline="0" noProof="0" dirty="0" err="1">
                <a:ln>
                  <a:noFill/>
                </a:ln>
                <a:solidFill>
                  <a:srgbClr val="0070C0"/>
                </a:solidFill>
                <a:effectLst/>
                <a:uLnTx/>
                <a:uFillTx/>
                <a:latin typeface="Times New Roman" panose="02020603050405020304" pitchFamily="18" charset="0"/>
                <a:ea typeface="맑은 고딕" pitchFamily="50" charset="-127"/>
                <a:cs typeface="Times New Roman" panose="02020603050405020304" pitchFamily="18" charset="0"/>
                <a:sym typeface="Arial"/>
              </a:rPr>
              <a:t>Phong</a:t>
            </a:r>
            <a:r>
              <a:rPr kumimoji="0" lang="en-US" altLang="en-US" sz="2400" b="1" i="1" u="none" strike="noStrike" kern="1200" cap="none" spc="0" normalizeH="0" baseline="0" noProof="0" dirty="0">
                <a:ln>
                  <a:noFill/>
                </a:ln>
                <a:solidFill>
                  <a:srgbClr val="0070C0"/>
                </a:solidFill>
                <a:effectLst/>
                <a:uLnTx/>
                <a:uFillTx/>
                <a:latin typeface="Times New Roman" panose="02020603050405020304" pitchFamily="18" charset="0"/>
                <a:ea typeface="맑은 고딕" pitchFamily="50" charset="-127"/>
                <a:cs typeface="Times New Roman" panose="02020603050405020304" pitchFamily="18" charset="0"/>
                <a:sym typeface="Arial"/>
              </a:rPr>
              <a:t> </a:t>
            </a:r>
            <a:r>
              <a:rPr kumimoji="0" lang="en-US" altLang="en-US" sz="2400" b="1" i="1" u="none" strike="noStrike" kern="1200" cap="none" spc="0" normalizeH="0" baseline="0" noProof="0" dirty="0" err="1">
                <a:ln>
                  <a:noFill/>
                </a:ln>
                <a:solidFill>
                  <a:srgbClr val="0070C0"/>
                </a:solidFill>
                <a:effectLst/>
                <a:uLnTx/>
                <a:uFillTx/>
                <a:latin typeface="Times New Roman" panose="02020603050405020304" pitchFamily="18" charset="0"/>
                <a:ea typeface="맑은 고딕" pitchFamily="50" charset="-127"/>
                <a:cs typeface="Times New Roman" panose="02020603050405020304" pitchFamily="18" charset="0"/>
                <a:sym typeface="Arial"/>
              </a:rPr>
              <a:t>trào</a:t>
            </a:r>
            <a:r>
              <a:rPr kumimoji="0" lang="en-US" altLang="en-US" sz="2400" b="1" i="1" u="none" strike="noStrike" kern="1200" cap="none" spc="0" normalizeH="0" baseline="0" noProof="0" dirty="0">
                <a:ln>
                  <a:noFill/>
                </a:ln>
                <a:solidFill>
                  <a:srgbClr val="0070C0"/>
                </a:solidFill>
                <a:effectLst/>
                <a:uLnTx/>
                <a:uFillTx/>
                <a:latin typeface="Times New Roman" panose="02020603050405020304" pitchFamily="18" charset="0"/>
                <a:ea typeface="맑은 고딕" pitchFamily="50" charset="-127"/>
                <a:cs typeface="Times New Roman" panose="02020603050405020304" pitchFamily="18" charset="0"/>
                <a:sym typeface="Arial"/>
              </a:rPr>
              <a:t> </a:t>
            </a:r>
            <a:r>
              <a:rPr kumimoji="0" lang="en-US" altLang="en-US" sz="2400" b="1" i="1" u="none" strike="noStrike" kern="1200" cap="none" spc="0" normalizeH="0" baseline="0" noProof="0" dirty="0" err="1">
                <a:ln>
                  <a:noFill/>
                </a:ln>
                <a:solidFill>
                  <a:srgbClr val="0070C0"/>
                </a:solidFill>
                <a:effectLst/>
                <a:uLnTx/>
                <a:uFillTx/>
                <a:latin typeface="Times New Roman" panose="02020603050405020304" pitchFamily="18" charset="0"/>
                <a:ea typeface="맑은 고딕" pitchFamily="50" charset="-127"/>
                <a:cs typeface="Times New Roman" panose="02020603050405020304" pitchFamily="18" charset="0"/>
                <a:sym typeface="Arial"/>
              </a:rPr>
              <a:t>Văn</a:t>
            </a:r>
            <a:r>
              <a:rPr kumimoji="0" lang="en-US" altLang="en-US" sz="2400" b="1" i="1" u="none" strike="noStrike" kern="1200" cap="none" spc="0" normalizeH="0" baseline="0" noProof="0" dirty="0">
                <a:ln>
                  <a:noFill/>
                </a:ln>
                <a:solidFill>
                  <a:srgbClr val="0070C0"/>
                </a:solidFill>
                <a:effectLst/>
                <a:uLnTx/>
                <a:uFillTx/>
                <a:latin typeface="Times New Roman" panose="02020603050405020304" pitchFamily="18" charset="0"/>
                <a:ea typeface="맑은 고딕" pitchFamily="50" charset="-127"/>
                <a:cs typeface="Times New Roman" panose="02020603050405020304" pitchFamily="18" charset="0"/>
                <a:sym typeface="Arial"/>
              </a:rPr>
              <a:t> </a:t>
            </a:r>
            <a:r>
              <a:rPr kumimoji="0" lang="en-US" altLang="en-US" sz="2400" b="1" i="1" u="none" strike="noStrike" kern="1200" cap="none" spc="0" normalizeH="0" baseline="0" noProof="0" dirty="0" err="1">
                <a:ln>
                  <a:noFill/>
                </a:ln>
                <a:solidFill>
                  <a:srgbClr val="0070C0"/>
                </a:solidFill>
                <a:effectLst/>
                <a:uLnTx/>
                <a:uFillTx/>
                <a:latin typeface="Times New Roman" panose="02020603050405020304" pitchFamily="18" charset="0"/>
                <a:ea typeface="맑은 고딕" pitchFamily="50" charset="-127"/>
                <a:cs typeface="Times New Roman" panose="02020603050405020304" pitchFamily="18" charset="0"/>
                <a:sym typeface="Arial"/>
              </a:rPr>
              <a:t>hoá</a:t>
            </a:r>
            <a:r>
              <a:rPr kumimoji="0" lang="en-US" altLang="en-US" sz="2400" b="1" i="1" u="none" strike="noStrike" kern="1200" cap="none" spc="0" normalizeH="0" baseline="0" noProof="0" dirty="0">
                <a:ln>
                  <a:noFill/>
                </a:ln>
                <a:solidFill>
                  <a:srgbClr val="0070C0"/>
                </a:solidFill>
                <a:effectLst/>
                <a:uLnTx/>
                <a:uFillTx/>
                <a:latin typeface="Times New Roman" panose="02020603050405020304" pitchFamily="18" charset="0"/>
                <a:ea typeface="맑은 고딕" pitchFamily="50" charset="-127"/>
                <a:cs typeface="Times New Roman" panose="02020603050405020304" pitchFamily="18" charset="0"/>
                <a:sym typeface="Arial"/>
              </a:rPr>
              <a:t> </a:t>
            </a:r>
            <a:r>
              <a:rPr kumimoji="0" lang="en-US" altLang="en-US" sz="2400" b="1" i="1" u="none" strike="noStrike" kern="1200" cap="none" spc="0" normalizeH="0" baseline="0" noProof="0" dirty="0" err="1">
                <a:ln>
                  <a:noFill/>
                </a:ln>
                <a:solidFill>
                  <a:srgbClr val="0070C0"/>
                </a:solidFill>
                <a:effectLst/>
                <a:uLnTx/>
                <a:uFillTx/>
                <a:latin typeface="Times New Roman" panose="02020603050405020304" pitchFamily="18" charset="0"/>
                <a:ea typeface="맑은 고딕" pitchFamily="50" charset="-127"/>
                <a:cs typeface="Times New Roman" panose="02020603050405020304" pitchFamily="18" charset="0"/>
                <a:sym typeface="Arial"/>
              </a:rPr>
              <a:t>Phục</a:t>
            </a:r>
            <a:r>
              <a:rPr kumimoji="0" lang="en-US" altLang="en-US" sz="2400" b="1" i="1" u="none" strike="noStrike" kern="1200" cap="none" spc="0" normalizeH="0" baseline="0" noProof="0" dirty="0">
                <a:ln>
                  <a:noFill/>
                </a:ln>
                <a:solidFill>
                  <a:srgbClr val="0070C0"/>
                </a:solidFill>
                <a:effectLst/>
                <a:uLnTx/>
                <a:uFillTx/>
                <a:latin typeface="Times New Roman" panose="02020603050405020304" pitchFamily="18" charset="0"/>
                <a:ea typeface="맑은 고딕" pitchFamily="50" charset="-127"/>
                <a:cs typeface="Times New Roman" panose="02020603050405020304" pitchFamily="18" charset="0"/>
                <a:sym typeface="Arial"/>
              </a:rPr>
              <a:t> </a:t>
            </a:r>
            <a:r>
              <a:rPr kumimoji="0" lang="en-US" altLang="en-US" sz="2400" b="1" i="1" u="none" strike="noStrike" kern="1200" cap="none" spc="0" normalizeH="0" baseline="0" noProof="0" dirty="0" err="1">
                <a:ln>
                  <a:noFill/>
                </a:ln>
                <a:solidFill>
                  <a:srgbClr val="0070C0"/>
                </a:solidFill>
                <a:effectLst/>
                <a:uLnTx/>
                <a:uFillTx/>
                <a:latin typeface="Times New Roman" panose="02020603050405020304" pitchFamily="18" charset="0"/>
                <a:ea typeface="맑은 고딕" pitchFamily="50" charset="-127"/>
                <a:cs typeface="Times New Roman" panose="02020603050405020304" pitchFamily="18" charset="0"/>
                <a:sym typeface="Arial"/>
              </a:rPr>
              <a:t>hưng</a:t>
            </a:r>
            <a:endParaRPr kumimoji="0" lang="en-US" altLang="en-US" sz="2400" b="1" i="1" u="none" strike="noStrike" kern="1200" cap="none" spc="0" normalizeH="0" baseline="0" noProof="0" dirty="0">
              <a:ln>
                <a:noFill/>
              </a:ln>
              <a:solidFill>
                <a:srgbClr val="0070C0"/>
              </a:solidFill>
              <a:effectLst/>
              <a:uLnTx/>
              <a:uFillTx/>
              <a:latin typeface="Times New Roman" panose="02020603050405020304" pitchFamily="18" charset="0"/>
              <a:ea typeface="맑은 고딕" pitchFamily="50" charset="-127"/>
              <a:cs typeface="Times New Roman" panose="02020603050405020304" pitchFamily="18" charset="0"/>
              <a:sym typeface="Arial"/>
            </a:endParaRPr>
          </a:p>
        </p:txBody>
      </p:sp>
      <p:sp>
        <p:nvSpPr>
          <p:cNvPr id="4" name="Google Shape;1638;p30">
            <a:extLst>
              <a:ext uri="{FF2B5EF4-FFF2-40B4-BE49-F238E27FC236}">
                <a16:creationId xmlns:a16="http://schemas.microsoft.com/office/drawing/2014/main" id="{98B430D5-B60D-BEB2-3C90-5FA85417549A}"/>
              </a:ext>
            </a:extLst>
          </p:cNvPr>
          <p:cNvSpPr txBox="1">
            <a:spLocks/>
          </p:cNvSpPr>
          <p:nvPr/>
        </p:nvSpPr>
        <p:spPr>
          <a:xfrm>
            <a:off x="95693" y="1645894"/>
            <a:ext cx="4095308" cy="461666"/>
          </a:xfrm>
          <a:prstGeom prst="rect">
            <a:avLst/>
          </a:prstGeom>
        </p:spPr>
        <p:txBody>
          <a:bodyPr spcFirstLastPara="1" vert="horz" wrap="square" lIns="91425" tIns="91425" rIns="91425" bIns="91425" rtlCol="0" anchor="ctr" anchorCtr="0">
            <a:noAutofit/>
          </a:bodyPr>
          <a:lstStyle>
            <a:lvl1pPr marL="279963" indent="-279963" algn="l" defTabSz="746568" rtl="0" eaLnBrk="1" latinLnBrk="1" hangingPunct="1">
              <a:spcBef>
                <a:spcPct val="20000"/>
              </a:spcBef>
              <a:buFont typeface="Arial" pitchFamily="34" charset="0"/>
              <a:buNone/>
              <a:defRPr lang="ko-KR" altLang="en-US" sz="1200" i="1" kern="1200" baseline="0">
                <a:solidFill>
                  <a:schemeClr val="tx1">
                    <a:lumMod val="75000"/>
                    <a:lumOff val="25000"/>
                  </a:schemeClr>
                </a:solidFill>
                <a:latin typeface="+mj-lt"/>
                <a:ea typeface="맑은 고딕" pitchFamily="50" charset="-127"/>
                <a:cs typeface="+mn-cs"/>
              </a:defRPr>
            </a:lvl1pPr>
            <a:lvl2pPr marL="606587" indent="-233303" algn="l" defTabSz="746568" rtl="0" eaLnBrk="1" latinLnBrk="1" hangingPunct="1">
              <a:spcBef>
                <a:spcPct val="20000"/>
              </a:spcBef>
              <a:buFont typeface="Arial" pitchFamily="34" charset="0"/>
              <a:buNone/>
              <a:defRPr lang="ko-KR" altLang="en-US" sz="1200" i="1" kern="1200" baseline="0">
                <a:solidFill>
                  <a:schemeClr val="tx1">
                    <a:lumMod val="75000"/>
                    <a:lumOff val="25000"/>
                  </a:schemeClr>
                </a:solidFill>
                <a:latin typeface="+mj-lt"/>
                <a:ea typeface="맑은 고딕" pitchFamily="50" charset="-127"/>
                <a:cs typeface="+mn-cs"/>
              </a:defRPr>
            </a:lvl2pPr>
            <a:lvl3pPr marL="933211" indent="-186642" algn="l" defTabSz="746568" rtl="0" eaLnBrk="1" latinLnBrk="1" hangingPunct="1">
              <a:spcBef>
                <a:spcPct val="20000"/>
              </a:spcBef>
              <a:buFont typeface="Arial" pitchFamily="34" charset="0"/>
              <a:buNone/>
              <a:defRPr lang="ko-KR" altLang="en-US" sz="1200" i="1" kern="1200" baseline="0">
                <a:solidFill>
                  <a:schemeClr val="tx1">
                    <a:lumMod val="75000"/>
                    <a:lumOff val="25000"/>
                  </a:schemeClr>
                </a:solidFill>
                <a:latin typeface="+mj-lt"/>
                <a:ea typeface="맑은 고딕" pitchFamily="50" charset="-127"/>
                <a:cs typeface="+mn-cs"/>
              </a:defRPr>
            </a:lvl3pPr>
            <a:lvl4pPr marL="1306495" indent="-186642" algn="l" defTabSz="746568" rtl="0" eaLnBrk="1" latinLnBrk="1" hangingPunct="1">
              <a:spcBef>
                <a:spcPct val="20000"/>
              </a:spcBef>
              <a:buFont typeface="Arial" pitchFamily="34" charset="0"/>
              <a:buNone/>
              <a:defRPr lang="ko-KR" altLang="en-US" sz="1200" i="1" kern="1200" baseline="0">
                <a:solidFill>
                  <a:schemeClr val="tx1">
                    <a:lumMod val="75000"/>
                    <a:lumOff val="25000"/>
                  </a:schemeClr>
                </a:solidFill>
                <a:latin typeface="+mj-lt"/>
                <a:ea typeface="맑은 고딕" pitchFamily="50" charset="-127"/>
                <a:cs typeface="+mn-cs"/>
              </a:defRPr>
            </a:lvl4pPr>
            <a:lvl5pPr marL="1679779" indent="-186642" algn="l" defTabSz="746568" rtl="0" eaLnBrk="1" latinLnBrk="1" hangingPunct="1">
              <a:spcBef>
                <a:spcPct val="20000"/>
              </a:spcBef>
              <a:buFont typeface="Arial" pitchFamily="34" charset="0"/>
              <a:buNone/>
              <a:defRPr lang="ko-KR" altLang="en-US" sz="1200" i="1" kern="1200" baseline="0">
                <a:solidFill>
                  <a:schemeClr val="tx1">
                    <a:lumMod val="75000"/>
                    <a:lumOff val="25000"/>
                  </a:schemeClr>
                </a:solidFill>
                <a:latin typeface="+mj-lt"/>
                <a:ea typeface="맑은 고딕" pitchFamily="50" charset="-127"/>
                <a:cs typeface="+mn-cs"/>
              </a:defRPr>
            </a:lvl5pPr>
            <a:lvl6pPr marL="2053063" indent="-186642" algn="l" defTabSz="746568" rtl="0" eaLnBrk="1" latinLnBrk="1" hangingPunct="1">
              <a:spcBef>
                <a:spcPct val="20000"/>
              </a:spcBef>
              <a:buFont typeface="Arial" pitchFamily="34" charset="0"/>
              <a:buChar char="•"/>
              <a:defRPr sz="1650" kern="1200">
                <a:solidFill>
                  <a:schemeClr val="tx1"/>
                </a:solidFill>
                <a:latin typeface="+mn-lt"/>
                <a:ea typeface="+mn-ea"/>
                <a:cs typeface="+mn-cs"/>
              </a:defRPr>
            </a:lvl6pPr>
            <a:lvl7pPr marL="2426348" indent="-186642" algn="l" defTabSz="746568" rtl="0" eaLnBrk="1" latinLnBrk="1" hangingPunct="1">
              <a:spcBef>
                <a:spcPct val="20000"/>
              </a:spcBef>
              <a:buFont typeface="Arial" pitchFamily="34" charset="0"/>
              <a:buChar char="•"/>
              <a:defRPr sz="1650" kern="1200">
                <a:solidFill>
                  <a:schemeClr val="tx1"/>
                </a:solidFill>
                <a:latin typeface="+mn-lt"/>
                <a:ea typeface="+mn-ea"/>
                <a:cs typeface="+mn-cs"/>
              </a:defRPr>
            </a:lvl7pPr>
            <a:lvl8pPr marL="2799632" indent="-186642" algn="l" defTabSz="746568" rtl="0" eaLnBrk="1" latinLnBrk="1" hangingPunct="1">
              <a:spcBef>
                <a:spcPct val="20000"/>
              </a:spcBef>
              <a:buFont typeface="Arial" pitchFamily="34" charset="0"/>
              <a:buChar char="•"/>
              <a:defRPr sz="1650" kern="1200">
                <a:solidFill>
                  <a:schemeClr val="tx1"/>
                </a:solidFill>
                <a:latin typeface="+mn-lt"/>
                <a:ea typeface="+mn-ea"/>
                <a:cs typeface="+mn-cs"/>
              </a:defRPr>
            </a:lvl8pPr>
            <a:lvl9pPr marL="3172916" indent="-186642" algn="l" defTabSz="746568" rtl="0" eaLnBrk="1" latinLnBrk="1" hangingPunct="1">
              <a:spcBef>
                <a:spcPct val="20000"/>
              </a:spcBef>
              <a:buFont typeface="Arial" pitchFamily="34" charset="0"/>
              <a:buChar char="•"/>
              <a:defRPr sz="1650" kern="1200">
                <a:solidFill>
                  <a:schemeClr val="tx1"/>
                </a:solidFill>
                <a:latin typeface="+mn-lt"/>
                <a:ea typeface="+mn-ea"/>
                <a:cs typeface="+mn-cs"/>
              </a:defRPr>
            </a:lvl9pPr>
          </a:lstStyle>
          <a:p>
            <a:pPr marL="0" marR="0" lvl="0" indent="0" algn="l" defTabSz="746568" rtl="0" eaLnBrk="1" fontAlgn="auto" latinLnBrk="1" hangingPunct="1">
              <a:lnSpc>
                <a:spcPct val="100000"/>
              </a:lnSpc>
              <a:spcBef>
                <a:spcPts val="0"/>
              </a:spcBef>
              <a:spcAft>
                <a:spcPts val="0"/>
              </a:spcAft>
              <a:buClrTx/>
              <a:buSzTx/>
              <a:buFont typeface="Arial" pitchFamily="34" charset="0"/>
              <a:buNone/>
              <a:tabLst/>
              <a:defRPr/>
            </a:pPr>
            <a:r>
              <a:rPr kumimoji="0" lang="en-US" altLang="en-US" sz="2400" b="1" i="1" u="none" strike="noStrike" kern="1200" cap="none" spc="0" normalizeH="0" baseline="0" noProof="0" dirty="0">
                <a:ln>
                  <a:noFill/>
                </a:ln>
                <a:solidFill>
                  <a:srgbClr val="0070C0"/>
                </a:solidFill>
                <a:effectLst/>
                <a:uLnTx/>
                <a:uFillTx/>
                <a:latin typeface="Times New Roman" panose="02020603050405020304" pitchFamily="18" charset="0"/>
                <a:ea typeface="맑은 고딕" pitchFamily="50" charset="-127"/>
                <a:cs typeface="Times New Roman" panose="02020603050405020304" pitchFamily="18" charset="0"/>
                <a:sym typeface="Arial"/>
              </a:rPr>
              <a:t>a. </a:t>
            </a:r>
            <a:r>
              <a:rPr kumimoji="0" lang="en-US" altLang="en-US" sz="2400" b="1" i="1" u="none" strike="noStrike" kern="1200" cap="none" spc="0" normalizeH="0" baseline="0" noProof="0" dirty="0" err="1">
                <a:ln>
                  <a:noFill/>
                </a:ln>
                <a:solidFill>
                  <a:srgbClr val="0070C0"/>
                </a:solidFill>
                <a:effectLst/>
                <a:uLnTx/>
                <a:uFillTx/>
                <a:latin typeface="Times New Roman" panose="02020603050405020304" pitchFamily="18" charset="0"/>
                <a:ea typeface="맑은 고딕" pitchFamily="50" charset="-127"/>
                <a:cs typeface="Times New Roman" panose="02020603050405020304" pitchFamily="18" charset="0"/>
                <a:sym typeface="Arial"/>
              </a:rPr>
              <a:t>Những</a:t>
            </a:r>
            <a:r>
              <a:rPr kumimoji="0" lang="en-US" altLang="en-US" sz="2400" b="1" i="1" u="none" strike="noStrike" kern="1200" cap="none" spc="0" normalizeH="0" baseline="0" noProof="0" dirty="0">
                <a:ln>
                  <a:noFill/>
                </a:ln>
                <a:solidFill>
                  <a:srgbClr val="0070C0"/>
                </a:solidFill>
                <a:effectLst/>
                <a:uLnTx/>
                <a:uFillTx/>
                <a:latin typeface="Times New Roman" panose="02020603050405020304" pitchFamily="18" charset="0"/>
                <a:ea typeface="맑은 고딕" pitchFamily="50" charset="-127"/>
                <a:cs typeface="Times New Roman" panose="02020603050405020304" pitchFamily="18" charset="0"/>
                <a:sym typeface="Arial"/>
              </a:rPr>
              <a:t> </a:t>
            </a:r>
            <a:r>
              <a:rPr kumimoji="0" lang="en-US" altLang="en-US" sz="2400" b="1" i="1" u="none" strike="noStrike" kern="1200" cap="none" spc="0" normalizeH="0" baseline="0" noProof="0" dirty="0" err="1">
                <a:ln>
                  <a:noFill/>
                </a:ln>
                <a:solidFill>
                  <a:srgbClr val="0070C0"/>
                </a:solidFill>
                <a:effectLst/>
                <a:uLnTx/>
                <a:uFillTx/>
                <a:latin typeface="Times New Roman" panose="02020603050405020304" pitchFamily="18" charset="0"/>
                <a:ea typeface="맑은 고딕" pitchFamily="50" charset="-127"/>
                <a:cs typeface="Times New Roman" panose="02020603050405020304" pitchFamily="18" charset="0"/>
                <a:sym typeface="Arial"/>
              </a:rPr>
              <a:t>thành</a:t>
            </a:r>
            <a:r>
              <a:rPr kumimoji="0" lang="en-US" altLang="en-US" sz="2400" b="1" i="1" u="none" strike="noStrike" kern="1200" cap="none" spc="0" normalizeH="0" baseline="0" noProof="0" dirty="0">
                <a:ln>
                  <a:noFill/>
                </a:ln>
                <a:solidFill>
                  <a:srgbClr val="0070C0"/>
                </a:solidFill>
                <a:effectLst/>
                <a:uLnTx/>
                <a:uFillTx/>
                <a:latin typeface="Times New Roman" panose="02020603050405020304" pitchFamily="18" charset="0"/>
                <a:ea typeface="맑은 고딕" pitchFamily="50" charset="-127"/>
                <a:cs typeface="Times New Roman" panose="02020603050405020304" pitchFamily="18" charset="0"/>
                <a:sym typeface="Arial"/>
              </a:rPr>
              <a:t> </a:t>
            </a:r>
            <a:r>
              <a:rPr kumimoji="0" lang="en-US" altLang="en-US" sz="2400" b="1" i="1" u="none" strike="noStrike" kern="1200" cap="none" spc="0" normalizeH="0" baseline="0" noProof="0" dirty="0" err="1">
                <a:ln>
                  <a:noFill/>
                </a:ln>
                <a:solidFill>
                  <a:srgbClr val="0070C0"/>
                </a:solidFill>
                <a:effectLst/>
                <a:uLnTx/>
                <a:uFillTx/>
                <a:latin typeface="Times New Roman" panose="02020603050405020304" pitchFamily="18" charset="0"/>
                <a:ea typeface="맑은 고딕" pitchFamily="50" charset="-127"/>
                <a:cs typeface="Times New Roman" panose="02020603050405020304" pitchFamily="18" charset="0"/>
                <a:sym typeface="Arial"/>
              </a:rPr>
              <a:t>tựu</a:t>
            </a:r>
            <a:r>
              <a:rPr kumimoji="0" lang="en-US" altLang="en-US" sz="2400" b="1" i="1" u="none" strike="noStrike" kern="1200" cap="none" spc="0" normalizeH="0" baseline="0" noProof="0" dirty="0">
                <a:ln>
                  <a:noFill/>
                </a:ln>
                <a:solidFill>
                  <a:srgbClr val="0070C0"/>
                </a:solidFill>
                <a:effectLst/>
                <a:uLnTx/>
                <a:uFillTx/>
                <a:latin typeface="Times New Roman" panose="02020603050405020304" pitchFamily="18" charset="0"/>
                <a:ea typeface="맑은 고딕" pitchFamily="50" charset="-127"/>
                <a:cs typeface="Times New Roman" panose="02020603050405020304" pitchFamily="18" charset="0"/>
                <a:sym typeface="Arial"/>
              </a:rPr>
              <a:t> </a:t>
            </a:r>
            <a:r>
              <a:rPr kumimoji="0" lang="en-US" altLang="en-US" sz="2400" b="1" i="1" u="none" strike="noStrike" kern="1200" cap="none" spc="0" normalizeH="0" baseline="0" noProof="0" dirty="0" err="1">
                <a:ln>
                  <a:noFill/>
                </a:ln>
                <a:solidFill>
                  <a:srgbClr val="0070C0"/>
                </a:solidFill>
                <a:effectLst/>
                <a:uLnTx/>
                <a:uFillTx/>
                <a:latin typeface="Times New Roman" panose="02020603050405020304" pitchFamily="18" charset="0"/>
                <a:ea typeface="맑은 고딕" pitchFamily="50" charset="-127"/>
                <a:cs typeface="Times New Roman" panose="02020603050405020304" pitchFamily="18" charset="0"/>
                <a:sym typeface="Arial"/>
              </a:rPr>
              <a:t>tiêu</a:t>
            </a:r>
            <a:r>
              <a:rPr kumimoji="0" lang="en-US" altLang="en-US" sz="2400" b="1" i="1" u="none" strike="noStrike" kern="1200" cap="none" spc="0" normalizeH="0" baseline="0" noProof="0" dirty="0">
                <a:ln>
                  <a:noFill/>
                </a:ln>
                <a:solidFill>
                  <a:srgbClr val="0070C0"/>
                </a:solidFill>
                <a:effectLst/>
                <a:uLnTx/>
                <a:uFillTx/>
                <a:latin typeface="Times New Roman" panose="02020603050405020304" pitchFamily="18" charset="0"/>
                <a:ea typeface="맑은 고딕" pitchFamily="50" charset="-127"/>
                <a:cs typeface="Times New Roman" panose="02020603050405020304" pitchFamily="18" charset="0"/>
                <a:sym typeface="Arial"/>
              </a:rPr>
              <a:t> </a:t>
            </a:r>
            <a:r>
              <a:rPr kumimoji="0" lang="en-US" altLang="en-US" sz="2400" b="1" i="1" u="none" strike="noStrike" kern="1200" cap="none" spc="0" normalizeH="0" baseline="0" noProof="0" dirty="0" err="1">
                <a:ln>
                  <a:noFill/>
                </a:ln>
                <a:solidFill>
                  <a:srgbClr val="0070C0"/>
                </a:solidFill>
                <a:effectLst/>
                <a:uLnTx/>
                <a:uFillTx/>
                <a:latin typeface="Times New Roman" panose="02020603050405020304" pitchFamily="18" charset="0"/>
                <a:ea typeface="맑은 고딕" pitchFamily="50" charset="-127"/>
                <a:cs typeface="Times New Roman" panose="02020603050405020304" pitchFamily="18" charset="0"/>
                <a:sym typeface="Arial"/>
              </a:rPr>
              <a:t>biểu</a:t>
            </a:r>
            <a:endParaRPr kumimoji="0" lang="en-US" altLang="en-US" sz="2400" b="1" i="1" u="none" strike="noStrike" kern="1200" cap="none" spc="0" normalizeH="0" baseline="0" noProof="0" dirty="0">
              <a:ln>
                <a:noFill/>
              </a:ln>
              <a:solidFill>
                <a:srgbClr val="0070C0"/>
              </a:solidFill>
              <a:effectLst/>
              <a:uLnTx/>
              <a:uFillTx/>
              <a:latin typeface="Times New Roman" panose="02020603050405020304" pitchFamily="18" charset="0"/>
              <a:ea typeface="맑은 고딕" pitchFamily="50" charset="-127"/>
              <a:cs typeface="Times New Roman" panose="02020603050405020304" pitchFamily="18" charset="0"/>
              <a:sym typeface="Arial"/>
            </a:endParaRPr>
          </a:p>
        </p:txBody>
      </p:sp>
      <p:sp>
        <p:nvSpPr>
          <p:cNvPr id="8" name="Google Shape;1638;p30">
            <a:extLst>
              <a:ext uri="{FF2B5EF4-FFF2-40B4-BE49-F238E27FC236}">
                <a16:creationId xmlns:a16="http://schemas.microsoft.com/office/drawing/2014/main" id="{0C7E7E22-2AA5-5F68-14FB-5794294BDEDF}"/>
              </a:ext>
            </a:extLst>
          </p:cNvPr>
          <p:cNvSpPr txBox="1">
            <a:spLocks/>
          </p:cNvSpPr>
          <p:nvPr/>
        </p:nvSpPr>
        <p:spPr>
          <a:xfrm>
            <a:off x="34521" y="2181193"/>
            <a:ext cx="8952614" cy="772533"/>
          </a:xfrm>
          <a:prstGeom prst="rect">
            <a:avLst/>
          </a:prstGeom>
        </p:spPr>
        <p:txBody>
          <a:bodyPr spcFirstLastPara="1" vert="horz" wrap="square" lIns="91425" tIns="91425" rIns="91425" bIns="91425" rtlCol="0" anchor="ctr" anchorCtr="0">
            <a:noAutofit/>
          </a:bodyPr>
          <a:lstStyle>
            <a:lvl1pPr marL="279963" indent="-279963" algn="l" defTabSz="746568" rtl="0" eaLnBrk="1" latinLnBrk="1" hangingPunct="1">
              <a:spcBef>
                <a:spcPct val="20000"/>
              </a:spcBef>
              <a:buFont typeface="Arial" pitchFamily="34" charset="0"/>
              <a:buNone/>
              <a:defRPr lang="ko-KR" altLang="en-US" sz="1200" i="1" kern="1200" baseline="0">
                <a:solidFill>
                  <a:schemeClr val="tx1">
                    <a:lumMod val="75000"/>
                    <a:lumOff val="25000"/>
                  </a:schemeClr>
                </a:solidFill>
                <a:latin typeface="+mj-lt"/>
                <a:ea typeface="맑은 고딕" pitchFamily="50" charset="-127"/>
                <a:cs typeface="+mn-cs"/>
              </a:defRPr>
            </a:lvl1pPr>
            <a:lvl2pPr marL="606587" indent="-233303" algn="l" defTabSz="746568" rtl="0" eaLnBrk="1" latinLnBrk="1" hangingPunct="1">
              <a:spcBef>
                <a:spcPct val="20000"/>
              </a:spcBef>
              <a:buFont typeface="Arial" pitchFamily="34" charset="0"/>
              <a:buNone/>
              <a:defRPr lang="ko-KR" altLang="en-US" sz="1200" i="1" kern="1200" baseline="0">
                <a:solidFill>
                  <a:schemeClr val="tx1">
                    <a:lumMod val="75000"/>
                    <a:lumOff val="25000"/>
                  </a:schemeClr>
                </a:solidFill>
                <a:latin typeface="+mj-lt"/>
                <a:ea typeface="맑은 고딕" pitchFamily="50" charset="-127"/>
                <a:cs typeface="+mn-cs"/>
              </a:defRPr>
            </a:lvl2pPr>
            <a:lvl3pPr marL="933211" indent="-186642" algn="l" defTabSz="746568" rtl="0" eaLnBrk="1" latinLnBrk="1" hangingPunct="1">
              <a:spcBef>
                <a:spcPct val="20000"/>
              </a:spcBef>
              <a:buFont typeface="Arial" pitchFamily="34" charset="0"/>
              <a:buNone/>
              <a:defRPr lang="ko-KR" altLang="en-US" sz="1200" i="1" kern="1200" baseline="0">
                <a:solidFill>
                  <a:schemeClr val="tx1">
                    <a:lumMod val="75000"/>
                    <a:lumOff val="25000"/>
                  </a:schemeClr>
                </a:solidFill>
                <a:latin typeface="+mj-lt"/>
                <a:ea typeface="맑은 고딕" pitchFamily="50" charset="-127"/>
                <a:cs typeface="+mn-cs"/>
              </a:defRPr>
            </a:lvl3pPr>
            <a:lvl4pPr marL="1306495" indent="-186642" algn="l" defTabSz="746568" rtl="0" eaLnBrk="1" latinLnBrk="1" hangingPunct="1">
              <a:spcBef>
                <a:spcPct val="20000"/>
              </a:spcBef>
              <a:buFont typeface="Arial" pitchFamily="34" charset="0"/>
              <a:buNone/>
              <a:defRPr lang="ko-KR" altLang="en-US" sz="1200" i="1" kern="1200" baseline="0">
                <a:solidFill>
                  <a:schemeClr val="tx1">
                    <a:lumMod val="75000"/>
                    <a:lumOff val="25000"/>
                  </a:schemeClr>
                </a:solidFill>
                <a:latin typeface="+mj-lt"/>
                <a:ea typeface="맑은 고딕" pitchFamily="50" charset="-127"/>
                <a:cs typeface="+mn-cs"/>
              </a:defRPr>
            </a:lvl4pPr>
            <a:lvl5pPr marL="1679779" indent="-186642" algn="l" defTabSz="746568" rtl="0" eaLnBrk="1" latinLnBrk="1" hangingPunct="1">
              <a:spcBef>
                <a:spcPct val="20000"/>
              </a:spcBef>
              <a:buFont typeface="Arial" pitchFamily="34" charset="0"/>
              <a:buNone/>
              <a:defRPr lang="ko-KR" altLang="en-US" sz="1200" i="1" kern="1200" baseline="0">
                <a:solidFill>
                  <a:schemeClr val="tx1">
                    <a:lumMod val="75000"/>
                    <a:lumOff val="25000"/>
                  </a:schemeClr>
                </a:solidFill>
                <a:latin typeface="+mj-lt"/>
                <a:ea typeface="맑은 고딕" pitchFamily="50" charset="-127"/>
                <a:cs typeface="+mn-cs"/>
              </a:defRPr>
            </a:lvl5pPr>
            <a:lvl6pPr marL="2053063" indent="-186642" algn="l" defTabSz="746568" rtl="0" eaLnBrk="1" latinLnBrk="1" hangingPunct="1">
              <a:spcBef>
                <a:spcPct val="20000"/>
              </a:spcBef>
              <a:buFont typeface="Arial" pitchFamily="34" charset="0"/>
              <a:buChar char="•"/>
              <a:defRPr sz="1650" kern="1200">
                <a:solidFill>
                  <a:schemeClr val="tx1"/>
                </a:solidFill>
                <a:latin typeface="+mn-lt"/>
                <a:ea typeface="+mn-ea"/>
                <a:cs typeface="+mn-cs"/>
              </a:defRPr>
            </a:lvl6pPr>
            <a:lvl7pPr marL="2426348" indent="-186642" algn="l" defTabSz="746568" rtl="0" eaLnBrk="1" latinLnBrk="1" hangingPunct="1">
              <a:spcBef>
                <a:spcPct val="20000"/>
              </a:spcBef>
              <a:buFont typeface="Arial" pitchFamily="34" charset="0"/>
              <a:buChar char="•"/>
              <a:defRPr sz="1650" kern="1200">
                <a:solidFill>
                  <a:schemeClr val="tx1"/>
                </a:solidFill>
                <a:latin typeface="+mn-lt"/>
                <a:ea typeface="+mn-ea"/>
                <a:cs typeface="+mn-cs"/>
              </a:defRPr>
            </a:lvl7pPr>
            <a:lvl8pPr marL="2799632" indent="-186642" algn="l" defTabSz="746568" rtl="0" eaLnBrk="1" latinLnBrk="1" hangingPunct="1">
              <a:spcBef>
                <a:spcPct val="20000"/>
              </a:spcBef>
              <a:buFont typeface="Arial" pitchFamily="34" charset="0"/>
              <a:buChar char="•"/>
              <a:defRPr sz="1650" kern="1200">
                <a:solidFill>
                  <a:schemeClr val="tx1"/>
                </a:solidFill>
                <a:latin typeface="+mn-lt"/>
                <a:ea typeface="+mn-ea"/>
                <a:cs typeface="+mn-cs"/>
              </a:defRPr>
            </a:lvl8pPr>
            <a:lvl9pPr marL="3172916" indent="-186642" algn="l" defTabSz="746568" rtl="0" eaLnBrk="1" latinLnBrk="1" hangingPunct="1">
              <a:spcBef>
                <a:spcPct val="20000"/>
              </a:spcBef>
              <a:buFont typeface="Arial" pitchFamily="34" charset="0"/>
              <a:buChar char="•"/>
              <a:defRPr sz="1650" kern="1200">
                <a:solidFill>
                  <a:schemeClr val="tx1"/>
                </a:solidFill>
                <a:latin typeface="+mn-lt"/>
                <a:ea typeface="+mn-ea"/>
                <a:cs typeface="+mn-cs"/>
              </a:defRPr>
            </a:lvl9pPr>
          </a:lstStyle>
          <a:p>
            <a:pPr marL="0" marR="0" lvl="0" indent="0" algn="l" defTabSz="746568" rtl="0" eaLnBrk="1" fontAlgn="auto" latinLnBrk="1" hangingPunct="1">
              <a:lnSpc>
                <a:spcPct val="100000"/>
              </a:lnSpc>
              <a:spcBef>
                <a:spcPts val="0"/>
              </a:spcBef>
              <a:spcAft>
                <a:spcPts val="0"/>
              </a:spcAft>
              <a:buClrTx/>
              <a:buSzTx/>
              <a:buFont typeface="Arial" pitchFamily="34" charset="0"/>
              <a:buNone/>
              <a:tabLst/>
              <a:defRPr/>
            </a:pPr>
            <a:r>
              <a:rPr kumimoji="0" lang="en-US" altLang="en-US" sz="2400" b="1" i="1" u="none" strike="noStrike" kern="1200" cap="none" spc="0" normalizeH="0" baseline="0" noProof="0" dirty="0">
                <a:ln>
                  <a:noFill/>
                </a:ln>
                <a:solidFill>
                  <a:srgbClr val="0070C0"/>
                </a:solidFill>
                <a:effectLst/>
                <a:uLnTx/>
                <a:uFillTx/>
                <a:latin typeface="Times New Roman" panose="02020603050405020304" pitchFamily="18" charset="0"/>
                <a:ea typeface="맑은 고딕" pitchFamily="50" charset="-127"/>
                <a:cs typeface="Times New Roman" panose="02020603050405020304" pitchFamily="18" charset="0"/>
                <a:sym typeface="Arial"/>
              </a:rPr>
              <a:t>b. </a:t>
            </a:r>
            <a:r>
              <a:rPr kumimoji="0" lang="en-US" altLang="en-US" sz="2400" b="1" i="1" u="none" strike="noStrike" kern="1200" cap="none" spc="0" normalizeH="0" baseline="0" noProof="0" dirty="0" err="1">
                <a:ln>
                  <a:noFill/>
                </a:ln>
                <a:solidFill>
                  <a:srgbClr val="0070C0"/>
                </a:solidFill>
                <a:effectLst/>
                <a:uLnTx/>
                <a:uFillTx/>
                <a:latin typeface="Times New Roman" panose="02020603050405020304" pitchFamily="18" charset="0"/>
                <a:ea typeface="맑은 고딕" pitchFamily="50" charset="-127"/>
                <a:cs typeface="Times New Roman" panose="02020603050405020304" pitchFamily="18" charset="0"/>
                <a:sym typeface="Arial"/>
              </a:rPr>
              <a:t>Ý</a:t>
            </a:r>
            <a:r>
              <a:rPr kumimoji="0" lang="en-US" altLang="en-US" sz="2400" b="1" i="1" u="none" strike="noStrike" kern="1200" cap="none" spc="0" normalizeH="0" baseline="0" noProof="0" dirty="0">
                <a:ln>
                  <a:noFill/>
                </a:ln>
                <a:solidFill>
                  <a:srgbClr val="0070C0"/>
                </a:solidFill>
                <a:effectLst/>
                <a:uLnTx/>
                <a:uFillTx/>
                <a:latin typeface="Times New Roman" panose="02020603050405020304" pitchFamily="18" charset="0"/>
                <a:ea typeface="맑은 고딕" pitchFamily="50" charset="-127"/>
                <a:cs typeface="Times New Roman" panose="02020603050405020304" pitchFamily="18" charset="0"/>
                <a:sym typeface="Arial"/>
              </a:rPr>
              <a:t> </a:t>
            </a:r>
            <a:r>
              <a:rPr kumimoji="0" lang="en-US" altLang="en-US" sz="2400" b="1" i="1" u="none" strike="noStrike" kern="1200" cap="none" spc="0" normalizeH="0" baseline="0" noProof="0" dirty="0" err="1">
                <a:ln>
                  <a:noFill/>
                </a:ln>
                <a:solidFill>
                  <a:srgbClr val="0070C0"/>
                </a:solidFill>
                <a:effectLst/>
                <a:uLnTx/>
                <a:uFillTx/>
                <a:latin typeface="Times New Roman" panose="02020603050405020304" pitchFamily="18" charset="0"/>
                <a:ea typeface="맑은 고딕" pitchFamily="50" charset="-127"/>
                <a:cs typeface="Times New Roman" panose="02020603050405020304" pitchFamily="18" charset="0"/>
                <a:sym typeface="Arial"/>
              </a:rPr>
              <a:t>nghĩa</a:t>
            </a:r>
            <a:r>
              <a:rPr kumimoji="0" lang="en-US" altLang="en-US" sz="2400" b="1" i="1" u="none" strike="noStrike" kern="1200" cap="none" spc="0" normalizeH="0" baseline="0" noProof="0" dirty="0">
                <a:ln>
                  <a:noFill/>
                </a:ln>
                <a:solidFill>
                  <a:srgbClr val="0070C0"/>
                </a:solidFill>
                <a:effectLst/>
                <a:uLnTx/>
                <a:uFillTx/>
                <a:latin typeface="Times New Roman" panose="02020603050405020304" pitchFamily="18" charset="0"/>
                <a:ea typeface="맑은 고딕" pitchFamily="50" charset="-127"/>
                <a:cs typeface="Times New Roman" panose="02020603050405020304" pitchFamily="18" charset="0"/>
                <a:sym typeface="Arial"/>
              </a:rPr>
              <a:t> </a:t>
            </a:r>
            <a:r>
              <a:rPr kumimoji="0" lang="en-US" altLang="en-US" sz="2400" b="1" i="1" u="none" strike="noStrike" kern="1200" cap="none" spc="0" normalizeH="0" baseline="0" noProof="0" dirty="0" err="1">
                <a:ln>
                  <a:noFill/>
                </a:ln>
                <a:solidFill>
                  <a:srgbClr val="0070C0"/>
                </a:solidFill>
                <a:effectLst/>
                <a:uLnTx/>
                <a:uFillTx/>
                <a:latin typeface="Times New Roman" panose="02020603050405020304" pitchFamily="18" charset="0"/>
                <a:ea typeface="맑은 고딕" pitchFamily="50" charset="-127"/>
                <a:cs typeface="Times New Roman" panose="02020603050405020304" pitchFamily="18" charset="0"/>
                <a:sym typeface="Arial"/>
              </a:rPr>
              <a:t>và</a:t>
            </a:r>
            <a:r>
              <a:rPr kumimoji="0" lang="en-US" altLang="en-US" sz="2400" b="1" i="1" u="none" strike="noStrike" kern="1200" cap="none" spc="0" normalizeH="0" baseline="0" noProof="0" dirty="0">
                <a:ln>
                  <a:noFill/>
                </a:ln>
                <a:solidFill>
                  <a:srgbClr val="0070C0"/>
                </a:solidFill>
                <a:effectLst/>
                <a:uLnTx/>
                <a:uFillTx/>
                <a:latin typeface="Times New Roman" panose="02020603050405020304" pitchFamily="18" charset="0"/>
                <a:ea typeface="맑은 고딕" pitchFamily="50" charset="-127"/>
                <a:cs typeface="Times New Roman" panose="02020603050405020304" pitchFamily="18" charset="0"/>
                <a:sym typeface="Arial"/>
              </a:rPr>
              <a:t> </a:t>
            </a:r>
            <a:r>
              <a:rPr kumimoji="0" lang="en-US" altLang="en-US" sz="2400" b="1" i="1" u="none" strike="noStrike" kern="1200" cap="none" spc="0" normalizeH="0" baseline="0" noProof="0" dirty="0" err="1">
                <a:ln>
                  <a:noFill/>
                </a:ln>
                <a:solidFill>
                  <a:srgbClr val="0070C0"/>
                </a:solidFill>
                <a:effectLst/>
                <a:uLnTx/>
                <a:uFillTx/>
                <a:latin typeface="Times New Roman" panose="02020603050405020304" pitchFamily="18" charset="0"/>
                <a:ea typeface="맑은 고딕" pitchFamily="50" charset="-127"/>
                <a:cs typeface="Times New Roman" panose="02020603050405020304" pitchFamily="18" charset="0"/>
                <a:sym typeface="Arial"/>
              </a:rPr>
              <a:t>tác</a:t>
            </a:r>
            <a:r>
              <a:rPr kumimoji="0" lang="en-US" altLang="en-US" sz="2400" b="1" i="1" u="none" strike="noStrike" kern="1200" cap="none" spc="0" normalizeH="0" baseline="0" noProof="0" dirty="0">
                <a:ln>
                  <a:noFill/>
                </a:ln>
                <a:solidFill>
                  <a:srgbClr val="0070C0"/>
                </a:solidFill>
                <a:effectLst/>
                <a:uLnTx/>
                <a:uFillTx/>
                <a:latin typeface="Times New Roman" panose="02020603050405020304" pitchFamily="18" charset="0"/>
                <a:ea typeface="맑은 고딕" pitchFamily="50" charset="-127"/>
                <a:cs typeface="Times New Roman" panose="02020603050405020304" pitchFamily="18" charset="0"/>
                <a:sym typeface="Arial"/>
              </a:rPr>
              <a:t> </a:t>
            </a:r>
            <a:r>
              <a:rPr kumimoji="0" lang="en-US" altLang="en-US" sz="2400" b="1" i="1" u="none" strike="noStrike" kern="1200" cap="none" spc="0" normalizeH="0" baseline="0" noProof="0" dirty="0" err="1">
                <a:ln>
                  <a:noFill/>
                </a:ln>
                <a:solidFill>
                  <a:srgbClr val="0070C0"/>
                </a:solidFill>
                <a:effectLst/>
                <a:uLnTx/>
                <a:uFillTx/>
                <a:latin typeface="Times New Roman" panose="02020603050405020304" pitchFamily="18" charset="0"/>
                <a:ea typeface="맑은 고딕" pitchFamily="50" charset="-127"/>
                <a:cs typeface="Times New Roman" panose="02020603050405020304" pitchFamily="18" charset="0"/>
                <a:sym typeface="Arial"/>
              </a:rPr>
              <a:t>động</a:t>
            </a:r>
            <a:r>
              <a:rPr kumimoji="0" lang="en-US" altLang="en-US" sz="2400" b="1" i="1" u="none" strike="noStrike" kern="1200" cap="none" spc="0" normalizeH="0" baseline="0" noProof="0" dirty="0">
                <a:ln>
                  <a:noFill/>
                </a:ln>
                <a:solidFill>
                  <a:srgbClr val="0070C0"/>
                </a:solidFill>
                <a:effectLst/>
                <a:uLnTx/>
                <a:uFillTx/>
                <a:latin typeface="Times New Roman" panose="02020603050405020304" pitchFamily="18" charset="0"/>
                <a:ea typeface="맑은 고딕" pitchFamily="50" charset="-127"/>
                <a:cs typeface="Times New Roman" panose="02020603050405020304" pitchFamily="18" charset="0"/>
                <a:sym typeface="Arial"/>
              </a:rPr>
              <a:t> </a:t>
            </a:r>
            <a:r>
              <a:rPr kumimoji="0" lang="en-US" altLang="en-US" sz="2400" b="1" i="1" u="none" strike="noStrike" kern="1200" cap="none" spc="0" normalizeH="0" baseline="0" noProof="0" dirty="0" err="1">
                <a:ln>
                  <a:noFill/>
                </a:ln>
                <a:solidFill>
                  <a:srgbClr val="0070C0"/>
                </a:solidFill>
                <a:effectLst/>
                <a:uLnTx/>
                <a:uFillTx/>
                <a:latin typeface="Times New Roman" panose="02020603050405020304" pitchFamily="18" charset="0"/>
                <a:ea typeface="맑은 고딕" pitchFamily="50" charset="-127"/>
                <a:cs typeface="Times New Roman" panose="02020603050405020304" pitchFamily="18" charset="0"/>
                <a:sym typeface="Arial"/>
              </a:rPr>
              <a:t>của</a:t>
            </a:r>
            <a:r>
              <a:rPr kumimoji="0" lang="en-US" altLang="en-US" sz="2400" b="1" i="1" u="none" strike="noStrike" kern="1200" cap="none" spc="0" normalizeH="0" baseline="0" noProof="0" dirty="0">
                <a:ln>
                  <a:noFill/>
                </a:ln>
                <a:solidFill>
                  <a:srgbClr val="0070C0"/>
                </a:solidFill>
                <a:effectLst/>
                <a:uLnTx/>
                <a:uFillTx/>
                <a:latin typeface="Times New Roman" panose="02020603050405020304" pitchFamily="18" charset="0"/>
                <a:ea typeface="맑은 고딕" pitchFamily="50" charset="-127"/>
                <a:cs typeface="Times New Roman" panose="02020603050405020304" pitchFamily="18" charset="0"/>
                <a:sym typeface="Arial"/>
              </a:rPr>
              <a:t> </a:t>
            </a:r>
            <a:r>
              <a:rPr kumimoji="0" lang="en-US" altLang="en-US" sz="2400" b="1" i="1" u="none" strike="noStrike" kern="1200" cap="none" spc="0" normalizeH="0" baseline="0" noProof="0" dirty="0" err="1">
                <a:ln>
                  <a:noFill/>
                </a:ln>
                <a:solidFill>
                  <a:srgbClr val="0070C0"/>
                </a:solidFill>
                <a:effectLst/>
                <a:uLnTx/>
                <a:uFillTx/>
                <a:latin typeface="Times New Roman" panose="02020603050405020304" pitchFamily="18" charset="0"/>
                <a:ea typeface="맑은 고딕" pitchFamily="50" charset="-127"/>
                <a:cs typeface="Times New Roman" panose="02020603050405020304" pitchFamily="18" charset="0"/>
                <a:sym typeface="Arial"/>
              </a:rPr>
              <a:t>phong</a:t>
            </a:r>
            <a:r>
              <a:rPr kumimoji="0" lang="en-US" altLang="en-US" sz="2400" b="1" i="1" u="none" strike="noStrike" kern="1200" cap="none" spc="0" normalizeH="0" baseline="0" noProof="0" dirty="0">
                <a:ln>
                  <a:noFill/>
                </a:ln>
                <a:solidFill>
                  <a:srgbClr val="0070C0"/>
                </a:solidFill>
                <a:effectLst/>
                <a:uLnTx/>
                <a:uFillTx/>
                <a:latin typeface="Times New Roman" panose="02020603050405020304" pitchFamily="18" charset="0"/>
                <a:ea typeface="맑은 고딕" pitchFamily="50" charset="-127"/>
                <a:cs typeface="Times New Roman" panose="02020603050405020304" pitchFamily="18" charset="0"/>
                <a:sym typeface="Arial"/>
              </a:rPr>
              <a:t> </a:t>
            </a:r>
            <a:r>
              <a:rPr kumimoji="0" lang="en-US" altLang="en-US" sz="2400" b="1" i="1" u="none" strike="noStrike" kern="1200" cap="none" spc="0" normalizeH="0" baseline="0" noProof="0" dirty="0" err="1">
                <a:ln>
                  <a:noFill/>
                </a:ln>
                <a:solidFill>
                  <a:srgbClr val="0070C0"/>
                </a:solidFill>
                <a:effectLst/>
                <a:uLnTx/>
                <a:uFillTx/>
                <a:latin typeface="Times New Roman" panose="02020603050405020304" pitchFamily="18" charset="0"/>
                <a:ea typeface="맑은 고딕" pitchFamily="50" charset="-127"/>
                <a:cs typeface="Times New Roman" panose="02020603050405020304" pitchFamily="18" charset="0"/>
                <a:sym typeface="Arial"/>
              </a:rPr>
              <a:t>trào</a:t>
            </a:r>
            <a:r>
              <a:rPr kumimoji="0" lang="en-US" altLang="en-US" sz="2400" b="1" i="1" u="none" strike="noStrike" kern="1200" cap="none" spc="0" normalizeH="0" baseline="0" noProof="0" dirty="0">
                <a:ln>
                  <a:noFill/>
                </a:ln>
                <a:solidFill>
                  <a:srgbClr val="0070C0"/>
                </a:solidFill>
                <a:effectLst/>
                <a:uLnTx/>
                <a:uFillTx/>
                <a:latin typeface="Times New Roman" panose="02020603050405020304" pitchFamily="18" charset="0"/>
                <a:ea typeface="맑은 고딕" pitchFamily="50" charset="-127"/>
                <a:cs typeface="Times New Roman" panose="02020603050405020304" pitchFamily="18" charset="0"/>
                <a:sym typeface="Arial"/>
              </a:rPr>
              <a:t> </a:t>
            </a:r>
            <a:r>
              <a:rPr kumimoji="0" lang="en-US" altLang="en-US" sz="2400" b="1" i="1" u="none" strike="noStrike" kern="1200" cap="none" spc="0" normalizeH="0" baseline="0" noProof="0" dirty="0" err="1">
                <a:ln>
                  <a:noFill/>
                </a:ln>
                <a:solidFill>
                  <a:srgbClr val="0070C0"/>
                </a:solidFill>
                <a:effectLst/>
                <a:uLnTx/>
                <a:uFillTx/>
                <a:latin typeface="Times New Roman" panose="02020603050405020304" pitchFamily="18" charset="0"/>
                <a:ea typeface="맑은 고딕" pitchFamily="50" charset="-127"/>
                <a:cs typeface="Times New Roman" panose="02020603050405020304" pitchFamily="18" charset="0"/>
                <a:sym typeface="Arial"/>
              </a:rPr>
              <a:t>Văn</a:t>
            </a:r>
            <a:r>
              <a:rPr kumimoji="0" lang="en-US" altLang="en-US" sz="2400" b="1" i="1" u="none" strike="noStrike" kern="1200" cap="none" spc="0" normalizeH="0" baseline="0" noProof="0" dirty="0">
                <a:ln>
                  <a:noFill/>
                </a:ln>
                <a:solidFill>
                  <a:srgbClr val="0070C0"/>
                </a:solidFill>
                <a:effectLst/>
                <a:uLnTx/>
                <a:uFillTx/>
                <a:latin typeface="Times New Roman" panose="02020603050405020304" pitchFamily="18" charset="0"/>
                <a:ea typeface="맑은 고딕" pitchFamily="50" charset="-127"/>
                <a:cs typeface="Times New Roman" panose="02020603050405020304" pitchFamily="18" charset="0"/>
                <a:sym typeface="Arial"/>
              </a:rPr>
              <a:t> </a:t>
            </a:r>
            <a:r>
              <a:rPr kumimoji="0" lang="en-US" altLang="en-US" sz="2400" b="1" i="1" u="none" strike="noStrike" kern="1200" cap="none" spc="0" normalizeH="0" baseline="0" noProof="0" dirty="0" err="1">
                <a:ln>
                  <a:noFill/>
                </a:ln>
                <a:solidFill>
                  <a:srgbClr val="0070C0"/>
                </a:solidFill>
                <a:effectLst/>
                <a:uLnTx/>
                <a:uFillTx/>
                <a:latin typeface="Times New Roman" panose="02020603050405020304" pitchFamily="18" charset="0"/>
                <a:ea typeface="맑은 고딕" pitchFamily="50" charset="-127"/>
                <a:cs typeface="Times New Roman" panose="02020603050405020304" pitchFamily="18" charset="0"/>
                <a:sym typeface="Arial"/>
              </a:rPr>
              <a:t>hoá</a:t>
            </a:r>
            <a:r>
              <a:rPr kumimoji="0" lang="en-US" altLang="en-US" sz="2400" b="1" i="1" u="none" strike="noStrike" kern="1200" cap="none" spc="0" normalizeH="0" baseline="0" noProof="0" dirty="0">
                <a:ln>
                  <a:noFill/>
                </a:ln>
                <a:solidFill>
                  <a:srgbClr val="0070C0"/>
                </a:solidFill>
                <a:effectLst/>
                <a:uLnTx/>
                <a:uFillTx/>
                <a:latin typeface="Times New Roman" panose="02020603050405020304" pitchFamily="18" charset="0"/>
                <a:ea typeface="맑은 고딕" pitchFamily="50" charset="-127"/>
                <a:cs typeface="Times New Roman" panose="02020603050405020304" pitchFamily="18" charset="0"/>
                <a:sym typeface="Arial"/>
              </a:rPr>
              <a:t> </a:t>
            </a:r>
            <a:r>
              <a:rPr kumimoji="0" lang="en-US" altLang="en-US" sz="2400" b="1" i="1" u="none" strike="noStrike" kern="1200" cap="none" spc="0" normalizeH="0" baseline="0" noProof="0" dirty="0" err="1">
                <a:ln>
                  <a:noFill/>
                </a:ln>
                <a:solidFill>
                  <a:srgbClr val="0070C0"/>
                </a:solidFill>
                <a:effectLst/>
                <a:uLnTx/>
                <a:uFillTx/>
                <a:latin typeface="Times New Roman" panose="02020603050405020304" pitchFamily="18" charset="0"/>
                <a:ea typeface="맑은 고딕" pitchFamily="50" charset="-127"/>
                <a:cs typeface="Times New Roman" panose="02020603050405020304" pitchFamily="18" charset="0"/>
                <a:sym typeface="Arial"/>
              </a:rPr>
              <a:t>Phục</a:t>
            </a:r>
            <a:r>
              <a:rPr kumimoji="0" lang="en-US" altLang="en-US" sz="2400" b="1" i="1" u="none" strike="noStrike" kern="1200" cap="none" spc="0" normalizeH="0" baseline="0" noProof="0" dirty="0">
                <a:ln>
                  <a:noFill/>
                </a:ln>
                <a:solidFill>
                  <a:srgbClr val="0070C0"/>
                </a:solidFill>
                <a:effectLst/>
                <a:uLnTx/>
                <a:uFillTx/>
                <a:latin typeface="Times New Roman" panose="02020603050405020304" pitchFamily="18" charset="0"/>
                <a:ea typeface="맑은 고딕" pitchFamily="50" charset="-127"/>
                <a:cs typeface="Times New Roman" panose="02020603050405020304" pitchFamily="18" charset="0"/>
                <a:sym typeface="Arial"/>
              </a:rPr>
              <a:t> </a:t>
            </a:r>
            <a:r>
              <a:rPr kumimoji="0" lang="en-US" altLang="en-US" sz="2400" b="1" i="1" u="none" strike="noStrike" kern="1200" cap="none" spc="0" normalizeH="0" baseline="0" noProof="0" dirty="0" err="1">
                <a:ln>
                  <a:noFill/>
                </a:ln>
                <a:solidFill>
                  <a:srgbClr val="0070C0"/>
                </a:solidFill>
                <a:effectLst/>
                <a:uLnTx/>
                <a:uFillTx/>
                <a:latin typeface="Times New Roman" panose="02020603050405020304" pitchFamily="18" charset="0"/>
                <a:ea typeface="맑은 고딕" pitchFamily="50" charset="-127"/>
                <a:cs typeface="Times New Roman" panose="02020603050405020304" pitchFamily="18" charset="0"/>
                <a:sym typeface="Arial"/>
              </a:rPr>
              <a:t>hưng</a:t>
            </a:r>
            <a:r>
              <a:rPr kumimoji="0" lang="en-US" altLang="en-US" sz="2400" b="1" i="1" u="none" strike="noStrike" kern="1200" cap="none" spc="0" normalizeH="0" baseline="0" noProof="0" dirty="0">
                <a:ln>
                  <a:noFill/>
                </a:ln>
                <a:solidFill>
                  <a:srgbClr val="0070C0"/>
                </a:solidFill>
                <a:effectLst/>
                <a:uLnTx/>
                <a:uFillTx/>
                <a:latin typeface="Times New Roman" panose="02020603050405020304" pitchFamily="18" charset="0"/>
                <a:ea typeface="맑은 고딕" pitchFamily="50" charset="-127"/>
                <a:cs typeface="Times New Roman" panose="02020603050405020304" pitchFamily="18" charset="0"/>
                <a:sym typeface="Arial"/>
              </a:rPr>
              <a:t> </a:t>
            </a:r>
            <a:r>
              <a:rPr kumimoji="0" lang="en-US" altLang="en-US" sz="2400" b="1" i="1" u="none" strike="noStrike" kern="1200" cap="none" spc="0" normalizeH="0" baseline="0" noProof="0" dirty="0" err="1">
                <a:ln>
                  <a:noFill/>
                </a:ln>
                <a:solidFill>
                  <a:srgbClr val="0070C0"/>
                </a:solidFill>
                <a:effectLst/>
                <a:uLnTx/>
                <a:uFillTx/>
                <a:latin typeface="Times New Roman" panose="02020603050405020304" pitchFamily="18" charset="0"/>
                <a:ea typeface="맑은 고딕" pitchFamily="50" charset="-127"/>
                <a:cs typeface="Times New Roman" panose="02020603050405020304" pitchFamily="18" charset="0"/>
                <a:sym typeface="Arial"/>
              </a:rPr>
              <a:t>đối</a:t>
            </a:r>
            <a:r>
              <a:rPr kumimoji="0" lang="en-US" altLang="en-US" sz="2400" b="1" i="1" u="none" strike="noStrike" kern="1200" cap="none" spc="0" normalizeH="0" baseline="0" noProof="0" dirty="0">
                <a:ln>
                  <a:noFill/>
                </a:ln>
                <a:solidFill>
                  <a:srgbClr val="0070C0"/>
                </a:solidFill>
                <a:effectLst/>
                <a:uLnTx/>
                <a:uFillTx/>
                <a:latin typeface="Times New Roman" panose="02020603050405020304" pitchFamily="18" charset="0"/>
                <a:ea typeface="맑은 고딕" pitchFamily="50" charset="-127"/>
                <a:cs typeface="Times New Roman" panose="02020603050405020304" pitchFamily="18" charset="0"/>
                <a:sym typeface="Arial"/>
              </a:rPr>
              <a:t> </a:t>
            </a:r>
            <a:r>
              <a:rPr kumimoji="0" lang="en-US" altLang="en-US" sz="2400" b="1" i="1" u="none" strike="noStrike" kern="1200" cap="none" spc="0" normalizeH="0" baseline="0" noProof="0" dirty="0" err="1">
                <a:ln>
                  <a:noFill/>
                </a:ln>
                <a:solidFill>
                  <a:srgbClr val="0070C0"/>
                </a:solidFill>
                <a:effectLst/>
                <a:uLnTx/>
                <a:uFillTx/>
                <a:latin typeface="Times New Roman" panose="02020603050405020304" pitchFamily="18" charset="0"/>
                <a:ea typeface="맑은 고딕" pitchFamily="50" charset="-127"/>
                <a:cs typeface="Times New Roman" panose="02020603050405020304" pitchFamily="18" charset="0"/>
                <a:sym typeface="Arial"/>
              </a:rPr>
              <a:t>với</a:t>
            </a:r>
            <a:r>
              <a:rPr kumimoji="0" lang="en-US" altLang="en-US" sz="2400" b="1" i="1" u="none" strike="noStrike" kern="1200" cap="none" spc="0" normalizeH="0" baseline="0" noProof="0" dirty="0">
                <a:ln>
                  <a:noFill/>
                </a:ln>
                <a:solidFill>
                  <a:srgbClr val="0070C0"/>
                </a:solidFill>
                <a:effectLst/>
                <a:uLnTx/>
                <a:uFillTx/>
                <a:latin typeface="Times New Roman" panose="02020603050405020304" pitchFamily="18" charset="0"/>
                <a:ea typeface="맑은 고딕" pitchFamily="50" charset="-127"/>
                <a:cs typeface="Times New Roman" panose="02020603050405020304" pitchFamily="18" charset="0"/>
                <a:sym typeface="Arial"/>
              </a:rPr>
              <a:t> </a:t>
            </a:r>
            <a:r>
              <a:rPr kumimoji="0" lang="en-US" altLang="en-US" sz="2400" b="1" i="1" u="none" strike="noStrike" kern="1200" cap="none" spc="0" normalizeH="0" baseline="0" noProof="0" dirty="0" err="1">
                <a:ln>
                  <a:noFill/>
                </a:ln>
                <a:solidFill>
                  <a:srgbClr val="0070C0"/>
                </a:solidFill>
                <a:effectLst/>
                <a:uLnTx/>
                <a:uFillTx/>
                <a:latin typeface="Times New Roman" panose="02020603050405020304" pitchFamily="18" charset="0"/>
                <a:ea typeface="맑은 고딕" pitchFamily="50" charset="-127"/>
                <a:cs typeface="Times New Roman" panose="02020603050405020304" pitchFamily="18" charset="0"/>
                <a:sym typeface="Arial"/>
              </a:rPr>
              <a:t>xã</a:t>
            </a:r>
            <a:r>
              <a:rPr kumimoji="0" lang="en-US" altLang="en-US" sz="2400" b="1" i="1" u="none" strike="noStrike" kern="1200" cap="none" spc="0" normalizeH="0" baseline="0" noProof="0" dirty="0">
                <a:ln>
                  <a:noFill/>
                </a:ln>
                <a:solidFill>
                  <a:srgbClr val="0070C0"/>
                </a:solidFill>
                <a:effectLst/>
                <a:uLnTx/>
                <a:uFillTx/>
                <a:latin typeface="Times New Roman" panose="02020603050405020304" pitchFamily="18" charset="0"/>
                <a:ea typeface="맑은 고딕" pitchFamily="50" charset="-127"/>
                <a:cs typeface="Times New Roman" panose="02020603050405020304" pitchFamily="18" charset="0"/>
                <a:sym typeface="Arial"/>
              </a:rPr>
              <a:t> </a:t>
            </a:r>
            <a:r>
              <a:rPr kumimoji="0" lang="en-US" altLang="en-US" sz="2400" b="1" i="1" u="none" strike="noStrike" kern="1200" cap="none" spc="0" normalizeH="0" baseline="0" noProof="0" dirty="0" err="1">
                <a:ln>
                  <a:noFill/>
                </a:ln>
                <a:solidFill>
                  <a:srgbClr val="0070C0"/>
                </a:solidFill>
                <a:effectLst/>
                <a:uLnTx/>
                <a:uFillTx/>
                <a:latin typeface="Times New Roman" panose="02020603050405020304" pitchFamily="18" charset="0"/>
                <a:ea typeface="맑은 고딕" pitchFamily="50" charset="-127"/>
                <a:cs typeface="Times New Roman" panose="02020603050405020304" pitchFamily="18" charset="0"/>
                <a:sym typeface="Arial"/>
              </a:rPr>
              <a:t>hội</a:t>
            </a:r>
            <a:r>
              <a:rPr kumimoji="0" lang="en-US" altLang="en-US" sz="2400" b="1" i="1" u="none" strike="noStrike" kern="1200" cap="none" spc="0" normalizeH="0" baseline="0" noProof="0" dirty="0">
                <a:ln>
                  <a:noFill/>
                </a:ln>
                <a:solidFill>
                  <a:srgbClr val="0070C0"/>
                </a:solidFill>
                <a:effectLst/>
                <a:uLnTx/>
                <a:uFillTx/>
                <a:latin typeface="Times New Roman" panose="02020603050405020304" pitchFamily="18" charset="0"/>
                <a:ea typeface="맑은 고딕" pitchFamily="50" charset="-127"/>
                <a:cs typeface="Times New Roman" panose="02020603050405020304" pitchFamily="18" charset="0"/>
                <a:sym typeface="Arial"/>
              </a:rPr>
              <a:t> </a:t>
            </a:r>
            <a:r>
              <a:rPr kumimoji="0" lang="en-US" altLang="en-US" sz="2400" b="1" i="1" u="none" strike="noStrike" kern="1200" cap="none" spc="0" normalizeH="0" baseline="0" noProof="0" dirty="0" err="1">
                <a:ln>
                  <a:noFill/>
                </a:ln>
                <a:solidFill>
                  <a:srgbClr val="0070C0"/>
                </a:solidFill>
                <a:effectLst/>
                <a:uLnTx/>
                <a:uFillTx/>
                <a:latin typeface="Times New Roman" panose="02020603050405020304" pitchFamily="18" charset="0"/>
                <a:ea typeface="맑은 고딕" pitchFamily="50" charset="-127"/>
                <a:cs typeface="Times New Roman" panose="02020603050405020304" pitchFamily="18" charset="0"/>
                <a:sym typeface="Arial"/>
              </a:rPr>
              <a:t>Tây</a:t>
            </a:r>
            <a:r>
              <a:rPr kumimoji="0" lang="en-US" altLang="en-US" sz="2400" b="1" i="1" u="none" strike="noStrike" kern="1200" cap="none" spc="0" normalizeH="0" baseline="0" noProof="0" dirty="0">
                <a:ln>
                  <a:noFill/>
                </a:ln>
                <a:solidFill>
                  <a:srgbClr val="0070C0"/>
                </a:solidFill>
                <a:effectLst/>
                <a:uLnTx/>
                <a:uFillTx/>
                <a:latin typeface="Times New Roman" panose="02020603050405020304" pitchFamily="18" charset="0"/>
                <a:ea typeface="맑은 고딕" pitchFamily="50" charset="-127"/>
                <a:cs typeface="Times New Roman" panose="02020603050405020304" pitchFamily="18" charset="0"/>
                <a:sym typeface="Arial"/>
              </a:rPr>
              <a:t> </a:t>
            </a:r>
            <a:r>
              <a:rPr kumimoji="0" lang="en-US" altLang="en-US" sz="2400" b="1" i="1" u="none" strike="noStrike" kern="1200" cap="none" spc="0" normalizeH="0" baseline="0" noProof="0" dirty="0" err="1">
                <a:ln>
                  <a:noFill/>
                </a:ln>
                <a:solidFill>
                  <a:srgbClr val="0070C0"/>
                </a:solidFill>
                <a:effectLst/>
                <a:uLnTx/>
                <a:uFillTx/>
                <a:latin typeface="Times New Roman" panose="02020603050405020304" pitchFamily="18" charset="0"/>
                <a:ea typeface="맑은 고딕" pitchFamily="50" charset="-127"/>
                <a:cs typeface="Times New Roman" panose="02020603050405020304" pitchFamily="18" charset="0"/>
                <a:sym typeface="Arial"/>
              </a:rPr>
              <a:t>Âu</a:t>
            </a:r>
            <a:endParaRPr kumimoji="0" lang="en-US" altLang="en-US" sz="2400" b="1" i="1" u="none" strike="noStrike" kern="1200" cap="none" spc="0" normalizeH="0" baseline="0" noProof="0" dirty="0">
              <a:ln>
                <a:noFill/>
              </a:ln>
              <a:solidFill>
                <a:srgbClr val="0070C0"/>
              </a:solidFill>
              <a:effectLst/>
              <a:uLnTx/>
              <a:uFillTx/>
              <a:latin typeface="Times New Roman" panose="02020603050405020304" pitchFamily="18" charset="0"/>
              <a:ea typeface="맑은 고딕" pitchFamily="50" charset="-127"/>
              <a:cs typeface="Times New Roman" panose="02020603050405020304" pitchFamily="18" charset="0"/>
              <a:sym typeface="Arial"/>
            </a:endParaRPr>
          </a:p>
        </p:txBody>
      </p:sp>
      <p:sp>
        <p:nvSpPr>
          <p:cNvPr id="6" name="Google Shape;1638;p30">
            <a:extLst>
              <a:ext uri="{FF2B5EF4-FFF2-40B4-BE49-F238E27FC236}">
                <a16:creationId xmlns:a16="http://schemas.microsoft.com/office/drawing/2014/main" id="{63B31537-2787-B078-B843-7E79CB7EB67D}"/>
              </a:ext>
            </a:extLst>
          </p:cNvPr>
          <p:cNvSpPr txBox="1">
            <a:spLocks/>
          </p:cNvSpPr>
          <p:nvPr/>
        </p:nvSpPr>
        <p:spPr>
          <a:xfrm>
            <a:off x="34521" y="2953726"/>
            <a:ext cx="1670293" cy="772533"/>
          </a:xfrm>
          <a:prstGeom prst="rect">
            <a:avLst/>
          </a:prstGeom>
        </p:spPr>
        <p:txBody>
          <a:bodyPr spcFirstLastPara="1" vert="horz" wrap="square" lIns="91425" tIns="91425" rIns="91425" bIns="91425" rtlCol="0" anchor="ctr" anchorCtr="0">
            <a:noAutofit/>
          </a:bodyPr>
          <a:lstStyle>
            <a:lvl1pPr marL="279963" indent="-279963" algn="l" defTabSz="746568" rtl="0" eaLnBrk="1" latinLnBrk="1" hangingPunct="1">
              <a:spcBef>
                <a:spcPct val="20000"/>
              </a:spcBef>
              <a:buFont typeface="Arial" pitchFamily="34" charset="0"/>
              <a:buNone/>
              <a:defRPr lang="ko-KR" altLang="en-US" sz="1200" i="1" kern="1200" baseline="0">
                <a:solidFill>
                  <a:schemeClr val="tx1">
                    <a:lumMod val="75000"/>
                    <a:lumOff val="25000"/>
                  </a:schemeClr>
                </a:solidFill>
                <a:latin typeface="+mj-lt"/>
                <a:ea typeface="맑은 고딕" pitchFamily="50" charset="-127"/>
                <a:cs typeface="+mn-cs"/>
              </a:defRPr>
            </a:lvl1pPr>
            <a:lvl2pPr marL="606587" indent="-233303" algn="l" defTabSz="746568" rtl="0" eaLnBrk="1" latinLnBrk="1" hangingPunct="1">
              <a:spcBef>
                <a:spcPct val="20000"/>
              </a:spcBef>
              <a:buFont typeface="Arial" pitchFamily="34" charset="0"/>
              <a:buNone/>
              <a:defRPr lang="ko-KR" altLang="en-US" sz="1200" i="1" kern="1200" baseline="0">
                <a:solidFill>
                  <a:schemeClr val="tx1">
                    <a:lumMod val="75000"/>
                    <a:lumOff val="25000"/>
                  </a:schemeClr>
                </a:solidFill>
                <a:latin typeface="+mj-lt"/>
                <a:ea typeface="맑은 고딕" pitchFamily="50" charset="-127"/>
                <a:cs typeface="+mn-cs"/>
              </a:defRPr>
            </a:lvl2pPr>
            <a:lvl3pPr marL="933211" indent="-186642" algn="l" defTabSz="746568" rtl="0" eaLnBrk="1" latinLnBrk="1" hangingPunct="1">
              <a:spcBef>
                <a:spcPct val="20000"/>
              </a:spcBef>
              <a:buFont typeface="Arial" pitchFamily="34" charset="0"/>
              <a:buNone/>
              <a:defRPr lang="ko-KR" altLang="en-US" sz="1200" i="1" kern="1200" baseline="0">
                <a:solidFill>
                  <a:schemeClr val="tx1">
                    <a:lumMod val="75000"/>
                    <a:lumOff val="25000"/>
                  </a:schemeClr>
                </a:solidFill>
                <a:latin typeface="+mj-lt"/>
                <a:ea typeface="맑은 고딕" pitchFamily="50" charset="-127"/>
                <a:cs typeface="+mn-cs"/>
              </a:defRPr>
            </a:lvl3pPr>
            <a:lvl4pPr marL="1306495" indent="-186642" algn="l" defTabSz="746568" rtl="0" eaLnBrk="1" latinLnBrk="1" hangingPunct="1">
              <a:spcBef>
                <a:spcPct val="20000"/>
              </a:spcBef>
              <a:buFont typeface="Arial" pitchFamily="34" charset="0"/>
              <a:buNone/>
              <a:defRPr lang="ko-KR" altLang="en-US" sz="1200" i="1" kern="1200" baseline="0">
                <a:solidFill>
                  <a:schemeClr val="tx1">
                    <a:lumMod val="75000"/>
                    <a:lumOff val="25000"/>
                  </a:schemeClr>
                </a:solidFill>
                <a:latin typeface="+mj-lt"/>
                <a:ea typeface="맑은 고딕" pitchFamily="50" charset="-127"/>
                <a:cs typeface="+mn-cs"/>
              </a:defRPr>
            </a:lvl4pPr>
            <a:lvl5pPr marL="1679779" indent="-186642" algn="l" defTabSz="746568" rtl="0" eaLnBrk="1" latinLnBrk="1" hangingPunct="1">
              <a:spcBef>
                <a:spcPct val="20000"/>
              </a:spcBef>
              <a:buFont typeface="Arial" pitchFamily="34" charset="0"/>
              <a:buNone/>
              <a:defRPr lang="ko-KR" altLang="en-US" sz="1200" i="1" kern="1200" baseline="0">
                <a:solidFill>
                  <a:schemeClr val="tx1">
                    <a:lumMod val="75000"/>
                    <a:lumOff val="25000"/>
                  </a:schemeClr>
                </a:solidFill>
                <a:latin typeface="+mj-lt"/>
                <a:ea typeface="맑은 고딕" pitchFamily="50" charset="-127"/>
                <a:cs typeface="+mn-cs"/>
              </a:defRPr>
            </a:lvl5pPr>
            <a:lvl6pPr marL="2053063" indent="-186642" algn="l" defTabSz="746568" rtl="0" eaLnBrk="1" latinLnBrk="1" hangingPunct="1">
              <a:spcBef>
                <a:spcPct val="20000"/>
              </a:spcBef>
              <a:buFont typeface="Arial" pitchFamily="34" charset="0"/>
              <a:buChar char="•"/>
              <a:defRPr sz="1650" kern="1200">
                <a:solidFill>
                  <a:schemeClr val="tx1"/>
                </a:solidFill>
                <a:latin typeface="+mn-lt"/>
                <a:ea typeface="+mn-ea"/>
                <a:cs typeface="+mn-cs"/>
              </a:defRPr>
            </a:lvl6pPr>
            <a:lvl7pPr marL="2426348" indent="-186642" algn="l" defTabSz="746568" rtl="0" eaLnBrk="1" latinLnBrk="1" hangingPunct="1">
              <a:spcBef>
                <a:spcPct val="20000"/>
              </a:spcBef>
              <a:buFont typeface="Arial" pitchFamily="34" charset="0"/>
              <a:buChar char="•"/>
              <a:defRPr sz="1650" kern="1200">
                <a:solidFill>
                  <a:schemeClr val="tx1"/>
                </a:solidFill>
                <a:latin typeface="+mn-lt"/>
                <a:ea typeface="+mn-ea"/>
                <a:cs typeface="+mn-cs"/>
              </a:defRPr>
            </a:lvl7pPr>
            <a:lvl8pPr marL="2799632" indent="-186642" algn="l" defTabSz="746568" rtl="0" eaLnBrk="1" latinLnBrk="1" hangingPunct="1">
              <a:spcBef>
                <a:spcPct val="20000"/>
              </a:spcBef>
              <a:buFont typeface="Arial" pitchFamily="34" charset="0"/>
              <a:buChar char="•"/>
              <a:defRPr sz="1650" kern="1200">
                <a:solidFill>
                  <a:schemeClr val="tx1"/>
                </a:solidFill>
                <a:latin typeface="+mn-lt"/>
                <a:ea typeface="+mn-ea"/>
                <a:cs typeface="+mn-cs"/>
              </a:defRPr>
            </a:lvl8pPr>
            <a:lvl9pPr marL="3172916" indent="-186642" algn="l" defTabSz="746568" rtl="0" eaLnBrk="1" latinLnBrk="1" hangingPunct="1">
              <a:spcBef>
                <a:spcPct val="20000"/>
              </a:spcBef>
              <a:buFont typeface="Arial" pitchFamily="34" charset="0"/>
              <a:buChar char="•"/>
              <a:defRPr sz="1650" kern="1200">
                <a:solidFill>
                  <a:schemeClr val="tx1"/>
                </a:solidFill>
                <a:latin typeface="+mn-lt"/>
                <a:ea typeface="+mn-ea"/>
                <a:cs typeface="+mn-cs"/>
              </a:defRPr>
            </a:lvl9pPr>
          </a:lstStyle>
          <a:p>
            <a:pPr marL="0" marR="0" lvl="0" indent="0" algn="l" defTabSz="746568" rtl="0" eaLnBrk="1" fontAlgn="auto" latinLnBrk="1" hangingPunct="1">
              <a:lnSpc>
                <a:spcPct val="100000"/>
              </a:lnSpc>
              <a:spcBef>
                <a:spcPts val="0"/>
              </a:spcBef>
              <a:spcAft>
                <a:spcPts val="0"/>
              </a:spcAft>
              <a:buClrTx/>
              <a:buSzTx/>
              <a:buFont typeface="Arial" pitchFamily="34" charset="0"/>
              <a:buNone/>
              <a:tabLst/>
              <a:defRPr/>
            </a:pPr>
            <a:r>
              <a:rPr kumimoji="0" lang="en-US" altLang="en-US" sz="2400" b="1" i="1" u="none" strike="noStrike" kern="1200" cap="none" spc="0" normalizeH="0" baseline="0" noProof="0" dirty="0">
                <a:ln>
                  <a:noFill/>
                </a:ln>
                <a:solidFill>
                  <a:srgbClr val="0070C0"/>
                </a:solidFill>
                <a:effectLst/>
                <a:uLnTx/>
                <a:uFillTx/>
                <a:latin typeface="Times New Roman" panose="02020603050405020304" pitchFamily="18" charset="0"/>
                <a:ea typeface="맑은 고딕" pitchFamily="50" charset="-127"/>
                <a:cs typeface="Times New Roman" panose="02020603050405020304" pitchFamily="18" charset="0"/>
                <a:sym typeface="Arial"/>
              </a:rPr>
              <a:t>- </a:t>
            </a:r>
            <a:r>
              <a:rPr kumimoji="0" lang="en-US" altLang="en-US" sz="2400" b="1" i="1" u="none" strike="noStrike" kern="1200" cap="none" spc="0" normalizeH="0" baseline="0" noProof="0" dirty="0" err="1">
                <a:ln>
                  <a:noFill/>
                </a:ln>
                <a:solidFill>
                  <a:srgbClr val="0070C0"/>
                </a:solidFill>
                <a:effectLst/>
                <a:uLnTx/>
                <a:uFillTx/>
                <a:latin typeface="Times New Roman" panose="02020603050405020304" pitchFamily="18" charset="0"/>
                <a:ea typeface="맑은 고딕" pitchFamily="50" charset="-127"/>
                <a:cs typeface="Times New Roman" panose="02020603050405020304" pitchFamily="18" charset="0"/>
                <a:sym typeface="Arial"/>
              </a:rPr>
              <a:t>Ý</a:t>
            </a:r>
            <a:r>
              <a:rPr kumimoji="0" lang="en-US" altLang="en-US" sz="2400" b="1" i="1" u="none" strike="noStrike" kern="1200" cap="none" spc="0" normalizeH="0" baseline="0" noProof="0" dirty="0">
                <a:ln>
                  <a:noFill/>
                </a:ln>
                <a:solidFill>
                  <a:srgbClr val="0070C0"/>
                </a:solidFill>
                <a:effectLst/>
                <a:uLnTx/>
                <a:uFillTx/>
                <a:latin typeface="Times New Roman" panose="02020603050405020304" pitchFamily="18" charset="0"/>
                <a:ea typeface="맑은 고딕" pitchFamily="50" charset="-127"/>
                <a:cs typeface="Times New Roman" panose="02020603050405020304" pitchFamily="18" charset="0"/>
                <a:sym typeface="Arial"/>
              </a:rPr>
              <a:t> </a:t>
            </a:r>
            <a:r>
              <a:rPr kumimoji="0" lang="en-US" altLang="en-US" sz="2400" b="1" i="1" u="none" strike="noStrike" kern="1200" cap="none" spc="0" normalizeH="0" baseline="0" noProof="0" dirty="0" err="1">
                <a:ln>
                  <a:noFill/>
                </a:ln>
                <a:solidFill>
                  <a:srgbClr val="0070C0"/>
                </a:solidFill>
                <a:effectLst/>
                <a:uLnTx/>
                <a:uFillTx/>
                <a:latin typeface="Times New Roman" panose="02020603050405020304" pitchFamily="18" charset="0"/>
                <a:ea typeface="맑은 고딕" pitchFamily="50" charset="-127"/>
                <a:cs typeface="Times New Roman" panose="02020603050405020304" pitchFamily="18" charset="0"/>
                <a:sym typeface="Arial"/>
              </a:rPr>
              <a:t>nghĩa</a:t>
            </a:r>
            <a:endParaRPr kumimoji="0" lang="en-US" altLang="en-US" sz="2400" b="1" i="1" u="none" strike="noStrike" kern="1200" cap="none" spc="0" normalizeH="0" baseline="0" noProof="0" dirty="0">
              <a:ln>
                <a:noFill/>
              </a:ln>
              <a:solidFill>
                <a:srgbClr val="0070C0"/>
              </a:solidFill>
              <a:effectLst/>
              <a:uLnTx/>
              <a:uFillTx/>
              <a:latin typeface="Times New Roman" panose="02020603050405020304" pitchFamily="18" charset="0"/>
              <a:ea typeface="맑은 고딕" pitchFamily="50" charset="-127"/>
              <a:cs typeface="Times New Roman" panose="02020603050405020304" pitchFamily="18" charset="0"/>
              <a:sym typeface="Arial"/>
            </a:endParaRPr>
          </a:p>
        </p:txBody>
      </p:sp>
    </p:spTree>
    <p:extLst>
      <p:ext uri="{BB962C8B-B14F-4D97-AF65-F5344CB8AC3E}">
        <p14:creationId xmlns:p14="http://schemas.microsoft.com/office/powerpoint/2010/main" val="13789307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753"/>
        <p:cNvGrpSpPr/>
        <p:nvPr/>
      </p:nvGrpSpPr>
      <p:grpSpPr>
        <a:xfrm>
          <a:off x="0" y="0"/>
          <a:ext cx="0" cy="0"/>
          <a:chOff x="0" y="0"/>
          <a:chExt cx="0" cy="0"/>
        </a:xfrm>
      </p:grpSpPr>
      <p:sp>
        <p:nvSpPr>
          <p:cNvPr id="1754" name="Google Shape;1754;p35"/>
          <p:cNvSpPr txBox="1">
            <a:spLocks noGrp="1"/>
          </p:cNvSpPr>
          <p:nvPr>
            <p:ph type="title"/>
          </p:nvPr>
        </p:nvSpPr>
        <p:spPr>
          <a:xfrm>
            <a:off x="1086686" y="338644"/>
            <a:ext cx="7560697" cy="1070825"/>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dirty="0" err="1"/>
              <a:t>Đọc</a:t>
            </a:r>
            <a:r>
              <a:rPr lang="en" dirty="0"/>
              <a:t> </a:t>
            </a:r>
            <a:r>
              <a:rPr lang="en" dirty="0" err="1"/>
              <a:t>tư</a:t>
            </a:r>
            <a:r>
              <a:rPr lang="en" dirty="0"/>
              <a:t> li</a:t>
            </a:r>
            <a:r>
              <a:rPr lang="en-US" dirty="0" err="1"/>
              <a:t>ệu</a:t>
            </a:r>
            <a:r>
              <a:rPr lang="en-US" dirty="0"/>
              <a:t> </a:t>
            </a:r>
            <a:r>
              <a:rPr lang="en-US" dirty="0" err="1"/>
              <a:t>và</a:t>
            </a:r>
            <a:r>
              <a:rPr lang="en-US" dirty="0"/>
              <a:t> </a:t>
            </a:r>
            <a:r>
              <a:rPr lang="en-US" dirty="0" err="1"/>
              <a:t>cho</a:t>
            </a:r>
            <a:r>
              <a:rPr lang="en-US" dirty="0"/>
              <a:t> </a:t>
            </a:r>
            <a:r>
              <a:rPr lang="en-US" dirty="0" err="1"/>
              <a:t>biết</a:t>
            </a:r>
            <a:r>
              <a:rPr lang="en-US" dirty="0"/>
              <a:t> </a:t>
            </a:r>
            <a:r>
              <a:rPr lang="en-US" dirty="0" err="1"/>
              <a:t>phản</a:t>
            </a:r>
            <a:r>
              <a:rPr lang="en-US" dirty="0"/>
              <a:t> </a:t>
            </a:r>
            <a:r>
              <a:rPr lang="en-US" dirty="0" err="1"/>
              <a:t>ánh</a:t>
            </a:r>
            <a:r>
              <a:rPr lang="en-US" dirty="0"/>
              <a:t> </a:t>
            </a:r>
            <a:r>
              <a:rPr lang="en-US" dirty="0" err="1"/>
              <a:t>quan</a:t>
            </a:r>
            <a:r>
              <a:rPr lang="en-US" dirty="0"/>
              <a:t> </a:t>
            </a:r>
            <a:r>
              <a:rPr lang="en-US" dirty="0" err="1"/>
              <a:t>điểm</a:t>
            </a:r>
            <a:r>
              <a:rPr lang="en-US" dirty="0"/>
              <a:t> </a:t>
            </a:r>
            <a:r>
              <a:rPr lang="en-US" dirty="0" err="1"/>
              <a:t>của</a:t>
            </a:r>
            <a:r>
              <a:rPr lang="en-US" dirty="0"/>
              <a:t> </a:t>
            </a:r>
            <a:r>
              <a:rPr lang="en-US" dirty="0" err="1"/>
              <a:t>các</a:t>
            </a:r>
            <a:r>
              <a:rPr lang="en-US" dirty="0"/>
              <a:t> </a:t>
            </a:r>
            <a:r>
              <a:rPr lang="en-US" dirty="0" err="1"/>
              <a:t>nhà</a:t>
            </a:r>
            <a:r>
              <a:rPr lang="en-US" dirty="0"/>
              <a:t> </a:t>
            </a:r>
            <a:r>
              <a:rPr lang="en-US" dirty="0" err="1"/>
              <a:t>văn</a:t>
            </a:r>
            <a:r>
              <a:rPr lang="en-US" dirty="0"/>
              <a:t> </a:t>
            </a:r>
            <a:r>
              <a:rPr lang="en-US" dirty="0" err="1"/>
              <a:t>Phục</a:t>
            </a:r>
            <a:r>
              <a:rPr lang="en-US" dirty="0"/>
              <a:t> hung </a:t>
            </a:r>
            <a:r>
              <a:rPr lang="en-US" dirty="0" err="1"/>
              <a:t>về</a:t>
            </a:r>
            <a:r>
              <a:rPr lang="en-US" dirty="0"/>
              <a:t> </a:t>
            </a:r>
            <a:r>
              <a:rPr lang="en-US" dirty="0" err="1"/>
              <a:t>vấn</a:t>
            </a:r>
            <a:r>
              <a:rPr lang="en-US" dirty="0"/>
              <a:t> </a:t>
            </a:r>
            <a:r>
              <a:rPr lang="en-US" dirty="0" err="1"/>
              <a:t>đề</a:t>
            </a:r>
            <a:r>
              <a:rPr lang="en-US" dirty="0"/>
              <a:t> </a:t>
            </a:r>
            <a:r>
              <a:rPr lang="en-US" dirty="0" err="1"/>
              <a:t>gì</a:t>
            </a:r>
            <a:r>
              <a:rPr lang="en-US" dirty="0"/>
              <a:t>?</a:t>
            </a:r>
            <a:endParaRPr dirty="0"/>
          </a:p>
        </p:txBody>
      </p:sp>
      <p:grpSp>
        <p:nvGrpSpPr>
          <p:cNvPr id="1756" name="Google Shape;1756;p35"/>
          <p:cNvGrpSpPr/>
          <p:nvPr/>
        </p:nvGrpSpPr>
        <p:grpSpPr>
          <a:xfrm>
            <a:off x="185187" y="926072"/>
            <a:ext cx="2232549" cy="3772404"/>
            <a:chOff x="3274075" y="2196825"/>
            <a:chExt cx="1098000" cy="1325500"/>
          </a:xfrm>
        </p:grpSpPr>
        <p:sp>
          <p:nvSpPr>
            <p:cNvPr id="1757" name="Google Shape;1757;p35"/>
            <p:cNvSpPr/>
            <p:nvPr/>
          </p:nvSpPr>
          <p:spPr>
            <a:xfrm>
              <a:off x="3406675" y="2598075"/>
              <a:ext cx="33950" cy="177425"/>
            </a:xfrm>
            <a:custGeom>
              <a:avLst/>
              <a:gdLst/>
              <a:ahLst/>
              <a:cxnLst/>
              <a:rect l="l" t="t" r="r" b="b"/>
              <a:pathLst>
                <a:path w="1358" h="7097" extrusionOk="0">
                  <a:moveTo>
                    <a:pt x="48" y="0"/>
                  </a:moveTo>
                  <a:cubicBezTo>
                    <a:pt x="48" y="0"/>
                    <a:pt x="0" y="6549"/>
                    <a:pt x="1000" y="7096"/>
                  </a:cubicBezTo>
                  <a:cubicBezTo>
                    <a:pt x="1000" y="7096"/>
                    <a:pt x="1357" y="607"/>
                    <a:pt x="4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8" name="Google Shape;1758;p35"/>
            <p:cNvSpPr/>
            <p:nvPr/>
          </p:nvSpPr>
          <p:spPr>
            <a:xfrm>
              <a:off x="3528100" y="3344000"/>
              <a:ext cx="537600" cy="63350"/>
            </a:xfrm>
            <a:custGeom>
              <a:avLst/>
              <a:gdLst/>
              <a:ahLst/>
              <a:cxnLst/>
              <a:rect l="l" t="t" r="r" b="b"/>
              <a:pathLst>
                <a:path w="21504" h="2534" extrusionOk="0">
                  <a:moveTo>
                    <a:pt x="21503" y="0"/>
                  </a:moveTo>
                  <a:lnTo>
                    <a:pt x="1" y="215"/>
                  </a:lnTo>
                  <a:cubicBezTo>
                    <a:pt x="1" y="215"/>
                    <a:pt x="6195" y="2534"/>
                    <a:pt x="12481" y="2534"/>
                  </a:cubicBezTo>
                  <a:cubicBezTo>
                    <a:pt x="15750" y="2534"/>
                    <a:pt x="19043" y="1906"/>
                    <a:pt x="215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9" name="Google Shape;1759;p35"/>
            <p:cNvSpPr/>
            <p:nvPr/>
          </p:nvSpPr>
          <p:spPr>
            <a:xfrm>
              <a:off x="3746950" y="3324950"/>
              <a:ext cx="104425" cy="154200"/>
            </a:xfrm>
            <a:custGeom>
              <a:avLst/>
              <a:gdLst/>
              <a:ahLst/>
              <a:cxnLst/>
              <a:rect l="l" t="t" r="r" b="b"/>
              <a:pathLst>
                <a:path w="4177" h="6168" extrusionOk="0">
                  <a:moveTo>
                    <a:pt x="1903" y="0"/>
                  </a:moveTo>
                  <a:cubicBezTo>
                    <a:pt x="1875" y="0"/>
                    <a:pt x="1" y="5276"/>
                    <a:pt x="2355" y="6168"/>
                  </a:cubicBezTo>
                  <a:cubicBezTo>
                    <a:pt x="2355" y="6168"/>
                    <a:pt x="4177" y="2536"/>
                    <a:pt x="4129" y="1036"/>
                  </a:cubicBezTo>
                  <a:lnTo>
                    <a:pt x="1903" y="0"/>
                  </a:lnTo>
                  <a:cubicBezTo>
                    <a:pt x="1903" y="0"/>
                    <a:pt x="1903" y="0"/>
                    <a:pt x="1903" y="0"/>
                  </a:cubicBezTo>
                  <a:close/>
                </a:path>
              </a:pathLst>
            </a:custGeom>
            <a:solidFill>
              <a:srgbClr val="E59E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0" name="Google Shape;1760;p35"/>
            <p:cNvSpPr/>
            <p:nvPr/>
          </p:nvSpPr>
          <p:spPr>
            <a:xfrm>
              <a:off x="3737350" y="3329975"/>
              <a:ext cx="75925" cy="188625"/>
            </a:xfrm>
            <a:custGeom>
              <a:avLst/>
              <a:gdLst/>
              <a:ahLst/>
              <a:cxnLst/>
              <a:rect l="l" t="t" r="r" b="b"/>
              <a:pathLst>
                <a:path w="3037" h="7545" extrusionOk="0">
                  <a:moveTo>
                    <a:pt x="1182" y="0"/>
                  </a:moveTo>
                  <a:cubicBezTo>
                    <a:pt x="946" y="0"/>
                    <a:pt x="732" y="149"/>
                    <a:pt x="596" y="549"/>
                  </a:cubicBezTo>
                  <a:cubicBezTo>
                    <a:pt x="596" y="549"/>
                    <a:pt x="1" y="2204"/>
                    <a:pt x="334" y="3574"/>
                  </a:cubicBezTo>
                  <a:cubicBezTo>
                    <a:pt x="644" y="4943"/>
                    <a:pt x="870" y="7538"/>
                    <a:pt x="870" y="7538"/>
                  </a:cubicBezTo>
                  <a:cubicBezTo>
                    <a:pt x="870" y="7538"/>
                    <a:pt x="962" y="7545"/>
                    <a:pt x="1105" y="7545"/>
                  </a:cubicBezTo>
                  <a:cubicBezTo>
                    <a:pt x="1517" y="7545"/>
                    <a:pt x="2353" y="7492"/>
                    <a:pt x="2644" y="7086"/>
                  </a:cubicBezTo>
                  <a:cubicBezTo>
                    <a:pt x="3037" y="6514"/>
                    <a:pt x="2477" y="1585"/>
                    <a:pt x="2465" y="1168"/>
                  </a:cubicBezTo>
                  <a:cubicBezTo>
                    <a:pt x="2449" y="874"/>
                    <a:pt x="1752" y="0"/>
                    <a:pt x="1182" y="0"/>
                  </a:cubicBezTo>
                  <a:close/>
                </a:path>
              </a:pathLst>
            </a:custGeom>
            <a:solidFill>
              <a:srgbClr val="FEC5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1" name="Google Shape;1761;p35"/>
            <p:cNvSpPr/>
            <p:nvPr/>
          </p:nvSpPr>
          <p:spPr>
            <a:xfrm>
              <a:off x="3789450" y="3494600"/>
              <a:ext cx="7475" cy="20275"/>
            </a:xfrm>
            <a:custGeom>
              <a:avLst/>
              <a:gdLst/>
              <a:ahLst/>
              <a:cxnLst/>
              <a:rect l="l" t="t" r="r" b="b"/>
              <a:pathLst>
                <a:path w="299" h="811" extrusionOk="0">
                  <a:moveTo>
                    <a:pt x="84" y="1"/>
                  </a:moveTo>
                  <a:cubicBezTo>
                    <a:pt x="36" y="1"/>
                    <a:pt x="0" y="37"/>
                    <a:pt x="0" y="84"/>
                  </a:cubicBezTo>
                  <a:cubicBezTo>
                    <a:pt x="0" y="287"/>
                    <a:pt x="0" y="739"/>
                    <a:pt x="203" y="810"/>
                  </a:cubicBezTo>
                  <a:lnTo>
                    <a:pt x="227" y="810"/>
                  </a:lnTo>
                  <a:cubicBezTo>
                    <a:pt x="262" y="810"/>
                    <a:pt x="286" y="798"/>
                    <a:pt x="286" y="751"/>
                  </a:cubicBezTo>
                  <a:cubicBezTo>
                    <a:pt x="298" y="715"/>
                    <a:pt x="286" y="679"/>
                    <a:pt x="239" y="656"/>
                  </a:cubicBezTo>
                  <a:cubicBezTo>
                    <a:pt x="203" y="644"/>
                    <a:pt x="155" y="382"/>
                    <a:pt x="155" y="84"/>
                  </a:cubicBezTo>
                  <a:cubicBezTo>
                    <a:pt x="155" y="37"/>
                    <a:pt x="120" y="1"/>
                    <a:pt x="84" y="1"/>
                  </a:cubicBezTo>
                  <a:close/>
                </a:path>
              </a:pathLst>
            </a:custGeom>
            <a:solidFill>
              <a:srgbClr val="E59E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2" name="Google Shape;1762;p35"/>
            <p:cNvSpPr/>
            <p:nvPr/>
          </p:nvSpPr>
          <p:spPr>
            <a:xfrm>
              <a:off x="3778425" y="3502050"/>
              <a:ext cx="6000" cy="16400"/>
            </a:xfrm>
            <a:custGeom>
              <a:avLst/>
              <a:gdLst/>
              <a:ahLst/>
              <a:cxnLst/>
              <a:rect l="l" t="t" r="r" b="b"/>
              <a:pathLst>
                <a:path w="240" h="656" extrusionOk="0">
                  <a:moveTo>
                    <a:pt x="72" y="0"/>
                  </a:moveTo>
                  <a:cubicBezTo>
                    <a:pt x="25" y="0"/>
                    <a:pt x="1" y="36"/>
                    <a:pt x="1" y="84"/>
                  </a:cubicBezTo>
                  <a:cubicBezTo>
                    <a:pt x="1" y="96"/>
                    <a:pt x="13" y="441"/>
                    <a:pt x="84" y="596"/>
                  </a:cubicBezTo>
                  <a:cubicBezTo>
                    <a:pt x="108" y="631"/>
                    <a:pt x="132" y="643"/>
                    <a:pt x="168" y="643"/>
                  </a:cubicBezTo>
                  <a:cubicBezTo>
                    <a:pt x="180" y="643"/>
                    <a:pt x="191" y="643"/>
                    <a:pt x="180" y="655"/>
                  </a:cubicBezTo>
                  <a:cubicBezTo>
                    <a:pt x="227" y="631"/>
                    <a:pt x="239" y="596"/>
                    <a:pt x="227" y="560"/>
                  </a:cubicBezTo>
                  <a:cubicBezTo>
                    <a:pt x="168" y="441"/>
                    <a:pt x="144" y="167"/>
                    <a:pt x="144" y="84"/>
                  </a:cubicBezTo>
                  <a:cubicBezTo>
                    <a:pt x="144" y="36"/>
                    <a:pt x="120" y="0"/>
                    <a:pt x="72" y="0"/>
                  </a:cubicBezTo>
                  <a:close/>
                </a:path>
              </a:pathLst>
            </a:custGeom>
            <a:solidFill>
              <a:srgbClr val="E59E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3" name="Google Shape;1763;p35"/>
            <p:cNvSpPr/>
            <p:nvPr/>
          </p:nvSpPr>
          <p:spPr>
            <a:xfrm>
              <a:off x="3769200" y="3504125"/>
              <a:ext cx="5975" cy="16400"/>
            </a:xfrm>
            <a:custGeom>
              <a:avLst/>
              <a:gdLst/>
              <a:ahLst/>
              <a:cxnLst/>
              <a:rect l="l" t="t" r="r" b="b"/>
              <a:pathLst>
                <a:path w="239" h="656" extrusionOk="0">
                  <a:moveTo>
                    <a:pt x="72" y="1"/>
                  </a:moveTo>
                  <a:cubicBezTo>
                    <a:pt x="25" y="1"/>
                    <a:pt x="1" y="25"/>
                    <a:pt x="1" y="72"/>
                  </a:cubicBezTo>
                  <a:cubicBezTo>
                    <a:pt x="1" y="84"/>
                    <a:pt x="13" y="429"/>
                    <a:pt x="84" y="596"/>
                  </a:cubicBezTo>
                  <a:cubicBezTo>
                    <a:pt x="96" y="620"/>
                    <a:pt x="132" y="632"/>
                    <a:pt x="156" y="632"/>
                  </a:cubicBezTo>
                  <a:cubicBezTo>
                    <a:pt x="179" y="632"/>
                    <a:pt x="191" y="632"/>
                    <a:pt x="179" y="656"/>
                  </a:cubicBezTo>
                  <a:cubicBezTo>
                    <a:pt x="215" y="620"/>
                    <a:pt x="239" y="596"/>
                    <a:pt x="215" y="548"/>
                  </a:cubicBezTo>
                  <a:cubicBezTo>
                    <a:pt x="156" y="429"/>
                    <a:pt x="144" y="156"/>
                    <a:pt x="144" y="72"/>
                  </a:cubicBezTo>
                  <a:cubicBezTo>
                    <a:pt x="144" y="25"/>
                    <a:pt x="120" y="1"/>
                    <a:pt x="72" y="1"/>
                  </a:cubicBezTo>
                  <a:close/>
                </a:path>
              </a:pathLst>
            </a:custGeom>
            <a:solidFill>
              <a:srgbClr val="E59E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4" name="Google Shape;1764;p35"/>
            <p:cNvSpPr/>
            <p:nvPr/>
          </p:nvSpPr>
          <p:spPr>
            <a:xfrm>
              <a:off x="3760875" y="3505925"/>
              <a:ext cx="5975" cy="16400"/>
            </a:xfrm>
            <a:custGeom>
              <a:avLst/>
              <a:gdLst/>
              <a:ahLst/>
              <a:cxnLst/>
              <a:rect l="l" t="t" r="r" b="b"/>
              <a:pathLst>
                <a:path w="239" h="656" extrusionOk="0">
                  <a:moveTo>
                    <a:pt x="72" y="0"/>
                  </a:moveTo>
                  <a:cubicBezTo>
                    <a:pt x="36" y="0"/>
                    <a:pt x="0" y="24"/>
                    <a:pt x="0" y="72"/>
                  </a:cubicBezTo>
                  <a:cubicBezTo>
                    <a:pt x="0" y="84"/>
                    <a:pt x="12" y="429"/>
                    <a:pt x="96" y="596"/>
                  </a:cubicBezTo>
                  <a:cubicBezTo>
                    <a:pt x="108" y="619"/>
                    <a:pt x="131" y="643"/>
                    <a:pt x="167" y="643"/>
                  </a:cubicBezTo>
                  <a:cubicBezTo>
                    <a:pt x="167" y="643"/>
                    <a:pt x="179" y="643"/>
                    <a:pt x="179" y="655"/>
                  </a:cubicBezTo>
                  <a:cubicBezTo>
                    <a:pt x="227" y="619"/>
                    <a:pt x="239" y="596"/>
                    <a:pt x="227" y="548"/>
                  </a:cubicBezTo>
                  <a:cubicBezTo>
                    <a:pt x="167" y="429"/>
                    <a:pt x="155" y="167"/>
                    <a:pt x="155" y="72"/>
                  </a:cubicBezTo>
                  <a:cubicBezTo>
                    <a:pt x="155" y="24"/>
                    <a:pt x="120" y="0"/>
                    <a:pt x="72" y="0"/>
                  </a:cubicBezTo>
                  <a:close/>
                </a:path>
              </a:pathLst>
            </a:custGeom>
            <a:solidFill>
              <a:srgbClr val="E59E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5" name="Google Shape;1765;p35"/>
            <p:cNvSpPr/>
            <p:nvPr/>
          </p:nvSpPr>
          <p:spPr>
            <a:xfrm>
              <a:off x="3274075" y="2578950"/>
              <a:ext cx="150775" cy="78600"/>
            </a:xfrm>
            <a:custGeom>
              <a:avLst/>
              <a:gdLst/>
              <a:ahLst/>
              <a:cxnLst/>
              <a:rect l="l" t="t" r="r" b="b"/>
              <a:pathLst>
                <a:path w="6031" h="3144" extrusionOk="0">
                  <a:moveTo>
                    <a:pt x="1927" y="0"/>
                  </a:moveTo>
                  <a:cubicBezTo>
                    <a:pt x="1890" y="0"/>
                    <a:pt x="1860" y="8"/>
                    <a:pt x="1839" y="27"/>
                  </a:cubicBezTo>
                  <a:cubicBezTo>
                    <a:pt x="1685" y="182"/>
                    <a:pt x="1792" y="349"/>
                    <a:pt x="1946" y="468"/>
                  </a:cubicBezTo>
                  <a:cubicBezTo>
                    <a:pt x="2089" y="587"/>
                    <a:pt x="2578" y="837"/>
                    <a:pt x="2578" y="837"/>
                  </a:cubicBezTo>
                  <a:cubicBezTo>
                    <a:pt x="2601" y="860"/>
                    <a:pt x="2625" y="884"/>
                    <a:pt x="2661" y="908"/>
                  </a:cubicBezTo>
                  <a:lnTo>
                    <a:pt x="2327" y="1015"/>
                  </a:lnTo>
                  <a:lnTo>
                    <a:pt x="2316" y="1015"/>
                  </a:lnTo>
                  <a:cubicBezTo>
                    <a:pt x="2316" y="1015"/>
                    <a:pt x="1872" y="1169"/>
                    <a:pt x="1601" y="1169"/>
                  </a:cubicBezTo>
                  <a:cubicBezTo>
                    <a:pt x="1561" y="1169"/>
                    <a:pt x="1525" y="1166"/>
                    <a:pt x="1494" y="1158"/>
                  </a:cubicBezTo>
                  <a:cubicBezTo>
                    <a:pt x="1299" y="1109"/>
                    <a:pt x="815" y="940"/>
                    <a:pt x="621" y="940"/>
                  </a:cubicBezTo>
                  <a:cubicBezTo>
                    <a:pt x="579" y="940"/>
                    <a:pt x="550" y="948"/>
                    <a:pt x="542" y="968"/>
                  </a:cubicBezTo>
                  <a:cubicBezTo>
                    <a:pt x="494" y="1075"/>
                    <a:pt x="530" y="1241"/>
                    <a:pt x="1125" y="1444"/>
                  </a:cubicBezTo>
                  <a:cubicBezTo>
                    <a:pt x="1411" y="1539"/>
                    <a:pt x="1673" y="1578"/>
                    <a:pt x="1876" y="1578"/>
                  </a:cubicBezTo>
                  <a:cubicBezTo>
                    <a:pt x="1934" y="1578"/>
                    <a:pt x="1987" y="1575"/>
                    <a:pt x="2034" y="1569"/>
                  </a:cubicBezTo>
                  <a:lnTo>
                    <a:pt x="2034" y="1569"/>
                  </a:lnTo>
                  <a:cubicBezTo>
                    <a:pt x="1794" y="1603"/>
                    <a:pt x="1392" y="1660"/>
                    <a:pt x="1242" y="1660"/>
                  </a:cubicBezTo>
                  <a:cubicBezTo>
                    <a:pt x="1228" y="1660"/>
                    <a:pt x="1217" y="1659"/>
                    <a:pt x="1208" y="1658"/>
                  </a:cubicBezTo>
                  <a:cubicBezTo>
                    <a:pt x="1042" y="1634"/>
                    <a:pt x="470" y="1492"/>
                    <a:pt x="339" y="1432"/>
                  </a:cubicBezTo>
                  <a:cubicBezTo>
                    <a:pt x="301" y="1416"/>
                    <a:pt x="258" y="1408"/>
                    <a:pt x="216" y="1408"/>
                  </a:cubicBezTo>
                  <a:cubicBezTo>
                    <a:pt x="104" y="1408"/>
                    <a:pt x="0" y="1468"/>
                    <a:pt x="18" y="1599"/>
                  </a:cubicBezTo>
                  <a:cubicBezTo>
                    <a:pt x="53" y="1777"/>
                    <a:pt x="649" y="1992"/>
                    <a:pt x="1244" y="2111"/>
                  </a:cubicBezTo>
                  <a:cubicBezTo>
                    <a:pt x="1404" y="2136"/>
                    <a:pt x="1554" y="2146"/>
                    <a:pt x="1687" y="2146"/>
                  </a:cubicBezTo>
                  <a:cubicBezTo>
                    <a:pt x="1872" y="2146"/>
                    <a:pt x="2027" y="2126"/>
                    <a:pt x="2137" y="2099"/>
                  </a:cubicBezTo>
                  <a:lnTo>
                    <a:pt x="2137" y="2134"/>
                  </a:lnTo>
                  <a:cubicBezTo>
                    <a:pt x="1948" y="2187"/>
                    <a:pt x="1704" y="2258"/>
                    <a:pt x="1559" y="2258"/>
                  </a:cubicBezTo>
                  <a:cubicBezTo>
                    <a:pt x="1540" y="2258"/>
                    <a:pt x="1522" y="2256"/>
                    <a:pt x="1506" y="2254"/>
                  </a:cubicBezTo>
                  <a:cubicBezTo>
                    <a:pt x="1314" y="2215"/>
                    <a:pt x="791" y="2084"/>
                    <a:pt x="576" y="2084"/>
                  </a:cubicBezTo>
                  <a:cubicBezTo>
                    <a:pt x="523" y="2084"/>
                    <a:pt x="489" y="2092"/>
                    <a:pt x="482" y="2111"/>
                  </a:cubicBezTo>
                  <a:cubicBezTo>
                    <a:pt x="434" y="2218"/>
                    <a:pt x="482" y="2373"/>
                    <a:pt x="1077" y="2563"/>
                  </a:cubicBezTo>
                  <a:cubicBezTo>
                    <a:pt x="1358" y="2649"/>
                    <a:pt x="1695" y="2673"/>
                    <a:pt x="1978" y="2673"/>
                  </a:cubicBezTo>
                  <a:cubicBezTo>
                    <a:pt x="2127" y="2673"/>
                    <a:pt x="2260" y="2667"/>
                    <a:pt x="2363" y="2658"/>
                  </a:cubicBezTo>
                  <a:cubicBezTo>
                    <a:pt x="2363" y="2670"/>
                    <a:pt x="2375" y="2670"/>
                    <a:pt x="2375" y="2682"/>
                  </a:cubicBezTo>
                  <a:cubicBezTo>
                    <a:pt x="2244" y="2720"/>
                    <a:pt x="2061" y="2764"/>
                    <a:pt x="1925" y="2764"/>
                  </a:cubicBezTo>
                  <a:cubicBezTo>
                    <a:pt x="1889" y="2764"/>
                    <a:pt x="1855" y="2761"/>
                    <a:pt x="1827" y="2754"/>
                  </a:cubicBezTo>
                  <a:cubicBezTo>
                    <a:pt x="1633" y="2707"/>
                    <a:pt x="1136" y="2589"/>
                    <a:pt x="908" y="2589"/>
                  </a:cubicBezTo>
                  <a:cubicBezTo>
                    <a:pt x="843" y="2589"/>
                    <a:pt x="800" y="2599"/>
                    <a:pt x="792" y="2623"/>
                  </a:cubicBezTo>
                  <a:cubicBezTo>
                    <a:pt x="756" y="2718"/>
                    <a:pt x="792" y="2873"/>
                    <a:pt x="1423" y="3063"/>
                  </a:cubicBezTo>
                  <a:cubicBezTo>
                    <a:pt x="1609" y="3122"/>
                    <a:pt x="1837" y="3143"/>
                    <a:pt x="2063" y="3143"/>
                  </a:cubicBezTo>
                  <a:cubicBezTo>
                    <a:pt x="2430" y="3143"/>
                    <a:pt x="2794" y="3088"/>
                    <a:pt x="2970" y="3051"/>
                  </a:cubicBezTo>
                  <a:cubicBezTo>
                    <a:pt x="3340" y="3051"/>
                    <a:pt x="4042" y="2944"/>
                    <a:pt x="4947" y="2289"/>
                  </a:cubicBezTo>
                  <a:cubicBezTo>
                    <a:pt x="4947" y="2289"/>
                    <a:pt x="5423" y="2015"/>
                    <a:pt x="6018" y="1932"/>
                  </a:cubicBezTo>
                  <a:cubicBezTo>
                    <a:pt x="6018" y="1932"/>
                    <a:pt x="6030" y="1075"/>
                    <a:pt x="5792" y="682"/>
                  </a:cubicBezTo>
                  <a:cubicBezTo>
                    <a:pt x="5792" y="682"/>
                    <a:pt x="5145" y="813"/>
                    <a:pt x="4922" y="813"/>
                  </a:cubicBezTo>
                  <a:cubicBezTo>
                    <a:pt x="4885" y="813"/>
                    <a:pt x="4860" y="809"/>
                    <a:pt x="4852" y="801"/>
                  </a:cubicBezTo>
                  <a:cubicBezTo>
                    <a:pt x="4852" y="801"/>
                    <a:pt x="4840" y="801"/>
                    <a:pt x="4816" y="789"/>
                  </a:cubicBezTo>
                  <a:lnTo>
                    <a:pt x="4721" y="730"/>
                  </a:lnTo>
                  <a:cubicBezTo>
                    <a:pt x="4244" y="289"/>
                    <a:pt x="3042" y="289"/>
                    <a:pt x="2816" y="289"/>
                  </a:cubicBezTo>
                  <a:cubicBezTo>
                    <a:pt x="2632" y="289"/>
                    <a:pt x="2151" y="0"/>
                    <a:pt x="1927" y="0"/>
                  </a:cubicBezTo>
                  <a:close/>
                </a:path>
              </a:pathLst>
            </a:custGeom>
            <a:solidFill>
              <a:srgbClr val="FEC5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6" name="Google Shape;1766;p35"/>
            <p:cNvSpPr/>
            <p:nvPr/>
          </p:nvSpPr>
          <p:spPr>
            <a:xfrm>
              <a:off x="3337000" y="2601525"/>
              <a:ext cx="47650" cy="43125"/>
            </a:xfrm>
            <a:custGeom>
              <a:avLst/>
              <a:gdLst/>
              <a:ahLst/>
              <a:cxnLst/>
              <a:rect l="l" t="t" r="r" b="b"/>
              <a:pathLst>
                <a:path w="1906" h="1725" extrusionOk="0">
                  <a:moveTo>
                    <a:pt x="50" y="0"/>
                  </a:moveTo>
                  <a:cubicBezTo>
                    <a:pt x="45" y="0"/>
                    <a:pt x="40" y="2"/>
                    <a:pt x="37" y="5"/>
                  </a:cubicBezTo>
                  <a:cubicBezTo>
                    <a:pt x="25" y="29"/>
                    <a:pt x="1" y="41"/>
                    <a:pt x="25" y="65"/>
                  </a:cubicBezTo>
                  <a:cubicBezTo>
                    <a:pt x="239" y="600"/>
                    <a:pt x="584" y="1493"/>
                    <a:pt x="525" y="1660"/>
                  </a:cubicBezTo>
                  <a:cubicBezTo>
                    <a:pt x="513" y="1684"/>
                    <a:pt x="525" y="1708"/>
                    <a:pt x="561" y="1720"/>
                  </a:cubicBezTo>
                  <a:cubicBezTo>
                    <a:pt x="567" y="1723"/>
                    <a:pt x="572" y="1724"/>
                    <a:pt x="577" y="1724"/>
                  </a:cubicBezTo>
                  <a:cubicBezTo>
                    <a:pt x="591" y="1724"/>
                    <a:pt x="602" y="1711"/>
                    <a:pt x="620" y="1684"/>
                  </a:cubicBezTo>
                  <a:cubicBezTo>
                    <a:pt x="692" y="1493"/>
                    <a:pt x="382" y="672"/>
                    <a:pt x="215" y="255"/>
                  </a:cubicBezTo>
                  <a:lnTo>
                    <a:pt x="215" y="255"/>
                  </a:lnTo>
                  <a:cubicBezTo>
                    <a:pt x="434" y="474"/>
                    <a:pt x="856" y="798"/>
                    <a:pt x="1379" y="798"/>
                  </a:cubicBezTo>
                  <a:cubicBezTo>
                    <a:pt x="1538" y="798"/>
                    <a:pt x="1707" y="768"/>
                    <a:pt x="1882" y="696"/>
                  </a:cubicBezTo>
                  <a:cubicBezTo>
                    <a:pt x="1882" y="702"/>
                    <a:pt x="1885" y="705"/>
                    <a:pt x="1888" y="705"/>
                  </a:cubicBezTo>
                  <a:cubicBezTo>
                    <a:pt x="1891" y="705"/>
                    <a:pt x="1894" y="702"/>
                    <a:pt x="1894" y="696"/>
                  </a:cubicBezTo>
                  <a:cubicBezTo>
                    <a:pt x="1906" y="684"/>
                    <a:pt x="1906" y="660"/>
                    <a:pt x="1894" y="648"/>
                  </a:cubicBezTo>
                  <a:cubicBezTo>
                    <a:pt x="1882" y="636"/>
                    <a:pt x="1870" y="624"/>
                    <a:pt x="1835" y="624"/>
                  </a:cubicBezTo>
                  <a:cubicBezTo>
                    <a:pt x="1678" y="693"/>
                    <a:pt x="1520" y="727"/>
                    <a:pt x="1361" y="727"/>
                  </a:cubicBezTo>
                  <a:cubicBezTo>
                    <a:pt x="1108" y="727"/>
                    <a:pt x="852" y="642"/>
                    <a:pt x="596" y="481"/>
                  </a:cubicBezTo>
                  <a:cubicBezTo>
                    <a:pt x="287" y="291"/>
                    <a:pt x="96" y="41"/>
                    <a:pt x="96" y="29"/>
                  </a:cubicBezTo>
                  <a:cubicBezTo>
                    <a:pt x="88" y="11"/>
                    <a:pt x="66" y="0"/>
                    <a:pt x="50" y="0"/>
                  </a:cubicBezTo>
                  <a:close/>
                </a:path>
              </a:pathLst>
            </a:custGeom>
            <a:solidFill>
              <a:srgbClr val="E59E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7" name="Google Shape;1767;p35"/>
            <p:cNvSpPr/>
            <p:nvPr/>
          </p:nvSpPr>
          <p:spPr>
            <a:xfrm>
              <a:off x="3310225" y="2607600"/>
              <a:ext cx="2400" cy="5675"/>
            </a:xfrm>
            <a:custGeom>
              <a:avLst/>
              <a:gdLst/>
              <a:ahLst/>
              <a:cxnLst/>
              <a:rect l="l" t="t" r="r" b="b"/>
              <a:pathLst>
                <a:path w="96" h="227" extrusionOk="0">
                  <a:moveTo>
                    <a:pt x="48" y="0"/>
                  </a:moveTo>
                  <a:cubicBezTo>
                    <a:pt x="24" y="0"/>
                    <a:pt x="0" y="24"/>
                    <a:pt x="0" y="48"/>
                  </a:cubicBezTo>
                  <a:lnTo>
                    <a:pt x="0" y="179"/>
                  </a:lnTo>
                  <a:cubicBezTo>
                    <a:pt x="0" y="215"/>
                    <a:pt x="24" y="226"/>
                    <a:pt x="48" y="226"/>
                  </a:cubicBezTo>
                  <a:cubicBezTo>
                    <a:pt x="60" y="226"/>
                    <a:pt x="84" y="226"/>
                    <a:pt x="96" y="215"/>
                  </a:cubicBezTo>
                  <a:lnTo>
                    <a:pt x="96" y="179"/>
                  </a:lnTo>
                  <a:lnTo>
                    <a:pt x="96" y="48"/>
                  </a:lnTo>
                  <a:cubicBezTo>
                    <a:pt x="96" y="24"/>
                    <a:pt x="84" y="0"/>
                    <a:pt x="48" y="0"/>
                  </a:cubicBezTo>
                  <a:close/>
                </a:path>
              </a:pathLst>
            </a:custGeom>
            <a:solidFill>
              <a:srgbClr val="E59E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8" name="Google Shape;1768;p35"/>
            <p:cNvSpPr/>
            <p:nvPr/>
          </p:nvSpPr>
          <p:spPr>
            <a:xfrm>
              <a:off x="3297425" y="2604325"/>
              <a:ext cx="2400" cy="5975"/>
            </a:xfrm>
            <a:custGeom>
              <a:avLst/>
              <a:gdLst/>
              <a:ahLst/>
              <a:cxnLst/>
              <a:rect l="l" t="t" r="r" b="b"/>
              <a:pathLst>
                <a:path w="96" h="239" extrusionOk="0">
                  <a:moveTo>
                    <a:pt x="60" y="0"/>
                  </a:moveTo>
                  <a:cubicBezTo>
                    <a:pt x="24" y="0"/>
                    <a:pt x="12" y="12"/>
                    <a:pt x="12" y="48"/>
                  </a:cubicBezTo>
                  <a:lnTo>
                    <a:pt x="0" y="191"/>
                  </a:lnTo>
                  <a:cubicBezTo>
                    <a:pt x="0" y="226"/>
                    <a:pt x="12" y="238"/>
                    <a:pt x="36" y="238"/>
                  </a:cubicBezTo>
                  <a:cubicBezTo>
                    <a:pt x="72" y="226"/>
                    <a:pt x="84" y="226"/>
                    <a:pt x="84" y="215"/>
                  </a:cubicBezTo>
                  <a:lnTo>
                    <a:pt x="84" y="191"/>
                  </a:lnTo>
                  <a:lnTo>
                    <a:pt x="96" y="48"/>
                  </a:lnTo>
                  <a:cubicBezTo>
                    <a:pt x="96" y="12"/>
                    <a:pt x="84" y="0"/>
                    <a:pt x="60" y="0"/>
                  </a:cubicBezTo>
                  <a:close/>
                </a:path>
              </a:pathLst>
            </a:custGeom>
            <a:solidFill>
              <a:srgbClr val="E59E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9" name="Google Shape;1769;p35"/>
            <p:cNvSpPr/>
            <p:nvPr/>
          </p:nvSpPr>
          <p:spPr>
            <a:xfrm>
              <a:off x="3303675" y="2620100"/>
              <a:ext cx="1800" cy="6875"/>
            </a:xfrm>
            <a:custGeom>
              <a:avLst/>
              <a:gdLst/>
              <a:ahLst/>
              <a:cxnLst/>
              <a:rect l="l" t="t" r="r" b="b"/>
              <a:pathLst>
                <a:path w="72" h="275" extrusionOk="0">
                  <a:moveTo>
                    <a:pt x="48" y="0"/>
                  </a:moveTo>
                  <a:cubicBezTo>
                    <a:pt x="24" y="0"/>
                    <a:pt x="12" y="24"/>
                    <a:pt x="12" y="36"/>
                  </a:cubicBezTo>
                  <a:lnTo>
                    <a:pt x="0" y="250"/>
                  </a:lnTo>
                  <a:cubicBezTo>
                    <a:pt x="0" y="262"/>
                    <a:pt x="12" y="274"/>
                    <a:pt x="24" y="274"/>
                  </a:cubicBezTo>
                  <a:lnTo>
                    <a:pt x="48" y="262"/>
                  </a:lnTo>
                  <a:cubicBezTo>
                    <a:pt x="48" y="250"/>
                    <a:pt x="60" y="250"/>
                    <a:pt x="60" y="238"/>
                  </a:cubicBezTo>
                  <a:lnTo>
                    <a:pt x="72" y="24"/>
                  </a:lnTo>
                  <a:cubicBezTo>
                    <a:pt x="72" y="12"/>
                    <a:pt x="60" y="0"/>
                    <a:pt x="48" y="0"/>
                  </a:cubicBezTo>
                  <a:close/>
                </a:path>
              </a:pathLst>
            </a:custGeom>
            <a:solidFill>
              <a:srgbClr val="E59E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0" name="Google Shape;1770;p35"/>
            <p:cNvSpPr/>
            <p:nvPr/>
          </p:nvSpPr>
          <p:spPr>
            <a:xfrm>
              <a:off x="3288800" y="2616525"/>
              <a:ext cx="2100" cy="7175"/>
            </a:xfrm>
            <a:custGeom>
              <a:avLst/>
              <a:gdLst/>
              <a:ahLst/>
              <a:cxnLst/>
              <a:rect l="l" t="t" r="r" b="b"/>
              <a:pathLst>
                <a:path w="84" h="287" extrusionOk="0">
                  <a:moveTo>
                    <a:pt x="60" y="0"/>
                  </a:moveTo>
                  <a:cubicBezTo>
                    <a:pt x="48" y="0"/>
                    <a:pt x="12" y="24"/>
                    <a:pt x="12" y="36"/>
                  </a:cubicBezTo>
                  <a:lnTo>
                    <a:pt x="0" y="239"/>
                  </a:lnTo>
                  <a:cubicBezTo>
                    <a:pt x="0" y="262"/>
                    <a:pt x="12" y="286"/>
                    <a:pt x="24" y="286"/>
                  </a:cubicBezTo>
                  <a:cubicBezTo>
                    <a:pt x="48" y="286"/>
                    <a:pt x="60" y="274"/>
                    <a:pt x="72" y="274"/>
                  </a:cubicBezTo>
                  <a:lnTo>
                    <a:pt x="72" y="262"/>
                  </a:lnTo>
                  <a:lnTo>
                    <a:pt x="84" y="48"/>
                  </a:lnTo>
                  <a:cubicBezTo>
                    <a:pt x="84" y="36"/>
                    <a:pt x="72" y="0"/>
                    <a:pt x="60" y="0"/>
                  </a:cubicBezTo>
                  <a:close/>
                </a:path>
              </a:pathLst>
            </a:custGeom>
            <a:solidFill>
              <a:srgbClr val="E59E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1" name="Google Shape;1771;p35"/>
            <p:cNvSpPr/>
            <p:nvPr/>
          </p:nvSpPr>
          <p:spPr>
            <a:xfrm>
              <a:off x="3329275" y="2589025"/>
              <a:ext cx="4775" cy="5625"/>
            </a:xfrm>
            <a:custGeom>
              <a:avLst/>
              <a:gdLst/>
              <a:ahLst/>
              <a:cxnLst/>
              <a:rect l="l" t="t" r="r" b="b"/>
              <a:pathLst>
                <a:path w="191" h="225" extrusionOk="0">
                  <a:moveTo>
                    <a:pt x="152" y="0"/>
                  </a:moveTo>
                  <a:cubicBezTo>
                    <a:pt x="136" y="0"/>
                    <a:pt x="116" y="9"/>
                    <a:pt x="108" y="17"/>
                  </a:cubicBezTo>
                  <a:lnTo>
                    <a:pt x="12" y="148"/>
                  </a:lnTo>
                  <a:cubicBezTo>
                    <a:pt x="0" y="172"/>
                    <a:pt x="0" y="196"/>
                    <a:pt x="36" y="207"/>
                  </a:cubicBezTo>
                  <a:cubicBezTo>
                    <a:pt x="41" y="218"/>
                    <a:pt x="49" y="224"/>
                    <a:pt x="58" y="224"/>
                  </a:cubicBezTo>
                  <a:cubicBezTo>
                    <a:pt x="69" y="224"/>
                    <a:pt x="83" y="215"/>
                    <a:pt x="96" y="196"/>
                  </a:cubicBezTo>
                  <a:lnTo>
                    <a:pt x="179" y="65"/>
                  </a:lnTo>
                  <a:cubicBezTo>
                    <a:pt x="191" y="53"/>
                    <a:pt x="191" y="17"/>
                    <a:pt x="167" y="5"/>
                  </a:cubicBezTo>
                  <a:cubicBezTo>
                    <a:pt x="164" y="2"/>
                    <a:pt x="158" y="0"/>
                    <a:pt x="152" y="0"/>
                  </a:cubicBezTo>
                  <a:close/>
                </a:path>
              </a:pathLst>
            </a:custGeom>
            <a:solidFill>
              <a:srgbClr val="E59E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2" name="Google Shape;1772;p35"/>
            <p:cNvSpPr/>
            <p:nvPr/>
          </p:nvSpPr>
          <p:spPr>
            <a:xfrm>
              <a:off x="3311425" y="2635200"/>
              <a:ext cx="2700" cy="6125"/>
            </a:xfrm>
            <a:custGeom>
              <a:avLst/>
              <a:gdLst/>
              <a:ahLst/>
              <a:cxnLst/>
              <a:rect l="l" t="t" r="r" b="b"/>
              <a:pathLst>
                <a:path w="108" h="245" extrusionOk="0">
                  <a:moveTo>
                    <a:pt x="44" y="0"/>
                  </a:moveTo>
                  <a:cubicBezTo>
                    <a:pt x="41" y="0"/>
                    <a:pt x="38" y="1"/>
                    <a:pt x="36" y="4"/>
                  </a:cubicBezTo>
                  <a:cubicBezTo>
                    <a:pt x="12" y="4"/>
                    <a:pt x="0" y="15"/>
                    <a:pt x="0" y="51"/>
                  </a:cubicBezTo>
                  <a:lnTo>
                    <a:pt x="36" y="206"/>
                  </a:lnTo>
                  <a:cubicBezTo>
                    <a:pt x="36" y="225"/>
                    <a:pt x="52" y="245"/>
                    <a:pt x="64" y="245"/>
                  </a:cubicBezTo>
                  <a:cubicBezTo>
                    <a:pt x="67" y="245"/>
                    <a:pt x="69" y="244"/>
                    <a:pt x="71" y="242"/>
                  </a:cubicBezTo>
                  <a:cubicBezTo>
                    <a:pt x="71" y="230"/>
                    <a:pt x="95" y="230"/>
                    <a:pt x="95" y="230"/>
                  </a:cubicBezTo>
                  <a:cubicBezTo>
                    <a:pt x="95" y="230"/>
                    <a:pt x="107" y="206"/>
                    <a:pt x="107" y="194"/>
                  </a:cubicBezTo>
                  <a:lnTo>
                    <a:pt x="71" y="27"/>
                  </a:lnTo>
                  <a:cubicBezTo>
                    <a:pt x="71" y="18"/>
                    <a:pt x="56" y="0"/>
                    <a:pt x="44" y="0"/>
                  </a:cubicBezTo>
                  <a:close/>
                </a:path>
              </a:pathLst>
            </a:custGeom>
            <a:solidFill>
              <a:srgbClr val="E59E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3" name="Google Shape;1773;p35"/>
            <p:cNvSpPr/>
            <p:nvPr/>
          </p:nvSpPr>
          <p:spPr>
            <a:xfrm>
              <a:off x="3318850" y="2647475"/>
              <a:ext cx="2400" cy="5975"/>
            </a:xfrm>
            <a:custGeom>
              <a:avLst/>
              <a:gdLst/>
              <a:ahLst/>
              <a:cxnLst/>
              <a:rect l="l" t="t" r="r" b="b"/>
              <a:pathLst>
                <a:path w="96" h="239" extrusionOk="0">
                  <a:moveTo>
                    <a:pt x="36" y="1"/>
                  </a:moveTo>
                  <a:cubicBezTo>
                    <a:pt x="13" y="1"/>
                    <a:pt x="1" y="13"/>
                    <a:pt x="1" y="36"/>
                  </a:cubicBezTo>
                  <a:lnTo>
                    <a:pt x="13" y="191"/>
                  </a:lnTo>
                  <a:cubicBezTo>
                    <a:pt x="13" y="215"/>
                    <a:pt x="36" y="239"/>
                    <a:pt x="60" y="239"/>
                  </a:cubicBezTo>
                  <a:lnTo>
                    <a:pt x="72" y="239"/>
                  </a:lnTo>
                  <a:cubicBezTo>
                    <a:pt x="72" y="239"/>
                    <a:pt x="96" y="227"/>
                    <a:pt x="96" y="215"/>
                  </a:cubicBezTo>
                  <a:lnTo>
                    <a:pt x="72" y="48"/>
                  </a:lnTo>
                  <a:cubicBezTo>
                    <a:pt x="72" y="36"/>
                    <a:pt x="60" y="1"/>
                    <a:pt x="36" y="1"/>
                  </a:cubicBezTo>
                  <a:close/>
                </a:path>
              </a:pathLst>
            </a:custGeom>
            <a:solidFill>
              <a:srgbClr val="E59E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4" name="Google Shape;1774;p35"/>
            <p:cNvSpPr/>
            <p:nvPr/>
          </p:nvSpPr>
          <p:spPr>
            <a:xfrm>
              <a:off x="3307850" y="2645400"/>
              <a:ext cx="2100" cy="6275"/>
            </a:xfrm>
            <a:custGeom>
              <a:avLst/>
              <a:gdLst/>
              <a:ahLst/>
              <a:cxnLst/>
              <a:rect l="l" t="t" r="r" b="b"/>
              <a:pathLst>
                <a:path w="84" h="251" extrusionOk="0">
                  <a:moveTo>
                    <a:pt x="36" y="0"/>
                  </a:moveTo>
                  <a:cubicBezTo>
                    <a:pt x="24" y="0"/>
                    <a:pt x="0" y="12"/>
                    <a:pt x="12" y="24"/>
                  </a:cubicBezTo>
                  <a:lnTo>
                    <a:pt x="12" y="203"/>
                  </a:lnTo>
                  <a:cubicBezTo>
                    <a:pt x="12" y="215"/>
                    <a:pt x="24" y="250"/>
                    <a:pt x="60" y="250"/>
                  </a:cubicBezTo>
                  <a:lnTo>
                    <a:pt x="72" y="250"/>
                  </a:lnTo>
                  <a:cubicBezTo>
                    <a:pt x="72" y="250"/>
                    <a:pt x="84" y="238"/>
                    <a:pt x="84" y="215"/>
                  </a:cubicBezTo>
                  <a:lnTo>
                    <a:pt x="84" y="36"/>
                  </a:lnTo>
                  <a:cubicBezTo>
                    <a:pt x="84" y="24"/>
                    <a:pt x="72" y="0"/>
                    <a:pt x="36" y="0"/>
                  </a:cubicBezTo>
                  <a:close/>
                </a:path>
              </a:pathLst>
            </a:custGeom>
            <a:solidFill>
              <a:srgbClr val="E59E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5" name="Google Shape;1775;p35"/>
            <p:cNvSpPr/>
            <p:nvPr/>
          </p:nvSpPr>
          <p:spPr>
            <a:xfrm>
              <a:off x="3298325" y="2632000"/>
              <a:ext cx="2400" cy="6275"/>
            </a:xfrm>
            <a:custGeom>
              <a:avLst/>
              <a:gdLst/>
              <a:ahLst/>
              <a:cxnLst/>
              <a:rect l="l" t="t" r="r" b="b"/>
              <a:pathLst>
                <a:path w="96" h="251" extrusionOk="0">
                  <a:moveTo>
                    <a:pt x="36" y="1"/>
                  </a:moveTo>
                  <a:cubicBezTo>
                    <a:pt x="24" y="1"/>
                    <a:pt x="0" y="24"/>
                    <a:pt x="0" y="36"/>
                  </a:cubicBezTo>
                  <a:lnTo>
                    <a:pt x="24" y="215"/>
                  </a:lnTo>
                  <a:cubicBezTo>
                    <a:pt x="24" y="239"/>
                    <a:pt x="36" y="251"/>
                    <a:pt x="60" y="251"/>
                  </a:cubicBezTo>
                  <a:cubicBezTo>
                    <a:pt x="84" y="251"/>
                    <a:pt x="95" y="251"/>
                    <a:pt x="95" y="239"/>
                  </a:cubicBezTo>
                  <a:lnTo>
                    <a:pt x="95" y="203"/>
                  </a:lnTo>
                  <a:lnTo>
                    <a:pt x="84" y="24"/>
                  </a:lnTo>
                  <a:cubicBezTo>
                    <a:pt x="84" y="12"/>
                    <a:pt x="60" y="1"/>
                    <a:pt x="36" y="1"/>
                  </a:cubicBezTo>
                  <a:close/>
                </a:path>
              </a:pathLst>
            </a:custGeom>
            <a:solidFill>
              <a:srgbClr val="E59E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6" name="Google Shape;1776;p35"/>
            <p:cNvSpPr/>
            <p:nvPr/>
          </p:nvSpPr>
          <p:spPr>
            <a:xfrm>
              <a:off x="4225525" y="2537650"/>
              <a:ext cx="42875" cy="180700"/>
            </a:xfrm>
            <a:custGeom>
              <a:avLst/>
              <a:gdLst/>
              <a:ahLst/>
              <a:cxnLst/>
              <a:rect l="l" t="t" r="r" b="b"/>
              <a:pathLst>
                <a:path w="1715" h="7228" extrusionOk="0">
                  <a:moveTo>
                    <a:pt x="584" y="0"/>
                  </a:moveTo>
                  <a:cubicBezTo>
                    <a:pt x="584" y="1"/>
                    <a:pt x="0" y="6537"/>
                    <a:pt x="857" y="7227"/>
                  </a:cubicBezTo>
                  <a:cubicBezTo>
                    <a:pt x="857" y="7227"/>
                    <a:pt x="1715" y="774"/>
                    <a:pt x="58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7" name="Google Shape;1777;p35"/>
            <p:cNvSpPr/>
            <p:nvPr/>
          </p:nvSpPr>
          <p:spPr>
            <a:xfrm>
              <a:off x="4220450" y="2512725"/>
              <a:ext cx="151625" cy="79800"/>
            </a:xfrm>
            <a:custGeom>
              <a:avLst/>
              <a:gdLst/>
              <a:ahLst/>
              <a:cxnLst/>
              <a:rect l="l" t="t" r="r" b="b"/>
              <a:pathLst>
                <a:path w="6065" h="3192" extrusionOk="0">
                  <a:moveTo>
                    <a:pt x="3998" y="1"/>
                  </a:moveTo>
                  <a:cubicBezTo>
                    <a:pt x="3778" y="1"/>
                    <a:pt x="3318" y="345"/>
                    <a:pt x="3108" y="366"/>
                  </a:cubicBezTo>
                  <a:cubicBezTo>
                    <a:pt x="2870" y="378"/>
                    <a:pt x="1680" y="485"/>
                    <a:pt x="1263" y="973"/>
                  </a:cubicBezTo>
                  <a:lnTo>
                    <a:pt x="1191" y="1045"/>
                  </a:lnTo>
                  <a:cubicBezTo>
                    <a:pt x="1156" y="1057"/>
                    <a:pt x="1144" y="1081"/>
                    <a:pt x="1144" y="1081"/>
                  </a:cubicBezTo>
                  <a:cubicBezTo>
                    <a:pt x="1129" y="1098"/>
                    <a:pt x="1063" y="1105"/>
                    <a:pt x="972" y="1105"/>
                  </a:cubicBezTo>
                  <a:cubicBezTo>
                    <a:pt x="699" y="1105"/>
                    <a:pt x="203" y="1045"/>
                    <a:pt x="203" y="1045"/>
                  </a:cubicBezTo>
                  <a:cubicBezTo>
                    <a:pt x="1" y="1450"/>
                    <a:pt x="96" y="2307"/>
                    <a:pt x="96" y="2307"/>
                  </a:cubicBezTo>
                  <a:cubicBezTo>
                    <a:pt x="691" y="2343"/>
                    <a:pt x="1203" y="2581"/>
                    <a:pt x="1203" y="2581"/>
                  </a:cubicBezTo>
                  <a:cubicBezTo>
                    <a:pt x="2040" y="3073"/>
                    <a:pt x="2693" y="3169"/>
                    <a:pt x="3090" y="3169"/>
                  </a:cubicBezTo>
                  <a:cubicBezTo>
                    <a:pt x="3145" y="3169"/>
                    <a:pt x="3194" y="3167"/>
                    <a:pt x="3239" y="3164"/>
                  </a:cubicBezTo>
                  <a:cubicBezTo>
                    <a:pt x="3347" y="3178"/>
                    <a:pt x="3525" y="3191"/>
                    <a:pt x="3731" y="3191"/>
                  </a:cubicBezTo>
                  <a:cubicBezTo>
                    <a:pt x="4069" y="3191"/>
                    <a:pt x="4483" y="3155"/>
                    <a:pt x="4787" y="3021"/>
                  </a:cubicBezTo>
                  <a:cubicBezTo>
                    <a:pt x="5382" y="2807"/>
                    <a:pt x="5394" y="2652"/>
                    <a:pt x="5359" y="2545"/>
                  </a:cubicBezTo>
                  <a:cubicBezTo>
                    <a:pt x="5351" y="2530"/>
                    <a:pt x="5327" y="2524"/>
                    <a:pt x="5290" y="2524"/>
                  </a:cubicBezTo>
                  <a:cubicBezTo>
                    <a:pt x="5092" y="2524"/>
                    <a:pt x="4537" y="2711"/>
                    <a:pt x="4347" y="2771"/>
                  </a:cubicBezTo>
                  <a:cubicBezTo>
                    <a:pt x="4302" y="2786"/>
                    <a:pt x="4248" y="2792"/>
                    <a:pt x="4189" y="2792"/>
                  </a:cubicBezTo>
                  <a:cubicBezTo>
                    <a:pt x="4058" y="2792"/>
                    <a:pt x="3906" y="2764"/>
                    <a:pt x="3799" y="2747"/>
                  </a:cubicBezTo>
                  <a:cubicBezTo>
                    <a:pt x="3799" y="2724"/>
                    <a:pt x="3811" y="2724"/>
                    <a:pt x="3811" y="2712"/>
                  </a:cubicBezTo>
                  <a:cubicBezTo>
                    <a:pt x="4108" y="2712"/>
                    <a:pt x="4656" y="2688"/>
                    <a:pt x="5073" y="2509"/>
                  </a:cubicBezTo>
                  <a:cubicBezTo>
                    <a:pt x="5656" y="2271"/>
                    <a:pt x="5680" y="2105"/>
                    <a:pt x="5632" y="1997"/>
                  </a:cubicBezTo>
                  <a:cubicBezTo>
                    <a:pt x="5626" y="1980"/>
                    <a:pt x="5601" y="1972"/>
                    <a:pt x="5562" y="1972"/>
                  </a:cubicBezTo>
                  <a:cubicBezTo>
                    <a:pt x="5365" y="1972"/>
                    <a:pt x="4819" y="2164"/>
                    <a:pt x="4620" y="2224"/>
                  </a:cubicBezTo>
                  <a:cubicBezTo>
                    <a:pt x="4587" y="2236"/>
                    <a:pt x="4544" y="2241"/>
                    <a:pt x="4494" y="2241"/>
                  </a:cubicBezTo>
                  <a:cubicBezTo>
                    <a:pt x="4349" y="2241"/>
                    <a:pt x="4152" y="2197"/>
                    <a:pt x="4001" y="2152"/>
                  </a:cubicBezTo>
                  <a:lnTo>
                    <a:pt x="4001" y="2116"/>
                  </a:lnTo>
                  <a:cubicBezTo>
                    <a:pt x="4074" y="2121"/>
                    <a:pt x="4168" y="2127"/>
                    <a:pt x="4278" y="2127"/>
                  </a:cubicBezTo>
                  <a:cubicBezTo>
                    <a:pt x="4453" y="2127"/>
                    <a:pt x="4667" y="2111"/>
                    <a:pt x="4894" y="2045"/>
                  </a:cubicBezTo>
                  <a:cubicBezTo>
                    <a:pt x="5478" y="1878"/>
                    <a:pt x="6037" y="1593"/>
                    <a:pt x="6049" y="1402"/>
                  </a:cubicBezTo>
                  <a:cubicBezTo>
                    <a:pt x="6064" y="1279"/>
                    <a:pt x="5976" y="1231"/>
                    <a:pt x="5879" y="1231"/>
                  </a:cubicBezTo>
                  <a:cubicBezTo>
                    <a:pt x="5826" y="1231"/>
                    <a:pt x="5770" y="1246"/>
                    <a:pt x="5728" y="1271"/>
                  </a:cubicBezTo>
                  <a:cubicBezTo>
                    <a:pt x="5609" y="1343"/>
                    <a:pt x="5037" y="1533"/>
                    <a:pt x="4858" y="1581"/>
                  </a:cubicBezTo>
                  <a:cubicBezTo>
                    <a:pt x="4821" y="1592"/>
                    <a:pt x="4745" y="1596"/>
                    <a:pt x="4651" y="1596"/>
                  </a:cubicBezTo>
                  <a:cubicBezTo>
                    <a:pt x="4448" y="1596"/>
                    <a:pt x="4160" y="1577"/>
                    <a:pt x="3989" y="1569"/>
                  </a:cubicBezTo>
                  <a:cubicBezTo>
                    <a:pt x="4192" y="1569"/>
                    <a:pt x="4537" y="1533"/>
                    <a:pt x="4918" y="1354"/>
                  </a:cubicBezTo>
                  <a:cubicBezTo>
                    <a:pt x="5501" y="1093"/>
                    <a:pt x="5501" y="938"/>
                    <a:pt x="5454" y="842"/>
                  </a:cubicBezTo>
                  <a:cubicBezTo>
                    <a:pt x="5449" y="830"/>
                    <a:pt x="5433" y="824"/>
                    <a:pt x="5408" y="824"/>
                  </a:cubicBezTo>
                  <a:cubicBezTo>
                    <a:pt x="5248" y="824"/>
                    <a:pt x="4731" y="1055"/>
                    <a:pt x="4525" y="1116"/>
                  </a:cubicBezTo>
                  <a:cubicBezTo>
                    <a:pt x="4477" y="1134"/>
                    <a:pt x="4412" y="1141"/>
                    <a:pt x="4339" y="1141"/>
                  </a:cubicBezTo>
                  <a:cubicBezTo>
                    <a:pt x="4069" y="1141"/>
                    <a:pt x="3692" y="1045"/>
                    <a:pt x="3692" y="1045"/>
                  </a:cubicBezTo>
                  <a:lnTo>
                    <a:pt x="3668" y="1045"/>
                  </a:lnTo>
                  <a:lnTo>
                    <a:pt x="3334" y="973"/>
                  </a:lnTo>
                  <a:cubicBezTo>
                    <a:pt x="3358" y="938"/>
                    <a:pt x="3370" y="914"/>
                    <a:pt x="3406" y="878"/>
                  </a:cubicBezTo>
                  <a:cubicBezTo>
                    <a:pt x="3406" y="878"/>
                    <a:pt x="3870" y="581"/>
                    <a:pt x="4013" y="450"/>
                  </a:cubicBezTo>
                  <a:cubicBezTo>
                    <a:pt x="4168" y="319"/>
                    <a:pt x="4239" y="140"/>
                    <a:pt x="4073" y="21"/>
                  </a:cubicBezTo>
                  <a:cubicBezTo>
                    <a:pt x="4053" y="7"/>
                    <a:pt x="4028" y="1"/>
                    <a:pt x="3998" y="1"/>
                  </a:cubicBezTo>
                  <a:close/>
                </a:path>
              </a:pathLst>
            </a:custGeom>
            <a:solidFill>
              <a:srgbClr val="FEC5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8" name="Google Shape;1778;p35"/>
            <p:cNvSpPr/>
            <p:nvPr/>
          </p:nvSpPr>
          <p:spPr>
            <a:xfrm>
              <a:off x="4261825" y="2537525"/>
              <a:ext cx="46175" cy="43850"/>
            </a:xfrm>
            <a:custGeom>
              <a:avLst/>
              <a:gdLst/>
              <a:ahLst/>
              <a:cxnLst/>
              <a:rect l="l" t="t" r="r" b="b"/>
              <a:pathLst>
                <a:path w="1847" h="1754" extrusionOk="0">
                  <a:moveTo>
                    <a:pt x="1792" y="1"/>
                  </a:moveTo>
                  <a:cubicBezTo>
                    <a:pt x="1775" y="1"/>
                    <a:pt x="1760" y="12"/>
                    <a:pt x="1751" y="29"/>
                  </a:cubicBezTo>
                  <a:cubicBezTo>
                    <a:pt x="1751" y="41"/>
                    <a:pt x="1584" y="303"/>
                    <a:pt x="1287" y="529"/>
                  </a:cubicBezTo>
                  <a:cubicBezTo>
                    <a:pt x="1023" y="735"/>
                    <a:pt x="741" y="844"/>
                    <a:pt x="455" y="844"/>
                  </a:cubicBezTo>
                  <a:cubicBezTo>
                    <a:pt x="328" y="844"/>
                    <a:pt x="200" y="823"/>
                    <a:pt x="72" y="779"/>
                  </a:cubicBezTo>
                  <a:cubicBezTo>
                    <a:pt x="36" y="779"/>
                    <a:pt x="13" y="779"/>
                    <a:pt x="13" y="815"/>
                  </a:cubicBezTo>
                  <a:cubicBezTo>
                    <a:pt x="1" y="827"/>
                    <a:pt x="1" y="839"/>
                    <a:pt x="13" y="863"/>
                  </a:cubicBezTo>
                  <a:cubicBezTo>
                    <a:pt x="13" y="867"/>
                    <a:pt x="15" y="870"/>
                    <a:pt x="20" y="870"/>
                  </a:cubicBezTo>
                  <a:cubicBezTo>
                    <a:pt x="29" y="870"/>
                    <a:pt x="44" y="865"/>
                    <a:pt x="72" y="851"/>
                  </a:cubicBezTo>
                  <a:cubicBezTo>
                    <a:pt x="219" y="900"/>
                    <a:pt x="359" y="922"/>
                    <a:pt x="491" y="922"/>
                  </a:cubicBezTo>
                  <a:cubicBezTo>
                    <a:pt x="1056" y="922"/>
                    <a:pt x="1479" y="530"/>
                    <a:pt x="1691" y="279"/>
                  </a:cubicBezTo>
                  <a:lnTo>
                    <a:pt x="1691" y="279"/>
                  </a:lnTo>
                  <a:cubicBezTo>
                    <a:pt x="1560" y="708"/>
                    <a:pt x="1322" y="1553"/>
                    <a:pt x="1406" y="1732"/>
                  </a:cubicBezTo>
                  <a:cubicBezTo>
                    <a:pt x="1422" y="1740"/>
                    <a:pt x="1438" y="1754"/>
                    <a:pt x="1451" y="1754"/>
                  </a:cubicBezTo>
                  <a:cubicBezTo>
                    <a:pt x="1457" y="1754"/>
                    <a:pt x="1461" y="1751"/>
                    <a:pt x="1465" y="1744"/>
                  </a:cubicBezTo>
                  <a:cubicBezTo>
                    <a:pt x="1489" y="1732"/>
                    <a:pt x="1501" y="1708"/>
                    <a:pt x="1489" y="1684"/>
                  </a:cubicBezTo>
                  <a:cubicBezTo>
                    <a:pt x="1406" y="1541"/>
                    <a:pt x="1668" y="624"/>
                    <a:pt x="1846" y="65"/>
                  </a:cubicBezTo>
                  <a:cubicBezTo>
                    <a:pt x="1846" y="41"/>
                    <a:pt x="1822" y="29"/>
                    <a:pt x="1810" y="5"/>
                  </a:cubicBezTo>
                  <a:cubicBezTo>
                    <a:pt x="1804" y="2"/>
                    <a:pt x="1798" y="1"/>
                    <a:pt x="1792" y="1"/>
                  </a:cubicBezTo>
                  <a:close/>
                </a:path>
              </a:pathLst>
            </a:custGeom>
            <a:solidFill>
              <a:srgbClr val="E59E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9" name="Google Shape;1779;p35"/>
            <p:cNvSpPr/>
            <p:nvPr/>
          </p:nvSpPr>
          <p:spPr>
            <a:xfrm>
              <a:off x="4332375" y="2541525"/>
              <a:ext cx="2700" cy="5675"/>
            </a:xfrm>
            <a:custGeom>
              <a:avLst/>
              <a:gdLst/>
              <a:ahLst/>
              <a:cxnLst/>
              <a:rect l="l" t="t" r="r" b="b"/>
              <a:pathLst>
                <a:path w="108" h="227" extrusionOk="0">
                  <a:moveTo>
                    <a:pt x="48" y="0"/>
                  </a:moveTo>
                  <a:cubicBezTo>
                    <a:pt x="12" y="0"/>
                    <a:pt x="0" y="12"/>
                    <a:pt x="0" y="48"/>
                  </a:cubicBezTo>
                  <a:lnTo>
                    <a:pt x="12" y="179"/>
                  </a:lnTo>
                  <a:cubicBezTo>
                    <a:pt x="12" y="191"/>
                    <a:pt x="24" y="202"/>
                    <a:pt x="24" y="202"/>
                  </a:cubicBezTo>
                  <a:cubicBezTo>
                    <a:pt x="24" y="226"/>
                    <a:pt x="48" y="226"/>
                    <a:pt x="60" y="226"/>
                  </a:cubicBezTo>
                  <a:cubicBezTo>
                    <a:pt x="96" y="226"/>
                    <a:pt x="108" y="202"/>
                    <a:pt x="108" y="179"/>
                  </a:cubicBezTo>
                  <a:lnTo>
                    <a:pt x="96" y="48"/>
                  </a:lnTo>
                  <a:cubicBezTo>
                    <a:pt x="96" y="12"/>
                    <a:pt x="72" y="0"/>
                    <a:pt x="48" y="0"/>
                  </a:cubicBezTo>
                  <a:close/>
                </a:path>
              </a:pathLst>
            </a:custGeom>
            <a:solidFill>
              <a:srgbClr val="E59E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0" name="Google Shape;1780;p35"/>
            <p:cNvSpPr/>
            <p:nvPr/>
          </p:nvSpPr>
          <p:spPr>
            <a:xfrm>
              <a:off x="4344575" y="2537050"/>
              <a:ext cx="2700" cy="5575"/>
            </a:xfrm>
            <a:custGeom>
              <a:avLst/>
              <a:gdLst/>
              <a:ahLst/>
              <a:cxnLst/>
              <a:rect l="l" t="t" r="r" b="b"/>
              <a:pathLst>
                <a:path w="108" h="223" extrusionOk="0">
                  <a:moveTo>
                    <a:pt x="36" y="0"/>
                  </a:moveTo>
                  <a:cubicBezTo>
                    <a:pt x="24" y="0"/>
                    <a:pt x="1" y="12"/>
                    <a:pt x="1" y="48"/>
                  </a:cubicBezTo>
                  <a:lnTo>
                    <a:pt x="36" y="191"/>
                  </a:lnTo>
                  <a:cubicBezTo>
                    <a:pt x="48" y="191"/>
                    <a:pt x="48" y="203"/>
                    <a:pt x="48" y="203"/>
                  </a:cubicBezTo>
                  <a:cubicBezTo>
                    <a:pt x="48" y="217"/>
                    <a:pt x="52" y="223"/>
                    <a:pt x="61" y="223"/>
                  </a:cubicBezTo>
                  <a:cubicBezTo>
                    <a:pt x="66" y="223"/>
                    <a:pt x="74" y="220"/>
                    <a:pt x="84" y="215"/>
                  </a:cubicBezTo>
                  <a:cubicBezTo>
                    <a:pt x="96" y="215"/>
                    <a:pt x="108" y="203"/>
                    <a:pt x="108" y="179"/>
                  </a:cubicBezTo>
                  <a:lnTo>
                    <a:pt x="84" y="24"/>
                  </a:lnTo>
                  <a:cubicBezTo>
                    <a:pt x="84" y="12"/>
                    <a:pt x="60" y="0"/>
                    <a:pt x="36" y="0"/>
                  </a:cubicBezTo>
                  <a:close/>
                </a:path>
              </a:pathLst>
            </a:custGeom>
            <a:solidFill>
              <a:srgbClr val="E59E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1" name="Google Shape;1781;p35"/>
            <p:cNvSpPr/>
            <p:nvPr/>
          </p:nvSpPr>
          <p:spPr>
            <a:xfrm>
              <a:off x="4341000" y="2553125"/>
              <a:ext cx="2700" cy="6875"/>
            </a:xfrm>
            <a:custGeom>
              <a:avLst/>
              <a:gdLst/>
              <a:ahLst/>
              <a:cxnLst/>
              <a:rect l="l" t="t" r="r" b="b"/>
              <a:pathLst>
                <a:path w="108" h="275" extrusionOk="0">
                  <a:moveTo>
                    <a:pt x="25" y="0"/>
                  </a:moveTo>
                  <a:cubicBezTo>
                    <a:pt x="13" y="0"/>
                    <a:pt x="1" y="12"/>
                    <a:pt x="1" y="24"/>
                  </a:cubicBezTo>
                  <a:lnTo>
                    <a:pt x="25" y="239"/>
                  </a:lnTo>
                  <a:cubicBezTo>
                    <a:pt x="25" y="250"/>
                    <a:pt x="48" y="262"/>
                    <a:pt x="48" y="262"/>
                  </a:cubicBezTo>
                  <a:cubicBezTo>
                    <a:pt x="48" y="262"/>
                    <a:pt x="60" y="274"/>
                    <a:pt x="72" y="274"/>
                  </a:cubicBezTo>
                  <a:cubicBezTo>
                    <a:pt x="84" y="274"/>
                    <a:pt x="108" y="262"/>
                    <a:pt x="108" y="250"/>
                  </a:cubicBezTo>
                  <a:lnTo>
                    <a:pt x="72" y="36"/>
                  </a:lnTo>
                  <a:cubicBezTo>
                    <a:pt x="60" y="24"/>
                    <a:pt x="48" y="0"/>
                    <a:pt x="25" y="0"/>
                  </a:cubicBezTo>
                  <a:close/>
                </a:path>
              </a:pathLst>
            </a:custGeom>
            <a:solidFill>
              <a:srgbClr val="E59E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2" name="Google Shape;1782;p35"/>
            <p:cNvSpPr/>
            <p:nvPr/>
          </p:nvSpPr>
          <p:spPr>
            <a:xfrm>
              <a:off x="4355000" y="2548050"/>
              <a:ext cx="2700" cy="7175"/>
            </a:xfrm>
            <a:custGeom>
              <a:avLst/>
              <a:gdLst/>
              <a:ahLst/>
              <a:cxnLst/>
              <a:rect l="l" t="t" r="r" b="b"/>
              <a:pathLst>
                <a:path w="108" h="287" extrusionOk="0">
                  <a:moveTo>
                    <a:pt x="36" y="1"/>
                  </a:moveTo>
                  <a:cubicBezTo>
                    <a:pt x="12" y="1"/>
                    <a:pt x="0" y="37"/>
                    <a:pt x="0" y="49"/>
                  </a:cubicBezTo>
                  <a:lnTo>
                    <a:pt x="36" y="263"/>
                  </a:lnTo>
                  <a:lnTo>
                    <a:pt x="36" y="275"/>
                  </a:lnTo>
                  <a:cubicBezTo>
                    <a:pt x="48" y="287"/>
                    <a:pt x="60" y="287"/>
                    <a:pt x="84" y="287"/>
                  </a:cubicBezTo>
                  <a:cubicBezTo>
                    <a:pt x="96" y="287"/>
                    <a:pt x="108" y="263"/>
                    <a:pt x="108" y="239"/>
                  </a:cubicBezTo>
                  <a:lnTo>
                    <a:pt x="84" y="37"/>
                  </a:lnTo>
                  <a:cubicBezTo>
                    <a:pt x="84" y="25"/>
                    <a:pt x="48" y="1"/>
                    <a:pt x="36" y="1"/>
                  </a:cubicBezTo>
                  <a:close/>
                </a:path>
              </a:pathLst>
            </a:custGeom>
            <a:solidFill>
              <a:srgbClr val="E59E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3" name="Google Shape;1783;p35"/>
            <p:cNvSpPr/>
            <p:nvPr/>
          </p:nvSpPr>
          <p:spPr>
            <a:xfrm>
              <a:off x="4310050" y="2524950"/>
              <a:ext cx="4500" cy="5100"/>
            </a:xfrm>
            <a:custGeom>
              <a:avLst/>
              <a:gdLst/>
              <a:ahLst/>
              <a:cxnLst/>
              <a:rect l="l" t="t" r="r" b="b"/>
              <a:pathLst>
                <a:path w="180" h="204" extrusionOk="0">
                  <a:moveTo>
                    <a:pt x="36" y="0"/>
                  </a:moveTo>
                  <a:cubicBezTo>
                    <a:pt x="26" y="0"/>
                    <a:pt x="17" y="3"/>
                    <a:pt x="12" y="8"/>
                  </a:cubicBezTo>
                  <a:cubicBezTo>
                    <a:pt x="1" y="20"/>
                    <a:pt x="1" y="56"/>
                    <a:pt x="12" y="68"/>
                  </a:cubicBezTo>
                  <a:lnTo>
                    <a:pt x="108" y="187"/>
                  </a:lnTo>
                  <a:cubicBezTo>
                    <a:pt x="116" y="195"/>
                    <a:pt x="125" y="204"/>
                    <a:pt x="141" y="204"/>
                  </a:cubicBezTo>
                  <a:cubicBezTo>
                    <a:pt x="148" y="204"/>
                    <a:pt x="157" y="202"/>
                    <a:pt x="167" y="199"/>
                  </a:cubicBezTo>
                  <a:cubicBezTo>
                    <a:pt x="179" y="187"/>
                    <a:pt x="179" y="151"/>
                    <a:pt x="167" y="139"/>
                  </a:cubicBezTo>
                  <a:lnTo>
                    <a:pt x="72" y="20"/>
                  </a:lnTo>
                  <a:cubicBezTo>
                    <a:pt x="65" y="6"/>
                    <a:pt x="50" y="0"/>
                    <a:pt x="36" y="0"/>
                  </a:cubicBezTo>
                  <a:close/>
                </a:path>
              </a:pathLst>
            </a:custGeom>
            <a:solidFill>
              <a:srgbClr val="E59E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4" name="Google Shape;1784;p35"/>
            <p:cNvSpPr/>
            <p:nvPr/>
          </p:nvSpPr>
          <p:spPr>
            <a:xfrm>
              <a:off x="4333875" y="2568600"/>
              <a:ext cx="2400" cy="5975"/>
            </a:xfrm>
            <a:custGeom>
              <a:avLst/>
              <a:gdLst/>
              <a:ahLst/>
              <a:cxnLst/>
              <a:rect l="l" t="t" r="r" b="b"/>
              <a:pathLst>
                <a:path w="96" h="239" extrusionOk="0">
                  <a:moveTo>
                    <a:pt x="60" y="1"/>
                  </a:moveTo>
                  <a:cubicBezTo>
                    <a:pt x="36" y="1"/>
                    <a:pt x="12" y="24"/>
                    <a:pt x="12" y="48"/>
                  </a:cubicBezTo>
                  <a:lnTo>
                    <a:pt x="0" y="215"/>
                  </a:lnTo>
                  <a:cubicBezTo>
                    <a:pt x="0" y="227"/>
                    <a:pt x="12" y="239"/>
                    <a:pt x="12" y="239"/>
                  </a:cubicBezTo>
                  <a:lnTo>
                    <a:pt x="36" y="239"/>
                  </a:lnTo>
                  <a:cubicBezTo>
                    <a:pt x="60" y="239"/>
                    <a:pt x="71" y="215"/>
                    <a:pt x="71" y="191"/>
                  </a:cubicBezTo>
                  <a:lnTo>
                    <a:pt x="95" y="24"/>
                  </a:lnTo>
                  <a:cubicBezTo>
                    <a:pt x="95" y="12"/>
                    <a:pt x="71" y="1"/>
                    <a:pt x="60" y="1"/>
                  </a:cubicBezTo>
                  <a:close/>
                </a:path>
              </a:pathLst>
            </a:custGeom>
            <a:solidFill>
              <a:srgbClr val="E59E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5" name="Google Shape;1785;p35"/>
            <p:cNvSpPr/>
            <p:nvPr/>
          </p:nvSpPr>
          <p:spPr>
            <a:xfrm>
              <a:off x="4327900" y="2581700"/>
              <a:ext cx="1525" cy="6200"/>
            </a:xfrm>
            <a:custGeom>
              <a:avLst/>
              <a:gdLst/>
              <a:ahLst/>
              <a:cxnLst/>
              <a:rect l="l" t="t" r="r" b="b"/>
              <a:pathLst>
                <a:path w="61" h="248" extrusionOk="0">
                  <a:moveTo>
                    <a:pt x="37" y="0"/>
                  </a:moveTo>
                  <a:cubicBezTo>
                    <a:pt x="13" y="0"/>
                    <a:pt x="1" y="24"/>
                    <a:pt x="1" y="48"/>
                  </a:cubicBezTo>
                  <a:lnTo>
                    <a:pt x="1" y="203"/>
                  </a:lnTo>
                  <a:cubicBezTo>
                    <a:pt x="1" y="215"/>
                    <a:pt x="13" y="239"/>
                    <a:pt x="13" y="239"/>
                  </a:cubicBezTo>
                  <a:cubicBezTo>
                    <a:pt x="25" y="244"/>
                    <a:pt x="31" y="247"/>
                    <a:pt x="34" y="247"/>
                  </a:cubicBezTo>
                  <a:cubicBezTo>
                    <a:pt x="37" y="247"/>
                    <a:pt x="37" y="244"/>
                    <a:pt x="37" y="239"/>
                  </a:cubicBezTo>
                  <a:cubicBezTo>
                    <a:pt x="49" y="239"/>
                    <a:pt x="60" y="203"/>
                    <a:pt x="60" y="191"/>
                  </a:cubicBezTo>
                  <a:lnTo>
                    <a:pt x="60" y="24"/>
                  </a:lnTo>
                  <a:cubicBezTo>
                    <a:pt x="60" y="12"/>
                    <a:pt x="49" y="0"/>
                    <a:pt x="37" y="0"/>
                  </a:cubicBezTo>
                  <a:close/>
                </a:path>
              </a:pathLst>
            </a:custGeom>
            <a:solidFill>
              <a:srgbClr val="E59E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6" name="Google Shape;1786;p35"/>
            <p:cNvSpPr/>
            <p:nvPr/>
          </p:nvSpPr>
          <p:spPr>
            <a:xfrm>
              <a:off x="4338625" y="2578725"/>
              <a:ext cx="2400" cy="6275"/>
            </a:xfrm>
            <a:custGeom>
              <a:avLst/>
              <a:gdLst/>
              <a:ahLst/>
              <a:cxnLst/>
              <a:rect l="l" t="t" r="r" b="b"/>
              <a:pathLst>
                <a:path w="96" h="251" extrusionOk="0">
                  <a:moveTo>
                    <a:pt x="36" y="0"/>
                  </a:moveTo>
                  <a:cubicBezTo>
                    <a:pt x="24" y="0"/>
                    <a:pt x="1" y="24"/>
                    <a:pt x="1" y="48"/>
                  </a:cubicBezTo>
                  <a:lnTo>
                    <a:pt x="24" y="227"/>
                  </a:lnTo>
                  <a:cubicBezTo>
                    <a:pt x="24" y="238"/>
                    <a:pt x="24" y="250"/>
                    <a:pt x="36" y="250"/>
                  </a:cubicBezTo>
                  <a:lnTo>
                    <a:pt x="60" y="250"/>
                  </a:lnTo>
                  <a:cubicBezTo>
                    <a:pt x="84" y="250"/>
                    <a:pt x="96" y="227"/>
                    <a:pt x="96" y="203"/>
                  </a:cubicBezTo>
                  <a:lnTo>
                    <a:pt x="84" y="24"/>
                  </a:lnTo>
                  <a:cubicBezTo>
                    <a:pt x="84" y="12"/>
                    <a:pt x="48" y="0"/>
                    <a:pt x="36" y="0"/>
                  </a:cubicBezTo>
                  <a:close/>
                </a:path>
              </a:pathLst>
            </a:custGeom>
            <a:solidFill>
              <a:srgbClr val="E59E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7" name="Google Shape;1787;p35"/>
            <p:cNvSpPr/>
            <p:nvPr/>
          </p:nvSpPr>
          <p:spPr>
            <a:xfrm>
              <a:off x="4346650" y="2564425"/>
              <a:ext cx="1525" cy="6575"/>
            </a:xfrm>
            <a:custGeom>
              <a:avLst/>
              <a:gdLst/>
              <a:ahLst/>
              <a:cxnLst/>
              <a:rect l="l" t="t" r="r" b="b"/>
              <a:pathLst>
                <a:path w="61" h="263" extrusionOk="0">
                  <a:moveTo>
                    <a:pt x="25" y="1"/>
                  </a:moveTo>
                  <a:cubicBezTo>
                    <a:pt x="13" y="1"/>
                    <a:pt x="1" y="25"/>
                    <a:pt x="1" y="37"/>
                  </a:cubicBezTo>
                  <a:lnTo>
                    <a:pt x="1" y="215"/>
                  </a:lnTo>
                  <a:cubicBezTo>
                    <a:pt x="1" y="227"/>
                    <a:pt x="13" y="239"/>
                    <a:pt x="13" y="239"/>
                  </a:cubicBezTo>
                  <a:cubicBezTo>
                    <a:pt x="21" y="255"/>
                    <a:pt x="28" y="260"/>
                    <a:pt x="30" y="262"/>
                  </a:cubicBezTo>
                  <a:lnTo>
                    <a:pt x="30" y="262"/>
                  </a:lnTo>
                  <a:cubicBezTo>
                    <a:pt x="42" y="257"/>
                    <a:pt x="61" y="238"/>
                    <a:pt x="61" y="227"/>
                  </a:cubicBezTo>
                  <a:lnTo>
                    <a:pt x="61" y="48"/>
                  </a:lnTo>
                  <a:cubicBezTo>
                    <a:pt x="61" y="25"/>
                    <a:pt x="37" y="1"/>
                    <a:pt x="25" y="1"/>
                  </a:cubicBezTo>
                  <a:close/>
                  <a:moveTo>
                    <a:pt x="30" y="262"/>
                  </a:moveTo>
                  <a:cubicBezTo>
                    <a:pt x="28" y="262"/>
                    <a:pt x="26" y="263"/>
                    <a:pt x="25" y="263"/>
                  </a:cubicBezTo>
                  <a:cubicBezTo>
                    <a:pt x="29" y="263"/>
                    <a:pt x="30" y="263"/>
                    <a:pt x="30" y="262"/>
                  </a:cubicBezTo>
                  <a:close/>
                </a:path>
              </a:pathLst>
            </a:custGeom>
            <a:solidFill>
              <a:srgbClr val="E59E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8" name="Google Shape;1788;p35"/>
            <p:cNvSpPr/>
            <p:nvPr/>
          </p:nvSpPr>
          <p:spPr>
            <a:xfrm>
              <a:off x="3434650" y="2529600"/>
              <a:ext cx="323275" cy="597450"/>
            </a:xfrm>
            <a:custGeom>
              <a:avLst/>
              <a:gdLst/>
              <a:ahLst/>
              <a:cxnLst/>
              <a:rect l="l" t="t" r="r" b="b"/>
              <a:pathLst>
                <a:path w="12931" h="23898" extrusionOk="0">
                  <a:moveTo>
                    <a:pt x="10918" y="1"/>
                  </a:moveTo>
                  <a:lnTo>
                    <a:pt x="7370" y="3335"/>
                  </a:lnTo>
                  <a:cubicBezTo>
                    <a:pt x="7370" y="3335"/>
                    <a:pt x="7668" y="7395"/>
                    <a:pt x="6263" y="9061"/>
                  </a:cubicBezTo>
                  <a:cubicBezTo>
                    <a:pt x="4882" y="10716"/>
                    <a:pt x="0" y="18074"/>
                    <a:pt x="1870" y="20908"/>
                  </a:cubicBezTo>
                  <a:cubicBezTo>
                    <a:pt x="1870" y="20908"/>
                    <a:pt x="1904" y="20904"/>
                    <a:pt x="1972" y="20904"/>
                  </a:cubicBezTo>
                  <a:cubicBezTo>
                    <a:pt x="2405" y="20904"/>
                    <a:pt x="4190" y="21073"/>
                    <a:pt x="7049" y="23551"/>
                  </a:cubicBezTo>
                  <a:cubicBezTo>
                    <a:pt x="7322" y="23789"/>
                    <a:pt x="7591" y="23898"/>
                    <a:pt x="7853" y="23898"/>
                  </a:cubicBezTo>
                  <a:cubicBezTo>
                    <a:pt x="10775" y="23898"/>
                    <a:pt x="12930" y="10383"/>
                    <a:pt x="12930" y="10383"/>
                  </a:cubicBezTo>
                  <a:lnTo>
                    <a:pt x="10918"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9" name="Google Shape;1789;p35"/>
            <p:cNvSpPr/>
            <p:nvPr/>
          </p:nvSpPr>
          <p:spPr>
            <a:xfrm>
              <a:off x="3539125" y="2529600"/>
              <a:ext cx="218500" cy="597675"/>
            </a:xfrm>
            <a:custGeom>
              <a:avLst/>
              <a:gdLst/>
              <a:ahLst/>
              <a:cxnLst/>
              <a:rect l="l" t="t" r="r" b="b"/>
              <a:pathLst>
                <a:path w="8740" h="23907" extrusionOk="0">
                  <a:moveTo>
                    <a:pt x="6739" y="1"/>
                  </a:moveTo>
                  <a:lnTo>
                    <a:pt x="3191" y="3335"/>
                  </a:lnTo>
                  <a:cubicBezTo>
                    <a:pt x="3191" y="3335"/>
                    <a:pt x="3489" y="7395"/>
                    <a:pt x="2084" y="9061"/>
                  </a:cubicBezTo>
                  <a:cubicBezTo>
                    <a:pt x="1643" y="9597"/>
                    <a:pt x="822" y="10716"/>
                    <a:pt x="0" y="12098"/>
                  </a:cubicBezTo>
                  <a:cubicBezTo>
                    <a:pt x="48" y="12086"/>
                    <a:pt x="96" y="12074"/>
                    <a:pt x="155" y="12074"/>
                  </a:cubicBezTo>
                  <a:cubicBezTo>
                    <a:pt x="235" y="12059"/>
                    <a:pt x="314" y="12052"/>
                    <a:pt x="391" y="12052"/>
                  </a:cubicBezTo>
                  <a:cubicBezTo>
                    <a:pt x="1086" y="12052"/>
                    <a:pt x="1648" y="12609"/>
                    <a:pt x="1584" y="13348"/>
                  </a:cubicBezTo>
                  <a:cubicBezTo>
                    <a:pt x="1501" y="14193"/>
                    <a:pt x="869" y="14884"/>
                    <a:pt x="572" y="15657"/>
                  </a:cubicBezTo>
                  <a:cubicBezTo>
                    <a:pt x="477" y="15896"/>
                    <a:pt x="334" y="16610"/>
                    <a:pt x="750" y="16693"/>
                  </a:cubicBezTo>
                  <a:cubicBezTo>
                    <a:pt x="767" y="16697"/>
                    <a:pt x="784" y="16699"/>
                    <a:pt x="801" y="16699"/>
                  </a:cubicBezTo>
                  <a:cubicBezTo>
                    <a:pt x="993" y="16699"/>
                    <a:pt x="1215" y="16469"/>
                    <a:pt x="1346" y="16360"/>
                  </a:cubicBezTo>
                  <a:cubicBezTo>
                    <a:pt x="1908" y="15851"/>
                    <a:pt x="2786" y="14733"/>
                    <a:pt x="3641" y="14733"/>
                  </a:cubicBezTo>
                  <a:cubicBezTo>
                    <a:pt x="3926" y="14733"/>
                    <a:pt x="4209" y="14857"/>
                    <a:pt x="4477" y="15169"/>
                  </a:cubicBezTo>
                  <a:cubicBezTo>
                    <a:pt x="5632" y="16503"/>
                    <a:pt x="4382" y="19003"/>
                    <a:pt x="3870" y="20372"/>
                  </a:cubicBezTo>
                  <a:cubicBezTo>
                    <a:pt x="3501" y="21396"/>
                    <a:pt x="3108" y="22432"/>
                    <a:pt x="2739" y="23456"/>
                  </a:cubicBezTo>
                  <a:cubicBezTo>
                    <a:pt x="2786" y="23480"/>
                    <a:pt x="2810" y="23527"/>
                    <a:pt x="2858" y="23563"/>
                  </a:cubicBezTo>
                  <a:cubicBezTo>
                    <a:pt x="3130" y="23799"/>
                    <a:pt x="3398" y="23907"/>
                    <a:pt x="3659" y="23907"/>
                  </a:cubicBezTo>
                  <a:cubicBezTo>
                    <a:pt x="6583" y="23907"/>
                    <a:pt x="8740" y="10383"/>
                    <a:pt x="8740" y="10383"/>
                  </a:cubicBezTo>
                  <a:lnTo>
                    <a:pt x="673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0" name="Google Shape;1790;p35"/>
            <p:cNvSpPr/>
            <p:nvPr/>
          </p:nvSpPr>
          <p:spPr>
            <a:xfrm>
              <a:off x="3981100" y="3074625"/>
              <a:ext cx="64050" cy="44675"/>
            </a:xfrm>
            <a:custGeom>
              <a:avLst/>
              <a:gdLst/>
              <a:ahLst/>
              <a:cxnLst/>
              <a:rect l="l" t="t" r="r" b="b"/>
              <a:pathLst>
                <a:path w="2562" h="1787" extrusionOk="0">
                  <a:moveTo>
                    <a:pt x="1109" y="0"/>
                  </a:moveTo>
                  <a:cubicBezTo>
                    <a:pt x="1109" y="0"/>
                    <a:pt x="0" y="1787"/>
                    <a:pt x="1042" y="1787"/>
                  </a:cubicBezTo>
                  <a:cubicBezTo>
                    <a:pt x="1053" y="1787"/>
                    <a:pt x="1063" y="1786"/>
                    <a:pt x="1074" y="1786"/>
                  </a:cubicBezTo>
                  <a:cubicBezTo>
                    <a:pt x="2181" y="1738"/>
                    <a:pt x="2562" y="869"/>
                    <a:pt x="2562" y="869"/>
                  </a:cubicBezTo>
                  <a:cubicBezTo>
                    <a:pt x="2538" y="0"/>
                    <a:pt x="1109" y="0"/>
                    <a:pt x="1109" y="0"/>
                  </a:cubicBezTo>
                  <a:close/>
                </a:path>
              </a:pathLst>
            </a:custGeom>
            <a:solidFill>
              <a:srgbClr val="B53E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1" name="Google Shape;1791;p35"/>
            <p:cNvSpPr/>
            <p:nvPr/>
          </p:nvSpPr>
          <p:spPr>
            <a:xfrm>
              <a:off x="3440300" y="2524250"/>
              <a:ext cx="244100" cy="528075"/>
            </a:xfrm>
            <a:custGeom>
              <a:avLst/>
              <a:gdLst/>
              <a:ahLst/>
              <a:cxnLst/>
              <a:rect l="l" t="t" r="r" b="b"/>
              <a:pathLst>
                <a:path w="9764" h="21123" extrusionOk="0">
                  <a:moveTo>
                    <a:pt x="9224" y="0"/>
                  </a:moveTo>
                  <a:cubicBezTo>
                    <a:pt x="8656" y="0"/>
                    <a:pt x="8046" y="637"/>
                    <a:pt x="8001" y="1394"/>
                  </a:cubicBezTo>
                  <a:cubicBezTo>
                    <a:pt x="7954" y="2417"/>
                    <a:pt x="5620" y="9549"/>
                    <a:pt x="5144" y="10573"/>
                  </a:cubicBezTo>
                  <a:cubicBezTo>
                    <a:pt x="4668" y="11597"/>
                    <a:pt x="1727" y="15086"/>
                    <a:pt x="858" y="17491"/>
                  </a:cubicBezTo>
                  <a:cubicBezTo>
                    <a:pt x="0" y="19896"/>
                    <a:pt x="1644" y="21122"/>
                    <a:pt x="1644" y="21122"/>
                  </a:cubicBezTo>
                  <a:cubicBezTo>
                    <a:pt x="655" y="18943"/>
                    <a:pt x="5370" y="12264"/>
                    <a:pt x="6751" y="10180"/>
                  </a:cubicBezTo>
                  <a:cubicBezTo>
                    <a:pt x="8132" y="8097"/>
                    <a:pt x="9764" y="239"/>
                    <a:pt x="9764" y="239"/>
                  </a:cubicBezTo>
                  <a:cubicBezTo>
                    <a:pt x="9604" y="73"/>
                    <a:pt x="9417" y="0"/>
                    <a:pt x="922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2" name="Google Shape;1792;p35"/>
            <p:cNvSpPr/>
            <p:nvPr/>
          </p:nvSpPr>
          <p:spPr>
            <a:xfrm>
              <a:off x="3803450" y="2196825"/>
              <a:ext cx="28250" cy="81575"/>
            </a:xfrm>
            <a:custGeom>
              <a:avLst/>
              <a:gdLst/>
              <a:ahLst/>
              <a:cxnLst/>
              <a:rect l="l" t="t" r="r" b="b"/>
              <a:pathLst>
                <a:path w="1130" h="3263" extrusionOk="0">
                  <a:moveTo>
                    <a:pt x="563" y="1"/>
                  </a:moveTo>
                  <a:cubicBezTo>
                    <a:pt x="562" y="1"/>
                    <a:pt x="561" y="1"/>
                    <a:pt x="560" y="1"/>
                  </a:cubicBezTo>
                  <a:cubicBezTo>
                    <a:pt x="0" y="24"/>
                    <a:pt x="667" y="3263"/>
                    <a:pt x="667" y="3263"/>
                  </a:cubicBezTo>
                  <a:cubicBezTo>
                    <a:pt x="667" y="3263"/>
                    <a:pt x="1129" y="1"/>
                    <a:pt x="56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3" name="Google Shape;1793;p35"/>
            <p:cNvSpPr/>
            <p:nvPr/>
          </p:nvSpPr>
          <p:spPr>
            <a:xfrm>
              <a:off x="3752550" y="2209100"/>
              <a:ext cx="39900" cy="77050"/>
            </a:xfrm>
            <a:custGeom>
              <a:avLst/>
              <a:gdLst/>
              <a:ahLst/>
              <a:cxnLst/>
              <a:rect l="l" t="t" r="r" b="b"/>
              <a:pathLst>
                <a:path w="1596" h="3082" extrusionOk="0">
                  <a:moveTo>
                    <a:pt x="597" y="1"/>
                  </a:moveTo>
                  <a:cubicBezTo>
                    <a:pt x="581" y="1"/>
                    <a:pt x="564" y="4"/>
                    <a:pt x="548" y="10"/>
                  </a:cubicBezTo>
                  <a:cubicBezTo>
                    <a:pt x="0" y="188"/>
                    <a:pt x="1596" y="3082"/>
                    <a:pt x="1596" y="3082"/>
                  </a:cubicBezTo>
                  <a:cubicBezTo>
                    <a:pt x="1596" y="3082"/>
                    <a:pt x="1125" y="1"/>
                    <a:pt x="59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4" name="Google Shape;1794;p35"/>
            <p:cNvSpPr/>
            <p:nvPr/>
          </p:nvSpPr>
          <p:spPr>
            <a:xfrm>
              <a:off x="3714150" y="2236350"/>
              <a:ext cx="61625" cy="64675"/>
            </a:xfrm>
            <a:custGeom>
              <a:avLst/>
              <a:gdLst/>
              <a:ahLst/>
              <a:cxnLst/>
              <a:rect l="l" t="t" r="r" b="b"/>
              <a:pathLst>
                <a:path w="2465" h="2587" extrusionOk="0">
                  <a:moveTo>
                    <a:pt x="526" y="0"/>
                  </a:moveTo>
                  <a:cubicBezTo>
                    <a:pt x="495" y="0"/>
                    <a:pt x="466" y="9"/>
                    <a:pt x="441" y="27"/>
                  </a:cubicBezTo>
                  <a:cubicBezTo>
                    <a:pt x="0" y="384"/>
                    <a:pt x="2465" y="2587"/>
                    <a:pt x="2465" y="2587"/>
                  </a:cubicBezTo>
                  <a:cubicBezTo>
                    <a:pt x="2465" y="2587"/>
                    <a:pt x="1070" y="0"/>
                    <a:pt x="5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5" name="Google Shape;1795;p35"/>
            <p:cNvSpPr/>
            <p:nvPr/>
          </p:nvSpPr>
          <p:spPr>
            <a:xfrm>
              <a:off x="3689725" y="2272225"/>
              <a:ext cx="73550" cy="50825"/>
            </a:xfrm>
            <a:custGeom>
              <a:avLst/>
              <a:gdLst/>
              <a:ahLst/>
              <a:cxnLst/>
              <a:rect l="l" t="t" r="r" b="b"/>
              <a:pathLst>
                <a:path w="2942" h="2033" extrusionOk="0">
                  <a:moveTo>
                    <a:pt x="476" y="0"/>
                  </a:moveTo>
                  <a:cubicBezTo>
                    <a:pt x="421" y="0"/>
                    <a:pt x="377" y="18"/>
                    <a:pt x="346" y="56"/>
                  </a:cubicBezTo>
                  <a:cubicBezTo>
                    <a:pt x="1" y="521"/>
                    <a:pt x="2942" y="2033"/>
                    <a:pt x="2942" y="2033"/>
                  </a:cubicBezTo>
                  <a:cubicBezTo>
                    <a:pt x="2942" y="2033"/>
                    <a:pt x="1069" y="0"/>
                    <a:pt x="47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6" name="Google Shape;1796;p35"/>
            <p:cNvSpPr/>
            <p:nvPr/>
          </p:nvSpPr>
          <p:spPr>
            <a:xfrm>
              <a:off x="3678725" y="2319925"/>
              <a:ext cx="82475" cy="18325"/>
            </a:xfrm>
            <a:custGeom>
              <a:avLst/>
              <a:gdLst/>
              <a:ahLst/>
              <a:cxnLst/>
              <a:rect l="l" t="t" r="r" b="b"/>
              <a:pathLst>
                <a:path w="3299" h="733" extrusionOk="0">
                  <a:moveTo>
                    <a:pt x="471" y="1"/>
                  </a:moveTo>
                  <a:cubicBezTo>
                    <a:pt x="262" y="1"/>
                    <a:pt x="124" y="46"/>
                    <a:pt x="108" y="161"/>
                  </a:cubicBezTo>
                  <a:cubicBezTo>
                    <a:pt x="0" y="708"/>
                    <a:pt x="3298" y="732"/>
                    <a:pt x="3298" y="732"/>
                  </a:cubicBezTo>
                  <a:cubicBezTo>
                    <a:pt x="3298" y="732"/>
                    <a:pt x="1310" y="1"/>
                    <a:pt x="4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7" name="Google Shape;1797;p35"/>
            <p:cNvSpPr/>
            <p:nvPr/>
          </p:nvSpPr>
          <p:spPr>
            <a:xfrm>
              <a:off x="3680875" y="2360525"/>
              <a:ext cx="81800" cy="14425"/>
            </a:xfrm>
            <a:custGeom>
              <a:avLst/>
              <a:gdLst/>
              <a:ahLst/>
              <a:cxnLst/>
              <a:rect l="l" t="t" r="r" b="b"/>
              <a:pathLst>
                <a:path w="3272" h="577" extrusionOk="0">
                  <a:moveTo>
                    <a:pt x="1878" y="1"/>
                  </a:moveTo>
                  <a:cubicBezTo>
                    <a:pt x="986" y="1"/>
                    <a:pt x="1" y="73"/>
                    <a:pt x="33" y="394"/>
                  </a:cubicBezTo>
                  <a:cubicBezTo>
                    <a:pt x="47" y="526"/>
                    <a:pt x="236" y="577"/>
                    <a:pt x="515" y="577"/>
                  </a:cubicBezTo>
                  <a:cubicBezTo>
                    <a:pt x="1417" y="577"/>
                    <a:pt x="3272" y="49"/>
                    <a:pt x="3272" y="49"/>
                  </a:cubicBezTo>
                  <a:cubicBezTo>
                    <a:pt x="3272" y="49"/>
                    <a:pt x="2606" y="1"/>
                    <a:pt x="18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8" name="Google Shape;1798;p35"/>
            <p:cNvSpPr/>
            <p:nvPr/>
          </p:nvSpPr>
          <p:spPr>
            <a:xfrm>
              <a:off x="3848375" y="2208625"/>
              <a:ext cx="35450" cy="78725"/>
            </a:xfrm>
            <a:custGeom>
              <a:avLst/>
              <a:gdLst/>
              <a:ahLst/>
              <a:cxnLst/>
              <a:rect l="l" t="t" r="r" b="b"/>
              <a:pathLst>
                <a:path w="1418" h="3149" extrusionOk="0">
                  <a:moveTo>
                    <a:pt x="824" y="0"/>
                  </a:moveTo>
                  <a:cubicBezTo>
                    <a:pt x="297" y="0"/>
                    <a:pt x="1" y="3148"/>
                    <a:pt x="1" y="3148"/>
                  </a:cubicBezTo>
                  <a:cubicBezTo>
                    <a:pt x="1" y="3148"/>
                    <a:pt x="1418" y="160"/>
                    <a:pt x="858" y="5"/>
                  </a:cubicBezTo>
                  <a:cubicBezTo>
                    <a:pt x="847" y="2"/>
                    <a:pt x="835" y="0"/>
                    <a:pt x="8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9" name="Google Shape;1799;p35"/>
            <p:cNvSpPr/>
            <p:nvPr/>
          </p:nvSpPr>
          <p:spPr>
            <a:xfrm>
              <a:off x="3866250" y="2233425"/>
              <a:ext cx="58350" cy="67600"/>
            </a:xfrm>
            <a:custGeom>
              <a:avLst/>
              <a:gdLst/>
              <a:ahLst/>
              <a:cxnLst/>
              <a:rect l="l" t="t" r="r" b="b"/>
              <a:pathLst>
                <a:path w="2334" h="2704" extrusionOk="0">
                  <a:moveTo>
                    <a:pt x="1780" y="1"/>
                  </a:moveTo>
                  <a:cubicBezTo>
                    <a:pt x="1255" y="1"/>
                    <a:pt x="0" y="2704"/>
                    <a:pt x="0" y="2704"/>
                  </a:cubicBezTo>
                  <a:cubicBezTo>
                    <a:pt x="0" y="2704"/>
                    <a:pt x="2334" y="358"/>
                    <a:pt x="1858" y="25"/>
                  </a:cubicBezTo>
                  <a:cubicBezTo>
                    <a:pt x="1834" y="9"/>
                    <a:pt x="1808" y="1"/>
                    <a:pt x="17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0" name="Google Shape;1800;p35"/>
            <p:cNvSpPr/>
            <p:nvPr/>
          </p:nvSpPr>
          <p:spPr>
            <a:xfrm>
              <a:off x="3879925" y="2267950"/>
              <a:ext cx="71175" cy="54525"/>
            </a:xfrm>
            <a:custGeom>
              <a:avLst/>
              <a:gdLst/>
              <a:ahLst/>
              <a:cxnLst/>
              <a:rect l="l" t="t" r="r" b="b"/>
              <a:pathLst>
                <a:path w="2847" h="2181" extrusionOk="0">
                  <a:moveTo>
                    <a:pt x="2337" y="0"/>
                  </a:moveTo>
                  <a:cubicBezTo>
                    <a:pt x="1765" y="0"/>
                    <a:pt x="1" y="2180"/>
                    <a:pt x="1" y="2180"/>
                  </a:cubicBezTo>
                  <a:cubicBezTo>
                    <a:pt x="1" y="2180"/>
                    <a:pt x="2847" y="477"/>
                    <a:pt x="2454" y="49"/>
                  </a:cubicBezTo>
                  <a:cubicBezTo>
                    <a:pt x="2424" y="16"/>
                    <a:pt x="2385" y="0"/>
                    <a:pt x="23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1" name="Google Shape;1801;p35"/>
            <p:cNvSpPr/>
            <p:nvPr/>
          </p:nvSpPr>
          <p:spPr>
            <a:xfrm>
              <a:off x="3882925" y="2314100"/>
              <a:ext cx="82750" cy="23250"/>
            </a:xfrm>
            <a:custGeom>
              <a:avLst/>
              <a:gdLst/>
              <a:ahLst/>
              <a:cxnLst/>
              <a:rect l="l" t="t" r="r" b="b"/>
              <a:pathLst>
                <a:path w="3310" h="930" extrusionOk="0">
                  <a:moveTo>
                    <a:pt x="2880" y="1"/>
                  </a:moveTo>
                  <a:cubicBezTo>
                    <a:pt x="2096" y="1"/>
                    <a:pt x="0" y="929"/>
                    <a:pt x="0" y="929"/>
                  </a:cubicBezTo>
                  <a:cubicBezTo>
                    <a:pt x="0" y="929"/>
                    <a:pt x="3310" y="703"/>
                    <a:pt x="3167" y="132"/>
                  </a:cubicBezTo>
                  <a:cubicBezTo>
                    <a:pt x="3145" y="39"/>
                    <a:pt x="3040" y="1"/>
                    <a:pt x="28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2" name="Google Shape;1802;p35"/>
            <p:cNvSpPr/>
            <p:nvPr/>
          </p:nvSpPr>
          <p:spPr>
            <a:xfrm>
              <a:off x="3882925" y="2356625"/>
              <a:ext cx="81800" cy="12950"/>
            </a:xfrm>
            <a:custGeom>
              <a:avLst/>
              <a:gdLst/>
              <a:ahLst/>
              <a:cxnLst/>
              <a:rect l="l" t="t" r="r" b="b"/>
              <a:pathLst>
                <a:path w="3272" h="518" extrusionOk="0">
                  <a:moveTo>
                    <a:pt x="2148" y="0"/>
                  </a:moveTo>
                  <a:cubicBezTo>
                    <a:pt x="1203" y="0"/>
                    <a:pt x="0" y="157"/>
                    <a:pt x="0" y="157"/>
                  </a:cubicBezTo>
                  <a:cubicBezTo>
                    <a:pt x="0" y="157"/>
                    <a:pt x="1627" y="517"/>
                    <a:pt x="2583" y="517"/>
                  </a:cubicBezTo>
                  <a:cubicBezTo>
                    <a:pt x="2973" y="517"/>
                    <a:pt x="3252" y="457"/>
                    <a:pt x="3262" y="288"/>
                  </a:cubicBezTo>
                  <a:cubicBezTo>
                    <a:pt x="3272" y="67"/>
                    <a:pt x="2765" y="0"/>
                    <a:pt x="214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3" name="Google Shape;1803;p35"/>
            <p:cNvSpPr/>
            <p:nvPr/>
          </p:nvSpPr>
          <p:spPr>
            <a:xfrm>
              <a:off x="3669500" y="2251350"/>
              <a:ext cx="308100" cy="278175"/>
            </a:xfrm>
            <a:custGeom>
              <a:avLst/>
              <a:gdLst/>
              <a:ahLst/>
              <a:cxnLst/>
              <a:rect l="l" t="t" r="r" b="b"/>
              <a:pathLst>
                <a:path w="12324" h="11127" extrusionOk="0">
                  <a:moveTo>
                    <a:pt x="5949" y="1"/>
                  </a:moveTo>
                  <a:cubicBezTo>
                    <a:pt x="5271" y="1"/>
                    <a:pt x="3129" y="261"/>
                    <a:pt x="2679" y="3487"/>
                  </a:cubicBezTo>
                  <a:cubicBezTo>
                    <a:pt x="2679" y="3487"/>
                    <a:pt x="2632" y="5547"/>
                    <a:pt x="1798" y="5987"/>
                  </a:cubicBezTo>
                  <a:cubicBezTo>
                    <a:pt x="965" y="6428"/>
                    <a:pt x="0" y="9250"/>
                    <a:pt x="1881" y="10488"/>
                  </a:cubicBezTo>
                  <a:cubicBezTo>
                    <a:pt x="2631" y="10979"/>
                    <a:pt x="3613" y="11127"/>
                    <a:pt x="4521" y="11127"/>
                  </a:cubicBezTo>
                  <a:cubicBezTo>
                    <a:pt x="5704" y="11127"/>
                    <a:pt x="6762" y="10877"/>
                    <a:pt x="7025" y="10809"/>
                  </a:cubicBezTo>
                  <a:cubicBezTo>
                    <a:pt x="7235" y="10831"/>
                    <a:pt x="7435" y="10841"/>
                    <a:pt x="7625" y="10841"/>
                  </a:cubicBezTo>
                  <a:cubicBezTo>
                    <a:pt x="10024" y="10841"/>
                    <a:pt x="10811" y="9226"/>
                    <a:pt x="10811" y="9226"/>
                  </a:cubicBezTo>
                  <a:cubicBezTo>
                    <a:pt x="12323" y="6487"/>
                    <a:pt x="9823" y="5321"/>
                    <a:pt x="9585" y="4868"/>
                  </a:cubicBezTo>
                  <a:cubicBezTo>
                    <a:pt x="9347" y="4404"/>
                    <a:pt x="9370" y="2737"/>
                    <a:pt x="9370" y="2737"/>
                  </a:cubicBezTo>
                  <a:cubicBezTo>
                    <a:pt x="8693" y="532"/>
                    <a:pt x="7390" y="183"/>
                    <a:pt x="6650" y="183"/>
                  </a:cubicBezTo>
                  <a:cubicBezTo>
                    <a:pt x="6428" y="183"/>
                    <a:pt x="6256" y="215"/>
                    <a:pt x="6168" y="237"/>
                  </a:cubicBezTo>
                  <a:cubicBezTo>
                    <a:pt x="6157" y="92"/>
                    <a:pt x="6156" y="9"/>
                    <a:pt x="6156" y="9"/>
                  </a:cubicBezTo>
                  <a:cubicBezTo>
                    <a:pt x="6156" y="9"/>
                    <a:pt x="6156" y="10"/>
                    <a:pt x="6156" y="10"/>
                  </a:cubicBezTo>
                  <a:cubicBezTo>
                    <a:pt x="6156" y="10"/>
                    <a:pt x="6080" y="1"/>
                    <a:pt x="594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4" name="Google Shape;1804;p35"/>
            <p:cNvSpPr/>
            <p:nvPr/>
          </p:nvSpPr>
          <p:spPr>
            <a:xfrm>
              <a:off x="3741525" y="2394775"/>
              <a:ext cx="180400" cy="134550"/>
            </a:xfrm>
            <a:custGeom>
              <a:avLst/>
              <a:gdLst/>
              <a:ahLst/>
              <a:cxnLst/>
              <a:rect l="l" t="t" r="r" b="b"/>
              <a:pathLst>
                <a:path w="7216" h="5382" extrusionOk="0">
                  <a:moveTo>
                    <a:pt x="5275" y="0"/>
                  </a:moveTo>
                  <a:cubicBezTo>
                    <a:pt x="4042" y="175"/>
                    <a:pt x="2818" y="438"/>
                    <a:pt x="1564" y="438"/>
                  </a:cubicBezTo>
                  <a:cubicBezTo>
                    <a:pt x="1365" y="438"/>
                    <a:pt x="1166" y="432"/>
                    <a:pt x="965" y="417"/>
                  </a:cubicBezTo>
                  <a:cubicBezTo>
                    <a:pt x="905" y="822"/>
                    <a:pt x="822" y="1227"/>
                    <a:pt x="727" y="1608"/>
                  </a:cubicBezTo>
                  <a:cubicBezTo>
                    <a:pt x="417" y="2834"/>
                    <a:pt x="1" y="4025"/>
                    <a:pt x="1108" y="4989"/>
                  </a:cubicBezTo>
                  <a:cubicBezTo>
                    <a:pt x="1286" y="5156"/>
                    <a:pt x="1489" y="5287"/>
                    <a:pt x="1715" y="5382"/>
                  </a:cubicBezTo>
                  <a:cubicBezTo>
                    <a:pt x="2858" y="5358"/>
                    <a:pt x="3870" y="5120"/>
                    <a:pt x="4120" y="5060"/>
                  </a:cubicBezTo>
                  <a:cubicBezTo>
                    <a:pt x="4346" y="5082"/>
                    <a:pt x="4557" y="5092"/>
                    <a:pt x="4756" y="5092"/>
                  </a:cubicBezTo>
                  <a:cubicBezTo>
                    <a:pt x="5115" y="5092"/>
                    <a:pt x="5432" y="5058"/>
                    <a:pt x="5716" y="4989"/>
                  </a:cubicBezTo>
                  <a:cubicBezTo>
                    <a:pt x="5942" y="4846"/>
                    <a:pt x="6144" y="4679"/>
                    <a:pt x="6299" y="4465"/>
                  </a:cubicBezTo>
                  <a:cubicBezTo>
                    <a:pt x="7216" y="3274"/>
                    <a:pt x="6168" y="2001"/>
                    <a:pt x="5644" y="917"/>
                  </a:cubicBezTo>
                  <a:cubicBezTo>
                    <a:pt x="5513" y="631"/>
                    <a:pt x="5394" y="322"/>
                    <a:pt x="527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5" name="Google Shape;1805;p35"/>
            <p:cNvSpPr/>
            <p:nvPr/>
          </p:nvSpPr>
          <p:spPr>
            <a:xfrm>
              <a:off x="3680625" y="2337900"/>
              <a:ext cx="61575" cy="135575"/>
            </a:xfrm>
            <a:custGeom>
              <a:avLst/>
              <a:gdLst/>
              <a:ahLst/>
              <a:cxnLst/>
              <a:rect l="l" t="t" r="r" b="b"/>
              <a:pathLst>
                <a:path w="2463" h="5423" extrusionOk="0">
                  <a:moveTo>
                    <a:pt x="2348" y="0"/>
                  </a:moveTo>
                  <a:cubicBezTo>
                    <a:pt x="2313" y="0"/>
                    <a:pt x="2279" y="19"/>
                    <a:pt x="2270" y="61"/>
                  </a:cubicBezTo>
                  <a:cubicBezTo>
                    <a:pt x="2151" y="1001"/>
                    <a:pt x="1734" y="1799"/>
                    <a:pt x="1044" y="2442"/>
                  </a:cubicBezTo>
                  <a:cubicBezTo>
                    <a:pt x="591" y="2847"/>
                    <a:pt x="127" y="3216"/>
                    <a:pt x="67" y="3871"/>
                  </a:cubicBezTo>
                  <a:cubicBezTo>
                    <a:pt x="1" y="4802"/>
                    <a:pt x="716" y="5423"/>
                    <a:pt x="1528" y="5423"/>
                  </a:cubicBezTo>
                  <a:cubicBezTo>
                    <a:pt x="1733" y="5423"/>
                    <a:pt x="1945" y="5383"/>
                    <a:pt x="2151" y="5299"/>
                  </a:cubicBezTo>
                  <a:cubicBezTo>
                    <a:pt x="2246" y="5257"/>
                    <a:pt x="2219" y="5113"/>
                    <a:pt x="2130" y="5113"/>
                  </a:cubicBezTo>
                  <a:cubicBezTo>
                    <a:pt x="2118" y="5113"/>
                    <a:pt x="2105" y="5115"/>
                    <a:pt x="2091" y="5121"/>
                  </a:cubicBezTo>
                  <a:cubicBezTo>
                    <a:pt x="1913" y="5194"/>
                    <a:pt x="1726" y="5229"/>
                    <a:pt x="1543" y="5229"/>
                  </a:cubicBezTo>
                  <a:cubicBezTo>
                    <a:pt x="860" y="5229"/>
                    <a:pt x="227" y="4745"/>
                    <a:pt x="246" y="3966"/>
                  </a:cubicBezTo>
                  <a:cubicBezTo>
                    <a:pt x="270" y="3168"/>
                    <a:pt x="948" y="2811"/>
                    <a:pt x="1425" y="2323"/>
                  </a:cubicBezTo>
                  <a:cubicBezTo>
                    <a:pt x="2020" y="1716"/>
                    <a:pt x="2353" y="942"/>
                    <a:pt x="2448" y="108"/>
                  </a:cubicBezTo>
                  <a:cubicBezTo>
                    <a:pt x="2463" y="43"/>
                    <a:pt x="2403" y="0"/>
                    <a:pt x="234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6" name="Google Shape;1806;p35"/>
            <p:cNvSpPr/>
            <p:nvPr/>
          </p:nvSpPr>
          <p:spPr>
            <a:xfrm>
              <a:off x="3899200" y="2368475"/>
              <a:ext cx="74525" cy="105850"/>
            </a:xfrm>
            <a:custGeom>
              <a:avLst/>
              <a:gdLst/>
              <a:ahLst/>
              <a:cxnLst/>
              <a:rect l="l" t="t" r="r" b="b"/>
              <a:pathLst>
                <a:path w="2981" h="4234" extrusionOk="0">
                  <a:moveTo>
                    <a:pt x="133" y="1"/>
                  </a:moveTo>
                  <a:cubicBezTo>
                    <a:pt x="58" y="1"/>
                    <a:pt x="1" y="68"/>
                    <a:pt x="52" y="135"/>
                  </a:cubicBezTo>
                  <a:cubicBezTo>
                    <a:pt x="492" y="731"/>
                    <a:pt x="1195" y="755"/>
                    <a:pt x="1778" y="1148"/>
                  </a:cubicBezTo>
                  <a:cubicBezTo>
                    <a:pt x="2373" y="1529"/>
                    <a:pt x="2754" y="2183"/>
                    <a:pt x="2576" y="2922"/>
                  </a:cubicBezTo>
                  <a:cubicBezTo>
                    <a:pt x="2397" y="3612"/>
                    <a:pt x="1790" y="3850"/>
                    <a:pt x="1171" y="4053"/>
                  </a:cubicBezTo>
                  <a:cubicBezTo>
                    <a:pt x="1059" y="4075"/>
                    <a:pt x="1104" y="4233"/>
                    <a:pt x="1209" y="4233"/>
                  </a:cubicBezTo>
                  <a:cubicBezTo>
                    <a:pt x="1216" y="4233"/>
                    <a:pt x="1223" y="4233"/>
                    <a:pt x="1230" y="4231"/>
                  </a:cubicBezTo>
                  <a:cubicBezTo>
                    <a:pt x="2099" y="3957"/>
                    <a:pt x="2980" y="3434"/>
                    <a:pt x="2826" y="2386"/>
                  </a:cubicBezTo>
                  <a:cubicBezTo>
                    <a:pt x="2754" y="1886"/>
                    <a:pt x="2492" y="1457"/>
                    <a:pt x="2123" y="1148"/>
                  </a:cubicBezTo>
                  <a:cubicBezTo>
                    <a:pt x="1540" y="671"/>
                    <a:pt x="683" y="671"/>
                    <a:pt x="230" y="40"/>
                  </a:cubicBezTo>
                  <a:cubicBezTo>
                    <a:pt x="199" y="12"/>
                    <a:pt x="164" y="1"/>
                    <a:pt x="1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7" name="Google Shape;1807;p35"/>
            <p:cNvSpPr/>
            <p:nvPr/>
          </p:nvSpPr>
          <p:spPr>
            <a:xfrm>
              <a:off x="3528700" y="2472750"/>
              <a:ext cx="538200" cy="918300"/>
            </a:xfrm>
            <a:custGeom>
              <a:avLst/>
              <a:gdLst/>
              <a:ahLst/>
              <a:cxnLst/>
              <a:rect l="l" t="t" r="r" b="b"/>
              <a:pathLst>
                <a:path w="21528" h="36732" extrusionOk="0">
                  <a:moveTo>
                    <a:pt x="13848" y="1"/>
                  </a:moveTo>
                  <a:lnTo>
                    <a:pt x="10192" y="179"/>
                  </a:lnTo>
                  <a:lnTo>
                    <a:pt x="6597" y="1108"/>
                  </a:lnTo>
                  <a:cubicBezTo>
                    <a:pt x="6597" y="1108"/>
                    <a:pt x="7811" y="6930"/>
                    <a:pt x="7847" y="7883"/>
                  </a:cubicBezTo>
                  <a:cubicBezTo>
                    <a:pt x="7871" y="8847"/>
                    <a:pt x="7156" y="12276"/>
                    <a:pt x="6680" y="13455"/>
                  </a:cubicBezTo>
                  <a:cubicBezTo>
                    <a:pt x="6204" y="14622"/>
                    <a:pt x="1513" y="29111"/>
                    <a:pt x="1120" y="30457"/>
                  </a:cubicBezTo>
                  <a:cubicBezTo>
                    <a:pt x="715" y="31826"/>
                    <a:pt x="1" y="35053"/>
                    <a:pt x="1" y="35053"/>
                  </a:cubicBezTo>
                  <a:cubicBezTo>
                    <a:pt x="1" y="35053"/>
                    <a:pt x="18" y="35052"/>
                    <a:pt x="53" y="35052"/>
                  </a:cubicBezTo>
                  <a:cubicBezTo>
                    <a:pt x="543" y="35052"/>
                    <a:pt x="4452" y="35094"/>
                    <a:pt x="9692" y="36362"/>
                  </a:cubicBezTo>
                  <a:cubicBezTo>
                    <a:pt x="10769" y="36625"/>
                    <a:pt x="11868" y="36731"/>
                    <a:pt x="12942" y="36731"/>
                  </a:cubicBezTo>
                  <a:cubicBezTo>
                    <a:pt x="17462" y="36731"/>
                    <a:pt x="21527" y="34850"/>
                    <a:pt x="21527" y="34850"/>
                  </a:cubicBezTo>
                  <a:cubicBezTo>
                    <a:pt x="21527" y="34850"/>
                    <a:pt x="16907" y="13526"/>
                    <a:pt x="16646" y="11990"/>
                  </a:cubicBezTo>
                  <a:lnTo>
                    <a:pt x="16312" y="8466"/>
                  </a:lnTo>
                  <a:lnTo>
                    <a:pt x="17491" y="715"/>
                  </a:lnTo>
                  <a:lnTo>
                    <a:pt x="1384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8" name="Google Shape;1808;p35"/>
            <p:cNvSpPr/>
            <p:nvPr/>
          </p:nvSpPr>
          <p:spPr>
            <a:xfrm>
              <a:off x="3528400" y="3211250"/>
              <a:ext cx="496225" cy="180000"/>
            </a:xfrm>
            <a:custGeom>
              <a:avLst/>
              <a:gdLst/>
              <a:ahLst/>
              <a:cxnLst/>
              <a:rect l="l" t="t" r="r" b="b"/>
              <a:pathLst>
                <a:path w="19849" h="7200" extrusionOk="0">
                  <a:moveTo>
                    <a:pt x="1394" y="0"/>
                  </a:moveTo>
                  <a:cubicBezTo>
                    <a:pt x="1251" y="441"/>
                    <a:pt x="1156" y="774"/>
                    <a:pt x="1120" y="917"/>
                  </a:cubicBezTo>
                  <a:cubicBezTo>
                    <a:pt x="715" y="2286"/>
                    <a:pt x="1" y="5525"/>
                    <a:pt x="1" y="5525"/>
                  </a:cubicBezTo>
                  <a:cubicBezTo>
                    <a:pt x="1" y="5525"/>
                    <a:pt x="27" y="5524"/>
                    <a:pt x="78" y="5524"/>
                  </a:cubicBezTo>
                  <a:cubicBezTo>
                    <a:pt x="662" y="5524"/>
                    <a:pt x="4522" y="5575"/>
                    <a:pt x="9692" y="6834"/>
                  </a:cubicBezTo>
                  <a:cubicBezTo>
                    <a:pt x="10761" y="7094"/>
                    <a:pt x="11853" y="7199"/>
                    <a:pt x="12919" y="7199"/>
                  </a:cubicBezTo>
                  <a:cubicBezTo>
                    <a:pt x="15665" y="7199"/>
                    <a:pt x="18245" y="6502"/>
                    <a:pt x="19848" y="5953"/>
                  </a:cubicBezTo>
                  <a:lnTo>
                    <a:pt x="19848" y="5953"/>
                  </a:lnTo>
                  <a:cubicBezTo>
                    <a:pt x="17979" y="6271"/>
                    <a:pt x="16162" y="6559"/>
                    <a:pt x="14298" y="6559"/>
                  </a:cubicBezTo>
                  <a:cubicBezTo>
                    <a:pt x="13787" y="6559"/>
                    <a:pt x="13272" y="6538"/>
                    <a:pt x="12752" y="6489"/>
                  </a:cubicBezTo>
                  <a:cubicBezTo>
                    <a:pt x="10609" y="6275"/>
                    <a:pt x="8454" y="5775"/>
                    <a:pt x="6513" y="4786"/>
                  </a:cubicBezTo>
                  <a:cubicBezTo>
                    <a:pt x="4335" y="3691"/>
                    <a:pt x="2584" y="2024"/>
                    <a:pt x="139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9" name="Google Shape;1809;p35"/>
            <p:cNvSpPr/>
            <p:nvPr/>
          </p:nvSpPr>
          <p:spPr>
            <a:xfrm>
              <a:off x="3672775" y="2500150"/>
              <a:ext cx="340525" cy="598000"/>
            </a:xfrm>
            <a:custGeom>
              <a:avLst/>
              <a:gdLst/>
              <a:ahLst/>
              <a:cxnLst/>
              <a:rect l="l" t="t" r="r" b="b"/>
              <a:pathLst>
                <a:path w="13621" h="23920" extrusionOk="0">
                  <a:moveTo>
                    <a:pt x="881" y="0"/>
                  </a:moveTo>
                  <a:lnTo>
                    <a:pt x="822" y="12"/>
                  </a:lnTo>
                  <a:cubicBezTo>
                    <a:pt x="822" y="12"/>
                    <a:pt x="2036" y="5834"/>
                    <a:pt x="2072" y="6787"/>
                  </a:cubicBezTo>
                  <a:cubicBezTo>
                    <a:pt x="2096" y="7751"/>
                    <a:pt x="1381" y="11180"/>
                    <a:pt x="905" y="12359"/>
                  </a:cubicBezTo>
                  <a:cubicBezTo>
                    <a:pt x="786" y="12621"/>
                    <a:pt x="465" y="13597"/>
                    <a:pt x="0" y="14990"/>
                  </a:cubicBezTo>
                  <a:cubicBezTo>
                    <a:pt x="3751" y="18991"/>
                    <a:pt x="8418" y="22146"/>
                    <a:pt x="13621" y="23920"/>
                  </a:cubicBezTo>
                  <a:cubicBezTo>
                    <a:pt x="13002" y="21074"/>
                    <a:pt x="12371" y="18098"/>
                    <a:pt x="11859" y="15692"/>
                  </a:cubicBezTo>
                  <a:cubicBezTo>
                    <a:pt x="10073" y="14109"/>
                    <a:pt x="8418" y="12323"/>
                    <a:pt x="6918" y="10478"/>
                  </a:cubicBezTo>
                  <a:cubicBezTo>
                    <a:pt x="4346" y="7311"/>
                    <a:pt x="2370" y="3774"/>
                    <a:pt x="88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0" name="Google Shape;1810;p35"/>
            <p:cNvSpPr/>
            <p:nvPr/>
          </p:nvSpPr>
          <p:spPr>
            <a:xfrm>
              <a:off x="3750450" y="2257550"/>
              <a:ext cx="147975" cy="134575"/>
            </a:xfrm>
            <a:custGeom>
              <a:avLst/>
              <a:gdLst/>
              <a:ahLst/>
              <a:cxnLst/>
              <a:rect l="l" t="t" r="r" b="b"/>
              <a:pathLst>
                <a:path w="5919" h="5383" extrusionOk="0">
                  <a:moveTo>
                    <a:pt x="2958" y="1"/>
                  </a:moveTo>
                  <a:cubicBezTo>
                    <a:pt x="2269" y="1"/>
                    <a:pt x="1578" y="262"/>
                    <a:pt x="1049" y="786"/>
                  </a:cubicBezTo>
                  <a:cubicBezTo>
                    <a:pt x="1" y="1834"/>
                    <a:pt x="1" y="3549"/>
                    <a:pt x="1049" y="4596"/>
                  </a:cubicBezTo>
                  <a:cubicBezTo>
                    <a:pt x="1578" y="5120"/>
                    <a:pt x="2269" y="5382"/>
                    <a:pt x="2958" y="5382"/>
                  </a:cubicBezTo>
                  <a:cubicBezTo>
                    <a:pt x="3647" y="5382"/>
                    <a:pt x="4335" y="5120"/>
                    <a:pt x="4859" y="4596"/>
                  </a:cubicBezTo>
                  <a:cubicBezTo>
                    <a:pt x="5918" y="3549"/>
                    <a:pt x="5918" y="1834"/>
                    <a:pt x="4859" y="786"/>
                  </a:cubicBezTo>
                  <a:cubicBezTo>
                    <a:pt x="4335" y="262"/>
                    <a:pt x="3647" y="1"/>
                    <a:pt x="2958" y="1"/>
                  </a:cubicBezTo>
                  <a:close/>
                </a:path>
              </a:pathLst>
            </a:custGeom>
            <a:solidFill>
              <a:srgbClr val="FEC5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1" name="Google Shape;1811;p35"/>
            <p:cNvSpPr/>
            <p:nvPr/>
          </p:nvSpPr>
          <p:spPr>
            <a:xfrm>
              <a:off x="3817425" y="2340275"/>
              <a:ext cx="14625" cy="7925"/>
            </a:xfrm>
            <a:custGeom>
              <a:avLst/>
              <a:gdLst/>
              <a:ahLst/>
              <a:cxnLst/>
              <a:rect l="l" t="t" r="r" b="b"/>
              <a:pathLst>
                <a:path w="585" h="317" extrusionOk="0">
                  <a:moveTo>
                    <a:pt x="296" y="0"/>
                  </a:moveTo>
                  <a:cubicBezTo>
                    <a:pt x="176" y="0"/>
                    <a:pt x="1" y="263"/>
                    <a:pt x="1" y="263"/>
                  </a:cubicBezTo>
                  <a:cubicBezTo>
                    <a:pt x="13" y="303"/>
                    <a:pt x="81" y="316"/>
                    <a:pt x="168" y="316"/>
                  </a:cubicBezTo>
                  <a:cubicBezTo>
                    <a:pt x="341" y="316"/>
                    <a:pt x="584" y="263"/>
                    <a:pt x="584" y="263"/>
                  </a:cubicBezTo>
                  <a:cubicBezTo>
                    <a:pt x="584" y="263"/>
                    <a:pt x="429" y="25"/>
                    <a:pt x="310" y="1"/>
                  </a:cubicBezTo>
                  <a:cubicBezTo>
                    <a:pt x="305" y="0"/>
                    <a:pt x="301" y="0"/>
                    <a:pt x="296" y="0"/>
                  </a:cubicBezTo>
                  <a:close/>
                </a:path>
              </a:pathLst>
            </a:custGeom>
            <a:solidFill>
              <a:srgbClr val="FEC5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2" name="Google Shape;1812;p35"/>
            <p:cNvSpPr/>
            <p:nvPr/>
          </p:nvSpPr>
          <p:spPr>
            <a:xfrm>
              <a:off x="3818325" y="2317375"/>
              <a:ext cx="1800" cy="26825"/>
            </a:xfrm>
            <a:custGeom>
              <a:avLst/>
              <a:gdLst/>
              <a:ahLst/>
              <a:cxnLst/>
              <a:rect l="l" t="t" r="r" b="b"/>
              <a:pathLst>
                <a:path w="72" h="1073" extrusionOk="0">
                  <a:moveTo>
                    <a:pt x="12" y="1"/>
                  </a:moveTo>
                  <a:cubicBezTo>
                    <a:pt x="12" y="179"/>
                    <a:pt x="0" y="358"/>
                    <a:pt x="0" y="536"/>
                  </a:cubicBezTo>
                  <a:cubicBezTo>
                    <a:pt x="0" y="715"/>
                    <a:pt x="0" y="894"/>
                    <a:pt x="12" y="1072"/>
                  </a:cubicBezTo>
                  <a:cubicBezTo>
                    <a:pt x="60" y="894"/>
                    <a:pt x="72" y="715"/>
                    <a:pt x="72" y="536"/>
                  </a:cubicBezTo>
                  <a:cubicBezTo>
                    <a:pt x="72" y="453"/>
                    <a:pt x="72" y="358"/>
                    <a:pt x="48" y="275"/>
                  </a:cubicBezTo>
                  <a:cubicBezTo>
                    <a:pt x="48" y="179"/>
                    <a:pt x="36" y="96"/>
                    <a:pt x="1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3" name="Google Shape;1813;p35"/>
            <p:cNvSpPr/>
            <p:nvPr/>
          </p:nvSpPr>
          <p:spPr>
            <a:xfrm>
              <a:off x="3826350" y="2314400"/>
              <a:ext cx="4200" cy="29500"/>
            </a:xfrm>
            <a:custGeom>
              <a:avLst/>
              <a:gdLst/>
              <a:ahLst/>
              <a:cxnLst/>
              <a:rect l="l" t="t" r="r" b="b"/>
              <a:pathLst>
                <a:path w="168" h="1180" extrusionOk="0">
                  <a:moveTo>
                    <a:pt x="48" y="1"/>
                  </a:moveTo>
                  <a:cubicBezTo>
                    <a:pt x="1" y="96"/>
                    <a:pt x="1" y="203"/>
                    <a:pt x="1" y="298"/>
                  </a:cubicBezTo>
                  <a:cubicBezTo>
                    <a:pt x="1" y="405"/>
                    <a:pt x="13" y="501"/>
                    <a:pt x="37" y="596"/>
                  </a:cubicBezTo>
                  <a:cubicBezTo>
                    <a:pt x="60" y="786"/>
                    <a:pt x="108" y="989"/>
                    <a:pt x="168" y="1179"/>
                  </a:cubicBezTo>
                  <a:cubicBezTo>
                    <a:pt x="168" y="989"/>
                    <a:pt x="132" y="798"/>
                    <a:pt x="108" y="596"/>
                  </a:cubicBezTo>
                  <a:lnTo>
                    <a:pt x="60" y="298"/>
                  </a:lnTo>
                  <a:cubicBezTo>
                    <a:pt x="60" y="263"/>
                    <a:pt x="48" y="203"/>
                    <a:pt x="48" y="155"/>
                  </a:cubicBezTo>
                  <a:cubicBezTo>
                    <a:pt x="25" y="108"/>
                    <a:pt x="25" y="48"/>
                    <a:pt x="4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4" name="Google Shape;1814;p35"/>
            <p:cNvSpPr/>
            <p:nvPr/>
          </p:nvSpPr>
          <p:spPr>
            <a:xfrm>
              <a:off x="3776050" y="2328700"/>
              <a:ext cx="26825" cy="8950"/>
            </a:xfrm>
            <a:custGeom>
              <a:avLst/>
              <a:gdLst/>
              <a:ahLst/>
              <a:cxnLst/>
              <a:rect l="l" t="t" r="r" b="b"/>
              <a:pathLst>
                <a:path w="1073" h="358" extrusionOk="0">
                  <a:moveTo>
                    <a:pt x="1072" y="0"/>
                  </a:moveTo>
                  <a:lnTo>
                    <a:pt x="1072" y="0"/>
                  </a:lnTo>
                  <a:cubicBezTo>
                    <a:pt x="1037" y="12"/>
                    <a:pt x="989" y="48"/>
                    <a:pt x="941" y="72"/>
                  </a:cubicBezTo>
                  <a:cubicBezTo>
                    <a:pt x="894" y="83"/>
                    <a:pt x="858" y="119"/>
                    <a:pt x="810" y="131"/>
                  </a:cubicBezTo>
                  <a:cubicBezTo>
                    <a:pt x="739" y="179"/>
                    <a:pt x="644" y="191"/>
                    <a:pt x="560" y="191"/>
                  </a:cubicBezTo>
                  <a:cubicBezTo>
                    <a:pt x="382" y="191"/>
                    <a:pt x="203" y="119"/>
                    <a:pt x="1" y="24"/>
                  </a:cubicBezTo>
                  <a:lnTo>
                    <a:pt x="1" y="24"/>
                  </a:lnTo>
                  <a:cubicBezTo>
                    <a:pt x="60" y="119"/>
                    <a:pt x="144" y="191"/>
                    <a:pt x="263" y="262"/>
                  </a:cubicBezTo>
                  <a:cubicBezTo>
                    <a:pt x="346" y="322"/>
                    <a:pt x="453" y="357"/>
                    <a:pt x="572" y="357"/>
                  </a:cubicBezTo>
                  <a:cubicBezTo>
                    <a:pt x="679" y="357"/>
                    <a:pt x="798" y="322"/>
                    <a:pt x="882" y="250"/>
                  </a:cubicBezTo>
                  <a:cubicBezTo>
                    <a:pt x="977" y="179"/>
                    <a:pt x="1037" y="83"/>
                    <a:pt x="107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5" name="Google Shape;1815;p35"/>
            <p:cNvSpPr/>
            <p:nvPr/>
          </p:nvSpPr>
          <p:spPr>
            <a:xfrm>
              <a:off x="3844525" y="2326300"/>
              <a:ext cx="26800" cy="8975"/>
            </a:xfrm>
            <a:custGeom>
              <a:avLst/>
              <a:gdLst/>
              <a:ahLst/>
              <a:cxnLst/>
              <a:rect l="l" t="t" r="r" b="b"/>
              <a:pathLst>
                <a:path w="1072" h="359" extrusionOk="0">
                  <a:moveTo>
                    <a:pt x="1072" y="1"/>
                  </a:moveTo>
                  <a:cubicBezTo>
                    <a:pt x="1036" y="25"/>
                    <a:pt x="988" y="48"/>
                    <a:pt x="941" y="84"/>
                  </a:cubicBezTo>
                  <a:cubicBezTo>
                    <a:pt x="893" y="96"/>
                    <a:pt x="857" y="120"/>
                    <a:pt x="810" y="144"/>
                  </a:cubicBezTo>
                  <a:cubicBezTo>
                    <a:pt x="738" y="179"/>
                    <a:pt x="643" y="203"/>
                    <a:pt x="560" y="203"/>
                  </a:cubicBezTo>
                  <a:cubicBezTo>
                    <a:pt x="381" y="203"/>
                    <a:pt x="191" y="120"/>
                    <a:pt x="0" y="37"/>
                  </a:cubicBezTo>
                  <a:lnTo>
                    <a:pt x="0" y="37"/>
                  </a:lnTo>
                  <a:cubicBezTo>
                    <a:pt x="60" y="120"/>
                    <a:pt x="143" y="203"/>
                    <a:pt x="262" y="275"/>
                  </a:cubicBezTo>
                  <a:cubicBezTo>
                    <a:pt x="345" y="334"/>
                    <a:pt x="453" y="358"/>
                    <a:pt x="572" y="358"/>
                  </a:cubicBezTo>
                  <a:cubicBezTo>
                    <a:pt x="679" y="358"/>
                    <a:pt x="798" y="334"/>
                    <a:pt x="881" y="263"/>
                  </a:cubicBezTo>
                  <a:cubicBezTo>
                    <a:pt x="976" y="179"/>
                    <a:pt x="1036" y="96"/>
                    <a:pt x="107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6" name="Google Shape;1816;p35"/>
            <p:cNvSpPr/>
            <p:nvPr/>
          </p:nvSpPr>
          <p:spPr>
            <a:xfrm>
              <a:off x="3766525" y="2293875"/>
              <a:ext cx="42000" cy="21450"/>
            </a:xfrm>
            <a:custGeom>
              <a:avLst/>
              <a:gdLst/>
              <a:ahLst/>
              <a:cxnLst/>
              <a:rect l="l" t="t" r="r" b="b"/>
              <a:pathLst>
                <a:path w="1680" h="858" extrusionOk="0">
                  <a:moveTo>
                    <a:pt x="1504" y="0"/>
                  </a:moveTo>
                  <a:cubicBezTo>
                    <a:pt x="1209" y="0"/>
                    <a:pt x="347" y="290"/>
                    <a:pt x="132" y="464"/>
                  </a:cubicBezTo>
                  <a:cubicBezTo>
                    <a:pt x="132" y="464"/>
                    <a:pt x="1" y="643"/>
                    <a:pt x="179" y="857"/>
                  </a:cubicBezTo>
                  <a:cubicBezTo>
                    <a:pt x="179" y="857"/>
                    <a:pt x="703" y="453"/>
                    <a:pt x="1632" y="441"/>
                  </a:cubicBezTo>
                  <a:cubicBezTo>
                    <a:pt x="1632" y="441"/>
                    <a:pt x="1679" y="155"/>
                    <a:pt x="1596" y="24"/>
                  </a:cubicBezTo>
                  <a:cubicBezTo>
                    <a:pt x="1583" y="8"/>
                    <a:pt x="1551" y="0"/>
                    <a:pt x="150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7" name="Google Shape;1817;p35"/>
            <p:cNvSpPr/>
            <p:nvPr/>
          </p:nvSpPr>
          <p:spPr>
            <a:xfrm>
              <a:off x="3835575" y="2290975"/>
              <a:ext cx="43050" cy="18975"/>
            </a:xfrm>
            <a:custGeom>
              <a:avLst/>
              <a:gdLst/>
              <a:ahLst/>
              <a:cxnLst/>
              <a:rect l="l" t="t" r="r" b="b"/>
              <a:pathLst>
                <a:path w="1722" h="759" extrusionOk="0">
                  <a:moveTo>
                    <a:pt x="204" y="0"/>
                  </a:moveTo>
                  <a:cubicBezTo>
                    <a:pt x="140" y="0"/>
                    <a:pt x="97" y="10"/>
                    <a:pt x="84" y="33"/>
                  </a:cubicBezTo>
                  <a:cubicBezTo>
                    <a:pt x="1" y="164"/>
                    <a:pt x="60" y="449"/>
                    <a:pt x="60" y="449"/>
                  </a:cubicBezTo>
                  <a:cubicBezTo>
                    <a:pt x="119" y="446"/>
                    <a:pt x="177" y="445"/>
                    <a:pt x="232" y="445"/>
                  </a:cubicBezTo>
                  <a:cubicBezTo>
                    <a:pt x="1067" y="445"/>
                    <a:pt x="1549" y="759"/>
                    <a:pt x="1549" y="759"/>
                  </a:cubicBezTo>
                  <a:cubicBezTo>
                    <a:pt x="1722" y="563"/>
                    <a:pt x="1593" y="389"/>
                    <a:pt x="1574" y="389"/>
                  </a:cubicBezTo>
                  <a:cubicBezTo>
                    <a:pt x="1573" y="389"/>
                    <a:pt x="1573" y="390"/>
                    <a:pt x="1573" y="390"/>
                  </a:cubicBezTo>
                  <a:cubicBezTo>
                    <a:pt x="1336" y="232"/>
                    <a:pt x="518" y="0"/>
                    <a:pt x="20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8" name="Google Shape;1818;p35"/>
            <p:cNvSpPr/>
            <p:nvPr/>
          </p:nvSpPr>
          <p:spPr>
            <a:xfrm>
              <a:off x="3811175" y="2364700"/>
              <a:ext cx="29500" cy="7775"/>
            </a:xfrm>
            <a:custGeom>
              <a:avLst/>
              <a:gdLst/>
              <a:ahLst/>
              <a:cxnLst/>
              <a:rect l="l" t="t" r="r" b="b"/>
              <a:pathLst>
                <a:path w="1180" h="311" extrusionOk="0">
                  <a:moveTo>
                    <a:pt x="1179" y="1"/>
                  </a:moveTo>
                  <a:cubicBezTo>
                    <a:pt x="1072" y="36"/>
                    <a:pt x="977" y="72"/>
                    <a:pt x="882" y="108"/>
                  </a:cubicBezTo>
                  <a:cubicBezTo>
                    <a:pt x="786" y="132"/>
                    <a:pt x="679" y="156"/>
                    <a:pt x="596" y="156"/>
                  </a:cubicBezTo>
                  <a:cubicBezTo>
                    <a:pt x="576" y="157"/>
                    <a:pt x="557" y="157"/>
                    <a:pt x="537" y="157"/>
                  </a:cubicBezTo>
                  <a:cubicBezTo>
                    <a:pt x="364" y="157"/>
                    <a:pt x="182" y="112"/>
                    <a:pt x="1" y="48"/>
                  </a:cubicBezTo>
                  <a:lnTo>
                    <a:pt x="1" y="48"/>
                  </a:lnTo>
                  <a:cubicBezTo>
                    <a:pt x="60" y="132"/>
                    <a:pt x="167" y="191"/>
                    <a:pt x="263" y="251"/>
                  </a:cubicBezTo>
                  <a:cubicBezTo>
                    <a:pt x="370" y="298"/>
                    <a:pt x="477" y="310"/>
                    <a:pt x="596" y="310"/>
                  </a:cubicBezTo>
                  <a:cubicBezTo>
                    <a:pt x="715" y="310"/>
                    <a:pt x="810" y="286"/>
                    <a:pt x="917" y="227"/>
                  </a:cubicBezTo>
                  <a:cubicBezTo>
                    <a:pt x="1025" y="167"/>
                    <a:pt x="1120" y="96"/>
                    <a:pt x="117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9" name="Google Shape;1819;p35"/>
            <p:cNvSpPr/>
            <p:nvPr/>
          </p:nvSpPr>
          <p:spPr>
            <a:xfrm>
              <a:off x="3783500" y="2352300"/>
              <a:ext cx="42300" cy="13975"/>
            </a:xfrm>
            <a:custGeom>
              <a:avLst/>
              <a:gdLst/>
              <a:ahLst/>
              <a:cxnLst/>
              <a:rect l="l" t="t" r="r" b="b"/>
              <a:pathLst>
                <a:path w="1692" h="559" extrusionOk="0">
                  <a:moveTo>
                    <a:pt x="1384" y="1"/>
                  </a:moveTo>
                  <a:cubicBezTo>
                    <a:pt x="1294" y="1"/>
                    <a:pt x="1167" y="21"/>
                    <a:pt x="989" y="80"/>
                  </a:cubicBezTo>
                  <a:cubicBezTo>
                    <a:pt x="453" y="259"/>
                    <a:pt x="0" y="306"/>
                    <a:pt x="0" y="306"/>
                  </a:cubicBezTo>
                  <a:cubicBezTo>
                    <a:pt x="0" y="306"/>
                    <a:pt x="159" y="558"/>
                    <a:pt x="543" y="558"/>
                  </a:cubicBezTo>
                  <a:cubicBezTo>
                    <a:pt x="653" y="558"/>
                    <a:pt x="781" y="538"/>
                    <a:pt x="929" y="485"/>
                  </a:cubicBezTo>
                  <a:cubicBezTo>
                    <a:pt x="1321" y="345"/>
                    <a:pt x="1516" y="316"/>
                    <a:pt x="1609" y="316"/>
                  </a:cubicBezTo>
                  <a:cubicBezTo>
                    <a:pt x="1675" y="316"/>
                    <a:pt x="1691" y="330"/>
                    <a:pt x="1691" y="330"/>
                  </a:cubicBezTo>
                  <a:cubicBezTo>
                    <a:pt x="1691" y="330"/>
                    <a:pt x="1643" y="92"/>
                    <a:pt x="1596" y="80"/>
                  </a:cubicBezTo>
                  <a:cubicBezTo>
                    <a:pt x="1596" y="80"/>
                    <a:pt x="1564" y="1"/>
                    <a:pt x="138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0" name="Google Shape;1820;p35"/>
            <p:cNvSpPr/>
            <p:nvPr/>
          </p:nvSpPr>
          <p:spPr>
            <a:xfrm>
              <a:off x="3826050" y="2352125"/>
              <a:ext cx="41700" cy="12750"/>
            </a:xfrm>
            <a:custGeom>
              <a:avLst/>
              <a:gdLst/>
              <a:ahLst/>
              <a:cxnLst/>
              <a:rect l="l" t="t" r="r" b="b"/>
              <a:pathLst>
                <a:path w="1668" h="510" extrusionOk="0">
                  <a:moveTo>
                    <a:pt x="313" y="0"/>
                  </a:moveTo>
                  <a:cubicBezTo>
                    <a:pt x="113" y="0"/>
                    <a:pt x="84" y="87"/>
                    <a:pt x="84" y="87"/>
                  </a:cubicBezTo>
                  <a:cubicBezTo>
                    <a:pt x="25" y="99"/>
                    <a:pt x="1" y="361"/>
                    <a:pt x="1" y="361"/>
                  </a:cubicBezTo>
                  <a:cubicBezTo>
                    <a:pt x="1" y="361"/>
                    <a:pt x="19" y="337"/>
                    <a:pt x="123" y="337"/>
                  </a:cubicBezTo>
                  <a:cubicBezTo>
                    <a:pt x="227" y="337"/>
                    <a:pt x="418" y="361"/>
                    <a:pt x="763" y="456"/>
                  </a:cubicBezTo>
                  <a:cubicBezTo>
                    <a:pt x="890" y="494"/>
                    <a:pt x="1001" y="509"/>
                    <a:pt x="1097" y="509"/>
                  </a:cubicBezTo>
                  <a:cubicBezTo>
                    <a:pt x="1518" y="509"/>
                    <a:pt x="1668" y="218"/>
                    <a:pt x="1668" y="218"/>
                  </a:cubicBezTo>
                  <a:cubicBezTo>
                    <a:pt x="1668" y="218"/>
                    <a:pt x="1239" y="206"/>
                    <a:pt x="680" y="63"/>
                  </a:cubicBezTo>
                  <a:cubicBezTo>
                    <a:pt x="518" y="16"/>
                    <a:pt x="399" y="0"/>
                    <a:pt x="3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1" name="Google Shape;1821;p35"/>
            <p:cNvSpPr/>
            <p:nvPr/>
          </p:nvSpPr>
          <p:spPr>
            <a:xfrm>
              <a:off x="3741225" y="2322450"/>
              <a:ext cx="15200" cy="29775"/>
            </a:xfrm>
            <a:custGeom>
              <a:avLst/>
              <a:gdLst/>
              <a:ahLst/>
              <a:cxnLst/>
              <a:rect l="l" t="t" r="r" b="b"/>
              <a:pathLst>
                <a:path w="608" h="1191" extrusionOk="0">
                  <a:moveTo>
                    <a:pt x="344" y="0"/>
                  </a:moveTo>
                  <a:cubicBezTo>
                    <a:pt x="263" y="0"/>
                    <a:pt x="182" y="23"/>
                    <a:pt x="132" y="95"/>
                  </a:cubicBezTo>
                  <a:cubicBezTo>
                    <a:pt x="1" y="298"/>
                    <a:pt x="72" y="1107"/>
                    <a:pt x="536" y="1191"/>
                  </a:cubicBezTo>
                  <a:lnTo>
                    <a:pt x="608" y="60"/>
                  </a:lnTo>
                  <a:cubicBezTo>
                    <a:pt x="608" y="60"/>
                    <a:pt x="476" y="0"/>
                    <a:pt x="344" y="0"/>
                  </a:cubicBezTo>
                  <a:close/>
                </a:path>
              </a:pathLst>
            </a:custGeom>
            <a:solidFill>
              <a:srgbClr val="FEC5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2" name="Google Shape;1822;p35"/>
            <p:cNvSpPr/>
            <p:nvPr/>
          </p:nvSpPr>
          <p:spPr>
            <a:xfrm>
              <a:off x="3744500" y="2327800"/>
              <a:ext cx="9850" cy="19075"/>
            </a:xfrm>
            <a:custGeom>
              <a:avLst/>
              <a:gdLst/>
              <a:ahLst/>
              <a:cxnLst/>
              <a:rect l="l" t="t" r="r" b="b"/>
              <a:pathLst>
                <a:path w="394" h="763" extrusionOk="0">
                  <a:moveTo>
                    <a:pt x="225" y="0"/>
                  </a:moveTo>
                  <a:cubicBezTo>
                    <a:pt x="174" y="0"/>
                    <a:pt x="123" y="14"/>
                    <a:pt x="96" y="60"/>
                  </a:cubicBezTo>
                  <a:cubicBezTo>
                    <a:pt x="1" y="179"/>
                    <a:pt x="48" y="715"/>
                    <a:pt x="346" y="762"/>
                  </a:cubicBezTo>
                  <a:lnTo>
                    <a:pt x="394" y="36"/>
                  </a:lnTo>
                  <a:cubicBezTo>
                    <a:pt x="394" y="36"/>
                    <a:pt x="308" y="0"/>
                    <a:pt x="225" y="0"/>
                  </a:cubicBezTo>
                  <a:close/>
                </a:path>
              </a:pathLst>
            </a:custGeom>
            <a:solidFill>
              <a:srgbClr val="FEC5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3" name="Google Shape;1823;p35"/>
            <p:cNvSpPr/>
            <p:nvPr/>
          </p:nvSpPr>
          <p:spPr>
            <a:xfrm>
              <a:off x="3887375" y="2319725"/>
              <a:ext cx="15200" cy="29225"/>
            </a:xfrm>
            <a:custGeom>
              <a:avLst/>
              <a:gdLst/>
              <a:ahLst/>
              <a:cxnLst/>
              <a:rect l="l" t="t" r="r" b="b"/>
              <a:pathLst>
                <a:path w="608" h="1169" extrusionOk="0">
                  <a:moveTo>
                    <a:pt x="243" y="1"/>
                  </a:moveTo>
                  <a:cubicBezTo>
                    <a:pt x="119" y="1"/>
                    <a:pt x="1" y="50"/>
                    <a:pt x="1" y="50"/>
                  </a:cubicBezTo>
                  <a:lnTo>
                    <a:pt x="60" y="1169"/>
                  </a:lnTo>
                  <a:cubicBezTo>
                    <a:pt x="525" y="1121"/>
                    <a:pt x="608" y="300"/>
                    <a:pt x="477" y="109"/>
                  </a:cubicBezTo>
                  <a:cubicBezTo>
                    <a:pt x="423" y="25"/>
                    <a:pt x="331" y="1"/>
                    <a:pt x="243" y="1"/>
                  </a:cubicBezTo>
                  <a:close/>
                </a:path>
              </a:pathLst>
            </a:custGeom>
            <a:solidFill>
              <a:srgbClr val="FEC5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4" name="Google Shape;1824;p35"/>
            <p:cNvSpPr/>
            <p:nvPr/>
          </p:nvSpPr>
          <p:spPr>
            <a:xfrm>
              <a:off x="3887075" y="2325525"/>
              <a:ext cx="10450" cy="20750"/>
            </a:xfrm>
            <a:custGeom>
              <a:avLst/>
              <a:gdLst/>
              <a:ahLst/>
              <a:cxnLst/>
              <a:rect l="l" t="t" r="r" b="b"/>
              <a:pathLst>
                <a:path w="418" h="830" extrusionOk="0">
                  <a:moveTo>
                    <a:pt x="161" y="1"/>
                  </a:moveTo>
                  <a:cubicBezTo>
                    <a:pt x="78" y="1"/>
                    <a:pt x="1" y="32"/>
                    <a:pt x="1" y="32"/>
                  </a:cubicBezTo>
                  <a:lnTo>
                    <a:pt x="25" y="830"/>
                  </a:lnTo>
                  <a:cubicBezTo>
                    <a:pt x="358" y="782"/>
                    <a:pt x="417" y="210"/>
                    <a:pt x="322" y="79"/>
                  </a:cubicBezTo>
                  <a:cubicBezTo>
                    <a:pt x="286" y="18"/>
                    <a:pt x="222" y="1"/>
                    <a:pt x="161" y="1"/>
                  </a:cubicBezTo>
                  <a:close/>
                </a:path>
              </a:pathLst>
            </a:custGeom>
            <a:solidFill>
              <a:srgbClr val="FEC5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5" name="Google Shape;1825;p35"/>
            <p:cNvSpPr/>
            <p:nvPr/>
          </p:nvSpPr>
          <p:spPr>
            <a:xfrm>
              <a:off x="3783500" y="2419175"/>
              <a:ext cx="91400" cy="107175"/>
            </a:xfrm>
            <a:custGeom>
              <a:avLst/>
              <a:gdLst/>
              <a:ahLst/>
              <a:cxnLst/>
              <a:rect l="l" t="t" r="r" b="b"/>
              <a:pathLst>
                <a:path w="3656" h="4287" extrusionOk="0">
                  <a:moveTo>
                    <a:pt x="3513" y="1"/>
                  </a:moveTo>
                  <a:lnTo>
                    <a:pt x="48" y="60"/>
                  </a:lnTo>
                  <a:lnTo>
                    <a:pt x="0" y="2334"/>
                  </a:lnTo>
                  <a:cubicBezTo>
                    <a:pt x="0" y="2334"/>
                    <a:pt x="774" y="3596"/>
                    <a:pt x="2013" y="4287"/>
                  </a:cubicBezTo>
                  <a:cubicBezTo>
                    <a:pt x="2013" y="4287"/>
                    <a:pt x="3513" y="2679"/>
                    <a:pt x="3656" y="2156"/>
                  </a:cubicBezTo>
                  <a:lnTo>
                    <a:pt x="3513" y="1"/>
                  </a:lnTo>
                  <a:close/>
                </a:path>
              </a:pathLst>
            </a:custGeom>
            <a:solidFill>
              <a:srgbClr val="FEC5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6" name="Google Shape;1826;p35"/>
            <p:cNvSpPr/>
            <p:nvPr/>
          </p:nvSpPr>
          <p:spPr>
            <a:xfrm>
              <a:off x="3784100" y="2419175"/>
              <a:ext cx="88425" cy="68775"/>
            </a:xfrm>
            <a:custGeom>
              <a:avLst/>
              <a:gdLst/>
              <a:ahLst/>
              <a:cxnLst/>
              <a:rect l="l" t="t" r="r" b="b"/>
              <a:pathLst>
                <a:path w="3537" h="2751" extrusionOk="0">
                  <a:moveTo>
                    <a:pt x="3477" y="1"/>
                  </a:moveTo>
                  <a:lnTo>
                    <a:pt x="12" y="60"/>
                  </a:lnTo>
                  <a:lnTo>
                    <a:pt x="0" y="905"/>
                  </a:lnTo>
                  <a:cubicBezTo>
                    <a:pt x="476" y="1608"/>
                    <a:pt x="1072" y="2215"/>
                    <a:pt x="1727" y="2751"/>
                  </a:cubicBezTo>
                  <a:cubicBezTo>
                    <a:pt x="2441" y="2156"/>
                    <a:pt x="3048" y="1560"/>
                    <a:pt x="3536" y="846"/>
                  </a:cubicBezTo>
                  <a:lnTo>
                    <a:pt x="3477" y="1"/>
                  </a:lnTo>
                  <a:close/>
                </a:path>
              </a:pathLst>
            </a:custGeom>
            <a:solidFill>
              <a:srgbClr val="FEC5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7" name="Google Shape;1827;p35"/>
            <p:cNvSpPr/>
            <p:nvPr/>
          </p:nvSpPr>
          <p:spPr>
            <a:xfrm>
              <a:off x="3816400" y="2251600"/>
              <a:ext cx="86175" cy="82025"/>
            </a:xfrm>
            <a:custGeom>
              <a:avLst/>
              <a:gdLst/>
              <a:ahLst/>
              <a:cxnLst/>
              <a:rect l="l" t="t" r="r" b="b"/>
              <a:pathLst>
                <a:path w="3447" h="3281" extrusionOk="0">
                  <a:moveTo>
                    <a:pt x="279" y="0"/>
                  </a:moveTo>
                  <a:cubicBezTo>
                    <a:pt x="269" y="0"/>
                    <a:pt x="0" y="292"/>
                    <a:pt x="316" y="596"/>
                  </a:cubicBezTo>
                  <a:cubicBezTo>
                    <a:pt x="316" y="596"/>
                    <a:pt x="697" y="870"/>
                    <a:pt x="1280" y="893"/>
                  </a:cubicBezTo>
                  <a:cubicBezTo>
                    <a:pt x="1863" y="941"/>
                    <a:pt x="2113" y="1191"/>
                    <a:pt x="2304" y="1441"/>
                  </a:cubicBezTo>
                  <a:cubicBezTo>
                    <a:pt x="2494" y="1679"/>
                    <a:pt x="2732" y="2691"/>
                    <a:pt x="2732" y="2989"/>
                  </a:cubicBezTo>
                  <a:cubicBezTo>
                    <a:pt x="2732" y="3170"/>
                    <a:pt x="2768" y="3280"/>
                    <a:pt x="2825" y="3280"/>
                  </a:cubicBezTo>
                  <a:cubicBezTo>
                    <a:pt x="2862" y="3280"/>
                    <a:pt x="2907" y="3234"/>
                    <a:pt x="2959" y="3132"/>
                  </a:cubicBezTo>
                  <a:cubicBezTo>
                    <a:pt x="3054" y="2924"/>
                    <a:pt x="3111" y="2704"/>
                    <a:pt x="3250" y="2704"/>
                  </a:cubicBezTo>
                  <a:cubicBezTo>
                    <a:pt x="3302" y="2704"/>
                    <a:pt x="3365" y="2735"/>
                    <a:pt x="3447" y="2810"/>
                  </a:cubicBezTo>
                  <a:cubicBezTo>
                    <a:pt x="3447" y="2810"/>
                    <a:pt x="3102" y="12"/>
                    <a:pt x="280" y="0"/>
                  </a:cubicBezTo>
                  <a:cubicBezTo>
                    <a:pt x="280" y="0"/>
                    <a:pt x="280" y="0"/>
                    <a:pt x="27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8" name="Google Shape;1828;p35"/>
            <p:cNvSpPr/>
            <p:nvPr/>
          </p:nvSpPr>
          <p:spPr>
            <a:xfrm>
              <a:off x="3751350" y="2251875"/>
              <a:ext cx="79550" cy="78025"/>
            </a:xfrm>
            <a:custGeom>
              <a:avLst/>
              <a:gdLst/>
              <a:ahLst/>
              <a:cxnLst/>
              <a:rect l="l" t="t" r="r" b="b"/>
              <a:pathLst>
                <a:path w="3182" h="3121" extrusionOk="0">
                  <a:moveTo>
                    <a:pt x="2883" y="0"/>
                  </a:moveTo>
                  <a:cubicBezTo>
                    <a:pt x="2882" y="0"/>
                    <a:pt x="2882" y="0"/>
                    <a:pt x="2882" y="1"/>
                  </a:cubicBezTo>
                  <a:cubicBezTo>
                    <a:pt x="0" y="466"/>
                    <a:pt x="36" y="2644"/>
                    <a:pt x="12" y="2799"/>
                  </a:cubicBezTo>
                  <a:cubicBezTo>
                    <a:pt x="0" y="2966"/>
                    <a:pt x="358" y="3121"/>
                    <a:pt x="358" y="3121"/>
                  </a:cubicBezTo>
                  <a:cubicBezTo>
                    <a:pt x="242" y="2172"/>
                    <a:pt x="1261" y="831"/>
                    <a:pt x="1854" y="831"/>
                  </a:cubicBezTo>
                  <a:cubicBezTo>
                    <a:pt x="1872" y="831"/>
                    <a:pt x="1889" y="832"/>
                    <a:pt x="1905" y="835"/>
                  </a:cubicBezTo>
                  <a:cubicBezTo>
                    <a:pt x="1975" y="846"/>
                    <a:pt x="2042" y="851"/>
                    <a:pt x="2107" y="851"/>
                  </a:cubicBezTo>
                  <a:cubicBezTo>
                    <a:pt x="2577" y="851"/>
                    <a:pt x="2918" y="585"/>
                    <a:pt x="2918" y="585"/>
                  </a:cubicBezTo>
                  <a:cubicBezTo>
                    <a:pt x="3182" y="309"/>
                    <a:pt x="2903" y="0"/>
                    <a:pt x="28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9" name="Google Shape;1829;p35"/>
            <p:cNvSpPr/>
            <p:nvPr/>
          </p:nvSpPr>
          <p:spPr>
            <a:xfrm>
              <a:off x="3396250" y="2504000"/>
              <a:ext cx="345300" cy="272675"/>
            </a:xfrm>
            <a:custGeom>
              <a:avLst/>
              <a:gdLst/>
              <a:ahLst/>
              <a:cxnLst/>
              <a:rect l="l" t="t" r="r" b="b"/>
              <a:pathLst>
                <a:path w="13812" h="10907" extrusionOk="0">
                  <a:moveTo>
                    <a:pt x="11883" y="1"/>
                  </a:moveTo>
                  <a:cubicBezTo>
                    <a:pt x="11883" y="1"/>
                    <a:pt x="11109" y="346"/>
                    <a:pt x="9954" y="989"/>
                  </a:cubicBezTo>
                  <a:cubicBezTo>
                    <a:pt x="8811" y="1632"/>
                    <a:pt x="1227" y="3644"/>
                    <a:pt x="608" y="3716"/>
                  </a:cubicBezTo>
                  <a:cubicBezTo>
                    <a:pt x="0" y="3787"/>
                    <a:pt x="1679" y="8061"/>
                    <a:pt x="1381" y="10907"/>
                  </a:cubicBezTo>
                  <a:cubicBezTo>
                    <a:pt x="1381" y="10907"/>
                    <a:pt x="6537" y="8907"/>
                    <a:pt x="7251" y="8609"/>
                  </a:cubicBezTo>
                  <a:cubicBezTo>
                    <a:pt x="7966" y="8311"/>
                    <a:pt x="12907" y="6728"/>
                    <a:pt x="13800" y="5371"/>
                  </a:cubicBezTo>
                  <a:cubicBezTo>
                    <a:pt x="13812" y="5371"/>
                    <a:pt x="13288" y="13"/>
                    <a:pt x="118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0" name="Google Shape;1830;p35"/>
            <p:cNvSpPr/>
            <p:nvPr/>
          </p:nvSpPr>
          <p:spPr>
            <a:xfrm>
              <a:off x="3523650" y="2533175"/>
              <a:ext cx="217600" cy="207800"/>
            </a:xfrm>
            <a:custGeom>
              <a:avLst/>
              <a:gdLst/>
              <a:ahLst/>
              <a:cxnLst/>
              <a:rect l="l" t="t" r="r" b="b"/>
              <a:pathLst>
                <a:path w="8704" h="8312" extrusionOk="0">
                  <a:moveTo>
                    <a:pt x="7811" y="1"/>
                  </a:moveTo>
                  <a:cubicBezTo>
                    <a:pt x="5453" y="3037"/>
                    <a:pt x="3048" y="6037"/>
                    <a:pt x="0" y="8311"/>
                  </a:cubicBezTo>
                  <a:cubicBezTo>
                    <a:pt x="1012" y="7918"/>
                    <a:pt x="1881" y="7561"/>
                    <a:pt x="2155" y="7466"/>
                  </a:cubicBezTo>
                  <a:cubicBezTo>
                    <a:pt x="2870" y="7168"/>
                    <a:pt x="7811" y="5573"/>
                    <a:pt x="8704" y="4215"/>
                  </a:cubicBezTo>
                  <a:cubicBezTo>
                    <a:pt x="8704" y="4215"/>
                    <a:pt x="8454" y="1584"/>
                    <a:pt x="781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1" name="Google Shape;1831;p35"/>
            <p:cNvSpPr/>
            <p:nvPr/>
          </p:nvSpPr>
          <p:spPr>
            <a:xfrm>
              <a:off x="3913575" y="2486150"/>
              <a:ext cx="342250" cy="232200"/>
            </a:xfrm>
            <a:custGeom>
              <a:avLst/>
              <a:gdLst/>
              <a:ahLst/>
              <a:cxnLst/>
              <a:rect l="l" t="t" r="r" b="b"/>
              <a:pathLst>
                <a:path w="13690" h="9288" extrusionOk="0">
                  <a:moveTo>
                    <a:pt x="1382" y="0"/>
                  </a:moveTo>
                  <a:cubicBezTo>
                    <a:pt x="0" y="203"/>
                    <a:pt x="239" y="5596"/>
                    <a:pt x="262" y="5596"/>
                  </a:cubicBezTo>
                  <a:cubicBezTo>
                    <a:pt x="1346" y="6811"/>
                    <a:pt x="6465" y="7680"/>
                    <a:pt x="7216" y="7871"/>
                  </a:cubicBezTo>
                  <a:cubicBezTo>
                    <a:pt x="7954" y="8061"/>
                    <a:pt x="13347" y="9287"/>
                    <a:pt x="13347" y="9287"/>
                  </a:cubicBezTo>
                  <a:cubicBezTo>
                    <a:pt x="12634" y="6529"/>
                    <a:pt x="13690" y="2060"/>
                    <a:pt x="13076" y="2060"/>
                  </a:cubicBezTo>
                  <a:cubicBezTo>
                    <a:pt x="13075" y="2060"/>
                    <a:pt x="13074" y="2060"/>
                    <a:pt x="13073" y="2060"/>
                  </a:cubicBezTo>
                  <a:cubicBezTo>
                    <a:pt x="13065" y="2061"/>
                    <a:pt x="13056" y="2061"/>
                    <a:pt x="13046" y="2061"/>
                  </a:cubicBezTo>
                  <a:cubicBezTo>
                    <a:pt x="12263" y="2061"/>
                    <a:pt x="4640" y="1185"/>
                    <a:pt x="3429" y="715"/>
                  </a:cubicBezTo>
                  <a:cubicBezTo>
                    <a:pt x="2203" y="239"/>
                    <a:pt x="1382" y="0"/>
                    <a:pt x="138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2" name="Google Shape;1832;p35"/>
            <p:cNvSpPr/>
            <p:nvPr/>
          </p:nvSpPr>
          <p:spPr>
            <a:xfrm>
              <a:off x="3946325" y="2582300"/>
              <a:ext cx="167600" cy="105375"/>
            </a:xfrm>
            <a:custGeom>
              <a:avLst/>
              <a:gdLst/>
              <a:ahLst/>
              <a:cxnLst/>
              <a:rect l="l" t="t" r="r" b="b"/>
              <a:pathLst>
                <a:path w="6704" h="4215" extrusionOk="0">
                  <a:moveTo>
                    <a:pt x="238" y="0"/>
                  </a:moveTo>
                  <a:cubicBezTo>
                    <a:pt x="214" y="822"/>
                    <a:pt x="83" y="1631"/>
                    <a:pt x="0" y="2429"/>
                  </a:cubicBezTo>
                  <a:cubicBezTo>
                    <a:pt x="1881" y="3274"/>
                    <a:pt x="5275" y="3870"/>
                    <a:pt x="5894" y="4025"/>
                  </a:cubicBezTo>
                  <a:cubicBezTo>
                    <a:pt x="6025" y="4048"/>
                    <a:pt x="6322" y="4132"/>
                    <a:pt x="6703" y="4215"/>
                  </a:cubicBezTo>
                  <a:cubicBezTo>
                    <a:pt x="4322" y="3155"/>
                    <a:pt x="2215" y="1667"/>
                    <a:pt x="2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3" name="Google Shape;1833;p35"/>
            <p:cNvSpPr/>
            <p:nvPr/>
          </p:nvSpPr>
          <p:spPr>
            <a:xfrm>
              <a:off x="3677225" y="2471150"/>
              <a:ext cx="381025" cy="624925"/>
            </a:xfrm>
            <a:custGeom>
              <a:avLst/>
              <a:gdLst/>
              <a:ahLst/>
              <a:cxnLst/>
              <a:rect l="l" t="t" r="r" b="b"/>
              <a:pathLst>
                <a:path w="15241" h="24997" extrusionOk="0">
                  <a:moveTo>
                    <a:pt x="2861" y="0"/>
                  </a:moveTo>
                  <a:cubicBezTo>
                    <a:pt x="2488" y="0"/>
                    <a:pt x="2272" y="203"/>
                    <a:pt x="2275" y="207"/>
                  </a:cubicBezTo>
                  <a:lnTo>
                    <a:pt x="2275" y="207"/>
                  </a:lnTo>
                  <a:cubicBezTo>
                    <a:pt x="2196" y="174"/>
                    <a:pt x="2116" y="159"/>
                    <a:pt x="2038" y="159"/>
                  </a:cubicBezTo>
                  <a:cubicBezTo>
                    <a:pt x="1619" y="159"/>
                    <a:pt x="1239" y="565"/>
                    <a:pt x="1239" y="565"/>
                  </a:cubicBezTo>
                  <a:cubicBezTo>
                    <a:pt x="1176" y="541"/>
                    <a:pt x="1107" y="531"/>
                    <a:pt x="1037" y="531"/>
                  </a:cubicBezTo>
                  <a:cubicBezTo>
                    <a:pt x="605" y="531"/>
                    <a:pt x="106" y="934"/>
                    <a:pt x="310" y="1303"/>
                  </a:cubicBezTo>
                  <a:cubicBezTo>
                    <a:pt x="549" y="1743"/>
                    <a:pt x="1489" y="8649"/>
                    <a:pt x="1620" y="9637"/>
                  </a:cubicBezTo>
                  <a:cubicBezTo>
                    <a:pt x="1751" y="10637"/>
                    <a:pt x="1" y="15102"/>
                    <a:pt x="1" y="15102"/>
                  </a:cubicBezTo>
                  <a:cubicBezTo>
                    <a:pt x="6204" y="22020"/>
                    <a:pt x="14729" y="24996"/>
                    <a:pt x="14729" y="24996"/>
                  </a:cubicBezTo>
                  <a:cubicBezTo>
                    <a:pt x="15241" y="23318"/>
                    <a:pt x="13764" y="24032"/>
                    <a:pt x="14038" y="20091"/>
                  </a:cubicBezTo>
                  <a:cubicBezTo>
                    <a:pt x="14300" y="16150"/>
                    <a:pt x="12729" y="15459"/>
                    <a:pt x="12800" y="14305"/>
                  </a:cubicBezTo>
                  <a:cubicBezTo>
                    <a:pt x="12871" y="13138"/>
                    <a:pt x="12883" y="11578"/>
                    <a:pt x="11133" y="10423"/>
                  </a:cubicBezTo>
                  <a:cubicBezTo>
                    <a:pt x="9371" y="9256"/>
                    <a:pt x="3382" y="124"/>
                    <a:pt x="3382" y="124"/>
                  </a:cubicBezTo>
                  <a:cubicBezTo>
                    <a:pt x="3186" y="33"/>
                    <a:pt x="3011" y="0"/>
                    <a:pt x="286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4" name="Google Shape;1834;p35"/>
            <p:cNvSpPr/>
            <p:nvPr/>
          </p:nvSpPr>
          <p:spPr>
            <a:xfrm>
              <a:off x="3676925" y="2629325"/>
              <a:ext cx="378650" cy="467350"/>
            </a:xfrm>
            <a:custGeom>
              <a:avLst/>
              <a:gdLst/>
              <a:ahLst/>
              <a:cxnLst/>
              <a:rect l="l" t="t" r="r" b="b"/>
              <a:pathLst>
                <a:path w="15146" h="18694" extrusionOk="0">
                  <a:moveTo>
                    <a:pt x="1156" y="0"/>
                  </a:moveTo>
                  <a:lnTo>
                    <a:pt x="1156" y="0"/>
                  </a:lnTo>
                  <a:cubicBezTo>
                    <a:pt x="1382" y="1536"/>
                    <a:pt x="1573" y="2929"/>
                    <a:pt x="1620" y="3334"/>
                  </a:cubicBezTo>
                  <a:cubicBezTo>
                    <a:pt x="1751" y="4334"/>
                    <a:pt x="1" y="8799"/>
                    <a:pt x="1" y="8799"/>
                  </a:cubicBezTo>
                  <a:cubicBezTo>
                    <a:pt x="6204" y="15705"/>
                    <a:pt x="14729" y="18693"/>
                    <a:pt x="14729" y="18693"/>
                  </a:cubicBezTo>
                  <a:cubicBezTo>
                    <a:pt x="15146" y="17288"/>
                    <a:pt x="14205" y="17550"/>
                    <a:pt x="14015" y="15419"/>
                  </a:cubicBezTo>
                  <a:cubicBezTo>
                    <a:pt x="10562" y="13883"/>
                    <a:pt x="7573" y="11037"/>
                    <a:pt x="5502" y="8025"/>
                  </a:cubicBezTo>
                  <a:cubicBezTo>
                    <a:pt x="4061" y="5894"/>
                    <a:pt x="2763" y="3584"/>
                    <a:pt x="1692" y="1251"/>
                  </a:cubicBezTo>
                  <a:cubicBezTo>
                    <a:pt x="1501" y="834"/>
                    <a:pt x="1323" y="417"/>
                    <a:pt x="11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5" name="Google Shape;1835;p35"/>
            <p:cNvSpPr/>
            <p:nvPr/>
          </p:nvSpPr>
          <p:spPr>
            <a:xfrm>
              <a:off x="3741250" y="2317325"/>
              <a:ext cx="168475" cy="126850"/>
            </a:xfrm>
            <a:custGeom>
              <a:avLst/>
              <a:gdLst/>
              <a:ahLst/>
              <a:cxnLst/>
              <a:rect l="l" t="t" r="r" b="b"/>
              <a:pathLst>
                <a:path w="6739" h="5074" extrusionOk="0">
                  <a:moveTo>
                    <a:pt x="705" y="0"/>
                  </a:moveTo>
                  <a:cubicBezTo>
                    <a:pt x="658" y="0"/>
                    <a:pt x="559" y="455"/>
                    <a:pt x="559" y="455"/>
                  </a:cubicBezTo>
                  <a:cubicBezTo>
                    <a:pt x="0" y="4621"/>
                    <a:pt x="2068" y="5074"/>
                    <a:pt x="2992" y="5074"/>
                  </a:cubicBezTo>
                  <a:cubicBezTo>
                    <a:pt x="3248" y="5074"/>
                    <a:pt x="3417" y="5039"/>
                    <a:pt x="3417" y="5039"/>
                  </a:cubicBezTo>
                  <a:cubicBezTo>
                    <a:pt x="3559" y="5056"/>
                    <a:pt x="3694" y="5065"/>
                    <a:pt x="3822" y="5065"/>
                  </a:cubicBezTo>
                  <a:cubicBezTo>
                    <a:pt x="6738" y="5065"/>
                    <a:pt x="5938" y="701"/>
                    <a:pt x="5881" y="598"/>
                  </a:cubicBezTo>
                  <a:cubicBezTo>
                    <a:pt x="5858" y="574"/>
                    <a:pt x="5858" y="538"/>
                    <a:pt x="5858" y="515"/>
                  </a:cubicBezTo>
                  <a:cubicBezTo>
                    <a:pt x="5846" y="503"/>
                    <a:pt x="5834" y="503"/>
                    <a:pt x="5822" y="479"/>
                  </a:cubicBezTo>
                  <a:cubicBezTo>
                    <a:pt x="5203" y="2266"/>
                    <a:pt x="4530" y="2664"/>
                    <a:pt x="4070" y="2664"/>
                  </a:cubicBezTo>
                  <a:cubicBezTo>
                    <a:pt x="3752" y="2664"/>
                    <a:pt x="3536" y="2473"/>
                    <a:pt x="3512" y="2420"/>
                  </a:cubicBezTo>
                  <a:cubicBezTo>
                    <a:pt x="3486" y="2362"/>
                    <a:pt x="3416" y="2346"/>
                    <a:pt x="3346" y="2346"/>
                  </a:cubicBezTo>
                  <a:cubicBezTo>
                    <a:pt x="3256" y="2346"/>
                    <a:pt x="3167" y="2372"/>
                    <a:pt x="3167" y="2372"/>
                  </a:cubicBezTo>
                  <a:cubicBezTo>
                    <a:pt x="3160" y="2585"/>
                    <a:pt x="2987" y="2747"/>
                    <a:pt x="2682" y="2747"/>
                  </a:cubicBezTo>
                  <a:cubicBezTo>
                    <a:pt x="2476" y="2747"/>
                    <a:pt x="2210" y="2673"/>
                    <a:pt x="1893" y="2491"/>
                  </a:cubicBezTo>
                  <a:cubicBezTo>
                    <a:pt x="1083" y="2051"/>
                    <a:pt x="762" y="336"/>
                    <a:pt x="726" y="62"/>
                  </a:cubicBezTo>
                  <a:cubicBezTo>
                    <a:pt x="722" y="19"/>
                    <a:pt x="715" y="0"/>
                    <a:pt x="70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6" name="Google Shape;1836;p35"/>
            <p:cNvSpPr/>
            <p:nvPr/>
          </p:nvSpPr>
          <p:spPr>
            <a:xfrm>
              <a:off x="3749850" y="2353700"/>
              <a:ext cx="141725" cy="90150"/>
            </a:xfrm>
            <a:custGeom>
              <a:avLst/>
              <a:gdLst/>
              <a:ahLst/>
              <a:cxnLst/>
              <a:rect l="l" t="t" r="r" b="b"/>
              <a:pathLst>
                <a:path w="5669" h="3606" extrusionOk="0">
                  <a:moveTo>
                    <a:pt x="120" y="0"/>
                  </a:moveTo>
                  <a:cubicBezTo>
                    <a:pt x="1" y="3233"/>
                    <a:pt x="1804" y="3606"/>
                    <a:pt x="2644" y="3606"/>
                  </a:cubicBezTo>
                  <a:cubicBezTo>
                    <a:pt x="2896" y="3606"/>
                    <a:pt x="3061" y="3572"/>
                    <a:pt x="3061" y="3572"/>
                  </a:cubicBezTo>
                  <a:cubicBezTo>
                    <a:pt x="3202" y="3589"/>
                    <a:pt x="3336" y="3598"/>
                    <a:pt x="3462" y="3598"/>
                  </a:cubicBezTo>
                  <a:cubicBezTo>
                    <a:pt x="5262" y="3598"/>
                    <a:pt x="5657" y="1933"/>
                    <a:pt x="5668" y="631"/>
                  </a:cubicBezTo>
                  <a:lnTo>
                    <a:pt x="5668" y="631"/>
                  </a:lnTo>
                  <a:cubicBezTo>
                    <a:pt x="5248" y="1903"/>
                    <a:pt x="4344" y="2960"/>
                    <a:pt x="2910" y="2960"/>
                  </a:cubicBezTo>
                  <a:cubicBezTo>
                    <a:pt x="2801" y="2960"/>
                    <a:pt x="2688" y="2954"/>
                    <a:pt x="2573" y="2941"/>
                  </a:cubicBezTo>
                  <a:cubicBezTo>
                    <a:pt x="965" y="2774"/>
                    <a:pt x="299" y="1429"/>
                    <a:pt x="12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7" name="Google Shape;1837;p35"/>
            <p:cNvSpPr/>
            <p:nvPr/>
          </p:nvSpPr>
          <p:spPr>
            <a:xfrm>
              <a:off x="3712950" y="2498350"/>
              <a:ext cx="281025" cy="429850"/>
            </a:xfrm>
            <a:custGeom>
              <a:avLst/>
              <a:gdLst/>
              <a:ahLst/>
              <a:cxnLst/>
              <a:rect l="l" t="t" r="r" b="b"/>
              <a:pathLst>
                <a:path w="11241" h="17194" extrusionOk="0">
                  <a:moveTo>
                    <a:pt x="1" y="1"/>
                  </a:moveTo>
                  <a:lnTo>
                    <a:pt x="1" y="1"/>
                  </a:lnTo>
                  <a:cubicBezTo>
                    <a:pt x="286" y="1739"/>
                    <a:pt x="763" y="3442"/>
                    <a:pt x="1394" y="5025"/>
                  </a:cubicBezTo>
                  <a:cubicBezTo>
                    <a:pt x="1572" y="5442"/>
                    <a:pt x="1739" y="5847"/>
                    <a:pt x="1917" y="6251"/>
                  </a:cubicBezTo>
                  <a:lnTo>
                    <a:pt x="2501" y="7442"/>
                  </a:lnTo>
                  <a:lnTo>
                    <a:pt x="3144" y="8597"/>
                  </a:lnTo>
                  <a:lnTo>
                    <a:pt x="3834" y="9728"/>
                  </a:lnTo>
                  <a:lnTo>
                    <a:pt x="4596" y="10823"/>
                  </a:lnTo>
                  <a:lnTo>
                    <a:pt x="5406" y="11871"/>
                  </a:lnTo>
                  <a:lnTo>
                    <a:pt x="6251" y="12883"/>
                  </a:lnTo>
                  <a:cubicBezTo>
                    <a:pt x="6549" y="13217"/>
                    <a:pt x="6859" y="13538"/>
                    <a:pt x="7156" y="13859"/>
                  </a:cubicBezTo>
                  <a:cubicBezTo>
                    <a:pt x="8394" y="15110"/>
                    <a:pt x="9764" y="16241"/>
                    <a:pt x="11240" y="17193"/>
                  </a:cubicBezTo>
                  <a:cubicBezTo>
                    <a:pt x="9871" y="16086"/>
                    <a:pt x="8585" y="14895"/>
                    <a:pt x="7406" y="13621"/>
                  </a:cubicBezTo>
                  <a:cubicBezTo>
                    <a:pt x="7132" y="13288"/>
                    <a:pt x="6835" y="12967"/>
                    <a:pt x="6549" y="12633"/>
                  </a:cubicBezTo>
                  <a:lnTo>
                    <a:pt x="5727" y="11621"/>
                  </a:lnTo>
                  <a:lnTo>
                    <a:pt x="4954" y="10585"/>
                  </a:lnTo>
                  <a:lnTo>
                    <a:pt x="4227" y="9502"/>
                  </a:lnTo>
                  <a:lnTo>
                    <a:pt x="3525" y="8406"/>
                  </a:lnTo>
                  <a:lnTo>
                    <a:pt x="2882" y="7275"/>
                  </a:lnTo>
                  <a:lnTo>
                    <a:pt x="2287" y="6109"/>
                  </a:lnTo>
                  <a:cubicBezTo>
                    <a:pt x="2108" y="5728"/>
                    <a:pt x="1929" y="5323"/>
                    <a:pt x="1739" y="4942"/>
                  </a:cubicBezTo>
                  <a:cubicBezTo>
                    <a:pt x="1025" y="3346"/>
                    <a:pt x="465" y="1691"/>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8" name="Google Shape;1838;p35"/>
            <p:cNvSpPr/>
            <p:nvPr/>
          </p:nvSpPr>
          <p:spPr>
            <a:xfrm>
              <a:off x="3745400" y="2494175"/>
              <a:ext cx="247675" cy="348600"/>
            </a:xfrm>
            <a:custGeom>
              <a:avLst/>
              <a:gdLst/>
              <a:ahLst/>
              <a:cxnLst/>
              <a:rect l="l" t="t" r="r" b="b"/>
              <a:pathLst>
                <a:path w="9907" h="13944" extrusionOk="0">
                  <a:moveTo>
                    <a:pt x="0" y="1"/>
                  </a:moveTo>
                  <a:lnTo>
                    <a:pt x="0" y="1"/>
                  </a:lnTo>
                  <a:cubicBezTo>
                    <a:pt x="441" y="1370"/>
                    <a:pt x="1024" y="2716"/>
                    <a:pt x="1691" y="3978"/>
                  </a:cubicBezTo>
                  <a:cubicBezTo>
                    <a:pt x="1870" y="4287"/>
                    <a:pt x="2036" y="4621"/>
                    <a:pt x="2215" y="4930"/>
                  </a:cubicBezTo>
                  <a:lnTo>
                    <a:pt x="2763" y="5871"/>
                  </a:lnTo>
                  <a:lnTo>
                    <a:pt x="3346" y="6788"/>
                  </a:lnTo>
                  <a:lnTo>
                    <a:pt x="3953" y="7680"/>
                  </a:lnTo>
                  <a:lnTo>
                    <a:pt x="4596" y="8562"/>
                  </a:lnTo>
                  <a:lnTo>
                    <a:pt x="5263" y="9407"/>
                  </a:lnTo>
                  <a:lnTo>
                    <a:pt x="5965" y="10240"/>
                  </a:lnTo>
                  <a:cubicBezTo>
                    <a:pt x="6204" y="10514"/>
                    <a:pt x="6442" y="10776"/>
                    <a:pt x="6692" y="11050"/>
                  </a:cubicBezTo>
                  <a:cubicBezTo>
                    <a:pt x="7692" y="12086"/>
                    <a:pt x="8763" y="13074"/>
                    <a:pt x="9906" y="13943"/>
                  </a:cubicBezTo>
                  <a:cubicBezTo>
                    <a:pt x="8882" y="12931"/>
                    <a:pt x="7882" y="11895"/>
                    <a:pt x="6942" y="10812"/>
                  </a:cubicBezTo>
                  <a:cubicBezTo>
                    <a:pt x="6704" y="10538"/>
                    <a:pt x="6489" y="10252"/>
                    <a:pt x="6251" y="9990"/>
                  </a:cubicBezTo>
                  <a:lnTo>
                    <a:pt x="5572" y="9157"/>
                  </a:lnTo>
                  <a:lnTo>
                    <a:pt x="4918" y="8312"/>
                  </a:lnTo>
                  <a:lnTo>
                    <a:pt x="4299" y="7442"/>
                  </a:lnTo>
                  <a:lnTo>
                    <a:pt x="3691" y="6561"/>
                  </a:lnTo>
                  <a:lnTo>
                    <a:pt x="3096" y="5668"/>
                  </a:lnTo>
                  <a:lnTo>
                    <a:pt x="2524" y="4763"/>
                  </a:lnTo>
                  <a:cubicBezTo>
                    <a:pt x="2346" y="4454"/>
                    <a:pt x="2155" y="4156"/>
                    <a:pt x="1977" y="3847"/>
                  </a:cubicBezTo>
                  <a:cubicBezTo>
                    <a:pt x="1262" y="2597"/>
                    <a:pt x="608" y="1311"/>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9" name="Google Shape;1839;p35"/>
            <p:cNvSpPr/>
            <p:nvPr/>
          </p:nvSpPr>
          <p:spPr>
            <a:xfrm>
              <a:off x="3730800" y="2704325"/>
              <a:ext cx="97375" cy="148550"/>
            </a:xfrm>
            <a:custGeom>
              <a:avLst/>
              <a:gdLst/>
              <a:ahLst/>
              <a:cxnLst/>
              <a:rect l="l" t="t" r="r" b="b"/>
              <a:pathLst>
                <a:path w="3895" h="5942" extrusionOk="0">
                  <a:moveTo>
                    <a:pt x="1" y="1"/>
                  </a:moveTo>
                  <a:cubicBezTo>
                    <a:pt x="180" y="584"/>
                    <a:pt x="418" y="1132"/>
                    <a:pt x="680" y="1680"/>
                  </a:cubicBezTo>
                  <a:cubicBezTo>
                    <a:pt x="799" y="1953"/>
                    <a:pt x="953" y="2203"/>
                    <a:pt x="1096" y="2477"/>
                  </a:cubicBezTo>
                  <a:cubicBezTo>
                    <a:pt x="1263" y="2727"/>
                    <a:pt x="1418" y="2977"/>
                    <a:pt x="1573" y="3227"/>
                  </a:cubicBezTo>
                  <a:cubicBezTo>
                    <a:pt x="1906" y="3727"/>
                    <a:pt x="2263" y="4204"/>
                    <a:pt x="2644" y="4656"/>
                  </a:cubicBezTo>
                  <a:cubicBezTo>
                    <a:pt x="3037" y="5120"/>
                    <a:pt x="3442" y="5549"/>
                    <a:pt x="3894" y="5942"/>
                  </a:cubicBezTo>
                  <a:cubicBezTo>
                    <a:pt x="3573" y="5430"/>
                    <a:pt x="3239" y="4942"/>
                    <a:pt x="2918" y="4454"/>
                  </a:cubicBezTo>
                  <a:lnTo>
                    <a:pt x="1930" y="2977"/>
                  </a:lnTo>
                  <a:lnTo>
                    <a:pt x="1692" y="2608"/>
                  </a:lnTo>
                  <a:cubicBezTo>
                    <a:pt x="1620" y="2489"/>
                    <a:pt x="1549" y="2358"/>
                    <a:pt x="1454" y="2239"/>
                  </a:cubicBezTo>
                  <a:lnTo>
                    <a:pt x="1215" y="1870"/>
                  </a:lnTo>
                  <a:cubicBezTo>
                    <a:pt x="1144" y="1751"/>
                    <a:pt x="1061" y="1608"/>
                    <a:pt x="977" y="1489"/>
                  </a:cubicBezTo>
                  <a:cubicBezTo>
                    <a:pt x="656" y="1001"/>
                    <a:pt x="346" y="501"/>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0" name="Google Shape;1840;p35"/>
            <p:cNvSpPr/>
            <p:nvPr/>
          </p:nvSpPr>
          <p:spPr>
            <a:xfrm>
              <a:off x="3566800" y="2690350"/>
              <a:ext cx="109275" cy="229200"/>
            </a:xfrm>
            <a:custGeom>
              <a:avLst/>
              <a:gdLst/>
              <a:ahLst/>
              <a:cxnLst/>
              <a:rect l="l" t="t" r="r" b="b"/>
              <a:pathLst>
                <a:path w="4371" h="9168" extrusionOk="0">
                  <a:moveTo>
                    <a:pt x="4370" y="0"/>
                  </a:moveTo>
                  <a:lnTo>
                    <a:pt x="4370" y="0"/>
                  </a:lnTo>
                  <a:cubicBezTo>
                    <a:pt x="3953" y="738"/>
                    <a:pt x="3572" y="1500"/>
                    <a:pt x="3191" y="2262"/>
                  </a:cubicBezTo>
                  <a:cubicBezTo>
                    <a:pt x="3001" y="2631"/>
                    <a:pt x="2822" y="3012"/>
                    <a:pt x="2632" y="3393"/>
                  </a:cubicBezTo>
                  <a:lnTo>
                    <a:pt x="2084" y="4536"/>
                  </a:lnTo>
                  <a:lnTo>
                    <a:pt x="1548" y="5679"/>
                  </a:lnTo>
                  <a:cubicBezTo>
                    <a:pt x="1370" y="6072"/>
                    <a:pt x="1191" y="6441"/>
                    <a:pt x="1013" y="6834"/>
                  </a:cubicBezTo>
                  <a:cubicBezTo>
                    <a:pt x="655" y="7608"/>
                    <a:pt x="310" y="8382"/>
                    <a:pt x="1" y="9168"/>
                  </a:cubicBezTo>
                  <a:cubicBezTo>
                    <a:pt x="477" y="8465"/>
                    <a:pt x="905" y="7739"/>
                    <a:pt x="1322" y="6989"/>
                  </a:cubicBezTo>
                  <a:cubicBezTo>
                    <a:pt x="1525" y="6632"/>
                    <a:pt x="1727" y="6251"/>
                    <a:pt x="1918" y="5882"/>
                  </a:cubicBezTo>
                  <a:cubicBezTo>
                    <a:pt x="2108" y="5489"/>
                    <a:pt x="2287" y="5120"/>
                    <a:pt x="2477" y="4727"/>
                  </a:cubicBezTo>
                  <a:lnTo>
                    <a:pt x="3013" y="3572"/>
                  </a:lnTo>
                  <a:cubicBezTo>
                    <a:pt x="3180" y="3179"/>
                    <a:pt x="3358" y="2786"/>
                    <a:pt x="3513" y="2393"/>
                  </a:cubicBezTo>
                  <a:cubicBezTo>
                    <a:pt x="3834" y="1607"/>
                    <a:pt x="4120" y="822"/>
                    <a:pt x="437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1" name="Google Shape;1841;p35"/>
            <p:cNvSpPr/>
            <p:nvPr/>
          </p:nvSpPr>
          <p:spPr>
            <a:xfrm>
              <a:off x="3598650" y="2668325"/>
              <a:ext cx="111050" cy="339050"/>
            </a:xfrm>
            <a:custGeom>
              <a:avLst/>
              <a:gdLst/>
              <a:ahLst/>
              <a:cxnLst/>
              <a:rect l="l" t="t" r="r" b="b"/>
              <a:pathLst>
                <a:path w="4442" h="13562" extrusionOk="0">
                  <a:moveTo>
                    <a:pt x="4442" y="0"/>
                  </a:moveTo>
                  <a:lnTo>
                    <a:pt x="3430" y="3405"/>
                  </a:lnTo>
                  <a:cubicBezTo>
                    <a:pt x="3346" y="3691"/>
                    <a:pt x="3263" y="3977"/>
                    <a:pt x="3168" y="4251"/>
                  </a:cubicBezTo>
                  <a:lnTo>
                    <a:pt x="2906" y="5108"/>
                  </a:lnTo>
                  <a:lnTo>
                    <a:pt x="2632" y="5953"/>
                  </a:lnTo>
                  <a:lnTo>
                    <a:pt x="2358" y="6799"/>
                  </a:lnTo>
                  <a:lnTo>
                    <a:pt x="2072" y="7656"/>
                  </a:lnTo>
                  <a:lnTo>
                    <a:pt x="1787" y="8501"/>
                  </a:lnTo>
                  <a:lnTo>
                    <a:pt x="1501" y="9346"/>
                  </a:lnTo>
                  <a:cubicBezTo>
                    <a:pt x="1406" y="9632"/>
                    <a:pt x="1298" y="9918"/>
                    <a:pt x="1203" y="10192"/>
                  </a:cubicBezTo>
                  <a:lnTo>
                    <a:pt x="1" y="13561"/>
                  </a:lnTo>
                  <a:cubicBezTo>
                    <a:pt x="584" y="12502"/>
                    <a:pt x="1072" y="11418"/>
                    <a:pt x="1536" y="10311"/>
                  </a:cubicBezTo>
                  <a:cubicBezTo>
                    <a:pt x="1775" y="9763"/>
                    <a:pt x="1977" y="9204"/>
                    <a:pt x="2191" y="8644"/>
                  </a:cubicBezTo>
                  <a:lnTo>
                    <a:pt x="2489" y="7799"/>
                  </a:lnTo>
                  <a:lnTo>
                    <a:pt x="2775" y="6953"/>
                  </a:lnTo>
                  <a:lnTo>
                    <a:pt x="3037" y="6108"/>
                  </a:lnTo>
                  <a:lnTo>
                    <a:pt x="3287" y="5239"/>
                  </a:lnTo>
                  <a:cubicBezTo>
                    <a:pt x="3453" y="4679"/>
                    <a:pt x="3620" y="4096"/>
                    <a:pt x="3751" y="3512"/>
                  </a:cubicBezTo>
                  <a:cubicBezTo>
                    <a:pt x="4037" y="2358"/>
                    <a:pt x="4275" y="1179"/>
                    <a:pt x="44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2" name="Google Shape;1842;p35"/>
            <p:cNvSpPr/>
            <p:nvPr/>
          </p:nvSpPr>
          <p:spPr>
            <a:xfrm>
              <a:off x="4031750" y="2571875"/>
              <a:ext cx="131275" cy="108375"/>
            </a:xfrm>
            <a:custGeom>
              <a:avLst/>
              <a:gdLst/>
              <a:ahLst/>
              <a:cxnLst/>
              <a:rect l="l" t="t" r="r" b="b"/>
              <a:pathLst>
                <a:path w="5251" h="4335" extrusionOk="0">
                  <a:moveTo>
                    <a:pt x="0" y="0"/>
                  </a:moveTo>
                  <a:lnTo>
                    <a:pt x="0" y="0"/>
                  </a:lnTo>
                  <a:cubicBezTo>
                    <a:pt x="286" y="512"/>
                    <a:pt x="643" y="977"/>
                    <a:pt x="1012" y="1405"/>
                  </a:cubicBezTo>
                  <a:cubicBezTo>
                    <a:pt x="1405" y="1834"/>
                    <a:pt x="1822" y="2239"/>
                    <a:pt x="2262" y="2608"/>
                  </a:cubicBezTo>
                  <a:cubicBezTo>
                    <a:pt x="2727" y="2977"/>
                    <a:pt x="3179" y="3310"/>
                    <a:pt x="3691" y="3608"/>
                  </a:cubicBezTo>
                  <a:cubicBezTo>
                    <a:pt x="4179" y="3894"/>
                    <a:pt x="4703" y="4144"/>
                    <a:pt x="5251" y="4334"/>
                  </a:cubicBezTo>
                  <a:cubicBezTo>
                    <a:pt x="4763" y="4025"/>
                    <a:pt x="4275" y="3727"/>
                    <a:pt x="3810" y="3394"/>
                  </a:cubicBezTo>
                  <a:cubicBezTo>
                    <a:pt x="3346" y="3072"/>
                    <a:pt x="2893" y="2727"/>
                    <a:pt x="2453" y="2370"/>
                  </a:cubicBezTo>
                  <a:cubicBezTo>
                    <a:pt x="2024" y="2013"/>
                    <a:pt x="1608" y="1644"/>
                    <a:pt x="1191" y="1239"/>
                  </a:cubicBezTo>
                  <a:cubicBezTo>
                    <a:pt x="786" y="834"/>
                    <a:pt x="393" y="441"/>
                    <a:pt x="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3" name="Google Shape;1843;p35"/>
            <p:cNvSpPr/>
            <p:nvPr/>
          </p:nvSpPr>
          <p:spPr>
            <a:xfrm>
              <a:off x="3471550" y="2620700"/>
              <a:ext cx="106000" cy="117300"/>
            </a:xfrm>
            <a:custGeom>
              <a:avLst/>
              <a:gdLst/>
              <a:ahLst/>
              <a:cxnLst/>
              <a:rect l="l" t="t" r="r" b="b"/>
              <a:pathLst>
                <a:path w="4240" h="4692" extrusionOk="0">
                  <a:moveTo>
                    <a:pt x="4239" y="0"/>
                  </a:moveTo>
                  <a:lnTo>
                    <a:pt x="4239" y="0"/>
                  </a:lnTo>
                  <a:cubicBezTo>
                    <a:pt x="3882" y="393"/>
                    <a:pt x="3525" y="774"/>
                    <a:pt x="3180" y="1179"/>
                  </a:cubicBezTo>
                  <a:cubicBezTo>
                    <a:pt x="2822" y="1560"/>
                    <a:pt x="2477" y="1965"/>
                    <a:pt x="2120" y="2358"/>
                  </a:cubicBezTo>
                  <a:cubicBezTo>
                    <a:pt x="1787" y="2739"/>
                    <a:pt x="1429" y="3131"/>
                    <a:pt x="1072" y="3512"/>
                  </a:cubicBezTo>
                  <a:cubicBezTo>
                    <a:pt x="715" y="3905"/>
                    <a:pt x="358" y="4286"/>
                    <a:pt x="1" y="4691"/>
                  </a:cubicBezTo>
                  <a:cubicBezTo>
                    <a:pt x="429" y="4382"/>
                    <a:pt x="834" y="4036"/>
                    <a:pt x="1227" y="3691"/>
                  </a:cubicBezTo>
                  <a:cubicBezTo>
                    <a:pt x="1620" y="3334"/>
                    <a:pt x="1989" y="2953"/>
                    <a:pt x="2346" y="2560"/>
                  </a:cubicBezTo>
                  <a:cubicBezTo>
                    <a:pt x="2703" y="2155"/>
                    <a:pt x="3049" y="1762"/>
                    <a:pt x="3358" y="1322"/>
                  </a:cubicBezTo>
                  <a:cubicBezTo>
                    <a:pt x="3668" y="905"/>
                    <a:pt x="3965" y="464"/>
                    <a:pt x="42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4" name="Google Shape;1844;p35"/>
            <p:cNvSpPr/>
            <p:nvPr/>
          </p:nvSpPr>
          <p:spPr>
            <a:xfrm>
              <a:off x="3692425" y="3021925"/>
              <a:ext cx="203300" cy="230125"/>
            </a:xfrm>
            <a:custGeom>
              <a:avLst/>
              <a:gdLst/>
              <a:ahLst/>
              <a:cxnLst/>
              <a:rect l="l" t="t" r="r" b="b"/>
              <a:pathLst>
                <a:path w="8132" h="9205" extrusionOk="0">
                  <a:moveTo>
                    <a:pt x="0" y="1"/>
                  </a:moveTo>
                  <a:lnTo>
                    <a:pt x="0" y="1"/>
                  </a:lnTo>
                  <a:cubicBezTo>
                    <a:pt x="476" y="917"/>
                    <a:pt x="1012" y="1799"/>
                    <a:pt x="1595" y="2644"/>
                  </a:cubicBezTo>
                  <a:cubicBezTo>
                    <a:pt x="2191" y="3489"/>
                    <a:pt x="2834" y="4311"/>
                    <a:pt x="3512" y="5085"/>
                  </a:cubicBezTo>
                  <a:cubicBezTo>
                    <a:pt x="4215" y="5859"/>
                    <a:pt x="4929" y="6609"/>
                    <a:pt x="5703" y="7287"/>
                  </a:cubicBezTo>
                  <a:cubicBezTo>
                    <a:pt x="6477" y="7978"/>
                    <a:pt x="7275" y="8633"/>
                    <a:pt x="8132" y="9204"/>
                  </a:cubicBezTo>
                  <a:cubicBezTo>
                    <a:pt x="7358" y="8526"/>
                    <a:pt x="6596" y="7823"/>
                    <a:pt x="5870" y="7109"/>
                  </a:cubicBezTo>
                  <a:cubicBezTo>
                    <a:pt x="5132" y="6394"/>
                    <a:pt x="4441" y="5656"/>
                    <a:pt x="3751" y="4882"/>
                  </a:cubicBezTo>
                  <a:cubicBezTo>
                    <a:pt x="3084" y="4096"/>
                    <a:pt x="2429" y="3311"/>
                    <a:pt x="1798" y="2501"/>
                  </a:cubicBezTo>
                  <a:cubicBezTo>
                    <a:pt x="1179" y="1679"/>
                    <a:pt x="583" y="846"/>
                    <a:pt x="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5" name="Google Shape;1845;p35"/>
            <p:cNvSpPr/>
            <p:nvPr/>
          </p:nvSpPr>
          <p:spPr>
            <a:xfrm>
              <a:off x="3656400" y="3147850"/>
              <a:ext cx="144375" cy="151825"/>
            </a:xfrm>
            <a:custGeom>
              <a:avLst/>
              <a:gdLst/>
              <a:ahLst/>
              <a:cxnLst/>
              <a:rect l="l" t="t" r="r" b="b"/>
              <a:pathLst>
                <a:path w="5775" h="6073" extrusionOk="0">
                  <a:moveTo>
                    <a:pt x="0" y="0"/>
                  </a:moveTo>
                  <a:cubicBezTo>
                    <a:pt x="322" y="631"/>
                    <a:pt x="715" y="1226"/>
                    <a:pt x="1131" y="1774"/>
                  </a:cubicBezTo>
                  <a:cubicBezTo>
                    <a:pt x="1560" y="2334"/>
                    <a:pt x="2013" y="2869"/>
                    <a:pt x="2501" y="3393"/>
                  </a:cubicBezTo>
                  <a:cubicBezTo>
                    <a:pt x="2989" y="3905"/>
                    <a:pt x="3501" y="4393"/>
                    <a:pt x="4049" y="4846"/>
                  </a:cubicBezTo>
                  <a:cubicBezTo>
                    <a:pt x="4596" y="5298"/>
                    <a:pt x="5168" y="5715"/>
                    <a:pt x="5775" y="6072"/>
                  </a:cubicBezTo>
                  <a:cubicBezTo>
                    <a:pt x="5251" y="5620"/>
                    <a:pt x="4715" y="5155"/>
                    <a:pt x="4215" y="4679"/>
                  </a:cubicBezTo>
                  <a:cubicBezTo>
                    <a:pt x="3703" y="4203"/>
                    <a:pt x="3203" y="3715"/>
                    <a:pt x="2727" y="3203"/>
                  </a:cubicBezTo>
                  <a:cubicBezTo>
                    <a:pt x="2251" y="2703"/>
                    <a:pt x="1774" y="2179"/>
                    <a:pt x="1322" y="1643"/>
                  </a:cubicBezTo>
                  <a:cubicBezTo>
                    <a:pt x="881" y="1107"/>
                    <a:pt x="429" y="560"/>
                    <a:pt x="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 name="Group 3">
            <a:extLst>
              <a:ext uri="{FF2B5EF4-FFF2-40B4-BE49-F238E27FC236}">
                <a16:creationId xmlns:a16="http://schemas.microsoft.com/office/drawing/2014/main" id="{2D6C169A-8697-5CA6-43D8-FE244AC795B3}"/>
              </a:ext>
            </a:extLst>
          </p:cNvPr>
          <p:cNvGrpSpPr/>
          <p:nvPr/>
        </p:nvGrpSpPr>
        <p:grpSpPr>
          <a:xfrm>
            <a:off x="2385763" y="1462488"/>
            <a:ext cx="6743636" cy="1815882"/>
            <a:chOff x="2462876" y="851339"/>
            <a:chExt cx="6398406" cy="1815882"/>
          </a:xfrm>
        </p:grpSpPr>
        <p:sp>
          <p:nvSpPr>
            <p:cNvPr id="2" name="Rounded Rectangle 1">
              <a:extLst>
                <a:ext uri="{FF2B5EF4-FFF2-40B4-BE49-F238E27FC236}">
                  <a16:creationId xmlns:a16="http://schemas.microsoft.com/office/drawing/2014/main" id="{2E4F8287-AC55-D34E-45A7-5E569D05BD66}"/>
                </a:ext>
              </a:extLst>
            </p:cNvPr>
            <p:cNvSpPr/>
            <p:nvPr/>
          </p:nvSpPr>
          <p:spPr>
            <a:xfrm>
              <a:off x="2462876" y="881531"/>
              <a:ext cx="6294989" cy="1755499"/>
            </a:xfrm>
            <a:prstGeom prst="round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3" name="TextBox 2">
              <a:extLst>
                <a:ext uri="{FF2B5EF4-FFF2-40B4-BE49-F238E27FC236}">
                  <a16:creationId xmlns:a16="http://schemas.microsoft.com/office/drawing/2014/main" id="{05933C9D-C0F4-A536-9B76-B9F29D819FAC}"/>
                </a:ext>
              </a:extLst>
            </p:cNvPr>
            <p:cNvSpPr txBox="1"/>
            <p:nvPr/>
          </p:nvSpPr>
          <p:spPr>
            <a:xfrm>
              <a:off x="2642941" y="851339"/>
              <a:ext cx="6218341" cy="1815882"/>
            </a:xfrm>
            <a:prstGeom prst="rect">
              <a:avLst/>
            </a:prstGeom>
            <a:noFill/>
          </p:spPr>
          <p:txBody>
            <a:bodyPr wrap="square" rtlCol="0">
              <a:spAutoFit/>
            </a:bodyPr>
            <a:lstStyle/>
            <a:p>
              <a:r>
                <a:rPr lang="en-VN" sz="2800" dirty="0">
                  <a:latin typeface="Times New Roman" panose="02020603050405020304" pitchFamily="18" charset="0"/>
                  <a:cs typeface="Times New Roman" panose="02020603050405020304" pitchFamily="18" charset="0"/>
                </a:rPr>
                <a:t>“ Dòng dõi thì chẳng qua là lưu truyền, còn việc làm tốt đẹp thì do tự mình làm mà có. Đạo đức tự nó có giá trị gấp bao nhiêu lần dòng dõi” ( Trích Đôn ki-hô-tê)  </a:t>
              </a:r>
            </a:p>
          </p:txBody>
        </p:sp>
      </p:grpSp>
      <p:grpSp>
        <p:nvGrpSpPr>
          <p:cNvPr id="5" name="Group 4">
            <a:extLst>
              <a:ext uri="{FF2B5EF4-FFF2-40B4-BE49-F238E27FC236}">
                <a16:creationId xmlns:a16="http://schemas.microsoft.com/office/drawing/2014/main" id="{FB1FE842-EFFB-5E29-51D2-4D35180B73E2}"/>
              </a:ext>
            </a:extLst>
          </p:cNvPr>
          <p:cNvGrpSpPr/>
          <p:nvPr/>
        </p:nvGrpSpPr>
        <p:grpSpPr>
          <a:xfrm>
            <a:off x="3171425" y="3435443"/>
            <a:ext cx="5455404" cy="1623799"/>
            <a:chOff x="3195558" y="2982965"/>
            <a:chExt cx="5455404" cy="1623799"/>
          </a:xfrm>
        </p:grpSpPr>
        <p:sp>
          <p:nvSpPr>
            <p:cNvPr id="107" name="Rounded Rectangle 106">
              <a:extLst>
                <a:ext uri="{FF2B5EF4-FFF2-40B4-BE49-F238E27FC236}">
                  <a16:creationId xmlns:a16="http://schemas.microsoft.com/office/drawing/2014/main" id="{CAE49221-8B7B-0C78-7C5D-2B3FABCE3AFE}"/>
                </a:ext>
              </a:extLst>
            </p:cNvPr>
            <p:cNvSpPr/>
            <p:nvPr/>
          </p:nvSpPr>
          <p:spPr>
            <a:xfrm>
              <a:off x="3195558" y="2982965"/>
              <a:ext cx="5455404" cy="1623799"/>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106" name="TextBox 105">
              <a:extLst>
                <a:ext uri="{FF2B5EF4-FFF2-40B4-BE49-F238E27FC236}">
                  <a16:creationId xmlns:a16="http://schemas.microsoft.com/office/drawing/2014/main" id="{A09EA62F-10DE-51E8-D102-6AA0A12667E0}"/>
                </a:ext>
              </a:extLst>
            </p:cNvPr>
            <p:cNvSpPr txBox="1"/>
            <p:nvPr/>
          </p:nvSpPr>
          <p:spPr>
            <a:xfrm>
              <a:off x="3303651" y="3085601"/>
              <a:ext cx="5239218" cy="1384995"/>
            </a:xfrm>
            <a:prstGeom prst="rect">
              <a:avLst/>
            </a:prstGeom>
            <a:noFill/>
          </p:spPr>
          <p:txBody>
            <a:bodyPr wrap="square" rtlCol="0">
              <a:spAutoFit/>
            </a:bodyPr>
            <a:lstStyle/>
            <a:p>
              <a:pPr algn="ctr"/>
              <a:r>
                <a:rPr lang="en-VN" sz="2800" dirty="0">
                  <a:latin typeface="Times New Roman" panose="02020603050405020304" pitchFamily="18" charset="0"/>
                  <a:cs typeface="Times New Roman" panose="02020603050405020304" pitchFamily="18" charset="0"/>
                </a:rPr>
                <a:t>Trong đời sống của mỗi con người, cái nghĩa vụ vĩ đại là đối với Tổ quốc (Ma-ki-a-vê-li)</a:t>
              </a:r>
            </a:p>
          </p:txBody>
        </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0.70"/>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par>
                                <p:cTn id="10" presetID="55"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1000" fill="hold"/>
                                        <p:tgtEl>
                                          <p:spTgt spid="5"/>
                                        </p:tgtEl>
                                        <p:attrNameLst>
                                          <p:attrName>ppt_w</p:attrName>
                                        </p:attrNameLst>
                                      </p:cBhvr>
                                      <p:tavLst>
                                        <p:tav tm="0">
                                          <p:val>
                                            <p:strVal val="#ppt_w*0.70"/>
                                          </p:val>
                                        </p:tav>
                                        <p:tav tm="100000">
                                          <p:val>
                                            <p:strVal val="#ppt_w"/>
                                          </p:val>
                                        </p:tav>
                                      </p:tavLst>
                                    </p:anim>
                                    <p:anim calcmode="lin" valueType="num">
                                      <p:cBhvr>
                                        <p:cTn id="13" dur="1000" fill="hold"/>
                                        <p:tgtEl>
                                          <p:spTgt spid="5"/>
                                        </p:tgtEl>
                                        <p:attrNameLst>
                                          <p:attrName>ppt_h</p:attrName>
                                        </p:attrNameLst>
                                      </p:cBhvr>
                                      <p:tavLst>
                                        <p:tav tm="0">
                                          <p:val>
                                            <p:strVal val="#ppt_h"/>
                                          </p:val>
                                        </p:tav>
                                        <p:tav tm="100000">
                                          <p:val>
                                            <p:strVal val="#ppt_h"/>
                                          </p:val>
                                        </p:tav>
                                      </p:tavLst>
                                    </p:anim>
                                    <p:animEffect transition="in" filter="fade">
                                      <p:cBhvr>
                                        <p:cTn id="14"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80000" b="-17000"/>
          </a:stretch>
        </a:blipFill>
        <a:effectLst/>
      </p:bgPr>
    </p:bg>
    <p:spTree>
      <p:nvGrpSpPr>
        <p:cNvPr id="1" name="Shape 70"/>
        <p:cNvGrpSpPr/>
        <p:nvPr/>
      </p:nvGrpSpPr>
      <p:grpSpPr>
        <a:xfrm>
          <a:off x="0" y="0"/>
          <a:ext cx="0" cy="0"/>
          <a:chOff x="0" y="0"/>
          <a:chExt cx="0" cy="0"/>
        </a:xfrm>
      </p:grpSpPr>
      <p:grpSp>
        <p:nvGrpSpPr>
          <p:cNvPr id="28" name="Group 27">
            <a:extLst>
              <a:ext uri="{FF2B5EF4-FFF2-40B4-BE49-F238E27FC236}">
                <a16:creationId xmlns:a16="http://schemas.microsoft.com/office/drawing/2014/main" id="{6C4FC786-E162-BE40-86F1-1FD64BA3B7F2}"/>
              </a:ext>
            </a:extLst>
          </p:cNvPr>
          <p:cNvGrpSpPr/>
          <p:nvPr/>
        </p:nvGrpSpPr>
        <p:grpSpPr>
          <a:xfrm>
            <a:off x="4855430" y="836676"/>
            <a:ext cx="4205006" cy="4142232"/>
            <a:chOff x="6473906" y="1115568"/>
            <a:chExt cx="5606675" cy="5522976"/>
          </a:xfrm>
        </p:grpSpPr>
        <p:grpSp>
          <p:nvGrpSpPr>
            <p:cNvPr id="20" name="Group 19">
              <a:extLst>
                <a:ext uri="{FF2B5EF4-FFF2-40B4-BE49-F238E27FC236}">
                  <a16:creationId xmlns:a16="http://schemas.microsoft.com/office/drawing/2014/main" id="{8B150F5F-94FC-4649-96F1-8C5132CA0D5E}"/>
                </a:ext>
              </a:extLst>
            </p:cNvPr>
            <p:cNvGrpSpPr/>
            <p:nvPr/>
          </p:nvGrpSpPr>
          <p:grpSpPr>
            <a:xfrm>
              <a:off x="6473906" y="1115568"/>
              <a:ext cx="5606675" cy="5522976"/>
              <a:chOff x="6473906" y="1115568"/>
              <a:chExt cx="5606675" cy="5522976"/>
            </a:xfrm>
          </p:grpSpPr>
          <p:grpSp>
            <p:nvGrpSpPr>
              <p:cNvPr id="15" name="Group 14">
                <a:extLst>
                  <a:ext uri="{FF2B5EF4-FFF2-40B4-BE49-F238E27FC236}">
                    <a16:creationId xmlns:a16="http://schemas.microsoft.com/office/drawing/2014/main" id="{11F032E9-3DCE-B54B-9FC9-AD2F65A649ED}"/>
                  </a:ext>
                </a:extLst>
              </p:cNvPr>
              <p:cNvGrpSpPr/>
              <p:nvPr/>
            </p:nvGrpSpPr>
            <p:grpSpPr>
              <a:xfrm>
                <a:off x="6474054" y="1115568"/>
                <a:ext cx="5541162" cy="5522976"/>
                <a:chOff x="6474054" y="1115568"/>
                <a:chExt cx="5541162" cy="5522976"/>
              </a:xfrm>
            </p:grpSpPr>
            <p:sp>
              <p:nvSpPr>
                <p:cNvPr id="11" name="Rounded Rectangle 10">
                  <a:extLst>
                    <a:ext uri="{FF2B5EF4-FFF2-40B4-BE49-F238E27FC236}">
                      <a16:creationId xmlns:a16="http://schemas.microsoft.com/office/drawing/2014/main" id="{FF6F773F-9C30-CC44-A0C3-902A543A2B91}"/>
                    </a:ext>
                  </a:extLst>
                </p:cNvPr>
                <p:cNvSpPr/>
                <p:nvPr/>
              </p:nvSpPr>
              <p:spPr>
                <a:xfrm>
                  <a:off x="6474054" y="1115568"/>
                  <a:ext cx="5541162" cy="5522976"/>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VN" sz="1350" kern="1200">
                    <a:solidFill>
                      <a:prstClr val="white"/>
                    </a:solidFill>
                    <a:latin typeface="Calibri" panose="020F0502020204030204"/>
                  </a:endParaRPr>
                </a:p>
              </p:txBody>
            </p:sp>
            <p:sp>
              <p:nvSpPr>
                <p:cNvPr id="13" name="Rectangle 12">
                  <a:extLst>
                    <a:ext uri="{FF2B5EF4-FFF2-40B4-BE49-F238E27FC236}">
                      <a16:creationId xmlns:a16="http://schemas.microsoft.com/office/drawing/2014/main" id="{3F483C49-DFDF-5C48-8BF5-3B5644884ECF}"/>
                    </a:ext>
                  </a:extLst>
                </p:cNvPr>
                <p:cNvSpPr/>
                <p:nvPr/>
              </p:nvSpPr>
              <p:spPr>
                <a:xfrm>
                  <a:off x="7085183" y="1243801"/>
                  <a:ext cx="4649137" cy="884857"/>
                </a:xfrm>
                <a:prstGeom prst="rect">
                  <a:avLst/>
                </a:prstGeom>
              </p:spPr>
              <p:txBody>
                <a:bodyPr wrap="none">
                  <a:spAutoFit/>
                </a:bodyPr>
                <a:lstStyle/>
                <a:p>
                  <a:pPr algn="just" defTabSz="685800" fontAlgn="base">
                    <a:lnSpc>
                      <a:spcPct val="150000"/>
                    </a:lnSpc>
                    <a:spcBef>
                      <a:spcPct val="0"/>
                    </a:spcBef>
                    <a:spcAft>
                      <a:spcPct val="0"/>
                    </a:spcAft>
                    <a:buClrTx/>
                  </a:pPr>
                  <a:r>
                    <a:rPr lang="fr-FR" altLang="en-US" sz="2700" b="1" kern="1200" dirty="0">
                      <a:solidFill>
                        <a:srgbClr val="FF0000"/>
                      </a:solidFill>
                      <a:latin typeface="Snell Roundhand" panose="02000603080000090004" pitchFamily="2" charset="77"/>
                      <a:ea typeface="+mn-ea"/>
                      <a:cs typeface="Times New Roman" panose="02020603050405020304" pitchFamily="18" charset="0"/>
                    </a:rPr>
                    <a:t> </a:t>
                  </a:r>
                  <a:r>
                    <a:rPr lang="fr-FR" altLang="en-US" sz="2700" b="1" kern="1200" dirty="0" err="1">
                      <a:solidFill>
                        <a:srgbClr val="FF0000"/>
                      </a:solidFill>
                      <a:latin typeface="Snell Roundhand" panose="02000603080000090004" pitchFamily="2" charset="77"/>
                      <a:ea typeface="+mn-ea"/>
                      <a:cs typeface="Times New Roman" panose="02020603050405020304" pitchFamily="18" charset="0"/>
                    </a:rPr>
                    <a:t>Nội</a:t>
                  </a:r>
                  <a:r>
                    <a:rPr lang="fr-FR" altLang="en-US" sz="2700" b="1" kern="1200" dirty="0">
                      <a:solidFill>
                        <a:srgbClr val="FF0000"/>
                      </a:solidFill>
                      <a:latin typeface="Snell Roundhand" panose="02000603080000090004" pitchFamily="2" charset="77"/>
                      <a:ea typeface="+mn-ea"/>
                      <a:cs typeface="Times New Roman" panose="02020603050405020304" pitchFamily="18" charset="0"/>
                    </a:rPr>
                    <a:t> </a:t>
                  </a:r>
                  <a:r>
                    <a:rPr lang="fr-FR" altLang="en-US" sz="2700" b="1" kern="1200" dirty="0" err="1">
                      <a:solidFill>
                        <a:srgbClr val="FF0000"/>
                      </a:solidFill>
                      <a:latin typeface="Snell Roundhand" panose="02000603080000090004" pitchFamily="2" charset="77"/>
                      <a:ea typeface="+mn-ea"/>
                      <a:cs typeface="Times New Roman" panose="02020603050405020304" pitchFamily="18" charset="0"/>
                    </a:rPr>
                    <a:t>dung</a:t>
                  </a:r>
                  <a:r>
                    <a:rPr lang="fr-FR" altLang="en-US" sz="2700" b="1" kern="1200" dirty="0">
                      <a:solidFill>
                        <a:srgbClr val="FF0000"/>
                      </a:solidFill>
                      <a:latin typeface="Snell Roundhand" panose="02000603080000090004" pitchFamily="2" charset="77"/>
                      <a:ea typeface="+mn-ea"/>
                      <a:cs typeface="Times New Roman" panose="02020603050405020304" pitchFamily="18" charset="0"/>
                    </a:rPr>
                    <a:t> </a:t>
                  </a:r>
                  <a:r>
                    <a:rPr lang="fr-FR" altLang="en-US" sz="2700" b="1" kern="1200" dirty="0" err="1">
                      <a:solidFill>
                        <a:srgbClr val="FF0000"/>
                      </a:solidFill>
                      <a:latin typeface="Snell Roundhand" panose="02000603080000090004" pitchFamily="2" charset="77"/>
                      <a:ea typeface="+mn-ea"/>
                      <a:cs typeface="Times New Roman" panose="02020603050405020304" pitchFamily="18" charset="0"/>
                    </a:rPr>
                    <a:t>phong</a:t>
                  </a:r>
                  <a:r>
                    <a:rPr lang="fr-FR" altLang="en-US" sz="2700" b="1" kern="1200" dirty="0">
                      <a:solidFill>
                        <a:srgbClr val="FF0000"/>
                      </a:solidFill>
                      <a:latin typeface="Snell Roundhand" panose="02000603080000090004" pitchFamily="2" charset="77"/>
                      <a:ea typeface="+mn-ea"/>
                      <a:cs typeface="Times New Roman" panose="02020603050405020304" pitchFamily="18" charset="0"/>
                    </a:rPr>
                    <a:t> </a:t>
                  </a:r>
                  <a:r>
                    <a:rPr lang="fr-FR" altLang="en-US" sz="2700" b="1" kern="1200" dirty="0" err="1">
                      <a:solidFill>
                        <a:srgbClr val="FF0000"/>
                      </a:solidFill>
                      <a:latin typeface="Snell Roundhand" panose="02000603080000090004" pitchFamily="2" charset="77"/>
                      <a:ea typeface="+mn-ea"/>
                      <a:cs typeface="Times New Roman" panose="02020603050405020304" pitchFamily="18" charset="0"/>
                    </a:rPr>
                    <a:t>trào</a:t>
                  </a:r>
                  <a:r>
                    <a:rPr lang="fr-FR" altLang="en-US" sz="2700" b="1" kern="1200" dirty="0">
                      <a:solidFill>
                        <a:srgbClr val="FF0000"/>
                      </a:solidFill>
                      <a:latin typeface="Snell Roundhand" panose="02000603080000090004" pitchFamily="2" charset="77"/>
                      <a:ea typeface="+mn-ea"/>
                      <a:cs typeface="Times New Roman" panose="02020603050405020304" pitchFamily="18" charset="0"/>
                    </a:rPr>
                    <a:t> : </a:t>
                  </a:r>
                  <a:endParaRPr lang="en-US" altLang="en-US" sz="2700" b="1" kern="1200" dirty="0">
                    <a:solidFill>
                      <a:srgbClr val="FF0000"/>
                    </a:solidFill>
                    <a:latin typeface="Snell Roundhand" panose="02000603080000090004" pitchFamily="2" charset="77"/>
                    <a:ea typeface="+mn-ea"/>
                    <a:cs typeface="Times New Roman" panose="02020603050405020304" pitchFamily="18" charset="0"/>
                  </a:endParaRPr>
                </a:p>
              </p:txBody>
            </p:sp>
          </p:grpSp>
          <p:pic>
            <p:nvPicPr>
              <p:cNvPr id="21" name="Picture 20">
                <a:extLst>
                  <a:ext uri="{FF2B5EF4-FFF2-40B4-BE49-F238E27FC236}">
                    <a16:creationId xmlns:a16="http://schemas.microsoft.com/office/drawing/2014/main" id="{3AE5B99C-23AF-B040-B4EB-C1708723C939}"/>
                  </a:ext>
                </a:extLst>
              </p:cNvPr>
              <p:cNvPicPr>
                <a:picLocks noChangeAspect="1"/>
              </p:cNvPicPr>
              <p:nvPr/>
            </p:nvPicPr>
            <p:blipFill rotWithShape="1">
              <a:blip r:embed="rId5"/>
              <a:srcRect l="62996" t="2401" b="67733"/>
              <a:stretch/>
            </p:blipFill>
            <p:spPr>
              <a:xfrm>
                <a:off x="11009376" y="4200842"/>
                <a:ext cx="1071205" cy="2048256"/>
              </a:xfrm>
              <a:custGeom>
                <a:avLst/>
                <a:gdLst>
                  <a:gd name="connsiteX0" fmla="*/ 256033 w 1267067"/>
                  <a:gd name="connsiteY0" fmla="*/ 0 h 2048256"/>
                  <a:gd name="connsiteX1" fmla="*/ 1022054 w 1267067"/>
                  <a:gd name="connsiteY1" fmla="*/ 0 h 2048256"/>
                  <a:gd name="connsiteX2" fmla="*/ 1267067 w 1267067"/>
                  <a:gd name="connsiteY2" fmla="*/ 245013 h 2048256"/>
                  <a:gd name="connsiteX3" fmla="*/ 1267067 w 1267067"/>
                  <a:gd name="connsiteY3" fmla="*/ 2048256 h 2048256"/>
                  <a:gd name="connsiteX4" fmla="*/ 0 w 1267067"/>
                  <a:gd name="connsiteY4" fmla="*/ 2048256 h 2048256"/>
                  <a:gd name="connsiteX5" fmla="*/ 0 w 1267067"/>
                  <a:gd name="connsiteY5" fmla="*/ 1371600 h 2048256"/>
                  <a:gd name="connsiteX6" fmla="*/ 256033 w 1267067"/>
                  <a:gd name="connsiteY6" fmla="*/ 1371600 h 2048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7067" h="2048256">
                    <a:moveTo>
                      <a:pt x="256033" y="0"/>
                    </a:moveTo>
                    <a:lnTo>
                      <a:pt x="1022054" y="0"/>
                    </a:lnTo>
                    <a:cubicBezTo>
                      <a:pt x="1157371" y="0"/>
                      <a:pt x="1267067" y="109696"/>
                      <a:pt x="1267067" y="245013"/>
                    </a:cubicBezTo>
                    <a:lnTo>
                      <a:pt x="1267067" y="2048256"/>
                    </a:lnTo>
                    <a:lnTo>
                      <a:pt x="0" y="2048256"/>
                    </a:lnTo>
                    <a:lnTo>
                      <a:pt x="0" y="1371600"/>
                    </a:lnTo>
                    <a:lnTo>
                      <a:pt x="256033" y="1371600"/>
                    </a:lnTo>
                    <a:close/>
                  </a:path>
                </a:pathLst>
              </a:custGeom>
            </p:spPr>
          </p:pic>
          <p:pic>
            <p:nvPicPr>
              <p:cNvPr id="22" name="Picture 21">
                <a:extLst>
                  <a:ext uri="{FF2B5EF4-FFF2-40B4-BE49-F238E27FC236}">
                    <a16:creationId xmlns:a16="http://schemas.microsoft.com/office/drawing/2014/main" id="{EE505EEF-D5E0-8547-A5A0-6C811ACBCB34}"/>
                  </a:ext>
                </a:extLst>
              </p:cNvPr>
              <p:cNvPicPr>
                <a:picLocks noChangeAspect="1"/>
              </p:cNvPicPr>
              <p:nvPr/>
            </p:nvPicPr>
            <p:blipFill rotWithShape="1">
              <a:blip r:embed="rId5"/>
              <a:srcRect t="2401" r="56765" b="67733"/>
              <a:stretch/>
            </p:blipFill>
            <p:spPr>
              <a:xfrm>
                <a:off x="6473906" y="4287341"/>
                <a:ext cx="1480427" cy="2048256"/>
              </a:xfrm>
              <a:custGeom>
                <a:avLst/>
                <a:gdLst>
                  <a:gd name="connsiteX0" fmla="*/ 0 w 1480427"/>
                  <a:gd name="connsiteY0" fmla="*/ 0 h 2048256"/>
                  <a:gd name="connsiteX1" fmla="*/ 1194157 w 1480427"/>
                  <a:gd name="connsiteY1" fmla="*/ 0 h 2048256"/>
                  <a:gd name="connsiteX2" fmla="*/ 1480427 w 1480427"/>
                  <a:gd name="connsiteY2" fmla="*/ 286270 h 2048256"/>
                  <a:gd name="connsiteX3" fmla="*/ 1480427 w 1480427"/>
                  <a:gd name="connsiteY3" fmla="*/ 406794 h 2048256"/>
                  <a:gd name="connsiteX4" fmla="*/ 1476821 w 1480427"/>
                  <a:gd name="connsiteY4" fmla="*/ 403324 h 2048256"/>
                  <a:gd name="connsiteX5" fmla="*/ 1346315 w 1480427"/>
                  <a:gd name="connsiteY5" fmla="*/ 356616 h 2048256"/>
                  <a:gd name="connsiteX6" fmla="*/ 1011035 w 1480427"/>
                  <a:gd name="connsiteY6" fmla="*/ 950976 h 2048256"/>
                  <a:gd name="connsiteX7" fmla="*/ 1346315 w 1480427"/>
                  <a:gd name="connsiteY7" fmla="*/ 1545336 h 2048256"/>
                  <a:gd name="connsiteX8" fmla="*/ 1476821 w 1480427"/>
                  <a:gd name="connsiteY8" fmla="*/ 1498629 h 2048256"/>
                  <a:gd name="connsiteX9" fmla="*/ 1480427 w 1480427"/>
                  <a:gd name="connsiteY9" fmla="*/ 1495159 h 2048256"/>
                  <a:gd name="connsiteX10" fmla="*/ 1480427 w 1480427"/>
                  <a:gd name="connsiteY10" fmla="*/ 2048256 h 2048256"/>
                  <a:gd name="connsiteX11" fmla="*/ 0 w 1480427"/>
                  <a:gd name="connsiteY11" fmla="*/ 2048256 h 2048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0427" h="2048256">
                    <a:moveTo>
                      <a:pt x="0" y="0"/>
                    </a:moveTo>
                    <a:lnTo>
                      <a:pt x="1194157" y="0"/>
                    </a:lnTo>
                    <a:cubicBezTo>
                      <a:pt x="1352260" y="0"/>
                      <a:pt x="1480427" y="128167"/>
                      <a:pt x="1480427" y="286270"/>
                    </a:cubicBezTo>
                    <a:lnTo>
                      <a:pt x="1480427" y="406794"/>
                    </a:lnTo>
                    <a:lnTo>
                      <a:pt x="1476821" y="403324"/>
                    </a:lnTo>
                    <a:cubicBezTo>
                      <a:pt x="1436709" y="373248"/>
                      <a:pt x="1392608" y="356616"/>
                      <a:pt x="1346315" y="356616"/>
                    </a:cubicBezTo>
                    <a:cubicBezTo>
                      <a:pt x="1161145" y="356616"/>
                      <a:pt x="1011035" y="622720"/>
                      <a:pt x="1011035" y="950976"/>
                    </a:cubicBezTo>
                    <a:cubicBezTo>
                      <a:pt x="1011035" y="1279232"/>
                      <a:pt x="1161145" y="1545336"/>
                      <a:pt x="1346315" y="1545336"/>
                    </a:cubicBezTo>
                    <a:cubicBezTo>
                      <a:pt x="1392608" y="1545336"/>
                      <a:pt x="1436709" y="1528705"/>
                      <a:pt x="1476821" y="1498629"/>
                    </a:cubicBezTo>
                    <a:lnTo>
                      <a:pt x="1480427" y="1495159"/>
                    </a:lnTo>
                    <a:lnTo>
                      <a:pt x="1480427" y="2048256"/>
                    </a:lnTo>
                    <a:lnTo>
                      <a:pt x="0" y="2048256"/>
                    </a:lnTo>
                    <a:close/>
                  </a:path>
                </a:pathLst>
              </a:custGeom>
            </p:spPr>
          </p:pic>
        </p:grpSp>
        <p:pic>
          <p:nvPicPr>
            <p:cNvPr id="27" name="Picture 26">
              <a:extLst>
                <a:ext uri="{FF2B5EF4-FFF2-40B4-BE49-F238E27FC236}">
                  <a16:creationId xmlns:a16="http://schemas.microsoft.com/office/drawing/2014/main" id="{BDD2442E-4215-E944-810E-6EBC814EA2EC}"/>
                </a:ext>
              </a:extLst>
            </p:cNvPr>
            <p:cNvPicPr>
              <a:picLocks noChangeAspect="1"/>
            </p:cNvPicPr>
            <p:nvPr/>
          </p:nvPicPr>
          <p:blipFill>
            <a:blip r:embed="rId6"/>
            <a:stretch>
              <a:fillRect/>
            </a:stretch>
          </p:blipFill>
          <p:spPr>
            <a:xfrm>
              <a:off x="8960048" y="5252435"/>
              <a:ext cx="1523273" cy="1302925"/>
            </a:xfrm>
            <a:prstGeom prst="rect">
              <a:avLst/>
            </a:prstGeom>
          </p:spPr>
        </p:pic>
      </p:grpSp>
      <p:sp>
        <p:nvSpPr>
          <p:cNvPr id="4" name="Rectangle 7">
            <a:extLst>
              <a:ext uri="{FF2B5EF4-FFF2-40B4-BE49-F238E27FC236}">
                <a16:creationId xmlns:a16="http://schemas.microsoft.com/office/drawing/2014/main" id="{95FC62D7-BB1D-D348-AA96-A3E85682E8D7}"/>
              </a:ext>
            </a:extLst>
          </p:cNvPr>
          <p:cNvSpPr>
            <a:spLocks noChangeArrowheads="1"/>
          </p:cNvSpPr>
          <p:nvPr/>
        </p:nvSpPr>
        <p:spPr bwMode="auto">
          <a:xfrm>
            <a:off x="0" y="-19235"/>
            <a:ext cx="9144000" cy="523220"/>
          </a:xfrm>
          <a:prstGeom prst="rect">
            <a:avLst/>
          </a:prstGeom>
          <a:noFill/>
          <a:ln>
            <a:noFill/>
          </a:ln>
        </p:spPr>
        <p:style>
          <a:lnRef idx="3">
            <a:schemeClr val="lt1"/>
          </a:lnRef>
          <a:fillRef idx="1">
            <a:schemeClr val="dk1"/>
          </a:fillRef>
          <a:effectRef idx="1">
            <a:schemeClr val="dk1"/>
          </a:effectRef>
          <a:fontRef idx="minor">
            <a:schemeClr val="lt1"/>
          </a:fontRef>
        </p:style>
        <p:txBody>
          <a:bodyPr wrap="square" anchor="ct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defTabSz="685800" fontAlgn="base">
              <a:spcBef>
                <a:spcPct val="0"/>
              </a:spcBef>
              <a:spcAft>
                <a:spcPct val="0"/>
              </a:spcAft>
              <a:buClrTx/>
              <a:buNone/>
            </a:pPr>
            <a:r>
              <a:rPr lang="vi-VN" altLang="en-US" sz="2800" b="1" kern="1200" dirty="0">
                <a:solidFill>
                  <a:srgbClr val="C00000"/>
                </a:solidFill>
                <a:latin typeface="Times New Roman" panose="02020603050405020304" pitchFamily="18" charset="0"/>
                <a:cs typeface="Times New Roman" panose="02020603050405020304" pitchFamily="18" charset="0"/>
              </a:rPr>
              <a:t>2. PHONG TRÀO VĂN HOÁ PHỤC HƯNG</a:t>
            </a:r>
          </a:p>
        </p:txBody>
      </p:sp>
      <p:grpSp>
        <p:nvGrpSpPr>
          <p:cNvPr id="19" name="Group 18">
            <a:extLst>
              <a:ext uri="{FF2B5EF4-FFF2-40B4-BE49-F238E27FC236}">
                <a16:creationId xmlns:a16="http://schemas.microsoft.com/office/drawing/2014/main" id="{734B95A2-9ABB-1C47-9362-9E3F33977321}"/>
              </a:ext>
            </a:extLst>
          </p:cNvPr>
          <p:cNvGrpSpPr/>
          <p:nvPr/>
        </p:nvGrpSpPr>
        <p:grpSpPr>
          <a:xfrm>
            <a:off x="-55074" y="558736"/>
            <a:ext cx="3709573" cy="2488631"/>
            <a:chOff x="164132" y="675327"/>
            <a:chExt cx="4946097" cy="3318174"/>
          </a:xfrm>
        </p:grpSpPr>
        <p:sp>
          <p:nvSpPr>
            <p:cNvPr id="23" name="Freeform 22">
              <a:extLst>
                <a:ext uri="{FF2B5EF4-FFF2-40B4-BE49-F238E27FC236}">
                  <a16:creationId xmlns:a16="http://schemas.microsoft.com/office/drawing/2014/main" id="{24C3DE20-6F27-CD43-AE2C-0EA53809D3D9}"/>
                </a:ext>
              </a:extLst>
            </p:cNvPr>
            <p:cNvSpPr/>
            <p:nvPr/>
          </p:nvSpPr>
          <p:spPr>
            <a:xfrm>
              <a:off x="164132" y="675327"/>
              <a:ext cx="4946097" cy="3318174"/>
            </a:xfrm>
            <a:custGeom>
              <a:avLst/>
              <a:gdLst>
                <a:gd name="connsiteX0" fmla="*/ 2800703 w 4594053"/>
                <a:gd name="connsiteY0" fmla="*/ 10 h 3198835"/>
                <a:gd name="connsiteX1" fmla="*/ 3096980 w 4594053"/>
                <a:gd name="connsiteY1" fmla="*/ 99261 h 3198835"/>
                <a:gd name="connsiteX2" fmla="*/ 3166920 w 4594053"/>
                <a:gd name="connsiteY2" fmla="*/ 167922 h 3198835"/>
                <a:gd name="connsiteX3" fmla="*/ 3170908 w 4594053"/>
                <a:gd name="connsiteY3" fmla="*/ 162757 h 3198835"/>
                <a:gd name="connsiteX4" fmla="*/ 3167269 w 4594053"/>
                <a:gd name="connsiteY4" fmla="*/ 168266 h 3198835"/>
                <a:gd name="connsiteX5" fmla="*/ 3172288 w 4594053"/>
                <a:gd name="connsiteY5" fmla="*/ 173193 h 3198835"/>
                <a:gd name="connsiteX6" fmla="*/ 3770220 w 4594053"/>
                <a:gd name="connsiteY6" fmla="*/ 40634 h 3198835"/>
                <a:gd name="connsiteX7" fmla="*/ 4073435 w 4594053"/>
                <a:gd name="connsiteY7" fmla="*/ 402266 h 3198835"/>
                <a:gd name="connsiteX8" fmla="*/ 4075076 w 4594053"/>
                <a:gd name="connsiteY8" fmla="*/ 402797 h 3198835"/>
                <a:gd name="connsiteX9" fmla="*/ 4140407 w 4594053"/>
                <a:gd name="connsiteY9" fmla="*/ 423947 h 3198835"/>
                <a:gd name="connsiteX10" fmla="*/ 4462568 w 4594053"/>
                <a:gd name="connsiteY10" fmla="*/ 753241 h 3198835"/>
                <a:gd name="connsiteX11" fmla="*/ 4445151 w 4594053"/>
                <a:gd name="connsiteY11" fmla="*/ 1133820 h 3198835"/>
                <a:gd name="connsiteX12" fmla="*/ 4572384 w 4594053"/>
                <a:gd name="connsiteY12" fmla="*/ 1715719 h 3198835"/>
                <a:gd name="connsiteX13" fmla="*/ 3976364 w 4594053"/>
                <a:gd name="connsiteY13" fmla="*/ 2225082 h 3198835"/>
                <a:gd name="connsiteX14" fmla="*/ 3762999 w 4594053"/>
                <a:gd name="connsiteY14" fmla="*/ 2661543 h 3198835"/>
                <a:gd name="connsiteX15" fmla="*/ 3036559 w 4594053"/>
                <a:gd name="connsiteY15" fmla="*/ 2714389 h 3198835"/>
                <a:gd name="connsiteX16" fmla="*/ 2517430 w 4594053"/>
                <a:gd name="connsiteY16" fmla="*/ 3180011 h 3198835"/>
                <a:gd name="connsiteX17" fmla="*/ 1754138 w 4594053"/>
                <a:gd name="connsiteY17" fmla="*/ 2895797 h 3198835"/>
                <a:gd name="connsiteX18" fmla="*/ 620297 w 4594053"/>
                <a:gd name="connsiteY18" fmla="*/ 2614988 h 3198835"/>
                <a:gd name="connsiteX19" fmla="*/ 121773 w 4594053"/>
                <a:gd name="connsiteY19" fmla="*/ 2302501 h 3198835"/>
                <a:gd name="connsiteX20" fmla="*/ 228296 w 4594053"/>
                <a:gd name="connsiteY20" fmla="*/ 1880696 h 3198835"/>
                <a:gd name="connsiteX21" fmla="*/ 3354 w 4594053"/>
                <a:gd name="connsiteY21" fmla="*/ 1447936 h 3198835"/>
                <a:gd name="connsiteX22" fmla="*/ 414154 w 4594053"/>
                <a:gd name="connsiteY22" fmla="*/ 1063285 h 3198835"/>
                <a:gd name="connsiteX23" fmla="*/ 418084 w 4594053"/>
                <a:gd name="connsiteY23" fmla="*/ 1053146 h 3198835"/>
                <a:gd name="connsiteX24" fmla="*/ 418084 w 4594053"/>
                <a:gd name="connsiteY24" fmla="*/ 1053145 h 3198835"/>
                <a:gd name="connsiteX25" fmla="*/ 601074 w 4594053"/>
                <a:gd name="connsiteY25" fmla="*/ 500779 h 3198835"/>
                <a:gd name="connsiteX26" fmla="*/ 1491282 w 4594053"/>
                <a:gd name="connsiteY26" fmla="*/ 374585 h 3198835"/>
                <a:gd name="connsiteX27" fmla="*/ 1491452 w 4594053"/>
                <a:gd name="connsiteY27" fmla="*/ 374352 h 3198835"/>
                <a:gd name="connsiteX28" fmla="*/ 1490750 w 4594053"/>
                <a:gd name="connsiteY28" fmla="*/ 373845 h 3198835"/>
                <a:gd name="connsiteX29" fmla="*/ 1491483 w 4594053"/>
                <a:gd name="connsiteY29" fmla="*/ 374310 h 3198835"/>
                <a:gd name="connsiteX30" fmla="*/ 1569788 w 4594053"/>
                <a:gd name="connsiteY30" fmla="*/ 267377 h 3198835"/>
                <a:gd name="connsiteX31" fmla="*/ 2388817 w 4594053"/>
                <a:gd name="connsiteY31" fmla="*/ 243580 h 3198835"/>
                <a:gd name="connsiteX32" fmla="*/ 2392820 w 4594053"/>
                <a:gd name="connsiteY32" fmla="*/ 237838 h 3198835"/>
                <a:gd name="connsiteX33" fmla="*/ 2450960 w 4594053"/>
                <a:gd name="connsiteY33" fmla="*/ 154443 h 3198835"/>
                <a:gd name="connsiteX34" fmla="*/ 2738548 w 4594053"/>
                <a:gd name="connsiteY34" fmla="*/ 4367 h 3198835"/>
                <a:gd name="connsiteX35" fmla="*/ 2800703 w 4594053"/>
                <a:gd name="connsiteY35" fmla="*/ 10 h 3198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4594053" h="3198835">
                  <a:moveTo>
                    <a:pt x="2800703" y="10"/>
                  </a:moveTo>
                  <a:cubicBezTo>
                    <a:pt x="2909018" y="-657"/>
                    <a:pt x="3013800" y="34762"/>
                    <a:pt x="3096980" y="99261"/>
                  </a:cubicBezTo>
                  <a:lnTo>
                    <a:pt x="3166920" y="167922"/>
                  </a:lnTo>
                  <a:lnTo>
                    <a:pt x="3170908" y="162757"/>
                  </a:lnTo>
                  <a:lnTo>
                    <a:pt x="3167269" y="168266"/>
                  </a:lnTo>
                  <a:lnTo>
                    <a:pt x="3172288" y="173193"/>
                  </a:lnTo>
                  <a:cubicBezTo>
                    <a:pt x="3319063" y="9326"/>
                    <a:pt x="3561847" y="-44482"/>
                    <a:pt x="3770220" y="40634"/>
                  </a:cubicBezTo>
                  <a:cubicBezTo>
                    <a:pt x="3928996" y="105470"/>
                    <a:pt x="4042848" y="241212"/>
                    <a:pt x="4073435" y="402266"/>
                  </a:cubicBezTo>
                  <a:lnTo>
                    <a:pt x="4075076" y="402797"/>
                  </a:lnTo>
                  <a:lnTo>
                    <a:pt x="4140407" y="423947"/>
                  </a:lnTo>
                  <a:cubicBezTo>
                    <a:pt x="4292137" y="483344"/>
                    <a:pt x="4410528" y="602992"/>
                    <a:pt x="4462568" y="753241"/>
                  </a:cubicBezTo>
                  <a:cubicBezTo>
                    <a:pt x="4505794" y="877880"/>
                    <a:pt x="4499634" y="1013252"/>
                    <a:pt x="4445151" y="1133820"/>
                  </a:cubicBezTo>
                  <a:cubicBezTo>
                    <a:pt x="4579075" y="1299168"/>
                    <a:pt x="4625912" y="1513512"/>
                    <a:pt x="4572384" y="1715719"/>
                  </a:cubicBezTo>
                  <a:cubicBezTo>
                    <a:pt x="4501227" y="1984537"/>
                    <a:pt x="4265666" y="2185855"/>
                    <a:pt x="3976364" y="2225082"/>
                  </a:cubicBezTo>
                  <a:cubicBezTo>
                    <a:pt x="3974983" y="2392872"/>
                    <a:pt x="3897135" y="2552002"/>
                    <a:pt x="3762999" y="2661543"/>
                  </a:cubicBezTo>
                  <a:cubicBezTo>
                    <a:pt x="3559192" y="2828000"/>
                    <a:pt x="3264793" y="2849390"/>
                    <a:pt x="3036559" y="2714389"/>
                  </a:cubicBezTo>
                  <a:cubicBezTo>
                    <a:pt x="2962747" y="2946275"/>
                    <a:pt x="2765100" y="3123538"/>
                    <a:pt x="2517430" y="3180011"/>
                  </a:cubicBezTo>
                  <a:cubicBezTo>
                    <a:pt x="2225580" y="3246549"/>
                    <a:pt x="1920986" y="3133160"/>
                    <a:pt x="1754138" y="2895797"/>
                  </a:cubicBezTo>
                  <a:cubicBezTo>
                    <a:pt x="1360331" y="3121096"/>
                    <a:pt x="848850" y="2994458"/>
                    <a:pt x="620297" y="2614988"/>
                  </a:cubicBezTo>
                  <a:cubicBezTo>
                    <a:pt x="395781" y="2639931"/>
                    <a:pt x="184964" y="2507816"/>
                    <a:pt x="121773" y="2302501"/>
                  </a:cubicBezTo>
                  <a:cubicBezTo>
                    <a:pt x="75998" y="2153955"/>
                    <a:pt x="116462" y="1993641"/>
                    <a:pt x="228296" y="1880696"/>
                  </a:cubicBezTo>
                  <a:cubicBezTo>
                    <a:pt x="69626" y="1792101"/>
                    <a:pt x="-18737" y="1622091"/>
                    <a:pt x="3354" y="1447936"/>
                  </a:cubicBezTo>
                  <a:cubicBezTo>
                    <a:pt x="29268" y="1244027"/>
                    <a:pt x="199833" y="1084305"/>
                    <a:pt x="414154" y="1063285"/>
                  </a:cubicBezTo>
                  <a:lnTo>
                    <a:pt x="418084" y="1053146"/>
                  </a:lnTo>
                  <a:lnTo>
                    <a:pt x="418084" y="1053145"/>
                  </a:lnTo>
                  <a:cubicBezTo>
                    <a:pt x="389302" y="852345"/>
                    <a:pt x="456423" y="649843"/>
                    <a:pt x="601074" y="500779"/>
                  </a:cubicBezTo>
                  <a:cubicBezTo>
                    <a:pt x="829627" y="265340"/>
                    <a:pt x="1200174" y="212864"/>
                    <a:pt x="1491282" y="374585"/>
                  </a:cubicBezTo>
                  <a:lnTo>
                    <a:pt x="1491452" y="374352"/>
                  </a:lnTo>
                  <a:lnTo>
                    <a:pt x="1490750" y="373845"/>
                  </a:lnTo>
                  <a:lnTo>
                    <a:pt x="1491483" y="374310"/>
                  </a:lnTo>
                  <a:lnTo>
                    <a:pt x="1569788" y="267377"/>
                  </a:lnTo>
                  <a:cubicBezTo>
                    <a:pt x="1778621" y="45400"/>
                    <a:pt x="2152591" y="22741"/>
                    <a:pt x="2388817" y="243580"/>
                  </a:cubicBezTo>
                  <a:lnTo>
                    <a:pt x="2392820" y="237838"/>
                  </a:lnTo>
                  <a:lnTo>
                    <a:pt x="2450960" y="154443"/>
                  </a:lnTo>
                  <a:cubicBezTo>
                    <a:pt x="2523524" y="73714"/>
                    <a:pt x="2625361" y="19577"/>
                    <a:pt x="2738548" y="4367"/>
                  </a:cubicBezTo>
                  <a:cubicBezTo>
                    <a:pt x="2759312" y="1573"/>
                    <a:pt x="2780071" y="137"/>
                    <a:pt x="2800703" y="10"/>
                  </a:cubicBezTo>
                  <a:close/>
                </a:path>
              </a:pathLst>
            </a:custGeom>
            <a:solidFill>
              <a:schemeClr val="accent1">
                <a:lumMod val="20000"/>
                <a:lumOff val="80000"/>
              </a:schemeClr>
            </a:solidFill>
            <a:ln>
              <a:solidFill>
                <a:schemeClr val="tx1"/>
              </a:solidFill>
            </a:ln>
          </p:spPr>
          <p:style>
            <a:lnRef idx="2">
              <a:schemeClr val="accent6"/>
            </a:lnRef>
            <a:fillRef idx="1">
              <a:schemeClr val="lt1"/>
            </a:fillRef>
            <a:effectRef idx="0">
              <a:schemeClr val="accent6"/>
            </a:effectRef>
            <a:fontRef idx="minor">
              <a:schemeClr val="dk1"/>
            </a:fontRef>
          </p:style>
          <p:txBody>
            <a:bodyPr wrap="square" rtlCol="0" anchor="ctr">
              <a:noAutofit/>
            </a:bodyPr>
            <a:lstStyle/>
            <a:p>
              <a:pPr algn="ctr" defTabSz="685800">
                <a:buClrTx/>
              </a:pPr>
              <a:endParaRPr lang="en-VN" sz="1350" kern="1200">
                <a:solidFill>
                  <a:prstClr val="black"/>
                </a:solidFill>
                <a:latin typeface="Calibri" panose="020F0502020204030204"/>
              </a:endParaRPr>
            </a:p>
          </p:txBody>
        </p:sp>
        <p:sp>
          <p:nvSpPr>
            <p:cNvPr id="3" name="TextBox 2">
              <a:extLst>
                <a:ext uri="{FF2B5EF4-FFF2-40B4-BE49-F238E27FC236}">
                  <a16:creationId xmlns:a16="http://schemas.microsoft.com/office/drawing/2014/main" id="{A148945C-6248-9447-B7FC-60C940F64A58}"/>
                </a:ext>
              </a:extLst>
            </p:cNvPr>
            <p:cNvSpPr txBox="1"/>
            <p:nvPr/>
          </p:nvSpPr>
          <p:spPr>
            <a:xfrm>
              <a:off x="725271" y="1450360"/>
              <a:ext cx="3962400" cy="1785104"/>
            </a:xfrm>
            <a:prstGeom prst="rect">
              <a:avLst/>
            </a:prstGeom>
            <a:noFill/>
            <a:ln>
              <a:noFill/>
            </a:ln>
          </p:spPr>
          <p:txBody>
            <a:bodyPr wrap="square" rtlCol="0">
              <a:spAutoFit/>
            </a:bodyPr>
            <a:lstStyle/>
            <a:p>
              <a:pPr algn="ctr" defTabSz="685800">
                <a:buClrTx/>
              </a:pPr>
              <a:r>
                <a:rPr lang="en-VN" sz="2700" kern="1200" dirty="0">
                  <a:solidFill>
                    <a:srgbClr val="002060"/>
                  </a:solidFill>
                  <a:latin typeface="Times New Roman" panose="02020603050405020304" pitchFamily="18" charset="0"/>
                  <a:ea typeface="+mn-ea"/>
                  <a:cs typeface="Times New Roman" panose="02020603050405020304" pitchFamily="18" charset="0"/>
                </a:rPr>
                <a:t>Em hãy trình bày nội dung của phong trào phục Hưng?</a:t>
              </a:r>
            </a:p>
          </p:txBody>
        </p:sp>
      </p:grpSp>
      <p:pic>
        <p:nvPicPr>
          <p:cNvPr id="17" name="Picture 16">
            <a:extLst>
              <a:ext uri="{FF2B5EF4-FFF2-40B4-BE49-F238E27FC236}">
                <a16:creationId xmlns:a16="http://schemas.microsoft.com/office/drawing/2014/main" id="{0BB02694-4CE1-E246-B961-44EEEAD22BBD}"/>
              </a:ext>
            </a:extLst>
          </p:cNvPr>
          <p:cNvPicPr>
            <a:picLocks noChangeAspect="1"/>
          </p:cNvPicPr>
          <p:nvPr/>
        </p:nvPicPr>
        <p:blipFill>
          <a:blip r:embed="rId7">
            <a:alphaModFix amt="85000"/>
          </a:blip>
          <a:stretch>
            <a:fillRect/>
          </a:stretch>
        </p:blipFill>
        <p:spPr>
          <a:xfrm>
            <a:off x="2905396" y="2228674"/>
            <a:ext cx="2366288" cy="1437848"/>
          </a:xfrm>
          <a:prstGeom prst="rect">
            <a:avLst/>
          </a:prstGeom>
          <a:effectLst>
            <a:reflection blurRad="6350" stA="50000" endA="300" endPos="55000" dir="5400000" sy="-100000" algn="bl" rotWithShape="0"/>
          </a:effectLst>
        </p:spPr>
      </p:pic>
      <p:sp>
        <p:nvSpPr>
          <p:cNvPr id="24" name="Rectangle 23">
            <a:extLst>
              <a:ext uri="{FF2B5EF4-FFF2-40B4-BE49-F238E27FC236}">
                <a16:creationId xmlns:a16="http://schemas.microsoft.com/office/drawing/2014/main" id="{214AB846-8DE9-9F4F-9951-D277B24FD4AF}"/>
              </a:ext>
            </a:extLst>
          </p:cNvPr>
          <p:cNvSpPr/>
          <p:nvPr/>
        </p:nvSpPr>
        <p:spPr>
          <a:xfrm>
            <a:off x="5151891" y="1641098"/>
            <a:ext cx="3683630" cy="2457981"/>
          </a:xfrm>
          <a:prstGeom prst="rect">
            <a:avLst/>
          </a:prstGeom>
        </p:spPr>
        <p:txBody>
          <a:bodyPr wrap="square">
            <a:spAutoFit/>
          </a:bodyPr>
          <a:lstStyle/>
          <a:p>
            <a:pPr algn="just" defTabSz="685800" fontAlgn="base">
              <a:lnSpc>
                <a:spcPct val="150000"/>
              </a:lnSpc>
              <a:spcBef>
                <a:spcPct val="0"/>
              </a:spcBef>
              <a:spcAft>
                <a:spcPct val="0"/>
              </a:spcAft>
              <a:buClrTx/>
            </a:pPr>
            <a:r>
              <a:rPr lang="fr-FR" altLang="en-US" sz="2100" kern="1200" dirty="0">
                <a:solidFill>
                  <a:prstClr val="black">
                    <a:lumMod val="50000"/>
                  </a:prstClr>
                </a:solidFill>
                <a:latin typeface="Times New Roman" panose="02020603050405020304" pitchFamily="18" charset="0"/>
                <a:ea typeface="+mn-ea"/>
                <a:cs typeface="Times New Roman" panose="02020603050405020304" pitchFamily="18" charset="0"/>
              </a:rPr>
              <a:t>- </a:t>
            </a:r>
            <a:r>
              <a:rPr lang="fr-FR" altLang="en-US" sz="2100" kern="1200" dirty="0" err="1">
                <a:solidFill>
                  <a:prstClr val="black">
                    <a:lumMod val="50000"/>
                  </a:prstClr>
                </a:solidFill>
                <a:latin typeface="Times New Roman" panose="02020603050405020304" pitchFamily="18" charset="0"/>
                <a:ea typeface="+mn-ea"/>
                <a:cs typeface="Times New Roman" panose="02020603050405020304" pitchFamily="18" charset="0"/>
              </a:rPr>
              <a:t>Lên</a:t>
            </a:r>
            <a:r>
              <a:rPr lang="fr-FR" altLang="en-US" sz="2100" kern="1200" dirty="0">
                <a:solidFill>
                  <a:prstClr val="black">
                    <a:lumMod val="50000"/>
                  </a:prstClr>
                </a:solidFill>
                <a:latin typeface="Times New Roman" panose="02020603050405020304" pitchFamily="18" charset="0"/>
                <a:ea typeface="+mn-ea"/>
                <a:cs typeface="Times New Roman" panose="02020603050405020304" pitchFamily="18" charset="0"/>
              </a:rPr>
              <a:t> </a:t>
            </a:r>
            <a:r>
              <a:rPr lang="fr-FR" altLang="en-US" sz="2100" kern="1200" dirty="0" err="1">
                <a:solidFill>
                  <a:prstClr val="black">
                    <a:lumMod val="50000"/>
                  </a:prstClr>
                </a:solidFill>
                <a:latin typeface="Times New Roman" panose="02020603050405020304" pitchFamily="18" charset="0"/>
                <a:ea typeface="+mn-ea"/>
                <a:cs typeface="Times New Roman" panose="02020603050405020304" pitchFamily="18" charset="0"/>
              </a:rPr>
              <a:t>án</a:t>
            </a:r>
            <a:r>
              <a:rPr lang="fr-FR" altLang="en-US" sz="2100" kern="1200" dirty="0">
                <a:solidFill>
                  <a:prstClr val="black">
                    <a:lumMod val="50000"/>
                  </a:prstClr>
                </a:solidFill>
                <a:latin typeface="Times New Roman" panose="02020603050405020304" pitchFamily="18" charset="0"/>
                <a:ea typeface="+mn-ea"/>
                <a:cs typeface="Times New Roman" panose="02020603050405020304" pitchFamily="18" charset="0"/>
              </a:rPr>
              <a:t> </a:t>
            </a:r>
            <a:r>
              <a:rPr lang="fr-FR" altLang="en-US" sz="2100" kern="1200" dirty="0" err="1">
                <a:solidFill>
                  <a:prstClr val="black">
                    <a:lumMod val="50000"/>
                  </a:prstClr>
                </a:solidFill>
                <a:latin typeface="Times New Roman" panose="02020603050405020304" pitchFamily="18" charset="0"/>
                <a:ea typeface="+mn-ea"/>
                <a:cs typeface="Times New Roman" panose="02020603050405020304" pitchFamily="18" charset="0"/>
              </a:rPr>
              <a:t>nghiêm</a:t>
            </a:r>
            <a:r>
              <a:rPr lang="fr-FR" altLang="en-US" sz="2100" kern="1200" dirty="0">
                <a:solidFill>
                  <a:prstClr val="black">
                    <a:lumMod val="50000"/>
                  </a:prstClr>
                </a:solidFill>
                <a:latin typeface="Times New Roman" panose="02020603050405020304" pitchFamily="18" charset="0"/>
                <a:ea typeface="+mn-ea"/>
                <a:cs typeface="Times New Roman" panose="02020603050405020304" pitchFamily="18" charset="0"/>
              </a:rPr>
              <a:t> </a:t>
            </a:r>
            <a:r>
              <a:rPr lang="fr-FR" altLang="en-US" sz="2100" kern="1200" dirty="0" err="1">
                <a:solidFill>
                  <a:prstClr val="black">
                    <a:lumMod val="50000"/>
                  </a:prstClr>
                </a:solidFill>
                <a:latin typeface="Times New Roman" panose="02020603050405020304" pitchFamily="18" charset="0"/>
                <a:ea typeface="+mn-ea"/>
                <a:cs typeface="Times New Roman" panose="02020603050405020304" pitchFamily="18" charset="0"/>
              </a:rPr>
              <a:t>khắc</a:t>
            </a:r>
            <a:r>
              <a:rPr lang="fr-FR" altLang="en-US" sz="2100" kern="1200" dirty="0">
                <a:solidFill>
                  <a:prstClr val="black">
                    <a:lumMod val="50000"/>
                  </a:prstClr>
                </a:solidFill>
                <a:latin typeface="Times New Roman" panose="02020603050405020304" pitchFamily="18" charset="0"/>
                <a:ea typeface="+mn-ea"/>
                <a:cs typeface="Times New Roman" panose="02020603050405020304" pitchFamily="18" charset="0"/>
              </a:rPr>
              <a:t> </a:t>
            </a:r>
            <a:r>
              <a:rPr lang="fr-FR" altLang="en-US" sz="2100" kern="1200" dirty="0" err="1">
                <a:solidFill>
                  <a:prstClr val="black">
                    <a:lumMod val="50000"/>
                  </a:prstClr>
                </a:solidFill>
                <a:latin typeface="Times New Roman" panose="02020603050405020304" pitchFamily="18" charset="0"/>
                <a:ea typeface="+mn-ea"/>
                <a:cs typeface="Times New Roman" panose="02020603050405020304" pitchFamily="18" charset="0"/>
              </a:rPr>
              <a:t>Giáo</a:t>
            </a:r>
            <a:r>
              <a:rPr lang="fr-FR" altLang="en-US" sz="2100" kern="1200" dirty="0">
                <a:solidFill>
                  <a:prstClr val="black">
                    <a:lumMod val="50000"/>
                  </a:prstClr>
                </a:solidFill>
                <a:latin typeface="Times New Roman" panose="02020603050405020304" pitchFamily="18" charset="0"/>
                <a:ea typeface="+mn-ea"/>
                <a:cs typeface="Times New Roman" panose="02020603050405020304" pitchFamily="18" charset="0"/>
              </a:rPr>
              <a:t> </a:t>
            </a:r>
            <a:r>
              <a:rPr lang="fr-FR" altLang="en-US" sz="2100" kern="1200" dirty="0" err="1">
                <a:solidFill>
                  <a:prstClr val="black">
                    <a:lumMod val="50000"/>
                  </a:prstClr>
                </a:solidFill>
                <a:latin typeface="Times New Roman" panose="02020603050405020304" pitchFamily="18" charset="0"/>
                <a:ea typeface="+mn-ea"/>
                <a:cs typeface="Times New Roman" panose="02020603050405020304" pitchFamily="18" charset="0"/>
              </a:rPr>
              <a:t>hội</a:t>
            </a:r>
            <a:r>
              <a:rPr lang="fr-FR" altLang="en-US" sz="2100" kern="1200" dirty="0">
                <a:solidFill>
                  <a:prstClr val="black">
                    <a:lumMod val="50000"/>
                  </a:prstClr>
                </a:solidFill>
                <a:latin typeface="Times New Roman" panose="02020603050405020304" pitchFamily="18" charset="0"/>
                <a:ea typeface="+mn-ea"/>
                <a:cs typeface="Times New Roman" panose="02020603050405020304" pitchFamily="18" charset="0"/>
              </a:rPr>
              <a:t> Ki-</a:t>
            </a:r>
            <a:r>
              <a:rPr lang="fr-FR" altLang="en-US" sz="2100" kern="1200" dirty="0" err="1">
                <a:solidFill>
                  <a:prstClr val="black">
                    <a:lumMod val="50000"/>
                  </a:prstClr>
                </a:solidFill>
                <a:latin typeface="Times New Roman" panose="02020603050405020304" pitchFamily="18" charset="0"/>
                <a:ea typeface="+mn-ea"/>
                <a:cs typeface="Times New Roman" panose="02020603050405020304" pitchFamily="18" charset="0"/>
              </a:rPr>
              <a:t>tô</a:t>
            </a:r>
            <a:r>
              <a:rPr lang="fr-FR" altLang="en-US" sz="2100" kern="1200" dirty="0">
                <a:solidFill>
                  <a:prstClr val="black">
                    <a:lumMod val="50000"/>
                  </a:prstClr>
                </a:solidFill>
                <a:latin typeface="Times New Roman" panose="02020603050405020304" pitchFamily="18" charset="0"/>
                <a:ea typeface="+mn-ea"/>
                <a:cs typeface="Times New Roman" panose="02020603050405020304" pitchFamily="18" charset="0"/>
              </a:rPr>
              <a:t>, </a:t>
            </a:r>
            <a:r>
              <a:rPr lang="fr-FR" altLang="en-US" sz="2100" kern="1200" dirty="0" err="1">
                <a:solidFill>
                  <a:prstClr val="black">
                    <a:lumMod val="50000"/>
                  </a:prstClr>
                </a:solidFill>
                <a:latin typeface="Times New Roman" panose="02020603050405020304" pitchFamily="18" charset="0"/>
                <a:ea typeface="+mn-ea"/>
                <a:cs typeface="Times New Roman" panose="02020603050405020304" pitchFamily="18" charset="0"/>
              </a:rPr>
              <a:t>đả</a:t>
            </a:r>
            <a:r>
              <a:rPr lang="fr-FR" altLang="en-US" sz="2100" kern="1200" dirty="0">
                <a:solidFill>
                  <a:prstClr val="black">
                    <a:lumMod val="50000"/>
                  </a:prstClr>
                </a:solidFill>
                <a:latin typeface="Times New Roman" panose="02020603050405020304" pitchFamily="18" charset="0"/>
                <a:ea typeface="+mn-ea"/>
                <a:cs typeface="Times New Roman" panose="02020603050405020304" pitchFamily="18" charset="0"/>
              </a:rPr>
              <a:t> </a:t>
            </a:r>
            <a:r>
              <a:rPr lang="fr-FR" altLang="en-US" sz="2100" kern="1200" dirty="0" err="1">
                <a:solidFill>
                  <a:prstClr val="black">
                    <a:lumMod val="50000"/>
                  </a:prstClr>
                </a:solidFill>
                <a:latin typeface="Times New Roman" panose="02020603050405020304" pitchFamily="18" charset="0"/>
                <a:ea typeface="+mn-ea"/>
                <a:cs typeface="Times New Roman" panose="02020603050405020304" pitchFamily="18" charset="0"/>
              </a:rPr>
              <a:t>phá</a:t>
            </a:r>
            <a:r>
              <a:rPr lang="fr-FR" altLang="en-US" sz="2100" kern="1200" dirty="0">
                <a:solidFill>
                  <a:prstClr val="black">
                    <a:lumMod val="50000"/>
                  </a:prstClr>
                </a:solidFill>
                <a:latin typeface="Times New Roman" panose="02020603050405020304" pitchFamily="18" charset="0"/>
                <a:ea typeface="+mn-ea"/>
                <a:cs typeface="Times New Roman" panose="02020603050405020304" pitchFamily="18" charset="0"/>
              </a:rPr>
              <a:t> </a:t>
            </a:r>
            <a:r>
              <a:rPr lang="fr-FR" altLang="en-US" sz="2100" kern="1200" dirty="0" err="1">
                <a:solidFill>
                  <a:prstClr val="black">
                    <a:lumMod val="50000"/>
                  </a:prstClr>
                </a:solidFill>
                <a:latin typeface="Times New Roman" panose="02020603050405020304" pitchFamily="18" charset="0"/>
                <a:ea typeface="+mn-ea"/>
                <a:cs typeface="Times New Roman" panose="02020603050405020304" pitchFamily="18" charset="0"/>
              </a:rPr>
              <a:t>trật</a:t>
            </a:r>
            <a:r>
              <a:rPr lang="fr-FR" altLang="en-US" sz="2100" kern="1200" dirty="0">
                <a:solidFill>
                  <a:prstClr val="black">
                    <a:lumMod val="50000"/>
                  </a:prstClr>
                </a:solidFill>
                <a:latin typeface="Times New Roman" panose="02020603050405020304" pitchFamily="18" charset="0"/>
                <a:ea typeface="+mn-ea"/>
                <a:cs typeface="Times New Roman" panose="02020603050405020304" pitchFamily="18" charset="0"/>
              </a:rPr>
              <a:t> </a:t>
            </a:r>
            <a:r>
              <a:rPr lang="fr-FR" altLang="en-US" sz="2100" kern="1200" dirty="0" err="1">
                <a:solidFill>
                  <a:prstClr val="black">
                    <a:lumMod val="50000"/>
                  </a:prstClr>
                </a:solidFill>
                <a:latin typeface="Times New Roman" panose="02020603050405020304" pitchFamily="18" charset="0"/>
                <a:ea typeface="+mn-ea"/>
                <a:cs typeface="Times New Roman" panose="02020603050405020304" pitchFamily="18" charset="0"/>
              </a:rPr>
              <a:t>tự</a:t>
            </a:r>
            <a:r>
              <a:rPr lang="fr-FR" altLang="en-US" sz="2100" kern="1200" dirty="0">
                <a:solidFill>
                  <a:prstClr val="black">
                    <a:lumMod val="50000"/>
                  </a:prstClr>
                </a:solidFill>
                <a:latin typeface="Times New Roman" panose="02020603050405020304" pitchFamily="18" charset="0"/>
                <a:ea typeface="+mn-ea"/>
                <a:cs typeface="Times New Roman" panose="02020603050405020304" pitchFamily="18" charset="0"/>
              </a:rPr>
              <a:t> </a:t>
            </a:r>
            <a:r>
              <a:rPr lang="fr-FR" altLang="en-US" sz="2100" kern="1200" dirty="0" err="1">
                <a:solidFill>
                  <a:prstClr val="black">
                    <a:lumMod val="50000"/>
                  </a:prstClr>
                </a:solidFill>
                <a:latin typeface="Times New Roman" panose="02020603050405020304" pitchFamily="18" charset="0"/>
                <a:ea typeface="+mn-ea"/>
                <a:cs typeface="Times New Roman" panose="02020603050405020304" pitchFamily="18" charset="0"/>
              </a:rPr>
              <a:t>xã</a:t>
            </a:r>
            <a:r>
              <a:rPr lang="fr-FR" altLang="en-US" sz="2100" kern="1200" dirty="0">
                <a:solidFill>
                  <a:prstClr val="black">
                    <a:lumMod val="50000"/>
                  </a:prstClr>
                </a:solidFill>
                <a:latin typeface="Times New Roman" panose="02020603050405020304" pitchFamily="18" charset="0"/>
                <a:ea typeface="+mn-ea"/>
                <a:cs typeface="Times New Roman" panose="02020603050405020304" pitchFamily="18" charset="0"/>
              </a:rPr>
              <a:t> </a:t>
            </a:r>
            <a:r>
              <a:rPr lang="fr-FR" altLang="en-US" sz="2100" kern="1200" dirty="0" err="1">
                <a:solidFill>
                  <a:prstClr val="black">
                    <a:lumMod val="50000"/>
                  </a:prstClr>
                </a:solidFill>
                <a:latin typeface="Times New Roman" panose="02020603050405020304" pitchFamily="18" charset="0"/>
                <a:ea typeface="+mn-ea"/>
                <a:cs typeface="Times New Roman" panose="02020603050405020304" pitchFamily="18" charset="0"/>
              </a:rPr>
              <a:t>hội</a:t>
            </a:r>
            <a:r>
              <a:rPr lang="fr-FR" altLang="en-US" sz="2100" kern="1200" dirty="0">
                <a:solidFill>
                  <a:prstClr val="black">
                    <a:lumMod val="50000"/>
                  </a:prstClr>
                </a:solidFill>
                <a:latin typeface="Times New Roman" panose="02020603050405020304" pitchFamily="18" charset="0"/>
                <a:ea typeface="+mn-ea"/>
                <a:cs typeface="Times New Roman" panose="02020603050405020304" pitchFamily="18" charset="0"/>
              </a:rPr>
              <a:t> PK</a:t>
            </a:r>
            <a:endParaRPr lang="en-US" altLang="en-US" sz="2100" kern="1200" dirty="0">
              <a:solidFill>
                <a:prstClr val="black">
                  <a:lumMod val="50000"/>
                </a:prstClr>
              </a:solidFill>
              <a:latin typeface="Times New Roman" panose="02020603050405020304" pitchFamily="18" charset="0"/>
              <a:ea typeface="+mn-ea"/>
              <a:cs typeface="Times New Roman" panose="02020603050405020304" pitchFamily="18" charset="0"/>
            </a:endParaRPr>
          </a:p>
          <a:p>
            <a:pPr algn="just" defTabSz="685800" fontAlgn="base">
              <a:lnSpc>
                <a:spcPct val="150000"/>
              </a:lnSpc>
              <a:spcBef>
                <a:spcPct val="0"/>
              </a:spcBef>
              <a:spcAft>
                <a:spcPct val="0"/>
              </a:spcAft>
              <a:buClrTx/>
            </a:pPr>
            <a:r>
              <a:rPr lang="fr-FR" altLang="en-US" sz="2100" kern="1200" dirty="0">
                <a:solidFill>
                  <a:prstClr val="black">
                    <a:lumMod val="50000"/>
                  </a:prstClr>
                </a:solidFill>
                <a:latin typeface="Times New Roman" panose="02020603050405020304" pitchFamily="18" charset="0"/>
                <a:ea typeface="+mn-ea"/>
                <a:cs typeface="Times New Roman" panose="02020603050405020304" pitchFamily="18" charset="0"/>
              </a:rPr>
              <a:t>- </a:t>
            </a:r>
            <a:r>
              <a:rPr lang="fr-FR" altLang="en-US" sz="2100" kern="1200" dirty="0" err="1">
                <a:solidFill>
                  <a:prstClr val="black">
                    <a:lumMod val="50000"/>
                  </a:prstClr>
                </a:solidFill>
                <a:latin typeface="Times New Roman" panose="02020603050405020304" pitchFamily="18" charset="0"/>
                <a:ea typeface="+mn-ea"/>
                <a:cs typeface="Times New Roman" panose="02020603050405020304" pitchFamily="18" charset="0"/>
              </a:rPr>
              <a:t>Đề</a:t>
            </a:r>
            <a:r>
              <a:rPr lang="fr-FR" altLang="en-US" sz="2100" kern="1200" dirty="0">
                <a:solidFill>
                  <a:prstClr val="black">
                    <a:lumMod val="50000"/>
                  </a:prstClr>
                </a:solidFill>
                <a:latin typeface="Times New Roman" panose="02020603050405020304" pitchFamily="18" charset="0"/>
                <a:ea typeface="+mn-ea"/>
                <a:cs typeface="Times New Roman" panose="02020603050405020304" pitchFamily="18" charset="0"/>
              </a:rPr>
              <a:t> </a:t>
            </a:r>
            <a:r>
              <a:rPr lang="fr-FR" altLang="en-US" sz="2100" kern="1200" dirty="0" err="1">
                <a:solidFill>
                  <a:prstClr val="black">
                    <a:lumMod val="50000"/>
                  </a:prstClr>
                </a:solidFill>
                <a:latin typeface="Times New Roman" panose="02020603050405020304" pitchFamily="18" charset="0"/>
                <a:ea typeface="+mn-ea"/>
                <a:cs typeface="Times New Roman" panose="02020603050405020304" pitchFamily="18" charset="0"/>
              </a:rPr>
              <a:t>cao</a:t>
            </a:r>
            <a:r>
              <a:rPr lang="fr-FR" altLang="en-US" sz="2100" kern="1200" dirty="0">
                <a:solidFill>
                  <a:prstClr val="black">
                    <a:lumMod val="50000"/>
                  </a:prstClr>
                </a:solidFill>
                <a:latin typeface="Times New Roman" panose="02020603050405020304" pitchFamily="18" charset="0"/>
                <a:ea typeface="+mn-ea"/>
                <a:cs typeface="Times New Roman" panose="02020603050405020304" pitchFamily="18" charset="0"/>
              </a:rPr>
              <a:t> </a:t>
            </a:r>
            <a:r>
              <a:rPr lang="fr-FR" altLang="en-US" sz="2100" kern="1200" dirty="0" err="1">
                <a:solidFill>
                  <a:prstClr val="black">
                    <a:lumMod val="50000"/>
                  </a:prstClr>
                </a:solidFill>
                <a:latin typeface="Times New Roman" panose="02020603050405020304" pitchFamily="18" charset="0"/>
                <a:ea typeface="+mn-ea"/>
                <a:cs typeface="Times New Roman" panose="02020603050405020304" pitchFamily="18" charset="0"/>
              </a:rPr>
              <a:t>giá</a:t>
            </a:r>
            <a:r>
              <a:rPr lang="fr-FR" altLang="en-US" sz="2100" kern="1200" dirty="0">
                <a:solidFill>
                  <a:prstClr val="black">
                    <a:lumMod val="50000"/>
                  </a:prstClr>
                </a:solidFill>
                <a:latin typeface="Times New Roman" panose="02020603050405020304" pitchFamily="18" charset="0"/>
                <a:ea typeface="+mn-ea"/>
                <a:cs typeface="Times New Roman" panose="02020603050405020304" pitchFamily="18" charset="0"/>
              </a:rPr>
              <a:t> </a:t>
            </a:r>
            <a:r>
              <a:rPr lang="fr-FR" altLang="en-US" sz="2100" kern="1200" dirty="0" err="1">
                <a:solidFill>
                  <a:prstClr val="black">
                    <a:lumMod val="50000"/>
                  </a:prstClr>
                </a:solidFill>
                <a:latin typeface="Times New Roman" panose="02020603050405020304" pitchFamily="18" charset="0"/>
                <a:ea typeface="+mn-ea"/>
                <a:cs typeface="Times New Roman" panose="02020603050405020304" pitchFamily="18" charset="0"/>
              </a:rPr>
              <a:t>trị</a:t>
            </a:r>
            <a:r>
              <a:rPr lang="fr-FR" altLang="en-US" sz="2100" kern="1200" dirty="0">
                <a:solidFill>
                  <a:prstClr val="black">
                    <a:lumMod val="50000"/>
                  </a:prstClr>
                </a:solidFill>
                <a:latin typeface="Times New Roman" panose="02020603050405020304" pitchFamily="18" charset="0"/>
                <a:ea typeface="+mn-ea"/>
                <a:cs typeface="Times New Roman" panose="02020603050405020304" pitchFamily="18" charset="0"/>
              </a:rPr>
              <a:t> con </a:t>
            </a:r>
            <a:r>
              <a:rPr lang="fr-FR" altLang="en-US" sz="2100" kern="1200" dirty="0" err="1">
                <a:solidFill>
                  <a:prstClr val="black">
                    <a:lumMod val="50000"/>
                  </a:prstClr>
                </a:solidFill>
                <a:latin typeface="Times New Roman" panose="02020603050405020304" pitchFamily="18" charset="0"/>
                <a:ea typeface="+mn-ea"/>
                <a:cs typeface="Times New Roman" panose="02020603050405020304" pitchFamily="18" charset="0"/>
              </a:rPr>
              <a:t>người</a:t>
            </a:r>
            <a:r>
              <a:rPr lang="fr-FR" altLang="en-US" sz="2100" kern="1200" dirty="0">
                <a:solidFill>
                  <a:prstClr val="black">
                    <a:lumMod val="50000"/>
                  </a:prstClr>
                </a:solidFill>
                <a:latin typeface="Times New Roman" panose="02020603050405020304" pitchFamily="18" charset="0"/>
                <a:ea typeface="+mn-ea"/>
                <a:cs typeface="Times New Roman" panose="02020603050405020304" pitchFamily="18" charset="0"/>
              </a:rPr>
              <a:t>, </a:t>
            </a:r>
            <a:r>
              <a:rPr lang="fr-FR" altLang="en-US" sz="2100" kern="1200" dirty="0" err="1">
                <a:solidFill>
                  <a:prstClr val="black">
                    <a:lumMod val="50000"/>
                  </a:prstClr>
                </a:solidFill>
                <a:latin typeface="Times New Roman" panose="02020603050405020304" pitchFamily="18" charset="0"/>
                <a:ea typeface="+mn-ea"/>
                <a:cs typeface="Times New Roman" panose="02020603050405020304" pitchFamily="18" charset="0"/>
              </a:rPr>
              <a:t>và</a:t>
            </a:r>
            <a:r>
              <a:rPr lang="fr-FR" altLang="en-US" sz="2100" kern="1200" dirty="0">
                <a:solidFill>
                  <a:prstClr val="black">
                    <a:lumMod val="50000"/>
                  </a:prstClr>
                </a:solidFill>
                <a:latin typeface="Times New Roman" panose="02020603050405020304" pitchFamily="18" charset="0"/>
                <a:ea typeface="+mn-ea"/>
                <a:cs typeface="Times New Roman" panose="02020603050405020304" pitchFamily="18" charset="0"/>
              </a:rPr>
              <a:t> </a:t>
            </a:r>
            <a:r>
              <a:rPr lang="fr-FR" altLang="en-US" sz="2100" kern="1200" dirty="0" err="1">
                <a:solidFill>
                  <a:prstClr val="black">
                    <a:lumMod val="50000"/>
                  </a:prstClr>
                </a:solidFill>
                <a:latin typeface="Times New Roman" panose="02020603050405020304" pitchFamily="18" charset="0"/>
                <a:ea typeface="+mn-ea"/>
                <a:cs typeface="Times New Roman" panose="02020603050405020304" pitchFamily="18" charset="0"/>
              </a:rPr>
              <a:t>tự</a:t>
            </a:r>
            <a:r>
              <a:rPr lang="fr-FR" altLang="en-US" sz="2100" kern="1200" dirty="0">
                <a:solidFill>
                  <a:prstClr val="black">
                    <a:lumMod val="50000"/>
                  </a:prstClr>
                </a:solidFill>
                <a:latin typeface="Times New Roman" panose="02020603050405020304" pitchFamily="18" charset="0"/>
                <a:ea typeface="+mn-ea"/>
                <a:cs typeface="Times New Roman" panose="02020603050405020304" pitchFamily="18" charset="0"/>
              </a:rPr>
              <a:t> do </a:t>
            </a:r>
            <a:r>
              <a:rPr lang="fr-FR" altLang="en-US" sz="2100" kern="1200" dirty="0" err="1">
                <a:solidFill>
                  <a:prstClr val="black">
                    <a:lumMod val="50000"/>
                  </a:prstClr>
                </a:solidFill>
                <a:latin typeface="Times New Roman" panose="02020603050405020304" pitchFamily="18" charset="0"/>
                <a:ea typeface="+mn-ea"/>
                <a:cs typeface="Times New Roman" panose="02020603050405020304" pitchFamily="18" charset="0"/>
              </a:rPr>
              <a:t>các</a:t>
            </a:r>
            <a:r>
              <a:rPr lang="fr-FR" altLang="en-US" sz="2100" kern="1200" dirty="0">
                <a:solidFill>
                  <a:prstClr val="black">
                    <a:lumMod val="50000"/>
                  </a:prstClr>
                </a:solidFill>
                <a:latin typeface="Times New Roman" panose="02020603050405020304" pitchFamily="18" charset="0"/>
                <a:ea typeface="+mn-ea"/>
                <a:cs typeface="Times New Roman" panose="02020603050405020304" pitchFamily="18" charset="0"/>
              </a:rPr>
              <a:t> </a:t>
            </a:r>
            <a:r>
              <a:rPr lang="fr-FR" altLang="en-US" sz="2100" kern="1200" dirty="0" err="1">
                <a:solidFill>
                  <a:prstClr val="black">
                    <a:lumMod val="50000"/>
                  </a:prstClr>
                </a:solidFill>
                <a:latin typeface="Times New Roman" panose="02020603050405020304" pitchFamily="18" charset="0"/>
                <a:ea typeface="+mn-ea"/>
                <a:cs typeface="Times New Roman" panose="02020603050405020304" pitchFamily="18" charset="0"/>
              </a:rPr>
              <a:t>nhân</a:t>
            </a:r>
            <a:r>
              <a:rPr lang="fr-FR" altLang="en-US" sz="2100" kern="1200" dirty="0">
                <a:solidFill>
                  <a:prstClr val="black">
                    <a:lumMod val="50000"/>
                  </a:prstClr>
                </a:solidFill>
                <a:latin typeface="Times New Roman" panose="02020603050405020304" pitchFamily="18" charset="0"/>
                <a:ea typeface="+mn-ea"/>
                <a:cs typeface="Times New Roman" panose="02020603050405020304" pitchFamily="18" charset="0"/>
              </a:rPr>
              <a:t>, </a:t>
            </a:r>
            <a:r>
              <a:rPr lang="fr-FR" altLang="en-US" sz="2100" kern="1200" dirty="0" err="1">
                <a:solidFill>
                  <a:prstClr val="black">
                    <a:lumMod val="50000"/>
                  </a:prstClr>
                </a:solidFill>
                <a:latin typeface="Times New Roman" panose="02020603050405020304" pitchFamily="18" charset="0"/>
                <a:ea typeface="+mn-ea"/>
                <a:cs typeface="Times New Roman" panose="02020603050405020304" pitchFamily="18" charset="0"/>
              </a:rPr>
              <a:t>đề</a:t>
            </a:r>
            <a:r>
              <a:rPr lang="fr-FR" altLang="en-US" sz="2100" kern="1200" dirty="0">
                <a:solidFill>
                  <a:prstClr val="black">
                    <a:lumMod val="50000"/>
                  </a:prstClr>
                </a:solidFill>
                <a:latin typeface="Times New Roman" panose="02020603050405020304" pitchFamily="18" charset="0"/>
                <a:ea typeface="+mn-ea"/>
                <a:cs typeface="Times New Roman" panose="02020603050405020304" pitchFamily="18" charset="0"/>
              </a:rPr>
              <a:t> </a:t>
            </a:r>
            <a:r>
              <a:rPr lang="fr-FR" altLang="en-US" sz="2100" kern="1200" dirty="0" err="1">
                <a:solidFill>
                  <a:prstClr val="black">
                    <a:lumMod val="50000"/>
                  </a:prstClr>
                </a:solidFill>
                <a:latin typeface="Times New Roman" panose="02020603050405020304" pitchFamily="18" charset="0"/>
                <a:ea typeface="+mn-ea"/>
                <a:cs typeface="Times New Roman" panose="02020603050405020304" pitchFamily="18" charset="0"/>
              </a:rPr>
              <a:t>cao</a:t>
            </a:r>
            <a:r>
              <a:rPr lang="fr-FR" altLang="en-US" sz="2100" kern="1200" dirty="0">
                <a:solidFill>
                  <a:prstClr val="black">
                    <a:lumMod val="50000"/>
                  </a:prstClr>
                </a:solidFill>
                <a:latin typeface="Times New Roman" panose="02020603050405020304" pitchFamily="18" charset="0"/>
                <a:ea typeface="+mn-ea"/>
                <a:cs typeface="Times New Roman" panose="02020603050405020304" pitchFamily="18" charset="0"/>
              </a:rPr>
              <a:t> </a:t>
            </a:r>
            <a:r>
              <a:rPr lang="fr-FR" altLang="en-US" sz="2100" kern="1200" dirty="0" err="1">
                <a:solidFill>
                  <a:prstClr val="black">
                    <a:lumMod val="50000"/>
                  </a:prstClr>
                </a:solidFill>
                <a:latin typeface="Times New Roman" panose="02020603050405020304" pitchFamily="18" charset="0"/>
                <a:ea typeface="+mn-ea"/>
                <a:cs typeface="Times New Roman" panose="02020603050405020304" pitchFamily="18" charset="0"/>
              </a:rPr>
              <a:t>tinh</a:t>
            </a:r>
            <a:r>
              <a:rPr lang="fr-FR" altLang="en-US" sz="2100" kern="1200" dirty="0">
                <a:solidFill>
                  <a:prstClr val="black">
                    <a:lumMod val="50000"/>
                  </a:prstClr>
                </a:solidFill>
                <a:latin typeface="Times New Roman" panose="02020603050405020304" pitchFamily="18" charset="0"/>
                <a:ea typeface="+mn-ea"/>
                <a:cs typeface="Times New Roman" panose="02020603050405020304" pitchFamily="18" charset="0"/>
              </a:rPr>
              <a:t> </a:t>
            </a:r>
            <a:r>
              <a:rPr lang="fr-FR" altLang="en-US" sz="2100" kern="1200" dirty="0" err="1">
                <a:solidFill>
                  <a:prstClr val="black">
                    <a:lumMod val="50000"/>
                  </a:prstClr>
                </a:solidFill>
                <a:latin typeface="Times New Roman" panose="02020603050405020304" pitchFamily="18" charset="0"/>
                <a:ea typeface="+mn-ea"/>
                <a:cs typeface="Times New Roman" panose="02020603050405020304" pitchFamily="18" charset="0"/>
              </a:rPr>
              <a:t>thần</a:t>
            </a:r>
            <a:r>
              <a:rPr lang="fr-FR" altLang="en-US" sz="2100" kern="1200" dirty="0">
                <a:solidFill>
                  <a:prstClr val="black">
                    <a:lumMod val="50000"/>
                  </a:prstClr>
                </a:solidFill>
                <a:latin typeface="Times New Roman" panose="02020603050405020304" pitchFamily="18" charset="0"/>
                <a:ea typeface="+mn-ea"/>
                <a:cs typeface="Times New Roman" panose="02020603050405020304" pitchFamily="18" charset="0"/>
              </a:rPr>
              <a:t> </a:t>
            </a:r>
            <a:r>
              <a:rPr lang="fr-FR" altLang="en-US" sz="2100" kern="1200" dirty="0" err="1">
                <a:solidFill>
                  <a:prstClr val="black">
                    <a:lumMod val="50000"/>
                  </a:prstClr>
                </a:solidFill>
                <a:latin typeface="Times New Roman" panose="02020603050405020304" pitchFamily="18" charset="0"/>
                <a:ea typeface="+mn-ea"/>
                <a:cs typeface="Times New Roman" panose="02020603050405020304" pitchFamily="18" charset="0"/>
              </a:rPr>
              <a:t>dân</a:t>
            </a:r>
            <a:r>
              <a:rPr lang="fr-FR" altLang="en-US" sz="2100" kern="1200" dirty="0">
                <a:solidFill>
                  <a:prstClr val="black">
                    <a:lumMod val="50000"/>
                  </a:prstClr>
                </a:solidFill>
                <a:latin typeface="Times New Roman" panose="02020603050405020304" pitchFamily="18" charset="0"/>
                <a:ea typeface="+mn-ea"/>
                <a:cs typeface="Times New Roman" panose="02020603050405020304" pitchFamily="18" charset="0"/>
              </a:rPr>
              <a:t> </a:t>
            </a:r>
            <a:r>
              <a:rPr lang="fr-FR" altLang="en-US" sz="2100" kern="1200" dirty="0" err="1">
                <a:solidFill>
                  <a:prstClr val="black">
                    <a:lumMod val="50000"/>
                  </a:prstClr>
                </a:solidFill>
                <a:latin typeface="Times New Roman" panose="02020603050405020304" pitchFamily="18" charset="0"/>
                <a:ea typeface="+mn-ea"/>
                <a:cs typeface="Times New Roman" panose="02020603050405020304" pitchFamily="18" charset="0"/>
              </a:rPr>
              <a:t>tộc</a:t>
            </a:r>
            <a:r>
              <a:rPr lang="fr-FR" altLang="en-US" sz="2100" kern="1200" dirty="0">
                <a:solidFill>
                  <a:prstClr val="black">
                    <a:lumMod val="50000"/>
                  </a:prstClr>
                </a:solidFill>
                <a:latin typeface="Times New Roman" panose="02020603050405020304" pitchFamily="18" charset="0"/>
                <a:ea typeface="+mn-ea"/>
                <a:cs typeface="Times New Roman" panose="02020603050405020304" pitchFamily="18" charset="0"/>
              </a:rPr>
              <a:t>….</a:t>
            </a:r>
            <a:endParaRPr lang="en-US" altLang="en-US" sz="2100" kern="1200" dirty="0">
              <a:solidFill>
                <a:prstClr val="black">
                  <a:lumMod val="50000"/>
                </a:prstClr>
              </a:solidFill>
              <a:latin typeface="Times New Roman" panose="02020603050405020304" pitchFamily="18" charset="0"/>
              <a:ea typeface="+mn-ea"/>
              <a:cs typeface="Times New Roman" panose="02020603050405020304" pitchFamily="18" charset="0"/>
            </a:endParaRPr>
          </a:p>
        </p:txBody>
      </p:sp>
      <p:pic>
        <p:nvPicPr>
          <p:cNvPr id="26" name="Picture 25">
            <a:hlinkClick r:id="rId8" action="ppaction://hlinksldjump"/>
            <a:extLst>
              <a:ext uri="{FF2B5EF4-FFF2-40B4-BE49-F238E27FC236}">
                <a16:creationId xmlns:a16="http://schemas.microsoft.com/office/drawing/2014/main" id="{E748A81A-57DD-D94E-9451-C93BBF56E561}"/>
              </a:ext>
            </a:extLst>
          </p:cNvPr>
          <p:cNvPicPr>
            <a:picLocks noChangeAspect="1"/>
          </p:cNvPicPr>
          <p:nvPr/>
        </p:nvPicPr>
        <p:blipFill>
          <a:blip r:embed="rId9"/>
          <a:stretch>
            <a:fillRect/>
          </a:stretch>
        </p:blipFill>
        <p:spPr>
          <a:xfrm>
            <a:off x="744671" y="2929482"/>
            <a:ext cx="2214018" cy="2214018"/>
          </a:xfrm>
          <a:prstGeom prst="rect">
            <a:avLst/>
          </a:prstGeom>
        </p:spPr>
      </p:pic>
    </p:spTree>
    <p:extLst>
      <p:ext uri="{BB962C8B-B14F-4D97-AF65-F5344CB8AC3E}">
        <p14:creationId xmlns:p14="http://schemas.microsoft.com/office/powerpoint/2010/main" val="20437311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strVal val="#ppt_h"/>
                                              </p:val>
                                            </p:tav>
                                            <p:tav tm="100000">
                                              <p:val>
                                                <p:strVal val="#ppt_h"/>
                                              </p:val>
                                            </p:tav>
                                          </p:tavLst>
                                        </p:anim>
                                      </p:childTnLst>
                                    </p:cTn>
                                  </p:par>
                                </p:childTnLst>
                              </p:cTn>
                            </p:par>
                            <p:par>
                              <p:cTn id="9" fill="hold">
                                <p:stCondLst>
                                  <p:cond delay="500"/>
                                </p:stCondLst>
                                <p:childTnLst>
                                  <p:par>
                                    <p:cTn id="10" presetID="2" presetClass="entr" presetSubtype="8" fill="hold" nodeType="afterEffect" p14:presetBounceEnd="50000">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14:bounceEnd="50000">
                                          <p:cBhvr additive="base">
                                            <p:cTn id="12" dur="500" fill="hold"/>
                                            <p:tgtEl>
                                              <p:spTgt spid="19"/>
                                            </p:tgtEl>
                                            <p:attrNameLst>
                                              <p:attrName>ppt_x</p:attrName>
                                            </p:attrNameLst>
                                          </p:cBhvr>
                                          <p:tavLst>
                                            <p:tav tm="0">
                                              <p:val>
                                                <p:strVal val="0-#ppt_w/2"/>
                                              </p:val>
                                            </p:tav>
                                            <p:tav tm="100000">
                                              <p:val>
                                                <p:strVal val="#ppt_x"/>
                                              </p:val>
                                            </p:tav>
                                          </p:tavLst>
                                        </p:anim>
                                        <p:anim calcmode="lin" valueType="num" p14:bounceEnd="50000">
                                          <p:cBhvr additive="base">
                                            <p:cTn id="13" dur="500" fill="hold"/>
                                            <p:tgtEl>
                                              <p:spTgt spid="19"/>
                                            </p:tgtEl>
                                            <p:attrNameLst>
                                              <p:attrName>ppt_y</p:attrName>
                                            </p:attrNameLst>
                                          </p:cBhvr>
                                          <p:tavLst>
                                            <p:tav tm="0">
                                              <p:val>
                                                <p:strVal val="#ppt_y"/>
                                              </p:val>
                                            </p:tav>
                                            <p:tav tm="100000">
                                              <p:val>
                                                <p:strVal val="#ppt_y"/>
                                              </p:val>
                                            </p:tav>
                                          </p:tavLst>
                                        </p:anim>
                                      </p:childTnLst>
                                    </p:cTn>
                                  </p:par>
                                  <p:par>
                                    <p:cTn id="14" presetID="2" presetClass="entr" presetSubtype="4" fill="hold" nodeType="withEffect" p14:presetBounceEnd="50000">
                                      <p:stCondLst>
                                        <p:cond delay="0"/>
                                      </p:stCondLst>
                                      <p:childTnLst>
                                        <p:set>
                                          <p:cBhvr>
                                            <p:cTn id="15" dur="1" fill="hold">
                                              <p:stCondLst>
                                                <p:cond delay="0"/>
                                              </p:stCondLst>
                                            </p:cTn>
                                            <p:tgtEl>
                                              <p:spTgt spid="26"/>
                                            </p:tgtEl>
                                            <p:attrNameLst>
                                              <p:attrName>style.visibility</p:attrName>
                                            </p:attrNameLst>
                                          </p:cBhvr>
                                          <p:to>
                                            <p:strVal val="visible"/>
                                          </p:to>
                                        </p:set>
                                        <p:anim calcmode="lin" valueType="num" p14:bounceEnd="50000">
                                          <p:cBhvr additive="base">
                                            <p:cTn id="16" dur="500" fill="hold"/>
                                            <p:tgtEl>
                                              <p:spTgt spid="26"/>
                                            </p:tgtEl>
                                            <p:attrNameLst>
                                              <p:attrName>ppt_x</p:attrName>
                                            </p:attrNameLst>
                                          </p:cBhvr>
                                          <p:tavLst>
                                            <p:tav tm="0">
                                              <p:val>
                                                <p:strVal val="#ppt_x"/>
                                              </p:val>
                                            </p:tav>
                                            <p:tav tm="100000">
                                              <p:val>
                                                <p:strVal val="#ppt_x"/>
                                              </p:val>
                                            </p:tav>
                                          </p:tavLst>
                                        </p:anim>
                                        <p:anim calcmode="lin" valueType="num" p14:bounceEnd="50000">
                                          <p:cBhvr additive="base">
                                            <p:cTn id="17" dur="500" fill="hold"/>
                                            <p:tgtEl>
                                              <p:spTgt spid="26"/>
                                            </p:tgtEl>
                                            <p:attrNameLst>
                                              <p:attrName>ppt_y</p:attrName>
                                            </p:attrNameLst>
                                          </p:cBhvr>
                                          <p:tavLst>
                                            <p:tav tm="0">
                                              <p:val>
                                                <p:strVal val="1+#ppt_h/2"/>
                                              </p:val>
                                            </p:tav>
                                            <p:tav tm="100000">
                                              <p:val>
                                                <p:strVal val="#ppt_y"/>
                                              </p:val>
                                            </p:tav>
                                          </p:tavLst>
                                        </p:anim>
                                      </p:childTnLst>
                                    </p:cTn>
                                  </p:par>
                                  <p:par>
                                    <p:cTn id="18" presetID="12" presetClass="entr" presetSubtype="1" fill="hold" nodeType="withEffect">
                                      <p:stCondLst>
                                        <p:cond delay="0"/>
                                      </p:stCondLst>
                                      <p:childTnLst>
                                        <p:set>
                                          <p:cBhvr>
                                            <p:cTn id="19" dur="1" fill="hold">
                                              <p:stCondLst>
                                                <p:cond delay="0"/>
                                              </p:stCondLst>
                                            </p:cTn>
                                            <p:tgtEl>
                                              <p:spTgt spid="17"/>
                                            </p:tgtEl>
                                            <p:attrNameLst>
                                              <p:attrName>style.visibility</p:attrName>
                                            </p:attrNameLst>
                                          </p:cBhvr>
                                          <p:to>
                                            <p:strVal val="visible"/>
                                          </p:to>
                                        </p:set>
                                        <p:anim calcmode="lin" valueType="num">
                                          <p:cBhvr additive="base">
                                            <p:cTn id="20" dur="500"/>
                                            <p:tgtEl>
                                              <p:spTgt spid="17"/>
                                            </p:tgtEl>
                                            <p:attrNameLst>
                                              <p:attrName>ppt_y</p:attrName>
                                            </p:attrNameLst>
                                          </p:cBhvr>
                                          <p:tavLst>
                                            <p:tav tm="0">
                                              <p:val>
                                                <p:strVal val="#ppt_y-#ppt_h*1.125000"/>
                                              </p:val>
                                            </p:tav>
                                            <p:tav tm="100000">
                                              <p:val>
                                                <p:strVal val="#ppt_y"/>
                                              </p:val>
                                            </p:tav>
                                          </p:tavLst>
                                        </p:anim>
                                        <p:animEffect transition="in" filter="wipe(down)">
                                          <p:cBhvr>
                                            <p:cTn id="21" dur="500"/>
                                            <p:tgtEl>
                                              <p:spTgt spid="17"/>
                                            </p:tgtEl>
                                          </p:cBhvr>
                                        </p:animEffect>
                                      </p:childTnLst>
                                      <p:subTnLst>
                                        <p:audio>
                                          <p:cMediaNode>
                                            <p:cTn display="0" masterRel="sameClick">
                                              <p:stCondLst>
                                                <p:cond evt="begin" delay="0">
                                                  <p:tn val="18"/>
                                                </p:cond>
                                              </p:stCondLst>
                                              <p:endCondLst>
                                                <p:cond evt="onStopAudio" delay="0">
                                                  <p:tgtEl>
                                                    <p:sldTgt/>
                                                  </p:tgtEl>
                                                </p:cond>
                                              </p:endCondLst>
                                            </p:cTn>
                                            <p:tgtEl>
                                              <p:sndTgt r:embed="rId3" name="push.wav"/>
                                            </p:tgtEl>
                                          </p:cMediaNode>
                                        </p:audio>
                                      </p:subTnLst>
                                    </p:cTn>
                                  </p:par>
                                  <p:par>
                                    <p:cTn id="22" presetID="2" presetClass="entr" presetSubtype="4" fill="hold" nodeType="withEffect">
                                      <p:stCondLst>
                                        <p:cond delay="0"/>
                                      </p:stCondLst>
                                      <p:childTnLst>
                                        <p:set>
                                          <p:cBhvr>
                                            <p:cTn id="23" dur="1" fill="hold">
                                              <p:stCondLst>
                                                <p:cond delay="0"/>
                                              </p:stCondLst>
                                            </p:cTn>
                                            <p:tgtEl>
                                              <p:spTgt spid="28"/>
                                            </p:tgtEl>
                                            <p:attrNameLst>
                                              <p:attrName>style.visibility</p:attrName>
                                            </p:attrNameLst>
                                          </p:cBhvr>
                                          <p:to>
                                            <p:strVal val="visible"/>
                                          </p:to>
                                        </p:set>
                                        <p:anim calcmode="lin" valueType="num">
                                          <p:cBhvr additive="base">
                                            <p:cTn id="24" dur="500" fill="hold"/>
                                            <p:tgtEl>
                                              <p:spTgt spid="28"/>
                                            </p:tgtEl>
                                            <p:attrNameLst>
                                              <p:attrName>ppt_x</p:attrName>
                                            </p:attrNameLst>
                                          </p:cBhvr>
                                          <p:tavLst>
                                            <p:tav tm="0">
                                              <p:val>
                                                <p:strVal val="#ppt_x"/>
                                              </p:val>
                                            </p:tav>
                                            <p:tav tm="100000">
                                              <p:val>
                                                <p:strVal val="#ppt_x"/>
                                              </p:val>
                                            </p:tav>
                                          </p:tavLst>
                                        </p:anim>
                                        <p:anim calcmode="lin" valueType="num">
                                          <p:cBhvr additive="base">
                                            <p:cTn id="25"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1" presetClass="entr" presetSubtype="0" fill="hold" grpId="0" nodeType="clickEffect">
                                      <p:stCondLst>
                                        <p:cond delay="0"/>
                                      </p:stCondLst>
                                      <p:iterate type="lt">
                                        <p:tmPct val="10000"/>
                                      </p:iterate>
                                      <p:childTnLst>
                                        <p:set>
                                          <p:cBhvr>
                                            <p:cTn id="29" dur="1" fill="hold">
                                              <p:stCondLst>
                                                <p:cond delay="0"/>
                                              </p:stCondLst>
                                            </p:cTn>
                                            <p:tgtEl>
                                              <p:spTgt spid="24"/>
                                            </p:tgtEl>
                                            <p:attrNameLst>
                                              <p:attrName>style.visibility</p:attrName>
                                            </p:attrNameLst>
                                          </p:cBhvr>
                                          <p:to>
                                            <p:strVal val="visible"/>
                                          </p:to>
                                        </p:set>
                                        <p:anim calcmode="lin" valueType="num">
                                          <p:cBhvr>
                                            <p:cTn id="30" dur="500" fill="hold"/>
                                            <p:tgtEl>
                                              <p:spTgt spid="24"/>
                                            </p:tgtEl>
                                            <p:attrNameLst>
                                              <p:attrName>ppt_x</p:attrName>
                                            </p:attrNameLst>
                                          </p:cBhvr>
                                          <p:tavLst>
                                            <p:tav tm="0">
                                              <p:val>
                                                <p:strVal val="#ppt_x"/>
                                              </p:val>
                                            </p:tav>
                                            <p:tav tm="50000">
                                              <p:val>
                                                <p:strVal val="#ppt_x+.1"/>
                                              </p:val>
                                            </p:tav>
                                            <p:tav tm="100000">
                                              <p:val>
                                                <p:strVal val="#ppt_x"/>
                                              </p:val>
                                            </p:tav>
                                          </p:tavLst>
                                        </p:anim>
                                        <p:anim calcmode="lin" valueType="num">
                                          <p:cBhvr>
                                            <p:cTn id="31" dur="500" fill="hold"/>
                                            <p:tgtEl>
                                              <p:spTgt spid="24"/>
                                            </p:tgtEl>
                                            <p:attrNameLst>
                                              <p:attrName>ppt_y</p:attrName>
                                            </p:attrNameLst>
                                          </p:cBhvr>
                                          <p:tavLst>
                                            <p:tav tm="0">
                                              <p:val>
                                                <p:strVal val="#ppt_y"/>
                                              </p:val>
                                            </p:tav>
                                            <p:tav tm="100000">
                                              <p:val>
                                                <p:strVal val="#ppt_y"/>
                                              </p:val>
                                            </p:tav>
                                          </p:tavLst>
                                        </p:anim>
                                        <p:anim calcmode="lin" valueType="num">
                                          <p:cBhvr>
                                            <p:cTn id="32" dur="500" fill="hold"/>
                                            <p:tgtEl>
                                              <p:spTgt spid="24"/>
                                            </p:tgtEl>
                                            <p:attrNameLst>
                                              <p:attrName>ppt_h</p:attrName>
                                            </p:attrNameLst>
                                          </p:cBhvr>
                                          <p:tavLst>
                                            <p:tav tm="0">
                                              <p:val>
                                                <p:strVal val="#ppt_h/10"/>
                                              </p:val>
                                            </p:tav>
                                            <p:tav tm="50000">
                                              <p:val>
                                                <p:strVal val="#ppt_h+.01"/>
                                              </p:val>
                                            </p:tav>
                                            <p:tav tm="100000">
                                              <p:val>
                                                <p:strVal val="#ppt_h"/>
                                              </p:val>
                                            </p:tav>
                                          </p:tavLst>
                                        </p:anim>
                                        <p:anim calcmode="lin" valueType="num">
                                          <p:cBhvr>
                                            <p:cTn id="33" dur="500" fill="hold"/>
                                            <p:tgtEl>
                                              <p:spTgt spid="24"/>
                                            </p:tgtEl>
                                            <p:attrNameLst>
                                              <p:attrName>ppt_w</p:attrName>
                                            </p:attrNameLst>
                                          </p:cBhvr>
                                          <p:tavLst>
                                            <p:tav tm="0">
                                              <p:val>
                                                <p:strVal val="#ppt_w/10"/>
                                              </p:val>
                                            </p:tav>
                                            <p:tav tm="50000">
                                              <p:val>
                                                <p:strVal val="#ppt_w+.01"/>
                                              </p:val>
                                            </p:tav>
                                            <p:tav tm="100000">
                                              <p:val>
                                                <p:strVal val="#ppt_w"/>
                                              </p:val>
                                            </p:tav>
                                          </p:tavLst>
                                        </p:anim>
                                        <p:animEffect transition="in" filter="fade">
                                          <p:cBhvr>
                                            <p:cTn id="34" dur="500" tmFilter="0,0; .5, 1; 1, 1"/>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4"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strVal val="#ppt_h"/>
                                              </p:val>
                                            </p:tav>
                                            <p:tav tm="100000">
                                              <p:val>
                                                <p:strVal val="#ppt_h"/>
                                              </p:val>
                                            </p:tav>
                                          </p:tavLst>
                                        </p:anim>
                                      </p:childTnLst>
                                    </p:cTn>
                                  </p:par>
                                </p:childTnLst>
                              </p:cTn>
                            </p:par>
                            <p:par>
                              <p:cTn id="9" fill="hold">
                                <p:stCondLst>
                                  <p:cond delay="500"/>
                                </p:stCondLst>
                                <p:childTnLst>
                                  <p:par>
                                    <p:cTn id="10" presetID="2" presetClass="entr" presetSubtype="8" fill="hold" nodeType="after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additive="base">
                                            <p:cTn id="12" dur="500" fill="hold"/>
                                            <p:tgtEl>
                                              <p:spTgt spid="19"/>
                                            </p:tgtEl>
                                            <p:attrNameLst>
                                              <p:attrName>ppt_x</p:attrName>
                                            </p:attrNameLst>
                                          </p:cBhvr>
                                          <p:tavLst>
                                            <p:tav tm="0">
                                              <p:val>
                                                <p:strVal val="0-#ppt_w/2"/>
                                              </p:val>
                                            </p:tav>
                                            <p:tav tm="100000">
                                              <p:val>
                                                <p:strVal val="#ppt_x"/>
                                              </p:val>
                                            </p:tav>
                                          </p:tavLst>
                                        </p:anim>
                                        <p:anim calcmode="lin" valueType="num">
                                          <p:cBhvr additive="base">
                                            <p:cTn id="13" dur="500" fill="hold"/>
                                            <p:tgtEl>
                                              <p:spTgt spid="19"/>
                                            </p:tgtEl>
                                            <p:attrNameLst>
                                              <p:attrName>ppt_y</p:attrName>
                                            </p:attrNameLst>
                                          </p:cBhvr>
                                          <p:tavLst>
                                            <p:tav tm="0">
                                              <p:val>
                                                <p:strVal val="#ppt_y"/>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26"/>
                                            </p:tgtEl>
                                            <p:attrNameLst>
                                              <p:attrName>style.visibility</p:attrName>
                                            </p:attrNameLst>
                                          </p:cBhvr>
                                          <p:to>
                                            <p:strVal val="visible"/>
                                          </p:to>
                                        </p:set>
                                        <p:anim calcmode="lin" valueType="num">
                                          <p:cBhvr additive="base">
                                            <p:cTn id="16" dur="500" fill="hold"/>
                                            <p:tgtEl>
                                              <p:spTgt spid="26"/>
                                            </p:tgtEl>
                                            <p:attrNameLst>
                                              <p:attrName>ppt_x</p:attrName>
                                            </p:attrNameLst>
                                          </p:cBhvr>
                                          <p:tavLst>
                                            <p:tav tm="0">
                                              <p:val>
                                                <p:strVal val="#ppt_x"/>
                                              </p:val>
                                            </p:tav>
                                            <p:tav tm="100000">
                                              <p:val>
                                                <p:strVal val="#ppt_x"/>
                                              </p:val>
                                            </p:tav>
                                          </p:tavLst>
                                        </p:anim>
                                        <p:anim calcmode="lin" valueType="num">
                                          <p:cBhvr additive="base">
                                            <p:cTn id="17" dur="500" fill="hold"/>
                                            <p:tgtEl>
                                              <p:spTgt spid="26"/>
                                            </p:tgtEl>
                                            <p:attrNameLst>
                                              <p:attrName>ppt_y</p:attrName>
                                            </p:attrNameLst>
                                          </p:cBhvr>
                                          <p:tavLst>
                                            <p:tav tm="0">
                                              <p:val>
                                                <p:strVal val="1+#ppt_h/2"/>
                                              </p:val>
                                            </p:tav>
                                            <p:tav tm="100000">
                                              <p:val>
                                                <p:strVal val="#ppt_y"/>
                                              </p:val>
                                            </p:tav>
                                          </p:tavLst>
                                        </p:anim>
                                      </p:childTnLst>
                                    </p:cTn>
                                  </p:par>
                                  <p:par>
                                    <p:cTn id="18" presetID="12" presetClass="entr" presetSubtype="1" fill="hold" nodeType="withEffect">
                                      <p:stCondLst>
                                        <p:cond delay="0"/>
                                      </p:stCondLst>
                                      <p:childTnLst>
                                        <p:set>
                                          <p:cBhvr>
                                            <p:cTn id="19" dur="1" fill="hold">
                                              <p:stCondLst>
                                                <p:cond delay="0"/>
                                              </p:stCondLst>
                                            </p:cTn>
                                            <p:tgtEl>
                                              <p:spTgt spid="17"/>
                                            </p:tgtEl>
                                            <p:attrNameLst>
                                              <p:attrName>style.visibility</p:attrName>
                                            </p:attrNameLst>
                                          </p:cBhvr>
                                          <p:to>
                                            <p:strVal val="visible"/>
                                          </p:to>
                                        </p:set>
                                        <p:anim calcmode="lin" valueType="num">
                                          <p:cBhvr additive="base">
                                            <p:cTn id="20" dur="500"/>
                                            <p:tgtEl>
                                              <p:spTgt spid="17"/>
                                            </p:tgtEl>
                                            <p:attrNameLst>
                                              <p:attrName>ppt_y</p:attrName>
                                            </p:attrNameLst>
                                          </p:cBhvr>
                                          <p:tavLst>
                                            <p:tav tm="0">
                                              <p:val>
                                                <p:strVal val="#ppt_y-#ppt_h*1.125000"/>
                                              </p:val>
                                            </p:tav>
                                            <p:tav tm="100000">
                                              <p:val>
                                                <p:strVal val="#ppt_y"/>
                                              </p:val>
                                            </p:tav>
                                          </p:tavLst>
                                        </p:anim>
                                        <p:animEffect transition="in" filter="wipe(down)">
                                          <p:cBhvr>
                                            <p:cTn id="21" dur="500"/>
                                            <p:tgtEl>
                                              <p:spTgt spid="17"/>
                                            </p:tgtEl>
                                          </p:cBhvr>
                                        </p:animEffect>
                                      </p:childTnLst>
                                      <p:subTnLst>
                                        <p:audio>
                                          <p:cMediaNode>
                                            <p:cTn display="0" masterRel="sameClick">
                                              <p:stCondLst>
                                                <p:cond evt="begin" delay="0">
                                                  <p:tn val="18"/>
                                                </p:cond>
                                              </p:stCondLst>
                                              <p:endCondLst>
                                                <p:cond evt="onStopAudio" delay="0">
                                                  <p:tgtEl>
                                                    <p:sldTgt/>
                                                  </p:tgtEl>
                                                </p:cond>
                                              </p:endCondLst>
                                            </p:cTn>
                                            <p:tgtEl>
                                              <p:sndTgt r:embed="rId10" name="push.wav"/>
                                            </p:tgtEl>
                                          </p:cMediaNode>
                                        </p:audio>
                                      </p:subTnLst>
                                    </p:cTn>
                                  </p:par>
                                  <p:par>
                                    <p:cTn id="22" presetID="2" presetClass="entr" presetSubtype="4" fill="hold" nodeType="withEffect">
                                      <p:stCondLst>
                                        <p:cond delay="0"/>
                                      </p:stCondLst>
                                      <p:childTnLst>
                                        <p:set>
                                          <p:cBhvr>
                                            <p:cTn id="23" dur="1" fill="hold">
                                              <p:stCondLst>
                                                <p:cond delay="0"/>
                                              </p:stCondLst>
                                            </p:cTn>
                                            <p:tgtEl>
                                              <p:spTgt spid="28"/>
                                            </p:tgtEl>
                                            <p:attrNameLst>
                                              <p:attrName>style.visibility</p:attrName>
                                            </p:attrNameLst>
                                          </p:cBhvr>
                                          <p:to>
                                            <p:strVal val="visible"/>
                                          </p:to>
                                        </p:set>
                                        <p:anim calcmode="lin" valueType="num">
                                          <p:cBhvr additive="base">
                                            <p:cTn id="24" dur="500" fill="hold"/>
                                            <p:tgtEl>
                                              <p:spTgt spid="28"/>
                                            </p:tgtEl>
                                            <p:attrNameLst>
                                              <p:attrName>ppt_x</p:attrName>
                                            </p:attrNameLst>
                                          </p:cBhvr>
                                          <p:tavLst>
                                            <p:tav tm="0">
                                              <p:val>
                                                <p:strVal val="#ppt_x"/>
                                              </p:val>
                                            </p:tav>
                                            <p:tav tm="100000">
                                              <p:val>
                                                <p:strVal val="#ppt_x"/>
                                              </p:val>
                                            </p:tav>
                                          </p:tavLst>
                                        </p:anim>
                                        <p:anim calcmode="lin" valueType="num">
                                          <p:cBhvr additive="base">
                                            <p:cTn id="25"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1" presetClass="entr" presetSubtype="0" fill="hold" grpId="0" nodeType="clickEffect">
                                      <p:stCondLst>
                                        <p:cond delay="0"/>
                                      </p:stCondLst>
                                      <p:iterate type="lt">
                                        <p:tmPct val="10000"/>
                                      </p:iterate>
                                      <p:childTnLst>
                                        <p:set>
                                          <p:cBhvr>
                                            <p:cTn id="29" dur="1" fill="hold">
                                              <p:stCondLst>
                                                <p:cond delay="0"/>
                                              </p:stCondLst>
                                            </p:cTn>
                                            <p:tgtEl>
                                              <p:spTgt spid="24"/>
                                            </p:tgtEl>
                                            <p:attrNameLst>
                                              <p:attrName>style.visibility</p:attrName>
                                            </p:attrNameLst>
                                          </p:cBhvr>
                                          <p:to>
                                            <p:strVal val="visible"/>
                                          </p:to>
                                        </p:set>
                                        <p:anim calcmode="lin" valueType="num">
                                          <p:cBhvr>
                                            <p:cTn id="30" dur="500" fill="hold"/>
                                            <p:tgtEl>
                                              <p:spTgt spid="24"/>
                                            </p:tgtEl>
                                            <p:attrNameLst>
                                              <p:attrName>ppt_x</p:attrName>
                                            </p:attrNameLst>
                                          </p:cBhvr>
                                          <p:tavLst>
                                            <p:tav tm="0">
                                              <p:val>
                                                <p:strVal val="#ppt_x"/>
                                              </p:val>
                                            </p:tav>
                                            <p:tav tm="50000">
                                              <p:val>
                                                <p:strVal val="#ppt_x+.1"/>
                                              </p:val>
                                            </p:tav>
                                            <p:tav tm="100000">
                                              <p:val>
                                                <p:strVal val="#ppt_x"/>
                                              </p:val>
                                            </p:tav>
                                          </p:tavLst>
                                        </p:anim>
                                        <p:anim calcmode="lin" valueType="num">
                                          <p:cBhvr>
                                            <p:cTn id="31" dur="500" fill="hold"/>
                                            <p:tgtEl>
                                              <p:spTgt spid="24"/>
                                            </p:tgtEl>
                                            <p:attrNameLst>
                                              <p:attrName>ppt_y</p:attrName>
                                            </p:attrNameLst>
                                          </p:cBhvr>
                                          <p:tavLst>
                                            <p:tav tm="0">
                                              <p:val>
                                                <p:strVal val="#ppt_y"/>
                                              </p:val>
                                            </p:tav>
                                            <p:tav tm="100000">
                                              <p:val>
                                                <p:strVal val="#ppt_y"/>
                                              </p:val>
                                            </p:tav>
                                          </p:tavLst>
                                        </p:anim>
                                        <p:anim calcmode="lin" valueType="num">
                                          <p:cBhvr>
                                            <p:cTn id="32" dur="500" fill="hold"/>
                                            <p:tgtEl>
                                              <p:spTgt spid="24"/>
                                            </p:tgtEl>
                                            <p:attrNameLst>
                                              <p:attrName>ppt_h</p:attrName>
                                            </p:attrNameLst>
                                          </p:cBhvr>
                                          <p:tavLst>
                                            <p:tav tm="0">
                                              <p:val>
                                                <p:strVal val="#ppt_h/10"/>
                                              </p:val>
                                            </p:tav>
                                            <p:tav tm="50000">
                                              <p:val>
                                                <p:strVal val="#ppt_h+.01"/>
                                              </p:val>
                                            </p:tav>
                                            <p:tav tm="100000">
                                              <p:val>
                                                <p:strVal val="#ppt_h"/>
                                              </p:val>
                                            </p:tav>
                                          </p:tavLst>
                                        </p:anim>
                                        <p:anim calcmode="lin" valueType="num">
                                          <p:cBhvr>
                                            <p:cTn id="33" dur="500" fill="hold"/>
                                            <p:tgtEl>
                                              <p:spTgt spid="24"/>
                                            </p:tgtEl>
                                            <p:attrNameLst>
                                              <p:attrName>ppt_w</p:attrName>
                                            </p:attrNameLst>
                                          </p:cBhvr>
                                          <p:tavLst>
                                            <p:tav tm="0">
                                              <p:val>
                                                <p:strVal val="#ppt_w/10"/>
                                              </p:val>
                                            </p:tav>
                                            <p:tav tm="50000">
                                              <p:val>
                                                <p:strVal val="#ppt_w+.01"/>
                                              </p:val>
                                            </p:tav>
                                            <p:tav tm="100000">
                                              <p:val>
                                                <p:strVal val="#ppt_w"/>
                                              </p:val>
                                            </p:tav>
                                          </p:tavLst>
                                        </p:anim>
                                        <p:animEffect transition="in" filter="fade">
                                          <p:cBhvr>
                                            <p:cTn id="34" dur="500" tmFilter="0,0; .5, 1; 1, 1"/>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4" grpId="0"/>
        </p:bldLst>
      </p:timing>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E534200-69AF-8702-B6D4-8EAD5C80FD78}"/>
              </a:ext>
            </a:extLst>
          </p:cNvPr>
          <p:cNvSpPr/>
          <p:nvPr/>
        </p:nvSpPr>
        <p:spPr>
          <a:xfrm>
            <a:off x="95693" y="449442"/>
            <a:ext cx="7517220"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sym typeface="Arial"/>
              </a:rPr>
              <a:t>Bài</a:t>
            </a:r>
            <a:r>
              <a:rPr kumimoji="0" lang="en-US" sz="2400" b="0"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sym typeface="Arial"/>
              </a:rPr>
              <a:t> 3: </a:t>
            </a:r>
            <a:r>
              <a:rPr kumimoji="0" lang="en-US" sz="2400" b="0" i="0" u="none" strike="noStrike" kern="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sym typeface="Arial"/>
              </a:rPr>
              <a:t>Phong</a:t>
            </a:r>
            <a:r>
              <a:rPr kumimoji="0" lang="en-US" sz="2400" b="0"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sym typeface="Arial"/>
              </a:rPr>
              <a:t> </a:t>
            </a:r>
            <a:r>
              <a:rPr kumimoji="0" lang="en-US" sz="2400" b="0" i="0" u="none" strike="noStrike" kern="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sym typeface="Arial"/>
              </a:rPr>
              <a:t>trào</a:t>
            </a:r>
            <a:r>
              <a:rPr kumimoji="0" lang="en-US" sz="2400" b="0"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sym typeface="Arial"/>
              </a:rPr>
              <a:t> </a:t>
            </a:r>
            <a:r>
              <a:rPr kumimoji="0" lang="en-US" sz="2400" b="0" i="0" u="none" strike="noStrike" kern="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sym typeface="Arial"/>
              </a:rPr>
              <a:t>Văn</a:t>
            </a:r>
            <a:r>
              <a:rPr kumimoji="0" lang="en-US" sz="2400" b="0"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sym typeface="Arial"/>
              </a:rPr>
              <a:t> </a:t>
            </a:r>
            <a:r>
              <a:rPr kumimoji="0" lang="en-US" sz="2400" b="0" i="0" u="none" strike="noStrike" kern="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sym typeface="Arial"/>
              </a:rPr>
              <a:t>hóa</a:t>
            </a:r>
            <a:r>
              <a:rPr kumimoji="0" lang="en-US" sz="2400" b="0"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sym typeface="Arial"/>
              </a:rPr>
              <a:t> </a:t>
            </a:r>
            <a:r>
              <a:rPr kumimoji="0" lang="en-US" sz="2400" b="0" i="0" u="none" strike="noStrike" kern="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sym typeface="Arial"/>
              </a:rPr>
              <a:t>Phục</a:t>
            </a:r>
            <a:r>
              <a:rPr kumimoji="0" lang="en-US" sz="2400" b="0"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sym typeface="Arial"/>
              </a:rPr>
              <a:t> </a:t>
            </a:r>
            <a:r>
              <a:rPr kumimoji="0" lang="en-US" sz="2400" b="0" i="0" u="none" strike="noStrike" kern="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sym typeface="Arial"/>
              </a:rPr>
              <a:t>hưng</a:t>
            </a:r>
            <a:r>
              <a:rPr kumimoji="0" lang="en-US" sz="2400" b="0"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sym typeface="Arial"/>
              </a:rPr>
              <a:t> </a:t>
            </a:r>
            <a:r>
              <a:rPr kumimoji="0" lang="en-US" sz="2400" b="0" i="0" u="none" strike="noStrike" kern="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sym typeface="Arial"/>
              </a:rPr>
              <a:t>và</a:t>
            </a:r>
            <a:r>
              <a:rPr kumimoji="0" lang="en-US" sz="2400" b="0"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sym typeface="Arial"/>
              </a:rPr>
              <a:t> </a:t>
            </a:r>
            <a:r>
              <a:rPr kumimoji="0" lang="en-US" sz="2400" b="0" i="0" u="none" strike="noStrike" kern="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sym typeface="Arial"/>
              </a:rPr>
              <a:t>Cải</a:t>
            </a:r>
            <a:r>
              <a:rPr kumimoji="0" lang="en-US" sz="2400" b="0"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sym typeface="Arial"/>
              </a:rPr>
              <a:t> </a:t>
            </a:r>
            <a:r>
              <a:rPr kumimoji="0" lang="en-US" sz="2400" b="0" i="0" u="none" strike="noStrike" kern="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sym typeface="Arial"/>
              </a:rPr>
              <a:t>cách</a:t>
            </a:r>
            <a:r>
              <a:rPr kumimoji="0" lang="en-US" sz="2400" b="0"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sym typeface="Arial"/>
              </a:rPr>
              <a:t> </a:t>
            </a:r>
            <a:r>
              <a:rPr kumimoji="0" lang="en-US" sz="2400" b="0" i="0" u="none" strike="noStrike" kern="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sym typeface="Arial"/>
              </a:rPr>
              <a:t>tôn</a:t>
            </a:r>
            <a:r>
              <a:rPr kumimoji="0" lang="en-US" sz="2400" b="0"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sym typeface="Arial"/>
              </a:rPr>
              <a:t> </a:t>
            </a:r>
            <a:r>
              <a:rPr kumimoji="0" lang="en-US" sz="2400" b="0" i="0" u="none" strike="noStrike" kern="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sym typeface="Arial"/>
              </a:rPr>
              <a:t>giáo</a:t>
            </a:r>
            <a:endParaRPr kumimoji="0" lang="en-VN" sz="2400" b="0"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sym typeface="Arial"/>
            </a:endParaRPr>
          </a:p>
        </p:txBody>
      </p:sp>
      <p:sp>
        <p:nvSpPr>
          <p:cNvPr id="3" name="Google Shape;1638;p30">
            <a:extLst>
              <a:ext uri="{FF2B5EF4-FFF2-40B4-BE49-F238E27FC236}">
                <a16:creationId xmlns:a16="http://schemas.microsoft.com/office/drawing/2014/main" id="{F7144F39-25A9-A946-F63A-281C6243AA59}"/>
              </a:ext>
            </a:extLst>
          </p:cNvPr>
          <p:cNvSpPr txBox="1">
            <a:spLocks/>
          </p:cNvSpPr>
          <p:nvPr/>
        </p:nvSpPr>
        <p:spPr>
          <a:xfrm>
            <a:off x="95693" y="1020258"/>
            <a:ext cx="4717607" cy="653589"/>
          </a:xfrm>
          <a:prstGeom prst="rect">
            <a:avLst/>
          </a:prstGeom>
        </p:spPr>
        <p:txBody>
          <a:bodyPr spcFirstLastPara="1" vert="horz" wrap="square" lIns="91425" tIns="91425" rIns="91425" bIns="91425" rtlCol="0" anchor="ctr" anchorCtr="0">
            <a:noAutofit/>
          </a:bodyPr>
          <a:lstStyle>
            <a:lvl1pPr marL="279963" indent="-279963" algn="l" defTabSz="746568" rtl="0" eaLnBrk="1" latinLnBrk="1" hangingPunct="1">
              <a:spcBef>
                <a:spcPct val="20000"/>
              </a:spcBef>
              <a:buFont typeface="Arial" pitchFamily="34" charset="0"/>
              <a:buNone/>
              <a:defRPr lang="ko-KR" altLang="en-US" sz="1200" i="1" kern="1200" baseline="0">
                <a:solidFill>
                  <a:schemeClr val="tx1">
                    <a:lumMod val="75000"/>
                    <a:lumOff val="25000"/>
                  </a:schemeClr>
                </a:solidFill>
                <a:latin typeface="+mj-lt"/>
                <a:ea typeface="맑은 고딕" pitchFamily="50" charset="-127"/>
                <a:cs typeface="+mn-cs"/>
              </a:defRPr>
            </a:lvl1pPr>
            <a:lvl2pPr marL="606587" indent="-233303" algn="l" defTabSz="746568" rtl="0" eaLnBrk="1" latinLnBrk="1" hangingPunct="1">
              <a:spcBef>
                <a:spcPct val="20000"/>
              </a:spcBef>
              <a:buFont typeface="Arial" pitchFamily="34" charset="0"/>
              <a:buNone/>
              <a:defRPr lang="ko-KR" altLang="en-US" sz="1200" i="1" kern="1200" baseline="0">
                <a:solidFill>
                  <a:schemeClr val="tx1">
                    <a:lumMod val="75000"/>
                    <a:lumOff val="25000"/>
                  </a:schemeClr>
                </a:solidFill>
                <a:latin typeface="+mj-lt"/>
                <a:ea typeface="맑은 고딕" pitchFamily="50" charset="-127"/>
                <a:cs typeface="+mn-cs"/>
              </a:defRPr>
            </a:lvl2pPr>
            <a:lvl3pPr marL="933211" indent="-186642" algn="l" defTabSz="746568" rtl="0" eaLnBrk="1" latinLnBrk="1" hangingPunct="1">
              <a:spcBef>
                <a:spcPct val="20000"/>
              </a:spcBef>
              <a:buFont typeface="Arial" pitchFamily="34" charset="0"/>
              <a:buNone/>
              <a:defRPr lang="ko-KR" altLang="en-US" sz="1200" i="1" kern="1200" baseline="0">
                <a:solidFill>
                  <a:schemeClr val="tx1">
                    <a:lumMod val="75000"/>
                    <a:lumOff val="25000"/>
                  </a:schemeClr>
                </a:solidFill>
                <a:latin typeface="+mj-lt"/>
                <a:ea typeface="맑은 고딕" pitchFamily="50" charset="-127"/>
                <a:cs typeface="+mn-cs"/>
              </a:defRPr>
            </a:lvl3pPr>
            <a:lvl4pPr marL="1306495" indent="-186642" algn="l" defTabSz="746568" rtl="0" eaLnBrk="1" latinLnBrk="1" hangingPunct="1">
              <a:spcBef>
                <a:spcPct val="20000"/>
              </a:spcBef>
              <a:buFont typeface="Arial" pitchFamily="34" charset="0"/>
              <a:buNone/>
              <a:defRPr lang="ko-KR" altLang="en-US" sz="1200" i="1" kern="1200" baseline="0">
                <a:solidFill>
                  <a:schemeClr val="tx1">
                    <a:lumMod val="75000"/>
                    <a:lumOff val="25000"/>
                  </a:schemeClr>
                </a:solidFill>
                <a:latin typeface="+mj-lt"/>
                <a:ea typeface="맑은 고딕" pitchFamily="50" charset="-127"/>
                <a:cs typeface="+mn-cs"/>
              </a:defRPr>
            </a:lvl4pPr>
            <a:lvl5pPr marL="1679779" indent="-186642" algn="l" defTabSz="746568" rtl="0" eaLnBrk="1" latinLnBrk="1" hangingPunct="1">
              <a:spcBef>
                <a:spcPct val="20000"/>
              </a:spcBef>
              <a:buFont typeface="Arial" pitchFamily="34" charset="0"/>
              <a:buNone/>
              <a:defRPr lang="ko-KR" altLang="en-US" sz="1200" i="1" kern="1200" baseline="0">
                <a:solidFill>
                  <a:schemeClr val="tx1">
                    <a:lumMod val="75000"/>
                    <a:lumOff val="25000"/>
                  </a:schemeClr>
                </a:solidFill>
                <a:latin typeface="+mj-lt"/>
                <a:ea typeface="맑은 고딕" pitchFamily="50" charset="-127"/>
                <a:cs typeface="+mn-cs"/>
              </a:defRPr>
            </a:lvl5pPr>
            <a:lvl6pPr marL="2053063" indent="-186642" algn="l" defTabSz="746568" rtl="0" eaLnBrk="1" latinLnBrk="1" hangingPunct="1">
              <a:spcBef>
                <a:spcPct val="20000"/>
              </a:spcBef>
              <a:buFont typeface="Arial" pitchFamily="34" charset="0"/>
              <a:buChar char="•"/>
              <a:defRPr sz="1650" kern="1200">
                <a:solidFill>
                  <a:schemeClr val="tx1"/>
                </a:solidFill>
                <a:latin typeface="+mn-lt"/>
                <a:ea typeface="+mn-ea"/>
                <a:cs typeface="+mn-cs"/>
              </a:defRPr>
            </a:lvl6pPr>
            <a:lvl7pPr marL="2426348" indent="-186642" algn="l" defTabSz="746568" rtl="0" eaLnBrk="1" latinLnBrk="1" hangingPunct="1">
              <a:spcBef>
                <a:spcPct val="20000"/>
              </a:spcBef>
              <a:buFont typeface="Arial" pitchFamily="34" charset="0"/>
              <a:buChar char="•"/>
              <a:defRPr sz="1650" kern="1200">
                <a:solidFill>
                  <a:schemeClr val="tx1"/>
                </a:solidFill>
                <a:latin typeface="+mn-lt"/>
                <a:ea typeface="+mn-ea"/>
                <a:cs typeface="+mn-cs"/>
              </a:defRPr>
            </a:lvl7pPr>
            <a:lvl8pPr marL="2799632" indent="-186642" algn="l" defTabSz="746568" rtl="0" eaLnBrk="1" latinLnBrk="1" hangingPunct="1">
              <a:spcBef>
                <a:spcPct val="20000"/>
              </a:spcBef>
              <a:buFont typeface="Arial" pitchFamily="34" charset="0"/>
              <a:buChar char="•"/>
              <a:defRPr sz="1650" kern="1200">
                <a:solidFill>
                  <a:schemeClr val="tx1"/>
                </a:solidFill>
                <a:latin typeface="+mn-lt"/>
                <a:ea typeface="+mn-ea"/>
                <a:cs typeface="+mn-cs"/>
              </a:defRPr>
            </a:lvl8pPr>
            <a:lvl9pPr marL="3172916" indent="-186642" algn="l" defTabSz="746568" rtl="0" eaLnBrk="1" latinLnBrk="1" hangingPunct="1">
              <a:spcBef>
                <a:spcPct val="20000"/>
              </a:spcBef>
              <a:buFont typeface="Arial" pitchFamily="34" charset="0"/>
              <a:buChar char="•"/>
              <a:defRPr sz="1650" kern="1200">
                <a:solidFill>
                  <a:schemeClr val="tx1"/>
                </a:solidFill>
                <a:latin typeface="+mn-lt"/>
                <a:ea typeface="+mn-ea"/>
                <a:cs typeface="+mn-cs"/>
              </a:defRPr>
            </a:lvl9pPr>
          </a:lstStyle>
          <a:p>
            <a:pPr marL="0" marR="0" lvl="0" indent="0" algn="l" defTabSz="746568" rtl="0" eaLnBrk="1" fontAlgn="auto" latinLnBrk="1" hangingPunct="1">
              <a:lnSpc>
                <a:spcPct val="100000"/>
              </a:lnSpc>
              <a:spcBef>
                <a:spcPts val="0"/>
              </a:spcBef>
              <a:spcAft>
                <a:spcPts val="0"/>
              </a:spcAft>
              <a:buClrTx/>
              <a:buSzTx/>
              <a:buFont typeface="Arial" pitchFamily="34" charset="0"/>
              <a:buNone/>
              <a:tabLst/>
              <a:defRPr/>
            </a:pPr>
            <a:r>
              <a:rPr kumimoji="0" lang="en-US" altLang="en-US" sz="2400" b="1" i="1" u="none" strike="noStrike" kern="1200" cap="none" spc="0" normalizeH="0" baseline="0" noProof="0" dirty="0">
                <a:ln>
                  <a:noFill/>
                </a:ln>
                <a:solidFill>
                  <a:srgbClr val="0070C0"/>
                </a:solidFill>
                <a:effectLst/>
                <a:uLnTx/>
                <a:uFillTx/>
                <a:latin typeface="Times New Roman" panose="02020603050405020304" pitchFamily="18" charset="0"/>
                <a:ea typeface="맑은 고딕" pitchFamily="50" charset="-127"/>
                <a:cs typeface="Times New Roman" panose="02020603050405020304" pitchFamily="18" charset="0"/>
                <a:sym typeface="Arial"/>
              </a:rPr>
              <a:t>2. </a:t>
            </a:r>
            <a:r>
              <a:rPr kumimoji="0" lang="en-US" altLang="en-US" sz="2400" b="1" i="1" u="none" strike="noStrike" kern="1200" cap="none" spc="0" normalizeH="0" baseline="0" noProof="0" dirty="0" err="1">
                <a:ln>
                  <a:noFill/>
                </a:ln>
                <a:solidFill>
                  <a:srgbClr val="0070C0"/>
                </a:solidFill>
                <a:effectLst/>
                <a:uLnTx/>
                <a:uFillTx/>
                <a:latin typeface="Times New Roman" panose="02020603050405020304" pitchFamily="18" charset="0"/>
                <a:ea typeface="맑은 고딕" pitchFamily="50" charset="-127"/>
                <a:cs typeface="Times New Roman" panose="02020603050405020304" pitchFamily="18" charset="0"/>
                <a:sym typeface="Arial"/>
              </a:rPr>
              <a:t>Phong</a:t>
            </a:r>
            <a:r>
              <a:rPr kumimoji="0" lang="en-US" altLang="en-US" sz="2400" b="1" i="1" u="none" strike="noStrike" kern="1200" cap="none" spc="0" normalizeH="0" baseline="0" noProof="0" dirty="0">
                <a:ln>
                  <a:noFill/>
                </a:ln>
                <a:solidFill>
                  <a:srgbClr val="0070C0"/>
                </a:solidFill>
                <a:effectLst/>
                <a:uLnTx/>
                <a:uFillTx/>
                <a:latin typeface="Times New Roman" panose="02020603050405020304" pitchFamily="18" charset="0"/>
                <a:ea typeface="맑은 고딕" pitchFamily="50" charset="-127"/>
                <a:cs typeface="Times New Roman" panose="02020603050405020304" pitchFamily="18" charset="0"/>
                <a:sym typeface="Arial"/>
              </a:rPr>
              <a:t> </a:t>
            </a:r>
            <a:r>
              <a:rPr kumimoji="0" lang="en-US" altLang="en-US" sz="2400" b="1" i="1" u="none" strike="noStrike" kern="1200" cap="none" spc="0" normalizeH="0" baseline="0" noProof="0" dirty="0" err="1">
                <a:ln>
                  <a:noFill/>
                </a:ln>
                <a:solidFill>
                  <a:srgbClr val="0070C0"/>
                </a:solidFill>
                <a:effectLst/>
                <a:uLnTx/>
                <a:uFillTx/>
                <a:latin typeface="Times New Roman" panose="02020603050405020304" pitchFamily="18" charset="0"/>
                <a:ea typeface="맑은 고딕" pitchFamily="50" charset="-127"/>
                <a:cs typeface="Times New Roman" panose="02020603050405020304" pitchFamily="18" charset="0"/>
                <a:sym typeface="Arial"/>
              </a:rPr>
              <a:t>trào</a:t>
            </a:r>
            <a:r>
              <a:rPr kumimoji="0" lang="en-US" altLang="en-US" sz="2400" b="1" i="1" u="none" strike="noStrike" kern="1200" cap="none" spc="0" normalizeH="0" baseline="0" noProof="0" dirty="0">
                <a:ln>
                  <a:noFill/>
                </a:ln>
                <a:solidFill>
                  <a:srgbClr val="0070C0"/>
                </a:solidFill>
                <a:effectLst/>
                <a:uLnTx/>
                <a:uFillTx/>
                <a:latin typeface="Times New Roman" panose="02020603050405020304" pitchFamily="18" charset="0"/>
                <a:ea typeface="맑은 고딕" pitchFamily="50" charset="-127"/>
                <a:cs typeface="Times New Roman" panose="02020603050405020304" pitchFamily="18" charset="0"/>
                <a:sym typeface="Arial"/>
              </a:rPr>
              <a:t> </a:t>
            </a:r>
            <a:r>
              <a:rPr kumimoji="0" lang="en-US" altLang="en-US" sz="2400" b="1" i="1" u="none" strike="noStrike" kern="1200" cap="none" spc="0" normalizeH="0" baseline="0" noProof="0" dirty="0" err="1">
                <a:ln>
                  <a:noFill/>
                </a:ln>
                <a:solidFill>
                  <a:srgbClr val="0070C0"/>
                </a:solidFill>
                <a:effectLst/>
                <a:uLnTx/>
                <a:uFillTx/>
                <a:latin typeface="Times New Roman" panose="02020603050405020304" pitchFamily="18" charset="0"/>
                <a:ea typeface="맑은 고딕" pitchFamily="50" charset="-127"/>
                <a:cs typeface="Times New Roman" panose="02020603050405020304" pitchFamily="18" charset="0"/>
                <a:sym typeface="Arial"/>
              </a:rPr>
              <a:t>Văn</a:t>
            </a:r>
            <a:r>
              <a:rPr kumimoji="0" lang="en-US" altLang="en-US" sz="2400" b="1" i="1" u="none" strike="noStrike" kern="1200" cap="none" spc="0" normalizeH="0" baseline="0" noProof="0" dirty="0">
                <a:ln>
                  <a:noFill/>
                </a:ln>
                <a:solidFill>
                  <a:srgbClr val="0070C0"/>
                </a:solidFill>
                <a:effectLst/>
                <a:uLnTx/>
                <a:uFillTx/>
                <a:latin typeface="Times New Roman" panose="02020603050405020304" pitchFamily="18" charset="0"/>
                <a:ea typeface="맑은 고딕" pitchFamily="50" charset="-127"/>
                <a:cs typeface="Times New Roman" panose="02020603050405020304" pitchFamily="18" charset="0"/>
                <a:sym typeface="Arial"/>
              </a:rPr>
              <a:t> </a:t>
            </a:r>
            <a:r>
              <a:rPr kumimoji="0" lang="en-US" altLang="en-US" sz="2400" b="1" i="1" u="none" strike="noStrike" kern="1200" cap="none" spc="0" normalizeH="0" baseline="0" noProof="0" dirty="0" err="1">
                <a:ln>
                  <a:noFill/>
                </a:ln>
                <a:solidFill>
                  <a:srgbClr val="0070C0"/>
                </a:solidFill>
                <a:effectLst/>
                <a:uLnTx/>
                <a:uFillTx/>
                <a:latin typeface="Times New Roman" panose="02020603050405020304" pitchFamily="18" charset="0"/>
                <a:ea typeface="맑은 고딕" pitchFamily="50" charset="-127"/>
                <a:cs typeface="Times New Roman" panose="02020603050405020304" pitchFamily="18" charset="0"/>
                <a:sym typeface="Arial"/>
              </a:rPr>
              <a:t>hoá</a:t>
            </a:r>
            <a:r>
              <a:rPr kumimoji="0" lang="en-US" altLang="en-US" sz="2400" b="1" i="1" u="none" strike="noStrike" kern="1200" cap="none" spc="0" normalizeH="0" baseline="0" noProof="0" dirty="0">
                <a:ln>
                  <a:noFill/>
                </a:ln>
                <a:solidFill>
                  <a:srgbClr val="0070C0"/>
                </a:solidFill>
                <a:effectLst/>
                <a:uLnTx/>
                <a:uFillTx/>
                <a:latin typeface="Times New Roman" panose="02020603050405020304" pitchFamily="18" charset="0"/>
                <a:ea typeface="맑은 고딕" pitchFamily="50" charset="-127"/>
                <a:cs typeface="Times New Roman" panose="02020603050405020304" pitchFamily="18" charset="0"/>
                <a:sym typeface="Arial"/>
              </a:rPr>
              <a:t> </a:t>
            </a:r>
            <a:r>
              <a:rPr kumimoji="0" lang="en-US" altLang="en-US" sz="2400" b="1" i="1" u="none" strike="noStrike" kern="1200" cap="none" spc="0" normalizeH="0" baseline="0" noProof="0" dirty="0" err="1">
                <a:ln>
                  <a:noFill/>
                </a:ln>
                <a:solidFill>
                  <a:srgbClr val="0070C0"/>
                </a:solidFill>
                <a:effectLst/>
                <a:uLnTx/>
                <a:uFillTx/>
                <a:latin typeface="Times New Roman" panose="02020603050405020304" pitchFamily="18" charset="0"/>
                <a:ea typeface="맑은 고딕" pitchFamily="50" charset="-127"/>
                <a:cs typeface="Times New Roman" panose="02020603050405020304" pitchFamily="18" charset="0"/>
                <a:sym typeface="Arial"/>
              </a:rPr>
              <a:t>Phục</a:t>
            </a:r>
            <a:r>
              <a:rPr kumimoji="0" lang="en-US" altLang="en-US" sz="2400" b="1" i="1" u="none" strike="noStrike" kern="1200" cap="none" spc="0" normalizeH="0" baseline="0" noProof="0" dirty="0">
                <a:ln>
                  <a:noFill/>
                </a:ln>
                <a:solidFill>
                  <a:srgbClr val="0070C0"/>
                </a:solidFill>
                <a:effectLst/>
                <a:uLnTx/>
                <a:uFillTx/>
                <a:latin typeface="Times New Roman" panose="02020603050405020304" pitchFamily="18" charset="0"/>
                <a:ea typeface="맑은 고딕" pitchFamily="50" charset="-127"/>
                <a:cs typeface="Times New Roman" panose="02020603050405020304" pitchFamily="18" charset="0"/>
                <a:sym typeface="Arial"/>
              </a:rPr>
              <a:t> </a:t>
            </a:r>
            <a:r>
              <a:rPr kumimoji="0" lang="en-US" altLang="en-US" sz="2400" b="1" i="1" u="none" strike="noStrike" kern="1200" cap="none" spc="0" normalizeH="0" baseline="0" noProof="0" dirty="0" err="1">
                <a:ln>
                  <a:noFill/>
                </a:ln>
                <a:solidFill>
                  <a:srgbClr val="0070C0"/>
                </a:solidFill>
                <a:effectLst/>
                <a:uLnTx/>
                <a:uFillTx/>
                <a:latin typeface="Times New Roman" panose="02020603050405020304" pitchFamily="18" charset="0"/>
                <a:ea typeface="맑은 고딕" pitchFamily="50" charset="-127"/>
                <a:cs typeface="Times New Roman" panose="02020603050405020304" pitchFamily="18" charset="0"/>
                <a:sym typeface="Arial"/>
              </a:rPr>
              <a:t>hưng</a:t>
            </a:r>
            <a:endParaRPr kumimoji="0" lang="en-US" altLang="en-US" sz="2400" b="1" i="1" u="none" strike="noStrike" kern="1200" cap="none" spc="0" normalizeH="0" baseline="0" noProof="0" dirty="0">
              <a:ln>
                <a:noFill/>
              </a:ln>
              <a:solidFill>
                <a:srgbClr val="0070C0"/>
              </a:solidFill>
              <a:effectLst/>
              <a:uLnTx/>
              <a:uFillTx/>
              <a:latin typeface="Times New Roman" panose="02020603050405020304" pitchFamily="18" charset="0"/>
              <a:ea typeface="맑은 고딕" pitchFamily="50" charset="-127"/>
              <a:cs typeface="Times New Roman" panose="02020603050405020304" pitchFamily="18" charset="0"/>
              <a:sym typeface="Arial"/>
            </a:endParaRPr>
          </a:p>
        </p:txBody>
      </p:sp>
      <p:sp>
        <p:nvSpPr>
          <p:cNvPr id="4" name="Google Shape;1638;p30">
            <a:extLst>
              <a:ext uri="{FF2B5EF4-FFF2-40B4-BE49-F238E27FC236}">
                <a16:creationId xmlns:a16="http://schemas.microsoft.com/office/drawing/2014/main" id="{98B430D5-B60D-BEB2-3C90-5FA85417549A}"/>
              </a:ext>
            </a:extLst>
          </p:cNvPr>
          <p:cNvSpPr txBox="1">
            <a:spLocks/>
          </p:cNvSpPr>
          <p:nvPr/>
        </p:nvSpPr>
        <p:spPr>
          <a:xfrm>
            <a:off x="95693" y="1645894"/>
            <a:ext cx="4095308" cy="461666"/>
          </a:xfrm>
          <a:prstGeom prst="rect">
            <a:avLst/>
          </a:prstGeom>
        </p:spPr>
        <p:txBody>
          <a:bodyPr spcFirstLastPara="1" vert="horz" wrap="square" lIns="91425" tIns="91425" rIns="91425" bIns="91425" rtlCol="0" anchor="ctr" anchorCtr="0">
            <a:noAutofit/>
          </a:bodyPr>
          <a:lstStyle>
            <a:lvl1pPr marL="279963" indent="-279963" algn="l" defTabSz="746568" rtl="0" eaLnBrk="1" latinLnBrk="1" hangingPunct="1">
              <a:spcBef>
                <a:spcPct val="20000"/>
              </a:spcBef>
              <a:buFont typeface="Arial" pitchFamily="34" charset="0"/>
              <a:buNone/>
              <a:defRPr lang="ko-KR" altLang="en-US" sz="1200" i="1" kern="1200" baseline="0">
                <a:solidFill>
                  <a:schemeClr val="tx1">
                    <a:lumMod val="75000"/>
                    <a:lumOff val="25000"/>
                  </a:schemeClr>
                </a:solidFill>
                <a:latin typeface="+mj-lt"/>
                <a:ea typeface="맑은 고딕" pitchFamily="50" charset="-127"/>
                <a:cs typeface="+mn-cs"/>
              </a:defRPr>
            </a:lvl1pPr>
            <a:lvl2pPr marL="606587" indent="-233303" algn="l" defTabSz="746568" rtl="0" eaLnBrk="1" latinLnBrk="1" hangingPunct="1">
              <a:spcBef>
                <a:spcPct val="20000"/>
              </a:spcBef>
              <a:buFont typeface="Arial" pitchFamily="34" charset="0"/>
              <a:buNone/>
              <a:defRPr lang="ko-KR" altLang="en-US" sz="1200" i="1" kern="1200" baseline="0">
                <a:solidFill>
                  <a:schemeClr val="tx1">
                    <a:lumMod val="75000"/>
                    <a:lumOff val="25000"/>
                  </a:schemeClr>
                </a:solidFill>
                <a:latin typeface="+mj-lt"/>
                <a:ea typeface="맑은 고딕" pitchFamily="50" charset="-127"/>
                <a:cs typeface="+mn-cs"/>
              </a:defRPr>
            </a:lvl2pPr>
            <a:lvl3pPr marL="933211" indent="-186642" algn="l" defTabSz="746568" rtl="0" eaLnBrk="1" latinLnBrk="1" hangingPunct="1">
              <a:spcBef>
                <a:spcPct val="20000"/>
              </a:spcBef>
              <a:buFont typeface="Arial" pitchFamily="34" charset="0"/>
              <a:buNone/>
              <a:defRPr lang="ko-KR" altLang="en-US" sz="1200" i="1" kern="1200" baseline="0">
                <a:solidFill>
                  <a:schemeClr val="tx1">
                    <a:lumMod val="75000"/>
                    <a:lumOff val="25000"/>
                  </a:schemeClr>
                </a:solidFill>
                <a:latin typeface="+mj-lt"/>
                <a:ea typeface="맑은 고딕" pitchFamily="50" charset="-127"/>
                <a:cs typeface="+mn-cs"/>
              </a:defRPr>
            </a:lvl3pPr>
            <a:lvl4pPr marL="1306495" indent="-186642" algn="l" defTabSz="746568" rtl="0" eaLnBrk="1" latinLnBrk="1" hangingPunct="1">
              <a:spcBef>
                <a:spcPct val="20000"/>
              </a:spcBef>
              <a:buFont typeface="Arial" pitchFamily="34" charset="0"/>
              <a:buNone/>
              <a:defRPr lang="ko-KR" altLang="en-US" sz="1200" i="1" kern="1200" baseline="0">
                <a:solidFill>
                  <a:schemeClr val="tx1">
                    <a:lumMod val="75000"/>
                    <a:lumOff val="25000"/>
                  </a:schemeClr>
                </a:solidFill>
                <a:latin typeface="+mj-lt"/>
                <a:ea typeface="맑은 고딕" pitchFamily="50" charset="-127"/>
                <a:cs typeface="+mn-cs"/>
              </a:defRPr>
            </a:lvl4pPr>
            <a:lvl5pPr marL="1679779" indent="-186642" algn="l" defTabSz="746568" rtl="0" eaLnBrk="1" latinLnBrk="1" hangingPunct="1">
              <a:spcBef>
                <a:spcPct val="20000"/>
              </a:spcBef>
              <a:buFont typeface="Arial" pitchFamily="34" charset="0"/>
              <a:buNone/>
              <a:defRPr lang="ko-KR" altLang="en-US" sz="1200" i="1" kern="1200" baseline="0">
                <a:solidFill>
                  <a:schemeClr val="tx1">
                    <a:lumMod val="75000"/>
                    <a:lumOff val="25000"/>
                  </a:schemeClr>
                </a:solidFill>
                <a:latin typeface="+mj-lt"/>
                <a:ea typeface="맑은 고딕" pitchFamily="50" charset="-127"/>
                <a:cs typeface="+mn-cs"/>
              </a:defRPr>
            </a:lvl5pPr>
            <a:lvl6pPr marL="2053063" indent="-186642" algn="l" defTabSz="746568" rtl="0" eaLnBrk="1" latinLnBrk="1" hangingPunct="1">
              <a:spcBef>
                <a:spcPct val="20000"/>
              </a:spcBef>
              <a:buFont typeface="Arial" pitchFamily="34" charset="0"/>
              <a:buChar char="•"/>
              <a:defRPr sz="1650" kern="1200">
                <a:solidFill>
                  <a:schemeClr val="tx1"/>
                </a:solidFill>
                <a:latin typeface="+mn-lt"/>
                <a:ea typeface="+mn-ea"/>
                <a:cs typeface="+mn-cs"/>
              </a:defRPr>
            </a:lvl6pPr>
            <a:lvl7pPr marL="2426348" indent="-186642" algn="l" defTabSz="746568" rtl="0" eaLnBrk="1" latinLnBrk="1" hangingPunct="1">
              <a:spcBef>
                <a:spcPct val="20000"/>
              </a:spcBef>
              <a:buFont typeface="Arial" pitchFamily="34" charset="0"/>
              <a:buChar char="•"/>
              <a:defRPr sz="1650" kern="1200">
                <a:solidFill>
                  <a:schemeClr val="tx1"/>
                </a:solidFill>
                <a:latin typeface="+mn-lt"/>
                <a:ea typeface="+mn-ea"/>
                <a:cs typeface="+mn-cs"/>
              </a:defRPr>
            </a:lvl7pPr>
            <a:lvl8pPr marL="2799632" indent="-186642" algn="l" defTabSz="746568" rtl="0" eaLnBrk="1" latinLnBrk="1" hangingPunct="1">
              <a:spcBef>
                <a:spcPct val="20000"/>
              </a:spcBef>
              <a:buFont typeface="Arial" pitchFamily="34" charset="0"/>
              <a:buChar char="•"/>
              <a:defRPr sz="1650" kern="1200">
                <a:solidFill>
                  <a:schemeClr val="tx1"/>
                </a:solidFill>
                <a:latin typeface="+mn-lt"/>
                <a:ea typeface="+mn-ea"/>
                <a:cs typeface="+mn-cs"/>
              </a:defRPr>
            </a:lvl8pPr>
            <a:lvl9pPr marL="3172916" indent="-186642" algn="l" defTabSz="746568" rtl="0" eaLnBrk="1" latinLnBrk="1" hangingPunct="1">
              <a:spcBef>
                <a:spcPct val="20000"/>
              </a:spcBef>
              <a:buFont typeface="Arial" pitchFamily="34" charset="0"/>
              <a:buChar char="•"/>
              <a:defRPr sz="1650" kern="1200">
                <a:solidFill>
                  <a:schemeClr val="tx1"/>
                </a:solidFill>
                <a:latin typeface="+mn-lt"/>
                <a:ea typeface="+mn-ea"/>
                <a:cs typeface="+mn-cs"/>
              </a:defRPr>
            </a:lvl9pPr>
          </a:lstStyle>
          <a:p>
            <a:pPr marL="0" marR="0" lvl="0" indent="0" algn="l" defTabSz="746568" rtl="0" eaLnBrk="1" fontAlgn="auto" latinLnBrk="1" hangingPunct="1">
              <a:lnSpc>
                <a:spcPct val="100000"/>
              </a:lnSpc>
              <a:spcBef>
                <a:spcPts val="0"/>
              </a:spcBef>
              <a:spcAft>
                <a:spcPts val="0"/>
              </a:spcAft>
              <a:buClrTx/>
              <a:buSzTx/>
              <a:buFont typeface="Arial" pitchFamily="34" charset="0"/>
              <a:buNone/>
              <a:tabLst/>
              <a:defRPr/>
            </a:pPr>
            <a:r>
              <a:rPr kumimoji="0" lang="en-US" altLang="en-US" sz="2400" b="1" i="1" u="none" strike="noStrike" kern="1200" cap="none" spc="0" normalizeH="0" baseline="0" noProof="0" dirty="0">
                <a:ln>
                  <a:noFill/>
                </a:ln>
                <a:solidFill>
                  <a:srgbClr val="0070C0"/>
                </a:solidFill>
                <a:effectLst/>
                <a:uLnTx/>
                <a:uFillTx/>
                <a:latin typeface="Times New Roman" panose="02020603050405020304" pitchFamily="18" charset="0"/>
                <a:ea typeface="맑은 고딕" pitchFamily="50" charset="-127"/>
                <a:cs typeface="Times New Roman" panose="02020603050405020304" pitchFamily="18" charset="0"/>
                <a:sym typeface="Arial"/>
              </a:rPr>
              <a:t>a. </a:t>
            </a:r>
            <a:r>
              <a:rPr kumimoji="0" lang="en-US" altLang="en-US" sz="2400" b="1" i="1" u="none" strike="noStrike" kern="1200" cap="none" spc="0" normalizeH="0" baseline="0" noProof="0" dirty="0" err="1">
                <a:ln>
                  <a:noFill/>
                </a:ln>
                <a:solidFill>
                  <a:srgbClr val="0070C0"/>
                </a:solidFill>
                <a:effectLst/>
                <a:uLnTx/>
                <a:uFillTx/>
                <a:latin typeface="Times New Roman" panose="02020603050405020304" pitchFamily="18" charset="0"/>
                <a:ea typeface="맑은 고딕" pitchFamily="50" charset="-127"/>
                <a:cs typeface="Times New Roman" panose="02020603050405020304" pitchFamily="18" charset="0"/>
                <a:sym typeface="Arial"/>
              </a:rPr>
              <a:t>Những</a:t>
            </a:r>
            <a:r>
              <a:rPr kumimoji="0" lang="en-US" altLang="en-US" sz="2400" b="1" i="1" u="none" strike="noStrike" kern="1200" cap="none" spc="0" normalizeH="0" baseline="0" noProof="0" dirty="0">
                <a:ln>
                  <a:noFill/>
                </a:ln>
                <a:solidFill>
                  <a:srgbClr val="0070C0"/>
                </a:solidFill>
                <a:effectLst/>
                <a:uLnTx/>
                <a:uFillTx/>
                <a:latin typeface="Times New Roman" panose="02020603050405020304" pitchFamily="18" charset="0"/>
                <a:ea typeface="맑은 고딕" pitchFamily="50" charset="-127"/>
                <a:cs typeface="Times New Roman" panose="02020603050405020304" pitchFamily="18" charset="0"/>
                <a:sym typeface="Arial"/>
              </a:rPr>
              <a:t> </a:t>
            </a:r>
            <a:r>
              <a:rPr kumimoji="0" lang="en-US" altLang="en-US" sz="2400" b="1" i="1" u="none" strike="noStrike" kern="1200" cap="none" spc="0" normalizeH="0" baseline="0" noProof="0" dirty="0" err="1">
                <a:ln>
                  <a:noFill/>
                </a:ln>
                <a:solidFill>
                  <a:srgbClr val="0070C0"/>
                </a:solidFill>
                <a:effectLst/>
                <a:uLnTx/>
                <a:uFillTx/>
                <a:latin typeface="Times New Roman" panose="02020603050405020304" pitchFamily="18" charset="0"/>
                <a:ea typeface="맑은 고딕" pitchFamily="50" charset="-127"/>
                <a:cs typeface="Times New Roman" panose="02020603050405020304" pitchFamily="18" charset="0"/>
                <a:sym typeface="Arial"/>
              </a:rPr>
              <a:t>thành</a:t>
            </a:r>
            <a:r>
              <a:rPr kumimoji="0" lang="en-US" altLang="en-US" sz="2400" b="1" i="1" u="none" strike="noStrike" kern="1200" cap="none" spc="0" normalizeH="0" baseline="0" noProof="0" dirty="0">
                <a:ln>
                  <a:noFill/>
                </a:ln>
                <a:solidFill>
                  <a:srgbClr val="0070C0"/>
                </a:solidFill>
                <a:effectLst/>
                <a:uLnTx/>
                <a:uFillTx/>
                <a:latin typeface="Times New Roman" panose="02020603050405020304" pitchFamily="18" charset="0"/>
                <a:ea typeface="맑은 고딕" pitchFamily="50" charset="-127"/>
                <a:cs typeface="Times New Roman" panose="02020603050405020304" pitchFamily="18" charset="0"/>
                <a:sym typeface="Arial"/>
              </a:rPr>
              <a:t> </a:t>
            </a:r>
            <a:r>
              <a:rPr kumimoji="0" lang="en-US" altLang="en-US" sz="2400" b="1" i="1" u="none" strike="noStrike" kern="1200" cap="none" spc="0" normalizeH="0" baseline="0" noProof="0" dirty="0" err="1">
                <a:ln>
                  <a:noFill/>
                </a:ln>
                <a:solidFill>
                  <a:srgbClr val="0070C0"/>
                </a:solidFill>
                <a:effectLst/>
                <a:uLnTx/>
                <a:uFillTx/>
                <a:latin typeface="Times New Roman" panose="02020603050405020304" pitchFamily="18" charset="0"/>
                <a:ea typeface="맑은 고딕" pitchFamily="50" charset="-127"/>
                <a:cs typeface="Times New Roman" panose="02020603050405020304" pitchFamily="18" charset="0"/>
                <a:sym typeface="Arial"/>
              </a:rPr>
              <a:t>tựu</a:t>
            </a:r>
            <a:r>
              <a:rPr kumimoji="0" lang="en-US" altLang="en-US" sz="2400" b="1" i="1" u="none" strike="noStrike" kern="1200" cap="none" spc="0" normalizeH="0" baseline="0" noProof="0" dirty="0">
                <a:ln>
                  <a:noFill/>
                </a:ln>
                <a:solidFill>
                  <a:srgbClr val="0070C0"/>
                </a:solidFill>
                <a:effectLst/>
                <a:uLnTx/>
                <a:uFillTx/>
                <a:latin typeface="Times New Roman" panose="02020603050405020304" pitchFamily="18" charset="0"/>
                <a:ea typeface="맑은 고딕" pitchFamily="50" charset="-127"/>
                <a:cs typeface="Times New Roman" panose="02020603050405020304" pitchFamily="18" charset="0"/>
                <a:sym typeface="Arial"/>
              </a:rPr>
              <a:t> </a:t>
            </a:r>
            <a:r>
              <a:rPr kumimoji="0" lang="en-US" altLang="en-US" sz="2400" b="1" i="1" u="none" strike="noStrike" kern="1200" cap="none" spc="0" normalizeH="0" baseline="0" noProof="0" dirty="0" err="1">
                <a:ln>
                  <a:noFill/>
                </a:ln>
                <a:solidFill>
                  <a:srgbClr val="0070C0"/>
                </a:solidFill>
                <a:effectLst/>
                <a:uLnTx/>
                <a:uFillTx/>
                <a:latin typeface="Times New Roman" panose="02020603050405020304" pitchFamily="18" charset="0"/>
                <a:ea typeface="맑은 고딕" pitchFamily="50" charset="-127"/>
                <a:cs typeface="Times New Roman" panose="02020603050405020304" pitchFamily="18" charset="0"/>
                <a:sym typeface="Arial"/>
              </a:rPr>
              <a:t>tiêu</a:t>
            </a:r>
            <a:r>
              <a:rPr kumimoji="0" lang="en-US" altLang="en-US" sz="2400" b="1" i="1" u="none" strike="noStrike" kern="1200" cap="none" spc="0" normalizeH="0" baseline="0" noProof="0" dirty="0">
                <a:ln>
                  <a:noFill/>
                </a:ln>
                <a:solidFill>
                  <a:srgbClr val="0070C0"/>
                </a:solidFill>
                <a:effectLst/>
                <a:uLnTx/>
                <a:uFillTx/>
                <a:latin typeface="Times New Roman" panose="02020603050405020304" pitchFamily="18" charset="0"/>
                <a:ea typeface="맑은 고딕" pitchFamily="50" charset="-127"/>
                <a:cs typeface="Times New Roman" panose="02020603050405020304" pitchFamily="18" charset="0"/>
                <a:sym typeface="Arial"/>
              </a:rPr>
              <a:t> </a:t>
            </a:r>
            <a:r>
              <a:rPr kumimoji="0" lang="en-US" altLang="en-US" sz="2400" b="1" i="1" u="none" strike="noStrike" kern="1200" cap="none" spc="0" normalizeH="0" baseline="0" noProof="0" dirty="0" err="1">
                <a:ln>
                  <a:noFill/>
                </a:ln>
                <a:solidFill>
                  <a:srgbClr val="0070C0"/>
                </a:solidFill>
                <a:effectLst/>
                <a:uLnTx/>
                <a:uFillTx/>
                <a:latin typeface="Times New Roman" panose="02020603050405020304" pitchFamily="18" charset="0"/>
                <a:ea typeface="맑은 고딕" pitchFamily="50" charset="-127"/>
                <a:cs typeface="Times New Roman" panose="02020603050405020304" pitchFamily="18" charset="0"/>
                <a:sym typeface="Arial"/>
              </a:rPr>
              <a:t>biểu</a:t>
            </a:r>
            <a:endParaRPr kumimoji="0" lang="en-US" altLang="en-US" sz="2400" b="1" i="1" u="none" strike="noStrike" kern="1200" cap="none" spc="0" normalizeH="0" baseline="0" noProof="0" dirty="0">
              <a:ln>
                <a:noFill/>
              </a:ln>
              <a:solidFill>
                <a:srgbClr val="0070C0"/>
              </a:solidFill>
              <a:effectLst/>
              <a:uLnTx/>
              <a:uFillTx/>
              <a:latin typeface="Times New Roman" panose="02020603050405020304" pitchFamily="18" charset="0"/>
              <a:ea typeface="맑은 고딕" pitchFamily="50" charset="-127"/>
              <a:cs typeface="Times New Roman" panose="02020603050405020304" pitchFamily="18" charset="0"/>
              <a:sym typeface="Arial"/>
            </a:endParaRPr>
          </a:p>
        </p:txBody>
      </p:sp>
      <p:sp>
        <p:nvSpPr>
          <p:cNvPr id="8" name="Google Shape;1638;p30">
            <a:extLst>
              <a:ext uri="{FF2B5EF4-FFF2-40B4-BE49-F238E27FC236}">
                <a16:creationId xmlns:a16="http://schemas.microsoft.com/office/drawing/2014/main" id="{0C7E7E22-2AA5-5F68-14FB-5794294BDEDF}"/>
              </a:ext>
            </a:extLst>
          </p:cNvPr>
          <p:cNvSpPr txBox="1">
            <a:spLocks/>
          </p:cNvSpPr>
          <p:nvPr/>
        </p:nvSpPr>
        <p:spPr>
          <a:xfrm>
            <a:off x="34521" y="2181193"/>
            <a:ext cx="8952614" cy="772533"/>
          </a:xfrm>
          <a:prstGeom prst="rect">
            <a:avLst/>
          </a:prstGeom>
        </p:spPr>
        <p:txBody>
          <a:bodyPr spcFirstLastPara="1" vert="horz" wrap="square" lIns="91425" tIns="91425" rIns="91425" bIns="91425" rtlCol="0" anchor="ctr" anchorCtr="0">
            <a:noAutofit/>
          </a:bodyPr>
          <a:lstStyle>
            <a:lvl1pPr marL="279963" indent="-279963" algn="l" defTabSz="746568" rtl="0" eaLnBrk="1" latinLnBrk="1" hangingPunct="1">
              <a:spcBef>
                <a:spcPct val="20000"/>
              </a:spcBef>
              <a:buFont typeface="Arial" pitchFamily="34" charset="0"/>
              <a:buNone/>
              <a:defRPr lang="ko-KR" altLang="en-US" sz="1200" i="1" kern="1200" baseline="0">
                <a:solidFill>
                  <a:schemeClr val="tx1">
                    <a:lumMod val="75000"/>
                    <a:lumOff val="25000"/>
                  </a:schemeClr>
                </a:solidFill>
                <a:latin typeface="+mj-lt"/>
                <a:ea typeface="맑은 고딕" pitchFamily="50" charset="-127"/>
                <a:cs typeface="+mn-cs"/>
              </a:defRPr>
            </a:lvl1pPr>
            <a:lvl2pPr marL="606587" indent="-233303" algn="l" defTabSz="746568" rtl="0" eaLnBrk="1" latinLnBrk="1" hangingPunct="1">
              <a:spcBef>
                <a:spcPct val="20000"/>
              </a:spcBef>
              <a:buFont typeface="Arial" pitchFamily="34" charset="0"/>
              <a:buNone/>
              <a:defRPr lang="ko-KR" altLang="en-US" sz="1200" i="1" kern="1200" baseline="0">
                <a:solidFill>
                  <a:schemeClr val="tx1">
                    <a:lumMod val="75000"/>
                    <a:lumOff val="25000"/>
                  </a:schemeClr>
                </a:solidFill>
                <a:latin typeface="+mj-lt"/>
                <a:ea typeface="맑은 고딕" pitchFamily="50" charset="-127"/>
                <a:cs typeface="+mn-cs"/>
              </a:defRPr>
            </a:lvl2pPr>
            <a:lvl3pPr marL="933211" indent="-186642" algn="l" defTabSz="746568" rtl="0" eaLnBrk="1" latinLnBrk="1" hangingPunct="1">
              <a:spcBef>
                <a:spcPct val="20000"/>
              </a:spcBef>
              <a:buFont typeface="Arial" pitchFamily="34" charset="0"/>
              <a:buNone/>
              <a:defRPr lang="ko-KR" altLang="en-US" sz="1200" i="1" kern="1200" baseline="0">
                <a:solidFill>
                  <a:schemeClr val="tx1">
                    <a:lumMod val="75000"/>
                    <a:lumOff val="25000"/>
                  </a:schemeClr>
                </a:solidFill>
                <a:latin typeface="+mj-lt"/>
                <a:ea typeface="맑은 고딕" pitchFamily="50" charset="-127"/>
                <a:cs typeface="+mn-cs"/>
              </a:defRPr>
            </a:lvl3pPr>
            <a:lvl4pPr marL="1306495" indent="-186642" algn="l" defTabSz="746568" rtl="0" eaLnBrk="1" latinLnBrk="1" hangingPunct="1">
              <a:spcBef>
                <a:spcPct val="20000"/>
              </a:spcBef>
              <a:buFont typeface="Arial" pitchFamily="34" charset="0"/>
              <a:buNone/>
              <a:defRPr lang="ko-KR" altLang="en-US" sz="1200" i="1" kern="1200" baseline="0">
                <a:solidFill>
                  <a:schemeClr val="tx1">
                    <a:lumMod val="75000"/>
                    <a:lumOff val="25000"/>
                  </a:schemeClr>
                </a:solidFill>
                <a:latin typeface="+mj-lt"/>
                <a:ea typeface="맑은 고딕" pitchFamily="50" charset="-127"/>
                <a:cs typeface="+mn-cs"/>
              </a:defRPr>
            </a:lvl4pPr>
            <a:lvl5pPr marL="1679779" indent="-186642" algn="l" defTabSz="746568" rtl="0" eaLnBrk="1" latinLnBrk="1" hangingPunct="1">
              <a:spcBef>
                <a:spcPct val="20000"/>
              </a:spcBef>
              <a:buFont typeface="Arial" pitchFamily="34" charset="0"/>
              <a:buNone/>
              <a:defRPr lang="ko-KR" altLang="en-US" sz="1200" i="1" kern="1200" baseline="0">
                <a:solidFill>
                  <a:schemeClr val="tx1">
                    <a:lumMod val="75000"/>
                    <a:lumOff val="25000"/>
                  </a:schemeClr>
                </a:solidFill>
                <a:latin typeface="+mj-lt"/>
                <a:ea typeface="맑은 고딕" pitchFamily="50" charset="-127"/>
                <a:cs typeface="+mn-cs"/>
              </a:defRPr>
            </a:lvl5pPr>
            <a:lvl6pPr marL="2053063" indent="-186642" algn="l" defTabSz="746568" rtl="0" eaLnBrk="1" latinLnBrk="1" hangingPunct="1">
              <a:spcBef>
                <a:spcPct val="20000"/>
              </a:spcBef>
              <a:buFont typeface="Arial" pitchFamily="34" charset="0"/>
              <a:buChar char="•"/>
              <a:defRPr sz="1650" kern="1200">
                <a:solidFill>
                  <a:schemeClr val="tx1"/>
                </a:solidFill>
                <a:latin typeface="+mn-lt"/>
                <a:ea typeface="+mn-ea"/>
                <a:cs typeface="+mn-cs"/>
              </a:defRPr>
            </a:lvl6pPr>
            <a:lvl7pPr marL="2426348" indent="-186642" algn="l" defTabSz="746568" rtl="0" eaLnBrk="1" latinLnBrk="1" hangingPunct="1">
              <a:spcBef>
                <a:spcPct val="20000"/>
              </a:spcBef>
              <a:buFont typeface="Arial" pitchFamily="34" charset="0"/>
              <a:buChar char="•"/>
              <a:defRPr sz="1650" kern="1200">
                <a:solidFill>
                  <a:schemeClr val="tx1"/>
                </a:solidFill>
                <a:latin typeface="+mn-lt"/>
                <a:ea typeface="+mn-ea"/>
                <a:cs typeface="+mn-cs"/>
              </a:defRPr>
            </a:lvl7pPr>
            <a:lvl8pPr marL="2799632" indent="-186642" algn="l" defTabSz="746568" rtl="0" eaLnBrk="1" latinLnBrk="1" hangingPunct="1">
              <a:spcBef>
                <a:spcPct val="20000"/>
              </a:spcBef>
              <a:buFont typeface="Arial" pitchFamily="34" charset="0"/>
              <a:buChar char="•"/>
              <a:defRPr sz="1650" kern="1200">
                <a:solidFill>
                  <a:schemeClr val="tx1"/>
                </a:solidFill>
                <a:latin typeface="+mn-lt"/>
                <a:ea typeface="+mn-ea"/>
                <a:cs typeface="+mn-cs"/>
              </a:defRPr>
            </a:lvl8pPr>
            <a:lvl9pPr marL="3172916" indent="-186642" algn="l" defTabSz="746568" rtl="0" eaLnBrk="1" latinLnBrk="1" hangingPunct="1">
              <a:spcBef>
                <a:spcPct val="20000"/>
              </a:spcBef>
              <a:buFont typeface="Arial" pitchFamily="34" charset="0"/>
              <a:buChar char="•"/>
              <a:defRPr sz="1650" kern="1200">
                <a:solidFill>
                  <a:schemeClr val="tx1"/>
                </a:solidFill>
                <a:latin typeface="+mn-lt"/>
                <a:ea typeface="+mn-ea"/>
                <a:cs typeface="+mn-cs"/>
              </a:defRPr>
            </a:lvl9pPr>
          </a:lstStyle>
          <a:p>
            <a:pPr marL="0" marR="0" lvl="0" indent="0" algn="l" defTabSz="746568" rtl="0" eaLnBrk="1" fontAlgn="auto" latinLnBrk="1" hangingPunct="1">
              <a:lnSpc>
                <a:spcPct val="100000"/>
              </a:lnSpc>
              <a:spcBef>
                <a:spcPts val="0"/>
              </a:spcBef>
              <a:spcAft>
                <a:spcPts val="0"/>
              </a:spcAft>
              <a:buClrTx/>
              <a:buSzTx/>
              <a:buFont typeface="Arial" pitchFamily="34" charset="0"/>
              <a:buNone/>
              <a:tabLst/>
              <a:defRPr/>
            </a:pPr>
            <a:r>
              <a:rPr kumimoji="0" lang="en-US" altLang="en-US" sz="2400" b="1" i="1" u="none" strike="noStrike" kern="1200" cap="none" spc="0" normalizeH="0" baseline="0" noProof="0" dirty="0">
                <a:ln>
                  <a:noFill/>
                </a:ln>
                <a:solidFill>
                  <a:srgbClr val="0070C0"/>
                </a:solidFill>
                <a:effectLst/>
                <a:uLnTx/>
                <a:uFillTx/>
                <a:latin typeface="Times New Roman" panose="02020603050405020304" pitchFamily="18" charset="0"/>
                <a:ea typeface="맑은 고딕" pitchFamily="50" charset="-127"/>
                <a:cs typeface="Times New Roman" panose="02020603050405020304" pitchFamily="18" charset="0"/>
                <a:sym typeface="Arial"/>
              </a:rPr>
              <a:t>b. </a:t>
            </a:r>
            <a:r>
              <a:rPr kumimoji="0" lang="en-US" altLang="en-US" sz="2400" b="1" i="1" u="none" strike="noStrike" kern="1200" cap="none" spc="0" normalizeH="0" baseline="0" noProof="0" dirty="0" err="1">
                <a:ln>
                  <a:noFill/>
                </a:ln>
                <a:solidFill>
                  <a:srgbClr val="0070C0"/>
                </a:solidFill>
                <a:effectLst/>
                <a:uLnTx/>
                <a:uFillTx/>
                <a:latin typeface="Times New Roman" panose="02020603050405020304" pitchFamily="18" charset="0"/>
                <a:ea typeface="맑은 고딕" pitchFamily="50" charset="-127"/>
                <a:cs typeface="Times New Roman" panose="02020603050405020304" pitchFamily="18" charset="0"/>
                <a:sym typeface="Arial"/>
              </a:rPr>
              <a:t>Ý</a:t>
            </a:r>
            <a:r>
              <a:rPr kumimoji="0" lang="en-US" altLang="en-US" sz="2400" b="1" i="1" u="none" strike="noStrike" kern="1200" cap="none" spc="0" normalizeH="0" baseline="0" noProof="0" dirty="0">
                <a:ln>
                  <a:noFill/>
                </a:ln>
                <a:solidFill>
                  <a:srgbClr val="0070C0"/>
                </a:solidFill>
                <a:effectLst/>
                <a:uLnTx/>
                <a:uFillTx/>
                <a:latin typeface="Times New Roman" panose="02020603050405020304" pitchFamily="18" charset="0"/>
                <a:ea typeface="맑은 고딕" pitchFamily="50" charset="-127"/>
                <a:cs typeface="Times New Roman" panose="02020603050405020304" pitchFamily="18" charset="0"/>
                <a:sym typeface="Arial"/>
              </a:rPr>
              <a:t> </a:t>
            </a:r>
            <a:r>
              <a:rPr kumimoji="0" lang="en-US" altLang="en-US" sz="2400" b="1" i="1" u="none" strike="noStrike" kern="1200" cap="none" spc="0" normalizeH="0" baseline="0" noProof="0" dirty="0" err="1">
                <a:ln>
                  <a:noFill/>
                </a:ln>
                <a:solidFill>
                  <a:srgbClr val="0070C0"/>
                </a:solidFill>
                <a:effectLst/>
                <a:uLnTx/>
                <a:uFillTx/>
                <a:latin typeface="Times New Roman" panose="02020603050405020304" pitchFamily="18" charset="0"/>
                <a:ea typeface="맑은 고딕" pitchFamily="50" charset="-127"/>
                <a:cs typeface="Times New Roman" panose="02020603050405020304" pitchFamily="18" charset="0"/>
                <a:sym typeface="Arial"/>
              </a:rPr>
              <a:t>nghĩa</a:t>
            </a:r>
            <a:r>
              <a:rPr kumimoji="0" lang="en-US" altLang="en-US" sz="2400" b="1" i="1" u="none" strike="noStrike" kern="1200" cap="none" spc="0" normalizeH="0" baseline="0" noProof="0" dirty="0">
                <a:ln>
                  <a:noFill/>
                </a:ln>
                <a:solidFill>
                  <a:srgbClr val="0070C0"/>
                </a:solidFill>
                <a:effectLst/>
                <a:uLnTx/>
                <a:uFillTx/>
                <a:latin typeface="Times New Roman" panose="02020603050405020304" pitchFamily="18" charset="0"/>
                <a:ea typeface="맑은 고딕" pitchFamily="50" charset="-127"/>
                <a:cs typeface="Times New Roman" panose="02020603050405020304" pitchFamily="18" charset="0"/>
                <a:sym typeface="Arial"/>
              </a:rPr>
              <a:t> </a:t>
            </a:r>
            <a:r>
              <a:rPr kumimoji="0" lang="en-US" altLang="en-US" sz="2400" b="1" i="1" u="none" strike="noStrike" kern="1200" cap="none" spc="0" normalizeH="0" baseline="0" noProof="0" dirty="0" err="1">
                <a:ln>
                  <a:noFill/>
                </a:ln>
                <a:solidFill>
                  <a:srgbClr val="0070C0"/>
                </a:solidFill>
                <a:effectLst/>
                <a:uLnTx/>
                <a:uFillTx/>
                <a:latin typeface="Times New Roman" panose="02020603050405020304" pitchFamily="18" charset="0"/>
                <a:ea typeface="맑은 고딕" pitchFamily="50" charset="-127"/>
                <a:cs typeface="Times New Roman" panose="02020603050405020304" pitchFamily="18" charset="0"/>
                <a:sym typeface="Arial"/>
              </a:rPr>
              <a:t>và</a:t>
            </a:r>
            <a:r>
              <a:rPr kumimoji="0" lang="en-US" altLang="en-US" sz="2400" b="1" i="1" u="none" strike="noStrike" kern="1200" cap="none" spc="0" normalizeH="0" baseline="0" noProof="0" dirty="0">
                <a:ln>
                  <a:noFill/>
                </a:ln>
                <a:solidFill>
                  <a:srgbClr val="0070C0"/>
                </a:solidFill>
                <a:effectLst/>
                <a:uLnTx/>
                <a:uFillTx/>
                <a:latin typeface="Times New Roman" panose="02020603050405020304" pitchFamily="18" charset="0"/>
                <a:ea typeface="맑은 고딕" pitchFamily="50" charset="-127"/>
                <a:cs typeface="Times New Roman" panose="02020603050405020304" pitchFamily="18" charset="0"/>
                <a:sym typeface="Arial"/>
              </a:rPr>
              <a:t> </a:t>
            </a:r>
            <a:r>
              <a:rPr kumimoji="0" lang="en-US" altLang="en-US" sz="2400" b="1" i="1" u="none" strike="noStrike" kern="1200" cap="none" spc="0" normalizeH="0" baseline="0" noProof="0" dirty="0" err="1">
                <a:ln>
                  <a:noFill/>
                </a:ln>
                <a:solidFill>
                  <a:srgbClr val="0070C0"/>
                </a:solidFill>
                <a:effectLst/>
                <a:uLnTx/>
                <a:uFillTx/>
                <a:latin typeface="Times New Roman" panose="02020603050405020304" pitchFamily="18" charset="0"/>
                <a:ea typeface="맑은 고딕" pitchFamily="50" charset="-127"/>
                <a:cs typeface="Times New Roman" panose="02020603050405020304" pitchFamily="18" charset="0"/>
                <a:sym typeface="Arial"/>
              </a:rPr>
              <a:t>tác</a:t>
            </a:r>
            <a:r>
              <a:rPr kumimoji="0" lang="en-US" altLang="en-US" sz="2400" b="1" i="1" u="none" strike="noStrike" kern="1200" cap="none" spc="0" normalizeH="0" baseline="0" noProof="0" dirty="0">
                <a:ln>
                  <a:noFill/>
                </a:ln>
                <a:solidFill>
                  <a:srgbClr val="0070C0"/>
                </a:solidFill>
                <a:effectLst/>
                <a:uLnTx/>
                <a:uFillTx/>
                <a:latin typeface="Times New Roman" panose="02020603050405020304" pitchFamily="18" charset="0"/>
                <a:ea typeface="맑은 고딕" pitchFamily="50" charset="-127"/>
                <a:cs typeface="Times New Roman" panose="02020603050405020304" pitchFamily="18" charset="0"/>
                <a:sym typeface="Arial"/>
              </a:rPr>
              <a:t> </a:t>
            </a:r>
            <a:r>
              <a:rPr kumimoji="0" lang="en-US" altLang="en-US" sz="2400" b="1" i="1" u="none" strike="noStrike" kern="1200" cap="none" spc="0" normalizeH="0" baseline="0" noProof="0" dirty="0" err="1">
                <a:ln>
                  <a:noFill/>
                </a:ln>
                <a:solidFill>
                  <a:srgbClr val="0070C0"/>
                </a:solidFill>
                <a:effectLst/>
                <a:uLnTx/>
                <a:uFillTx/>
                <a:latin typeface="Times New Roman" panose="02020603050405020304" pitchFamily="18" charset="0"/>
                <a:ea typeface="맑은 고딕" pitchFamily="50" charset="-127"/>
                <a:cs typeface="Times New Roman" panose="02020603050405020304" pitchFamily="18" charset="0"/>
                <a:sym typeface="Arial"/>
              </a:rPr>
              <a:t>động</a:t>
            </a:r>
            <a:r>
              <a:rPr kumimoji="0" lang="en-US" altLang="en-US" sz="2400" b="1" i="1" u="none" strike="noStrike" kern="1200" cap="none" spc="0" normalizeH="0" baseline="0" noProof="0" dirty="0">
                <a:ln>
                  <a:noFill/>
                </a:ln>
                <a:solidFill>
                  <a:srgbClr val="0070C0"/>
                </a:solidFill>
                <a:effectLst/>
                <a:uLnTx/>
                <a:uFillTx/>
                <a:latin typeface="Times New Roman" panose="02020603050405020304" pitchFamily="18" charset="0"/>
                <a:ea typeface="맑은 고딕" pitchFamily="50" charset="-127"/>
                <a:cs typeface="Times New Roman" panose="02020603050405020304" pitchFamily="18" charset="0"/>
                <a:sym typeface="Arial"/>
              </a:rPr>
              <a:t> </a:t>
            </a:r>
            <a:r>
              <a:rPr kumimoji="0" lang="en-US" altLang="en-US" sz="2400" b="1" i="1" u="none" strike="noStrike" kern="1200" cap="none" spc="0" normalizeH="0" baseline="0" noProof="0" dirty="0" err="1">
                <a:ln>
                  <a:noFill/>
                </a:ln>
                <a:solidFill>
                  <a:srgbClr val="0070C0"/>
                </a:solidFill>
                <a:effectLst/>
                <a:uLnTx/>
                <a:uFillTx/>
                <a:latin typeface="Times New Roman" panose="02020603050405020304" pitchFamily="18" charset="0"/>
                <a:ea typeface="맑은 고딕" pitchFamily="50" charset="-127"/>
                <a:cs typeface="Times New Roman" panose="02020603050405020304" pitchFamily="18" charset="0"/>
                <a:sym typeface="Arial"/>
              </a:rPr>
              <a:t>của</a:t>
            </a:r>
            <a:r>
              <a:rPr kumimoji="0" lang="en-US" altLang="en-US" sz="2400" b="1" i="1" u="none" strike="noStrike" kern="1200" cap="none" spc="0" normalizeH="0" baseline="0" noProof="0" dirty="0">
                <a:ln>
                  <a:noFill/>
                </a:ln>
                <a:solidFill>
                  <a:srgbClr val="0070C0"/>
                </a:solidFill>
                <a:effectLst/>
                <a:uLnTx/>
                <a:uFillTx/>
                <a:latin typeface="Times New Roman" panose="02020603050405020304" pitchFamily="18" charset="0"/>
                <a:ea typeface="맑은 고딕" pitchFamily="50" charset="-127"/>
                <a:cs typeface="Times New Roman" panose="02020603050405020304" pitchFamily="18" charset="0"/>
                <a:sym typeface="Arial"/>
              </a:rPr>
              <a:t> </a:t>
            </a:r>
            <a:r>
              <a:rPr kumimoji="0" lang="en-US" altLang="en-US" sz="2400" b="1" i="1" u="none" strike="noStrike" kern="1200" cap="none" spc="0" normalizeH="0" baseline="0" noProof="0" dirty="0" err="1">
                <a:ln>
                  <a:noFill/>
                </a:ln>
                <a:solidFill>
                  <a:srgbClr val="0070C0"/>
                </a:solidFill>
                <a:effectLst/>
                <a:uLnTx/>
                <a:uFillTx/>
                <a:latin typeface="Times New Roman" panose="02020603050405020304" pitchFamily="18" charset="0"/>
                <a:ea typeface="맑은 고딕" pitchFamily="50" charset="-127"/>
                <a:cs typeface="Times New Roman" panose="02020603050405020304" pitchFamily="18" charset="0"/>
                <a:sym typeface="Arial"/>
              </a:rPr>
              <a:t>phong</a:t>
            </a:r>
            <a:r>
              <a:rPr kumimoji="0" lang="en-US" altLang="en-US" sz="2400" b="1" i="1" u="none" strike="noStrike" kern="1200" cap="none" spc="0" normalizeH="0" baseline="0" noProof="0" dirty="0">
                <a:ln>
                  <a:noFill/>
                </a:ln>
                <a:solidFill>
                  <a:srgbClr val="0070C0"/>
                </a:solidFill>
                <a:effectLst/>
                <a:uLnTx/>
                <a:uFillTx/>
                <a:latin typeface="Times New Roman" panose="02020603050405020304" pitchFamily="18" charset="0"/>
                <a:ea typeface="맑은 고딕" pitchFamily="50" charset="-127"/>
                <a:cs typeface="Times New Roman" panose="02020603050405020304" pitchFamily="18" charset="0"/>
                <a:sym typeface="Arial"/>
              </a:rPr>
              <a:t> </a:t>
            </a:r>
            <a:r>
              <a:rPr kumimoji="0" lang="en-US" altLang="en-US" sz="2400" b="1" i="1" u="none" strike="noStrike" kern="1200" cap="none" spc="0" normalizeH="0" baseline="0" noProof="0" dirty="0" err="1">
                <a:ln>
                  <a:noFill/>
                </a:ln>
                <a:solidFill>
                  <a:srgbClr val="0070C0"/>
                </a:solidFill>
                <a:effectLst/>
                <a:uLnTx/>
                <a:uFillTx/>
                <a:latin typeface="Times New Roman" panose="02020603050405020304" pitchFamily="18" charset="0"/>
                <a:ea typeface="맑은 고딕" pitchFamily="50" charset="-127"/>
                <a:cs typeface="Times New Roman" panose="02020603050405020304" pitchFamily="18" charset="0"/>
                <a:sym typeface="Arial"/>
              </a:rPr>
              <a:t>trào</a:t>
            </a:r>
            <a:r>
              <a:rPr kumimoji="0" lang="en-US" altLang="en-US" sz="2400" b="1" i="1" u="none" strike="noStrike" kern="1200" cap="none" spc="0" normalizeH="0" baseline="0" noProof="0" dirty="0">
                <a:ln>
                  <a:noFill/>
                </a:ln>
                <a:solidFill>
                  <a:srgbClr val="0070C0"/>
                </a:solidFill>
                <a:effectLst/>
                <a:uLnTx/>
                <a:uFillTx/>
                <a:latin typeface="Times New Roman" panose="02020603050405020304" pitchFamily="18" charset="0"/>
                <a:ea typeface="맑은 고딕" pitchFamily="50" charset="-127"/>
                <a:cs typeface="Times New Roman" panose="02020603050405020304" pitchFamily="18" charset="0"/>
                <a:sym typeface="Arial"/>
              </a:rPr>
              <a:t> </a:t>
            </a:r>
            <a:r>
              <a:rPr kumimoji="0" lang="en-US" altLang="en-US" sz="2400" b="1" i="1" u="none" strike="noStrike" kern="1200" cap="none" spc="0" normalizeH="0" baseline="0" noProof="0" dirty="0" err="1">
                <a:ln>
                  <a:noFill/>
                </a:ln>
                <a:solidFill>
                  <a:srgbClr val="0070C0"/>
                </a:solidFill>
                <a:effectLst/>
                <a:uLnTx/>
                <a:uFillTx/>
                <a:latin typeface="Times New Roman" panose="02020603050405020304" pitchFamily="18" charset="0"/>
                <a:ea typeface="맑은 고딕" pitchFamily="50" charset="-127"/>
                <a:cs typeface="Times New Roman" panose="02020603050405020304" pitchFamily="18" charset="0"/>
                <a:sym typeface="Arial"/>
              </a:rPr>
              <a:t>Văn</a:t>
            </a:r>
            <a:r>
              <a:rPr kumimoji="0" lang="en-US" altLang="en-US" sz="2400" b="1" i="1" u="none" strike="noStrike" kern="1200" cap="none" spc="0" normalizeH="0" baseline="0" noProof="0" dirty="0">
                <a:ln>
                  <a:noFill/>
                </a:ln>
                <a:solidFill>
                  <a:srgbClr val="0070C0"/>
                </a:solidFill>
                <a:effectLst/>
                <a:uLnTx/>
                <a:uFillTx/>
                <a:latin typeface="Times New Roman" panose="02020603050405020304" pitchFamily="18" charset="0"/>
                <a:ea typeface="맑은 고딕" pitchFamily="50" charset="-127"/>
                <a:cs typeface="Times New Roman" panose="02020603050405020304" pitchFamily="18" charset="0"/>
                <a:sym typeface="Arial"/>
              </a:rPr>
              <a:t> </a:t>
            </a:r>
            <a:r>
              <a:rPr kumimoji="0" lang="en-US" altLang="en-US" sz="2400" b="1" i="1" u="none" strike="noStrike" kern="1200" cap="none" spc="0" normalizeH="0" baseline="0" noProof="0" dirty="0" err="1">
                <a:ln>
                  <a:noFill/>
                </a:ln>
                <a:solidFill>
                  <a:srgbClr val="0070C0"/>
                </a:solidFill>
                <a:effectLst/>
                <a:uLnTx/>
                <a:uFillTx/>
                <a:latin typeface="Times New Roman" panose="02020603050405020304" pitchFamily="18" charset="0"/>
                <a:ea typeface="맑은 고딕" pitchFamily="50" charset="-127"/>
                <a:cs typeface="Times New Roman" panose="02020603050405020304" pitchFamily="18" charset="0"/>
                <a:sym typeface="Arial"/>
              </a:rPr>
              <a:t>hoá</a:t>
            </a:r>
            <a:r>
              <a:rPr kumimoji="0" lang="en-US" altLang="en-US" sz="2400" b="1" i="1" u="none" strike="noStrike" kern="1200" cap="none" spc="0" normalizeH="0" baseline="0" noProof="0" dirty="0">
                <a:ln>
                  <a:noFill/>
                </a:ln>
                <a:solidFill>
                  <a:srgbClr val="0070C0"/>
                </a:solidFill>
                <a:effectLst/>
                <a:uLnTx/>
                <a:uFillTx/>
                <a:latin typeface="Times New Roman" panose="02020603050405020304" pitchFamily="18" charset="0"/>
                <a:ea typeface="맑은 고딕" pitchFamily="50" charset="-127"/>
                <a:cs typeface="Times New Roman" panose="02020603050405020304" pitchFamily="18" charset="0"/>
                <a:sym typeface="Arial"/>
              </a:rPr>
              <a:t> </a:t>
            </a:r>
            <a:r>
              <a:rPr kumimoji="0" lang="en-US" altLang="en-US" sz="2400" b="1" i="1" u="none" strike="noStrike" kern="1200" cap="none" spc="0" normalizeH="0" baseline="0" noProof="0" dirty="0" err="1">
                <a:ln>
                  <a:noFill/>
                </a:ln>
                <a:solidFill>
                  <a:srgbClr val="0070C0"/>
                </a:solidFill>
                <a:effectLst/>
                <a:uLnTx/>
                <a:uFillTx/>
                <a:latin typeface="Times New Roman" panose="02020603050405020304" pitchFamily="18" charset="0"/>
                <a:ea typeface="맑은 고딕" pitchFamily="50" charset="-127"/>
                <a:cs typeface="Times New Roman" panose="02020603050405020304" pitchFamily="18" charset="0"/>
                <a:sym typeface="Arial"/>
              </a:rPr>
              <a:t>Phục</a:t>
            </a:r>
            <a:r>
              <a:rPr kumimoji="0" lang="en-US" altLang="en-US" sz="2400" b="1" i="1" u="none" strike="noStrike" kern="1200" cap="none" spc="0" normalizeH="0" baseline="0" noProof="0" dirty="0">
                <a:ln>
                  <a:noFill/>
                </a:ln>
                <a:solidFill>
                  <a:srgbClr val="0070C0"/>
                </a:solidFill>
                <a:effectLst/>
                <a:uLnTx/>
                <a:uFillTx/>
                <a:latin typeface="Times New Roman" panose="02020603050405020304" pitchFamily="18" charset="0"/>
                <a:ea typeface="맑은 고딕" pitchFamily="50" charset="-127"/>
                <a:cs typeface="Times New Roman" panose="02020603050405020304" pitchFamily="18" charset="0"/>
                <a:sym typeface="Arial"/>
              </a:rPr>
              <a:t> </a:t>
            </a:r>
            <a:r>
              <a:rPr kumimoji="0" lang="en-US" altLang="en-US" sz="2400" b="1" i="1" u="none" strike="noStrike" kern="1200" cap="none" spc="0" normalizeH="0" baseline="0" noProof="0" dirty="0" err="1">
                <a:ln>
                  <a:noFill/>
                </a:ln>
                <a:solidFill>
                  <a:srgbClr val="0070C0"/>
                </a:solidFill>
                <a:effectLst/>
                <a:uLnTx/>
                <a:uFillTx/>
                <a:latin typeface="Times New Roman" panose="02020603050405020304" pitchFamily="18" charset="0"/>
                <a:ea typeface="맑은 고딕" pitchFamily="50" charset="-127"/>
                <a:cs typeface="Times New Roman" panose="02020603050405020304" pitchFamily="18" charset="0"/>
                <a:sym typeface="Arial"/>
              </a:rPr>
              <a:t>hưng</a:t>
            </a:r>
            <a:r>
              <a:rPr kumimoji="0" lang="en-US" altLang="en-US" sz="2400" b="1" i="1" u="none" strike="noStrike" kern="1200" cap="none" spc="0" normalizeH="0" baseline="0" noProof="0" dirty="0">
                <a:ln>
                  <a:noFill/>
                </a:ln>
                <a:solidFill>
                  <a:srgbClr val="0070C0"/>
                </a:solidFill>
                <a:effectLst/>
                <a:uLnTx/>
                <a:uFillTx/>
                <a:latin typeface="Times New Roman" panose="02020603050405020304" pitchFamily="18" charset="0"/>
                <a:ea typeface="맑은 고딕" pitchFamily="50" charset="-127"/>
                <a:cs typeface="Times New Roman" panose="02020603050405020304" pitchFamily="18" charset="0"/>
                <a:sym typeface="Arial"/>
              </a:rPr>
              <a:t> </a:t>
            </a:r>
            <a:r>
              <a:rPr kumimoji="0" lang="en-US" altLang="en-US" sz="2400" b="1" i="1" u="none" strike="noStrike" kern="1200" cap="none" spc="0" normalizeH="0" baseline="0" noProof="0" dirty="0" err="1">
                <a:ln>
                  <a:noFill/>
                </a:ln>
                <a:solidFill>
                  <a:srgbClr val="0070C0"/>
                </a:solidFill>
                <a:effectLst/>
                <a:uLnTx/>
                <a:uFillTx/>
                <a:latin typeface="Times New Roman" panose="02020603050405020304" pitchFamily="18" charset="0"/>
                <a:ea typeface="맑은 고딕" pitchFamily="50" charset="-127"/>
                <a:cs typeface="Times New Roman" panose="02020603050405020304" pitchFamily="18" charset="0"/>
                <a:sym typeface="Arial"/>
              </a:rPr>
              <a:t>đối</a:t>
            </a:r>
            <a:r>
              <a:rPr kumimoji="0" lang="en-US" altLang="en-US" sz="2400" b="1" i="1" u="none" strike="noStrike" kern="1200" cap="none" spc="0" normalizeH="0" baseline="0" noProof="0" dirty="0">
                <a:ln>
                  <a:noFill/>
                </a:ln>
                <a:solidFill>
                  <a:srgbClr val="0070C0"/>
                </a:solidFill>
                <a:effectLst/>
                <a:uLnTx/>
                <a:uFillTx/>
                <a:latin typeface="Times New Roman" panose="02020603050405020304" pitchFamily="18" charset="0"/>
                <a:ea typeface="맑은 고딕" pitchFamily="50" charset="-127"/>
                <a:cs typeface="Times New Roman" panose="02020603050405020304" pitchFamily="18" charset="0"/>
                <a:sym typeface="Arial"/>
              </a:rPr>
              <a:t> </a:t>
            </a:r>
            <a:r>
              <a:rPr kumimoji="0" lang="en-US" altLang="en-US" sz="2400" b="1" i="1" u="none" strike="noStrike" kern="1200" cap="none" spc="0" normalizeH="0" baseline="0" noProof="0" dirty="0" err="1">
                <a:ln>
                  <a:noFill/>
                </a:ln>
                <a:solidFill>
                  <a:srgbClr val="0070C0"/>
                </a:solidFill>
                <a:effectLst/>
                <a:uLnTx/>
                <a:uFillTx/>
                <a:latin typeface="Times New Roman" panose="02020603050405020304" pitchFamily="18" charset="0"/>
                <a:ea typeface="맑은 고딕" pitchFamily="50" charset="-127"/>
                <a:cs typeface="Times New Roman" panose="02020603050405020304" pitchFamily="18" charset="0"/>
                <a:sym typeface="Arial"/>
              </a:rPr>
              <a:t>với</a:t>
            </a:r>
            <a:r>
              <a:rPr kumimoji="0" lang="en-US" altLang="en-US" sz="2400" b="1" i="1" u="none" strike="noStrike" kern="1200" cap="none" spc="0" normalizeH="0" baseline="0" noProof="0" dirty="0">
                <a:ln>
                  <a:noFill/>
                </a:ln>
                <a:solidFill>
                  <a:srgbClr val="0070C0"/>
                </a:solidFill>
                <a:effectLst/>
                <a:uLnTx/>
                <a:uFillTx/>
                <a:latin typeface="Times New Roman" panose="02020603050405020304" pitchFamily="18" charset="0"/>
                <a:ea typeface="맑은 고딕" pitchFamily="50" charset="-127"/>
                <a:cs typeface="Times New Roman" panose="02020603050405020304" pitchFamily="18" charset="0"/>
                <a:sym typeface="Arial"/>
              </a:rPr>
              <a:t> </a:t>
            </a:r>
            <a:r>
              <a:rPr kumimoji="0" lang="en-US" altLang="en-US" sz="2400" b="1" i="1" u="none" strike="noStrike" kern="1200" cap="none" spc="0" normalizeH="0" baseline="0" noProof="0" dirty="0" err="1">
                <a:ln>
                  <a:noFill/>
                </a:ln>
                <a:solidFill>
                  <a:srgbClr val="0070C0"/>
                </a:solidFill>
                <a:effectLst/>
                <a:uLnTx/>
                <a:uFillTx/>
                <a:latin typeface="Times New Roman" panose="02020603050405020304" pitchFamily="18" charset="0"/>
                <a:ea typeface="맑은 고딕" pitchFamily="50" charset="-127"/>
                <a:cs typeface="Times New Roman" panose="02020603050405020304" pitchFamily="18" charset="0"/>
                <a:sym typeface="Arial"/>
              </a:rPr>
              <a:t>xã</a:t>
            </a:r>
            <a:r>
              <a:rPr kumimoji="0" lang="en-US" altLang="en-US" sz="2400" b="1" i="1" u="none" strike="noStrike" kern="1200" cap="none" spc="0" normalizeH="0" baseline="0" noProof="0" dirty="0">
                <a:ln>
                  <a:noFill/>
                </a:ln>
                <a:solidFill>
                  <a:srgbClr val="0070C0"/>
                </a:solidFill>
                <a:effectLst/>
                <a:uLnTx/>
                <a:uFillTx/>
                <a:latin typeface="Times New Roman" panose="02020603050405020304" pitchFamily="18" charset="0"/>
                <a:ea typeface="맑은 고딕" pitchFamily="50" charset="-127"/>
                <a:cs typeface="Times New Roman" panose="02020603050405020304" pitchFamily="18" charset="0"/>
                <a:sym typeface="Arial"/>
              </a:rPr>
              <a:t> </a:t>
            </a:r>
            <a:r>
              <a:rPr kumimoji="0" lang="en-US" altLang="en-US" sz="2400" b="1" i="1" u="none" strike="noStrike" kern="1200" cap="none" spc="0" normalizeH="0" baseline="0" noProof="0" dirty="0" err="1">
                <a:ln>
                  <a:noFill/>
                </a:ln>
                <a:solidFill>
                  <a:srgbClr val="0070C0"/>
                </a:solidFill>
                <a:effectLst/>
                <a:uLnTx/>
                <a:uFillTx/>
                <a:latin typeface="Times New Roman" panose="02020603050405020304" pitchFamily="18" charset="0"/>
                <a:ea typeface="맑은 고딕" pitchFamily="50" charset="-127"/>
                <a:cs typeface="Times New Roman" panose="02020603050405020304" pitchFamily="18" charset="0"/>
                <a:sym typeface="Arial"/>
              </a:rPr>
              <a:t>hội</a:t>
            </a:r>
            <a:r>
              <a:rPr kumimoji="0" lang="en-US" altLang="en-US" sz="2400" b="1" i="1" u="none" strike="noStrike" kern="1200" cap="none" spc="0" normalizeH="0" baseline="0" noProof="0" dirty="0">
                <a:ln>
                  <a:noFill/>
                </a:ln>
                <a:solidFill>
                  <a:srgbClr val="0070C0"/>
                </a:solidFill>
                <a:effectLst/>
                <a:uLnTx/>
                <a:uFillTx/>
                <a:latin typeface="Times New Roman" panose="02020603050405020304" pitchFamily="18" charset="0"/>
                <a:ea typeface="맑은 고딕" pitchFamily="50" charset="-127"/>
                <a:cs typeface="Times New Roman" panose="02020603050405020304" pitchFamily="18" charset="0"/>
                <a:sym typeface="Arial"/>
              </a:rPr>
              <a:t> </a:t>
            </a:r>
            <a:r>
              <a:rPr kumimoji="0" lang="en-US" altLang="en-US" sz="2400" b="1" i="1" u="none" strike="noStrike" kern="1200" cap="none" spc="0" normalizeH="0" baseline="0" noProof="0" dirty="0" err="1">
                <a:ln>
                  <a:noFill/>
                </a:ln>
                <a:solidFill>
                  <a:srgbClr val="0070C0"/>
                </a:solidFill>
                <a:effectLst/>
                <a:uLnTx/>
                <a:uFillTx/>
                <a:latin typeface="Times New Roman" panose="02020603050405020304" pitchFamily="18" charset="0"/>
                <a:ea typeface="맑은 고딕" pitchFamily="50" charset="-127"/>
                <a:cs typeface="Times New Roman" panose="02020603050405020304" pitchFamily="18" charset="0"/>
                <a:sym typeface="Arial"/>
              </a:rPr>
              <a:t>Tây</a:t>
            </a:r>
            <a:r>
              <a:rPr kumimoji="0" lang="en-US" altLang="en-US" sz="2400" b="1" i="1" u="none" strike="noStrike" kern="1200" cap="none" spc="0" normalizeH="0" baseline="0" noProof="0" dirty="0">
                <a:ln>
                  <a:noFill/>
                </a:ln>
                <a:solidFill>
                  <a:srgbClr val="0070C0"/>
                </a:solidFill>
                <a:effectLst/>
                <a:uLnTx/>
                <a:uFillTx/>
                <a:latin typeface="Times New Roman" panose="02020603050405020304" pitchFamily="18" charset="0"/>
                <a:ea typeface="맑은 고딕" pitchFamily="50" charset="-127"/>
                <a:cs typeface="Times New Roman" panose="02020603050405020304" pitchFamily="18" charset="0"/>
                <a:sym typeface="Arial"/>
              </a:rPr>
              <a:t> </a:t>
            </a:r>
            <a:r>
              <a:rPr kumimoji="0" lang="en-US" altLang="en-US" sz="2400" b="1" i="1" u="none" strike="noStrike" kern="1200" cap="none" spc="0" normalizeH="0" baseline="0" noProof="0" dirty="0" err="1">
                <a:ln>
                  <a:noFill/>
                </a:ln>
                <a:solidFill>
                  <a:srgbClr val="0070C0"/>
                </a:solidFill>
                <a:effectLst/>
                <a:uLnTx/>
                <a:uFillTx/>
                <a:latin typeface="Times New Roman" panose="02020603050405020304" pitchFamily="18" charset="0"/>
                <a:ea typeface="맑은 고딕" pitchFamily="50" charset="-127"/>
                <a:cs typeface="Times New Roman" panose="02020603050405020304" pitchFamily="18" charset="0"/>
                <a:sym typeface="Arial"/>
              </a:rPr>
              <a:t>Âu</a:t>
            </a:r>
            <a:endParaRPr kumimoji="0" lang="en-US" altLang="en-US" sz="2400" b="1" i="1" u="none" strike="noStrike" kern="1200" cap="none" spc="0" normalizeH="0" baseline="0" noProof="0" dirty="0">
              <a:ln>
                <a:noFill/>
              </a:ln>
              <a:solidFill>
                <a:srgbClr val="0070C0"/>
              </a:solidFill>
              <a:effectLst/>
              <a:uLnTx/>
              <a:uFillTx/>
              <a:latin typeface="Times New Roman" panose="02020603050405020304" pitchFamily="18" charset="0"/>
              <a:ea typeface="맑은 고딕" pitchFamily="50" charset="-127"/>
              <a:cs typeface="Times New Roman" panose="02020603050405020304" pitchFamily="18" charset="0"/>
              <a:sym typeface="Arial"/>
            </a:endParaRPr>
          </a:p>
        </p:txBody>
      </p:sp>
      <p:sp>
        <p:nvSpPr>
          <p:cNvPr id="2" name="TextBox 1">
            <a:extLst>
              <a:ext uri="{FF2B5EF4-FFF2-40B4-BE49-F238E27FC236}">
                <a16:creationId xmlns:a16="http://schemas.microsoft.com/office/drawing/2014/main" id="{28CC174C-C3E4-E62F-3D04-34BF462391C3}"/>
              </a:ext>
            </a:extLst>
          </p:cNvPr>
          <p:cNvSpPr txBox="1"/>
          <p:nvPr/>
        </p:nvSpPr>
        <p:spPr>
          <a:xfrm>
            <a:off x="-25056" y="3618050"/>
            <a:ext cx="9144000" cy="461665"/>
          </a:xfrm>
          <a:prstGeom prst="rect">
            <a:avLst/>
          </a:prstGeom>
          <a:noFill/>
        </p:spPr>
        <p:txBody>
          <a:bodyPr wrap="square" rtlCol="0">
            <a:spAutoFit/>
          </a:bodyPr>
          <a:lstStyle/>
          <a:p>
            <a:r>
              <a:rPr lang="en-VN" sz="2400" dirty="0">
                <a:latin typeface="Times New Roman" panose="02020603050405020304" pitchFamily="18" charset="0"/>
                <a:cs typeface="Times New Roman" panose="02020603050405020304" pitchFamily="18" charset="0"/>
              </a:rPr>
              <a:t>- Lên án gay gắt Giáo hội Thiên Chúa giáo và đã phá trật tự phong kiến.</a:t>
            </a:r>
          </a:p>
        </p:txBody>
      </p:sp>
      <p:sp>
        <p:nvSpPr>
          <p:cNvPr id="9" name="TextBox 8">
            <a:extLst>
              <a:ext uri="{FF2B5EF4-FFF2-40B4-BE49-F238E27FC236}">
                <a16:creationId xmlns:a16="http://schemas.microsoft.com/office/drawing/2014/main" id="{1CA21495-CAC1-E660-4445-F3C4CE02B1B3}"/>
              </a:ext>
            </a:extLst>
          </p:cNvPr>
          <p:cNvSpPr txBox="1"/>
          <p:nvPr/>
        </p:nvSpPr>
        <p:spPr>
          <a:xfrm>
            <a:off x="-25056" y="4149957"/>
            <a:ext cx="8952614" cy="461665"/>
          </a:xfrm>
          <a:prstGeom prst="rect">
            <a:avLst/>
          </a:prstGeom>
          <a:noFill/>
        </p:spPr>
        <p:txBody>
          <a:bodyPr wrap="square" rtlCol="0">
            <a:spAutoFit/>
          </a:bodyPr>
          <a:lstStyle/>
          <a:p>
            <a:r>
              <a:rPr lang="en-VN" sz="2400" dirty="0">
                <a:latin typeface="Times New Roman" panose="02020603050405020304" pitchFamily="18" charset="0"/>
                <a:cs typeface="Times New Roman" panose="02020603050405020304" pitchFamily="18" charset="0"/>
              </a:rPr>
              <a:t>- Đề cao giá trị con người và tự do cá nhân, đề cao tinh thần dân tộc.</a:t>
            </a:r>
          </a:p>
        </p:txBody>
      </p:sp>
      <p:sp>
        <p:nvSpPr>
          <p:cNvPr id="10" name="TextBox 9">
            <a:extLst>
              <a:ext uri="{FF2B5EF4-FFF2-40B4-BE49-F238E27FC236}">
                <a16:creationId xmlns:a16="http://schemas.microsoft.com/office/drawing/2014/main" id="{D92A0A62-116D-A056-35E7-626705AC8432}"/>
              </a:ext>
            </a:extLst>
          </p:cNvPr>
          <p:cNvSpPr txBox="1"/>
          <p:nvPr/>
        </p:nvSpPr>
        <p:spPr>
          <a:xfrm>
            <a:off x="9465" y="4701009"/>
            <a:ext cx="8952614" cy="461665"/>
          </a:xfrm>
          <a:prstGeom prst="rect">
            <a:avLst/>
          </a:prstGeom>
          <a:noFill/>
        </p:spPr>
        <p:txBody>
          <a:bodyPr wrap="square" rtlCol="0">
            <a:spAutoFit/>
          </a:bodyPr>
          <a:lstStyle/>
          <a:p>
            <a:r>
              <a:rPr lang="en-VN" sz="2400" dirty="0">
                <a:latin typeface="Times New Roman" panose="02020603050405020304" pitchFamily="18" charset="0"/>
                <a:cs typeface="Times New Roman" panose="02020603050405020304" pitchFamily="18" charset="0"/>
              </a:rPr>
              <a:t>- Có nhiều đóng góp quan trọng đối với kho tàng văn hoá nhân loại</a:t>
            </a:r>
          </a:p>
        </p:txBody>
      </p:sp>
      <p:sp>
        <p:nvSpPr>
          <p:cNvPr id="5" name="Rectangle 4">
            <a:extLst>
              <a:ext uri="{FF2B5EF4-FFF2-40B4-BE49-F238E27FC236}">
                <a16:creationId xmlns:a16="http://schemas.microsoft.com/office/drawing/2014/main" id="{C45B42DD-200F-0916-3767-11BB612F65ED}"/>
              </a:ext>
            </a:extLst>
          </p:cNvPr>
          <p:cNvSpPr/>
          <p:nvPr/>
        </p:nvSpPr>
        <p:spPr>
          <a:xfrm>
            <a:off x="95693" y="3033540"/>
            <a:ext cx="1364476" cy="461665"/>
          </a:xfrm>
          <a:prstGeom prst="rect">
            <a:avLst/>
          </a:prstGeom>
        </p:spPr>
        <p:txBody>
          <a:bodyPr wrap="none">
            <a:spAutoFit/>
          </a:bodyPr>
          <a:lstStyle/>
          <a:p>
            <a:r>
              <a:rPr lang="en-US" altLang="en-US" sz="2400" b="1" i="1" kern="1200" dirty="0">
                <a:solidFill>
                  <a:srgbClr val="0070C0"/>
                </a:solidFill>
                <a:latin typeface="Times New Roman" panose="02020603050405020304" pitchFamily="18" charset="0"/>
                <a:ea typeface="맑은 고딕" pitchFamily="50" charset="-127"/>
                <a:cs typeface="Times New Roman" panose="02020603050405020304" pitchFamily="18" charset="0"/>
              </a:rPr>
              <a:t>- </a:t>
            </a:r>
            <a:r>
              <a:rPr lang="en-US" altLang="en-US" sz="2400" b="1" i="1" kern="1200" dirty="0" err="1">
                <a:solidFill>
                  <a:srgbClr val="0070C0"/>
                </a:solidFill>
                <a:latin typeface="Times New Roman" panose="02020603050405020304" pitchFamily="18" charset="0"/>
                <a:ea typeface="맑은 고딕" pitchFamily="50" charset="-127"/>
                <a:cs typeface="Times New Roman" panose="02020603050405020304" pitchFamily="18" charset="0"/>
              </a:rPr>
              <a:t>Ý</a:t>
            </a:r>
            <a:r>
              <a:rPr lang="en-US" altLang="en-US" sz="2400" b="1" i="1" kern="1200" dirty="0">
                <a:solidFill>
                  <a:srgbClr val="0070C0"/>
                </a:solidFill>
                <a:latin typeface="Times New Roman" panose="02020603050405020304" pitchFamily="18" charset="0"/>
                <a:ea typeface="맑은 고딕" pitchFamily="50" charset="-127"/>
                <a:cs typeface="Times New Roman" panose="02020603050405020304" pitchFamily="18" charset="0"/>
              </a:rPr>
              <a:t> </a:t>
            </a:r>
            <a:r>
              <a:rPr lang="en-US" altLang="en-US" sz="2400" b="1" i="1" kern="1200" dirty="0" err="1">
                <a:solidFill>
                  <a:srgbClr val="0070C0"/>
                </a:solidFill>
                <a:latin typeface="Times New Roman" panose="02020603050405020304" pitchFamily="18" charset="0"/>
                <a:ea typeface="맑은 고딕" pitchFamily="50" charset="-127"/>
                <a:cs typeface="Times New Roman" panose="02020603050405020304" pitchFamily="18" charset="0"/>
              </a:rPr>
              <a:t>nghĩa</a:t>
            </a:r>
            <a:endParaRPr lang="en-VN" dirty="0"/>
          </a:p>
        </p:txBody>
      </p:sp>
    </p:spTree>
    <p:extLst>
      <p:ext uri="{BB962C8B-B14F-4D97-AF65-F5344CB8AC3E}">
        <p14:creationId xmlns:p14="http://schemas.microsoft.com/office/powerpoint/2010/main" val="29839318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left)">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p:bldP spid="10"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62D155F-EC6F-BF4F-A6A7-FA04908A6D58}"/>
              </a:ext>
            </a:extLst>
          </p:cNvPr>
          <p:cNvPicPr>
            <a:picLocks noChangeAspect="1"/>
          </p:cNvPicPr>
          <p:nvPr/>
        </p:nvPicPr>
        <p:blipFill>
          <a:blip r:embed="rId3"/>
          <a:stretch>
            <a:fillRect/>
          </a:stretch>
        </p:blipFill>
        <p:spPr>
          <a:xfrm flipH="1">
            <a:off x="2822028" y="950210"/>
            <a:ext cx="3665483" cy="3665483"/>
          </a:xfrm>
          <a:prstGeom prst="rect">
            <a:avLst/>
          </a:prstGeom>
        </p:spPr>
      </p:pic>
      <p:sp>
        <p:nvSpPr>
          <p:cNvPr id="5" name="Oval Callout 4">
            <a:extLst>
              <a:ext uri="{FF2B5EF4-FFF2-40B4-BE49-F238E27FC236}">
                <a16:creationId xmlns:a16="http://schemas.microsoft.com/office/drawing/2014/main" id="{FD3A931B-F026-0A4D-A26C-A26E33C79ED4}"/>
              </a:ext>
            </a:extLst>
          </p:cNvPr>
          <p:cNvSpPr/>
          <p:nvPr/>
        </p:nvSpPr>
        <p:spPr>
          <a:xfrm>
            <a:off x="4895193" y="254218"/>
            <a:ext cx="3807373" cy="2707727"/>
          </a:xfrm>
          <a:prstGeom prst="wedgeEllipseCallout">
            <a:avLst>
              <a:gd name="adj1" fmla="val -55644"/>
              <a:gd name="adj2" fmla="val 39484"/>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VN" sz="1350" kern="1200">
              <a:solidFill>
                <a:prstClr val="white"/>
              </a:solidFill>
              <a:latin typeface="Calibri" panose="020F0502020204030204"/>
            </a:endParaRPr>
          </a:p>
        </p:txBody>
      </p:sp>
      <p:sp>
        <p:nvSpPr>
          <p:cNvPr id="6" name="TextBox 5">
            <a:extLst>
              <a:ext uri="{FF2B5EF4-FFF2-40B4-BE49-F238E27FC236}">
                <a16:creationId xmlns:a16="http://schemas.microsoft.com/office/drawing/2014/main" id="{5488D09B-2C3D-DC48-9313-B88D55DCB12B}"/>
              </a:ext>
            </a:extLst>
          </p:cNvPr>
          <p:cNvSpPr txBox="1"/>
          <p:nvPr/>
        </p:nvSpPr>
        <p:spPr>
          <a:xfrm>
            <a:off x="5037084" y="671081"/>
            <a:ext cx="3523592" cy="1815882"/>
          </a:xfrm>
          <a:prstGeom prst="rect">
            <a:avLst/>
          </a:prstGeom>
          <a:noFill/>
        </p:spPr>
        <p:txBody>
          <a:bodyPr wrap="square" rtlCol="0">
            <a:spAutoFit/>
          </a:bodyPr>
          <a:lstStyle/>
          <a:p>
            <a:pPr algn="ctr" defTabSz="685800">
              <a:buClrTx/>
            </a:pPr>
            <a:r>
              <a:rPr lang="en-US" altLang="en-US" sz="2800" b="1" i="1" kern="1200" dirty="0" err="1">
                <a:solidFill>
                  <a:srgbClr val="0070C0"/>
                </a:solidFill>
                <a:latin typeface="Times New Roman" panose="02020603050405020304" pitchFamily="18" charset="0"/>
                <a:ea typeface="맑은 고딕" pitchFamily="50" charset="-127"/>
                <a:cs typeface="Times New Roman" panose="02020603050405020304" pitchFamily="18" charset="0"/>
              </a:rPr>
              <a:t>Tác</a:t>
            </a:r>
            <a:r>
              <a:rPr lang="en-US" altLang="en-US" sz="2800" b="1" i="1" kern="1200" dirty="0">
                <a:solidFill>
                  <a:srgbClr val="0070C0"/>
                </a:solidFill>
                <a:latin typeface="Times New Roman" panose="02020603050405020304" pitchFamily="18" charset="0"/>
                <a:ea typeface="맑은 고딕" pitchFamily="50" charset="-127"/>
                <a:cs typeface="Times New Roman" panose="02020603050405020304" pitchFamily="18" charset="0"/>
              </a:rPr>
              <a:t> </a:t>
            </a:r>
            <a:r>
              <a:rPr lang="en-US" altLang="en-US" sz="2800" b="1" i="1" kern="1200" dirty="0" err="1">
                <a:solidFill>
                  <a:srgbClr val="0070C0"/>
                </a:solidFill>
                <a:latin typeface="Times New Roman" panose="02020603050405020304" pitchFamily="18" charset="0"/>
                <a:ea typeface="맑은 고딕" pitchFamily="50" charset="-127"/>
                <a:cs typeface="Times New Roman" panose="02020603050405020304" pitchFamily="18" charset="0"/>
              </a:rPr>
              <a:t>động</a:t>
            </a:r>
            <a:r>
              <a:rPr lang="en-US" altLang="en-US" sz="2800" b="1" i="1" kern="1200" dirty="0">
                <a:solidFill>
                  <a:srgbClr val="0070C0"/>
                </a:solidFill>
                <a:latin typeface="Times New Roman" panose="02020603050405020304" pitchFamily="18" charset="0"/>
                <a:ea typeface="맑은 고딕" pitchFamily="50" charset="-127"/>
                <a:cs typeface="Times New Roman" panose="02020603050405020304" pitchFamily="18" charset="0"/>
              </a:rPr>
              <a:t> </a:t>
            </a:r>
            <a:r>
              <a:rPr lang="en-US" altLang="en-US" sz="2800" b="1" i="1" kern="1200" dirty="0" err="1">
                <a:solidFill>
                  <a:srgbClr val="0070C0"/>
                </a:solidFill>
                <a:latin typeface="Times New Roman" panose="02020603050405020304" pitchFamily="18" charset="0"/>
                <a:ea typeface="맑은 고딕" pitchFamily="50" charset="-127"/>
                <a:cs typeface="Times New Roman" panose="02020603050405020304" pitchFamily="18" charset="0"/>
              </a:rPr>
              <a:t>của</a:t>
            </a:r>
            <a:r>
              <a:rPr lang="en-US" altLang="en-US" sz="2800" b="1" i="1" kern="1200" dirty="0">
                <a:solidFill>
                  <a:srgbClr val="0070C0"/>
                </a:solidFill>
                <a:latin typeface="Times New Roman" panose="02020603050405020304" pitchFamily="18" charset="0"/>
                <a:ea typeface="맑은 고딕" pitchFamily="50" charset="-127"/>
                <a:cs typeface="Times New Roman" panose="02020603050405020304" pitchFamily="18" charset="0"/>
              </a:rPr>
              <a:t> </a:t>
            </a:r>
            <a:r>
              <a:rPr lang="en-US" altLang="en-US" sz="2800" b="1" i="1" kern="1200" dirty="0" err="1">
                <a:solidFill>
                  <a:srgbClr val="0070C0"/>
                </a:solidFill>
                <a:latin typeface="Times New Roman" panose="02020603050405020304" pitchFamily="18" charset="0"/>
                <a:ea typeface="맑은 고딕" pitchFamily="50" charset="-127"/>
                <a:cs typeface="Times New Roman" panose="02020603050405020304" pitchFamily="18" charset="0"/>
              </a:rPr>
              <a:t>phong</a:t>
            </a:r>
            <a:r>
              <a:rPr lang="en-US" altLang="en-US" sz="2800" b="1" i="1" kern="1200" dirty="0">
                <a:solidFill>
                  <a:srgbClr val="0070C0"/>
                </a:solidFill>
                <a:latin typeface="Times New Roman" panose="02020603050405020304" pitchFamily="18" charset="0"/>
                <a:ea typeface="맑은 고딕" pitchFamily="50" charset="-127"/>
                <a:cs typeface="Times New Roman" panose="02020603050405020304" pitchFamily="18" charset="0"/>
              </a:rPr>
              <a:t> </a:t>
            </a:r>
            <a:r>
              <a:rPr lang="en-US" altLang="en-US" sz="2800" b="1" i="1" kern="1200" dirty="0" err="1">
                <a:solidFill>
                  <a:srgbClr val="0070C0"/>
                </a:solidFill>
                <a:latin typeface="Times New Roman" panose="02020603050405020304" pitchFamily="18" charset="0"/>
                <a:ea typeface="맑은 고딕" pitchFamily="50" charset="-127"/>
                <a:cs typeface="Times New Roman" panose="02020603050405020304" pitchFamily="18" charset="0"/>
              </a:rPr>
              <a:t>trào</a:t>
            </a:r>
            <a:r>
              <a:rPr lang="en-US" altLang="en-US" sz="2800" b="1" i="1" kern="1200" dirty="0">
                <a:solidFill>
                  <a:srgbClr val="0070C0"/>
                </a:solidFill>
                <a:latin typeface="Times New Roman" panose="02020603050405020304" pitchFamily="18" charset="0"/>
                <a:ea typeface="맑은 고딕" pitchFamily="50" charset="-127"/>
                <a:cs typeface="Times New Roman" panose="02020603050405020304" pitchFamily="18" charset="0"/>
              </a:rPr>
              <a:t> </a:t>
            </a:r>
            <a:r>
              <a:rPr lang="en-US" altLang="en-US" sz="2800" b="1" i="1" kern="1200" dirty="0" err="1">
                <a:solidFill>
                  <a:srgbClr val="0070C0"/>
                </a:solidFill>
                <a:latin typeface="Times New Roman" panose="02020603050405020304" pitchFamily="18" charset="0"/>
                <a:ea typeface="맑은 고딕" pitchFamily="50" charset="-127"/>
                <a:cs typeface="Times New Roman" panose="02020603050405020304" pitchFamily="18" charset="0"/>
              </a:rPr>
              <a:t>Văn</a:t>
            </a:r>
            <a:r>
              <a:rPr lang="en-US" altLang="en-US" sz="2800" b="1" i="1" kern="1200" dirty="0">
                <a:solidFill>
                  <a:srgbClr val="0070C0"/>
                </a:solidFill>
                <a:latin typeface="Times New Roman" panose="02020603050405020304" pitchFamily="18" charset="0"/>
                <a:ea typeface="맑은 고딕" pitchFamily="50" charset="-127"/>
                <a:cs typeface="Times New Roman" panose="02020603050405020304" pitchFamily="18" charset="0"/>
              </a:rPr>
              <a:t> </a:t>
            </a:r>
            <a:r>
              <a:rPr lang="en-US" altLang="en-US" sz="2800" b="1" i="1" kern="1200" dirty="0" err="1">
                <a:solidFill>
                  <a:srgbClr val="0070C0"/>
                </a:solidFill>
                <a:latin typeface="Times New Roman" panose="02020603050405020304" pitchFamily="18" charset="0"/>
                <a:ea typeface="맑은 고딕" pitchFamily="50" charset="-127"/>
                <a:cs typeface="Times New Roman" panose="02020603050405020304" pitchFamily="18" charset="0"/>
              </a:rPr>
              <a:t>hoá</a:t>
            </a:r>
            <a:r>
              <a:rPr lang="en-US" altLang="en-US" sz="2800" b="1" i="1" kern="1200" dirty="0">
                <a:solidFill>
                  <a:srgbClr val="0070C0"/>
                </a:solidFill>
                <a:latin typeface="Times New Roman" panose="02020603050405020304" pitchFamily="18" charset="0"/>
                <a:ea typeface="맑은 고딕" pitchFamily="50" charset="-127"/>
                <a:cs typeface="Times New Roman" panose="02020603050405020304" pitchFamily="18" charset="0"/>
              </a:rPr>
              <a:t> </a:t>
            </a:r>
            <a:r>
              <a:rPr lang="en-US" altLang="en-US" sz="2800" b="1" i="1" kern="1200" dirty="0" err="1">
                <a:solidFill>
                  <a:srgbClr val="0070C0"/>
                </a:solidFill>
                <a:latin typeface="Times New Roman" panose="02020603050405020304" pitchFamily="18" charset="0"/>
                <a:ea typeface="맑은 고딕" pitchFamily="50" charset="-127"/>
                <a:cs typeface="Times New Roman" panose="02020603050405020304" pitchFamily="18" charset="0"/>
              </a:rPr>
              <a:t>Phục</a:t>
            </a:r>
            <a:r>
              <a:rPr lang="en-US" altLang="en-US" sz="2800" b="1" i="1" kern="1200" dirty="0">
                <a:solidFill>
                  <a:srgbClr val="0070C0"/>
                </a:solidFill>
                <a:latin typeface="Times New Roman" panose="02020603050405020304" pitchFamily="18" charset="0"/>
                <a:ea typeface="맑은 고딕" pitchFamily="50" charset="-127"/>
                <a:cs typeface="Times New Roman" panose="02020603050405020304" pitchFamily="18" charset="0"/>
              </a:rPr>
              <a:t> </a:t>
            </a:r>
            <a:r>
              <a:rPr lang="en-US" altLang="en-US" sz="2800" b="1" i="1" kern="1200" dirty="0" err="1">
                <a:solidFill>
                  <a:srgbClr val="0070C0"/>
                </a:solidFill>
                <a:latin typeface="Times New Roman" panose="02020603050405020304" pitchFamily="18" charset="0"/>
                <a:ea typeface="맑은 고딕" pitchFamily="50" charset="-127"/>
                <a:cs typeface="Times New Roman" panose="02020603050405020304" pitchFamily="18" charset="0"/>
              </a:rPr>
              <a:t>hưng</a:t>
            </a:r>
            <a:r>
              <a:rPr lang="en-US" altLang="en-US" sz="2800" b="1" i="1" kern="1200" dirty="0">
                <a:solidFill>
                  <a:srgbClr val="0070C0"/>
                </a:solidFill>
                <a:latin typeface="Times New Roman" panose="02020603050405020304" pitchFamily="18" charset="0"/>
                <a:ea typeface="맑은 고딕" pitchFamily="50" charset="-127"/>
                <a:cs typeface="Times New Roman" panose="02020603050405020304" pitchFamily="18" charset="0"/>
              </a:rPr>
              <a:t> </a:t>
            </a:r>
            <a:r>
              <a:rPr lang="en-US" altLang="en-US" sz="2800" b="1" i="1" kern="1200" dirty="0" err="1">
                <a:solidFill>
                  <a:srgbClr val="0070C0"/>
                </a:solidFill>
                <a:latin typeface="Times New Roman" panose="02020603050405020304" pitchFamily="18" charset="0"/>
                <a:ea typeface="맑은 고딕" pitchFamily="50" charset="-127"/>
                <a:cs typeface="Times New Roman" panose="02020603050405020304" pitchFamily="18" charset="0"/>
              </a:rPr>
              <a:t>đối</a:t>
            </a:r>
            <a:r>
              <a:rPr lang="en-US" altLang="en-US" sz="2800" b="1" i="1" kern="1200" dirty="0">
                <a:solidFill>
                  <a:srgbClr val="0070C0"/>
                </a:solidFill>
                <a:latin typeface="Times New Roman" panose="02020603050405020304" pitchFamily="18" charset="0"/>
                <a:ea typeface="맑은 고딕" pitchFamily="50" charset="-127"/>
                <a:cs typeface="Times New Roman" panose="02020603050405020304" pitchFamily="18" charset="0"/>
              </a:rPr>
              <a:t> </a:t>
            </a:r>
            <a:r>
              <a:rPr lang="en-US" altLang="en-US" sz="2800" b="1" i="1" kern="1200" dirty="0" err="1">
                <a:solidFill>
                  <a:srgbClr val="0070C0"/>
                </a:solidFill>
                <a:latin typeface="Times New Roman" panose="02020603050405020304" pitchFamily="18" charset="0"/>
                <a:ea typeface="맑은 고딕" pitchFamily="50" charset="-127"/>
                <a:cs typeface="Times New Roman" panose="02020603050405020304" pitchFamily="18" charset="0"/>
              </a:rPr>
              <a:t>với</a:t>
            </a:r>
            <a:r>
              <a:rPr lang="en-US" altLang="en-US" sz="2800" b="1" i="1" kern="1200" dirty="0">
                <a:solidFill>
                  <a:srgbClr val="0070C0"/>
                </a:solidFill>
                <a:latin typeface="Times New Roman" panose="02020603050405020304" pitchFamily="18" charset="0"/>
                <a:ea typeface="맑은 고딕" pitchFamily="50" charset="-127"/>
                <a:cs typeface="Times New Roman" panose="02020603050405020304" pitchFamily="18" charset="0"/>
              </a:rPr>
              <a:t> </a:t>
            </a:r>
            <a:r>
              <a:rPr lang="en-US" altLang="en-US" sz="2800" b="1" i="1" kern="1200" dirty="0" err="1">
                <a:solidFill>
                  <a:srgbClr val="0070C0"/>
                </a:solidFill>
                <a:latin typeface="Times New Roman" panose="02020603050405020304" pitchFamily="18" charset="0"/>
                <a:ea typeface="맑은 고딕" pitchFamily="50" charset="-127"/>
                <a:cs typeface="Times New Roman" panose="02020603050405020304" pitchFamily="18" charset="0"/>
              </a:rPr>
              <a:t>xã</a:t>
            </a:r>
            <a:r>
              <a:rPr lang="en-US" altLang="en-US" sz="2800" b="1" i="1" kern="1200" dirty="0">
                <a:solidFill>
                  <a:srgbClr val="0070C0"/>
                </a:solidFill>
                <a:latin typeface="Times New Roman" panose="02020603050405020304" pitchFamily="18" charset="0"/>
                <a:ea typeface="맑은 고딕" pitchFamily="50" charset="-127"/>
                <a:cs typeface="Times New Roman" panose="02020603050405020304" pitchFamily="18" charset="0"/>
              </a:rPr>
              <a:t> </a:t>
            </a:r>
            <a:r>
              <a:rPr lang="en-US" altLang="en-US" sz="2800" b="1" i="1" kern="1200" dirty="0" err="1">
                <a:solidFill>
                  <a:srgbClr val="0070C0"/>
                </a:solidFill>
                <a:latin typeface="Times New Roman" panose="02020603050405020304" pitchFamily="18" charset="0"/>
                <a:ea typeface="맑은 고딕" pitchFamily="50" charset="-127"/>
                <a:cs typeface="Times New Roman" panose="02020603050405020304" pitchFamily="18" charset="0"/>
              </a:rPr>
              <a:t>hội</a:t>
            </a:r>
            <a:r>
              <a:rPr lang="en-US" altLang="en-US" sz="2800" b="1" i="1" kern="1200" dirty="0">
                <a:solidFill>
                  <a:srgbClr val="0070C0"/>
                </a:solidFill>
                <a:latin typeface="Times New Roman" panose="02020603050405020304" pitchFamily="18" charset="0"/>
                <a:ea typeface="맑은 고딕" pitchFamily="50" charset="-127"/>
                <a:cs typeface="Times New Roman" panose="02020603050405020304" pitchFamily="18" charset="0"/>
              </a:rPr>
              <a:t> </a:t>
            </a:r>
            <a:r>
              <a:rPr lang="en-US" altLang="en-US" sz="2800" b="1" i="1" kern="1200" dirty="0" err="1">
                <a:solidFill>
                  <a:srgbClr val="0070C0"/>
                </a:solidFill>
                <a:latin typeface="Times New Roman" panose="02020603050405020304" pitchFamily="18" charset="0"/>
                <a:ea typeface="맑은 고딕" pitchFamily="50" charset="-127"/>
                <a:cs typeface="Times New Roman" panose="02020603050405020304" pitchFamily="18" charset="0"/>
              </a:rPr>
              <a:t>Tây</a:t>
            </a:r>
            <a:r>
              <a:rPr lang="en-US" altLang="en-US" sz="2800" b="1" i="1" kern="1200" dirty="0">
                <a:solidFill>
                  <a:srgbClr val="0070C0"/>
                </a:solidFill>
                <a:latin typeface="Times New Roman" panose="02020603050405020304" pitchFamily="18" charset="0"/>
                <a:ea typeface="맑은 고딕" pitchFamily="50" charset="-127"/>
                <a:cs typeface="Times New Roman" panose="02020603050405020304" pitchFamily="18" charset="0"/>
              </a:rPr>
              <a:t> </a:t>
            </a:r>
            <a:r>
              <a:rPr lang="en-US" altLang="en-US" sz="2800" b="1" i="1" kern="1200" dirty="0" err="1">
                <a:solidFill>
                  <a:srgbClr val="0070C0"/>
                </a:solidFill>
                <a:latin typeface="Times New Roman" panose="02020603050405020304" pitchFamily="18" charset="0"/>
                <a:ea typeface="맑은 고딕" pitchFamily="50" charset="-127"/>
                <a:cs typeface="Times New Roman" panose="02020603050405020304" pitchFamily="18" charset="0"/>
              </a:rPr>
              <a:t>Âu</a:t>
            </a:r>
            <a:r>
              <a:rPr lang="en-US" altLang="en-US" sz="2800" b="1" i="1" kern="1200" dirty="0">
                <a:solidFill>
                  <a:srgbClr val="0070C0"/>
                </a:solidFill>
                <a:latin typeface="Times New Roman" panose="02020603050405020304" pitchFamily="18" charset="0"/>
                <a:ea typeface="맑은 고딕" pitchFamily="50" charset="-127"/>
                <a:cs typeface="Times New Roman" panose="02020603050405020304" pitchFamily="18" charset="0"/>
              </a:rPr>
              <a:t> </a:t>
            </a:r>
            <a:r>
              <a:rPr lang="en-US" altLang="en-US" sz="2800" b="1" i="1" kern="1200" dirty="0" err="1">
                <a:solidFill>
                  <a:srgbClr val="0070C0"/>
                </a:solidFill>
                <a:latin typeface="Times New Roman" panose="02020603050405020304" pitchFamily="18" charset="0"/>
                <a:ea typeface="맑은 고딕" pitchFamily="50" charset="-127"/>
                <a:cs typeface="Times New Roman" panose="02020603050405020304" pitchFamily="18" charset="0"/>
              </a:rPr>
              <a:t>như</a:t>
            </a:r>
            <a:r>
              <a:rPr lang="en-US" altLang="en-US" sz="2800" b="1" i="1" kern="1200" dirty="0">
                <a:solidFill>
                  <a:srgbClr val="0070C0"/>
                </a:solidFill>
                <a:latin typeface="Times New Roman" panose="02020603050405020304" pitchFamily="18" charset="0"/>
                <a:ea typeface="맑은 고딕" pitchFamily="50" charset="-127"/>
                <a:cs typeface="Times New Roman" panose="02020603050405020304" pitchFamily="18" charset="0"/>
              </a:rPr>
              <a:t> </a:t>
            </a:r>
            <a:r>
              <a:rPr lang="en-US" altLang="en-US" sz="2800" b="1" i="1" kern="1200" dirty="0" err="1">
                <a:solidFill>
                  <a:srgbClr val="0070C0"/>
                </a:solidFill>
                <a:latin typeface="Times New Roman" panose="02020603050405020304" pitchFamily="18" charset="0"/>
                <a:ea typeface="맑은 고딕" pitchFamily="50" charset="-127"/>
                <a:cs typeface="Times New Roman" panose="02020603050405020304" pitchFamily="18" charset="0"/>
              </a:rPr>
              <a:t>thế</a:t>
            </a:r>
            <a:r>
              <a:rPr lang="en-US" altLang="en-US" sz="2800" b="1" i="1" kern="1200" dirty="0">
                <a:solidFill>
                  <a:srgbClr val="0070C0"/>
                </a:solidFill>
                <a:latin typeface="Times New Roman" panose="02020603050405020304" pitchFamily="18" charset="0"/>
                <a:ea typeface="맑은 고딕" pitchFamily="50" charset="-127"/>
                <a:cs typeface="Times New Roman" panose="02020603050405020304" pitchFamily="18" charset="0"/>
              </a:rPr>
              <a:t> </a:t>
            </a:r>
            <a:r>
              <a:rPr lang="en-US" altLang="en-US" sz="2800" b="1" i="1" kern="1200" dirty="0" err="1">
                <a:solidFill>
                  <a:srgbClr val="0070C0"/>
                </a:solidFill>
                <a:latin typeface="Times New Roman" panose="02020603050405020304" pitchFamily="18" charset="0"/>
                <a:ea typeface="맑은 고딕" pitchFamily="50" charset="-127"/>
                <a:cs typeface="Times New Roman" panose="02020603050405020304" pitchFamily="18" charset="0"/>
              </a:rPr>
              <a:t>nào</a:t>
            </a:r>
            <a:r>
              <a:rPr lang="en-US" altLang="en-US" sz="2800" b="1" i="1" kern="1200" dirty="0">
                <a:solidFill>
                  <a:srgbClr val="0070C0"/>
                </a:solidFill>
                <a:latin typeface="Times New Roman" panose="02020603050405020304" pitchFamily="18" charset="0"/>
                <a:ea typeface="맑은 고딕" pitchFamily="50" charset="-127"/>
                <a:cs typeface="Times New Roman" panose="02020603050405020304" pitchFamily="18" charset="0"/>
              </a:rPr>
              <a:t>?</a:t>
            </a:r>
            <a:endParaRPr lang="en-VN" sz="2700" kern="1200" dirty="0">
              <a:solidFill>
                <a:prstClr val="black"/>
              </a:solidFill>
              <a:latin typeface="Times New Roman" panose="02020603050405020304" pitchFamily="18" charset="0"/>
              <a:ea typeface="+mn-ea"/>
              <a:cs typeface="Times New Roman" panose="02020603050405020304" pitchFamily="18" charset="0"/>
            </a:endParaRPr>
          </a:p>
        </p:txBody>
      </p:sp>
      <p:pic>
        <p:nvPicPr>
          <p:cNvPr id="16" name="Picture 15">
            <a:extLst>
              <a:ext uri="{FF2B5EF4-FFF2-40B4-BE49-F238E27FC236}">
                <a16:creationId xmlns:a16="http://schemas.microsoft.com/office/drawing/2014/main" id="{3AC3D451-5C93-DA49-A29A-5BA80825F836}"/>
              </a:ext>
            </a:extLst>
          </p:cNvPr>
          <p:cNvPicPr>
            <a:picLocks noChangeAspect="1"/>
          </p:cNvPicPr>
          <p:nvPr/>
        </p:nvPicPr>
        <p:blipFill>
          <a:blip r:embed="rId4"/>
          <a:stretch>
            <a:fillRect/>
          </a:stretch>
        </p:blipFill>
        <p:spPr>
          <a:xfrm>
            <a:off x="2175641" y="4023716"/>
            <a:ext cx="6964418" cy="1084310"/>
          </a:xfrm>
          <a:prstGeom prst="rect">
            <a:avLst/>
          </a:prstGeom>
        </p:spPr>
      </p:pic>
    </p:spTree>
    <p:extLst>
      <p:ext uri="{BB962C8B-B14F-4D97-AF65-F5344CB8AC3E}">
        <p14:creationId xmlns:p14="http://schemas.microsoft.com/office/powerpoint/2010/main" val="3907804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18" presetClass="entr" presetSubtype="12"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strips(downLeft)">
                                      <p:cBhvr>
                                        <p:cTn id="11" dur="500"/>
                                        <p:tgtEl>
                                          <p:spTgt spid="5"/>
                                        </p:tgtEl>
                                      </p:cBhvr>
                                    </p:animEffect>
                                  </p:childTnLst>
                                </p:cTn>
                              </p:par>
                            </p:childTnLst>
                          </p:cTn>
                        </p:par>
                        <p:par>
                          <p:cTn id="12" fill="hold">
                            <p:stCondLst>
                              <p:cond delay="1000"/>
                            </p:stCondLst>
                            <p:childTnLst>
                              <p:par>
                                <p:cTn id="13" presetID="18" presetClass="entr" presetSubtype="12"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strips(downLeft)">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E534200-69AF-8702-B6D4-8EAD5C80FD78}"/>
              </a:ext>
            </a:extLst>
          </p:cNvPr>
          <p:cNvSpPr/>
          <p:nvPr/>
        </p:nvSpPr>
        <p:spPr>
          <a:xfrm>
            <a:off x="95693" y="449442"/>
            <a:ext cx="7517220"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sym typeface="Arial"/>
              </a:rPr>
              <a:t>Bài</a:t>
            </a:r>
            <a:r>
              <a:rPr kumimoji="0" lang="en-US" sz="2400" b="0"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sym typeface="Arial"/>
              </a:rPr>
              <a:t> 3: </a:t>
            </a:r>
            <a:r>
              <a:rPr kumimoji="0" lang="en-US" sz="2400" b="0" i="0" u="none" strike="noStrike" kern="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sym typeface="Arial"/>
              </a:rPr>
              <a:t>Phong</a:t>
            </a:r>
            <a:r>
              <a:rPr kumimoji="0" lang="en-US" sz="2400" b="0"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sym typeface="Arial"/>
              </a:rPr>
              <a:t> </a:t>
            </a:r>
            <a:r>
              <a:rPr kumimoji="0" lang="en-US" sz="2400" b="0" i="0" u="none" strike="noStrike" kern="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sym typeface="Arial"/>
              </a:rPr>
              <a:t>trào</a:t>
            </a:r>
            <a:r>
              <a:rPr kumimoji="0" lang="en-US" sz="2400" b="0"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sym typeface="Arial"/>
              </a:rPr>
              <a:t> </a:t>
            </a:r>
            <a:r>
              <a:rPr kumimoji="0" lang="en-US" sz="2400" b="0" i="0" u="none" strike="noStrike" kern="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sym typeface="Arial"/>
              </a:rPr>
              <a:t>Văn</a:t>
            </a:r>
            <a:r>
              <a:rPr kumimoji="0" lang="en-US" sz="2400" b="0"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sym typeface="Arial"/>
              </a:rPr>
              <a:t> </a:t>
            </a:r>
            <a:r>
              <a:rPr kumimoji="0" lang="en-US" sz="2400" b="0" i="0" u="none" strike="noStrike" kern="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sym typeface="Arial"/>
              </a:rPr>
              <a:t>hóa</a:t>
            </a:r>
            <a:r>
              <a:rPr kumimoji="0" lang="en-US" sz="2400" b="0"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sym typeface="Arial"/>
              </a:rPr>
              <a:t> </a:t>
            </a:r>
            <a:r>
              <a:rPr kumimoji="0" lang="en-US" sz="2400" b="0" i="0" u="none" strike="noStrike" kern="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sym typeface="Arial"/>
              </a:rPr>
              <a:t>Phục</a:t>
            </a:r>
            <a:r>
              <a:rPr kumimoji="0" lang="en-US" sz="2400" b="0"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sym typeface="Arial"/>
              </a:rPr>
              <a:t> </a:t>
            </a:r>
            <a:r>
              <a:rPr kumimoji="0" lang="en-US" sz="2400" b="0" i="0" u="none" strike="noStrike" kern="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sym typeface="Arial"/>
              </a:rPr>
              <a:t>hưng</a:t>
            </a:r>
            <a:r>
              <a:rPr kumimoji="0" lang="en-US" sz="2400" b="0"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sym typeface="Arial"/>
              </a:rPr>
              <a:t> </a:t>
            </a:r>
            <a:r>
              <a:rPr kumimoji="0" lang="en-US" sz="2400" b="0" i="0" u="none" strike="noStrike" kern="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sym typeface="Arial"/>
              </a:rPr>
              <a:t>và</a:t>
            </a:r>
            <a:r>
              <a:rPr kumimoji="0" lang="en-US" sz="2400" b="0"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sym typeface="Arial"/>
              </a:rPr>
              <a:t> </a:t>
            </a:r>
            <a:r>
              <a:rPr kumimoji="0" lang="en-US" sz="2400" b="0" i="0" u="none" strike="noStrike" kern="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sym typeface="Arial"/>
              </a:rPr>
              <a:t>Cải</a:t>
            </a:r>
            <a:r>
              <a:rPr kumimoji="0" lang="en-US" sz="2400" b="0"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sym typeface="Arial"/>
              </a:rPr>
              <a:t> </a:t>
            </a:r>
            <a:r>
              <a:rPr kumimoji="0" lang="en-US" sz="2400" b="0" i="0" u="none" strike="noStrike" kern="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sym typeface="Arial"/>
              </a:rPr>
              <a:t>cách</a:t>
            </a:r>
            <a:r>
              <a:rPr kumimoji="0" lang="en-US" sz="2400" b="0"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sym typeface="Arial"/>
              </a:rPr>
              <a:t> </a:t>
            </a:r>
            <a:r>
              <a:rPr kumimoji="0" lang="en-US" sz="2400" b="0" i="0" u="none" strike="noStrike" kern="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sym typeface="Arial"/>
              </a:rPr>
              <a:t>tôn</a:t>
            </a:r>
            <a:r>
              <a:rPr kumimoji="0" lang="en-US" sz="2400" b="0"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sym typeface="Arial"/>
              </a:rPr>
              <a:t> </a:t>
            </a:r>
            <a:r>
              <a:rPr kumimoji="0" lang="en-US" sz="2400" b="0" i="0" u="none" strike="noStrike" kern="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sym typeface="Arial"/>
              </a:rPr>
              <a:t>giáo</a:t>
            </a:r>
            <a:endParaRPr kumimoji="0" lang="en-VN" sz="2400" b="0"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sym typeface="Arial"/>
            </a:endParaRPr>
          </a:p>
        </p:txBody>
      </p:sp>
      <p:sp>
        <p:nvSpPr>
          <p:cNvPr id="3" name="Google Shape;1638;p30">
            <a:extLst>
              <a:ext uri="{FF2B5EF4-FFF2-40B4-BE49-F238E27FC236}">
                <a16:creationId xmlns:a16="http://schemas.microsoft.com/office/drawing/2014/main" id="{F7144F39-25A9-A946-F63A-281C6243AA59}"/>
              </a:ext>
            </a:extLst>
          </p:cNvPr>
          <p:cNvSpPr txBox="1">
            <a:spLocks/>
          </p:cNvSpPr>
          <p:nvPr/>
        </p:nvSpPr>
        <p:spPr>
          <a:xfrm>
            <a:off x="95693" y="1020258"/>
            <a:ext cx="4717607" cy="653589"/>
          </a:xfrm>
          <a:prstGeom prst="rect">
            <a:avLst/>
          </a:prstGeom>
        </p:spPr>
        <p:txBody>
          <a:bodyPr spcFirstLastPara="1" vert="horz" wrap="square" lIns="91425" tIns="91425" rIns="91425" bIns="91425" rtlCol="0" anchor="ctr" anchorCtr="0">
            <a:noAutofit/>
          </a:bodyPr>
          <a:lstStyle>
            <a:lvl1pPr marL="279963" indent="-279963" algn="l" defTabSz="746568" rtl="0" eaLnBrk="1" latinLnBrk="1" hangingPunct="1">
              <a:spcBef>
                <a:spcPct val="20000"/>
              </a:spcBef>
              <a:buFont typeface="Arial" pitchFamily="34" charset="0"/>
              <a:buNone/>
              <a:defRPr lang="ko-KR" altLang="en-US" sz="1200" i="1" kern="1200" baseline="0">
                <a:solidFill>
                  <a:schemeClr val="tx1">
                    <a:lumMod val="75000"/>
                    <a:lumOff val="25000"/>
                  </a:schemeClr>
                </a:solidFill>
                <a:latin typeface="+mj-lt"/>
                <a:ea typeface="맑은 고딕" pitchFamily="50" charset="-127"/>
                <a:cs typeface="+mn-cs"/>
              </a:defRPr>
            </a:lvl1pPr>
            <a:lvl2pPr marL="606587" indent="-233303" algn="l" defTabSz="746568" rtl="0" eaLnBrk="1" latinLnBrk="1" hangingPunct="1">
              <a:spcBef>
                <a:spcPct val="20000"/>
              </a:spcBef>
              <a:buFont typeface="Arial" pitchFamily="34" charset="0"/>
              <a:buNone/>
              <a:defRPr lang="ko-KR" altLang="en-US" sz="1200" i="1" kern="1200" baseline="0">
                <a:solidFill>
                  <a:schemeClr val="tx1">
                    <a:lumMod val="75000"/>
                    <a:lumOff val="25000"/>
                  </a:schemeClr>
                </a:solidFill>
                <a:latin typeface="+mj-lt"/>
                <a:ea typeface="맑은 고딕" pitchFamily="50" charset="-127"/>
                <a:cs typeface="+mn-cs"/>
              </a:defRPr>
            </a:lvl2pPr>
            <a:lvl3pPr marL="933211" indent="-186642" algn="l" defTabSz="746568" rtl="0" eaLnBrk="1" latinLnBrk="1" hangingPunct="1">
              <a:spcBef>
                <a:spcPct val="20000"/>
              </a:spcBef>
              <a:buFont typeface="Arial" pitchFamily="34" charset="0"/>
              <a:buNone/>
              <a:defRPr lang="ko-KR" altLang="en-US" sz="1200" i="1" kern="1200" baseline="0">
                <a:solidFill>
                  <a:schemeClr val="tx1">
                    <a:lumMod val="75000"/>
                    <a:lumOff val="25000"/>
                  </a:schemeClr>
                </a:solidFill>
                <a:latin typeface="+mj-lt"/>
                <a:ea typeface="맑은 고딕" pitchFamily="50" charset="-127"/>
                <a:cs typeface="+mn-cs"/>
              </a:defRPr>
            </a:lvl3pPr>
            <a:lvl4pPr marL="1306495" indent="-186642" algn="l" defTabSz="746568" rtl="0" eaLnBrk="1" latinLnBrk="1" hangingPunct="1">
              <a:spcBef>
                <a:spcPct val="20000"/>
              </a:spcBef>
              <a:buFont typeface="Arial" pitchFamily="34" charset="0"/>
              <a:buNone/>
              <a:defRPr lang="ko-KR" altLang="en-US" sz="1200" i="1" kern="1200" baseline="0">
                <a:solidFill>
                  <a:schemeClr val="tx1">
                    <a:lumMod val="75000"/>
                    <a:lumOff val="25000"/>
                  </a:schemeClr>
                </a:solidFill>
                <a:latin typeface="+mj-lt"/>
                <a:ea typeface="맑은 고딕" pitchFamily="50" charset="-127"/>
                <a:cs typeface="+mn-cs"/>
              </a:defRPr>
            </a:lvl4pPr>
            <a:lvl5pPr marL="1679779" indent="-186642" algn="l" defTabSz="746568" rtl="0" eaLnBrk="1" latinLnBrk="1" hangingPunct="1">
              <a:spcBef>
                <a:spcPct val="20000"/>
              </a:spcBef>
              <a:buFont typeface="Arial" pitchFamily="34" charset="0"/>
              <a:buNone/>
              <a:defRPr lang="ko-KR" altLang="en-US" sz="1200" i="1" kern="1200" baseline="0">
                <a:solidFill>
                  <a:schemeClr val="tx1">
                    <a:lumMod val="75000"/>
                    <a:lumOff val="25000"/>
                  </a:schemeClr>
                </a:solidFill>
                <a:latin typeface="+mj-lt"/>
                <a:ea typeface="맑은 고딕" pitchFamily="50" charset="-127"/>
                <a:cs typeface="+mn-cs"/>
              </a:defRPr>
            </a:lvl5pPr>
            <a:lvl6pPr marL="2053063" indent="-186642" algn="l" defTabSz="746568" rtl="0" eaLnBrk="1" latinLnBrk="1" hangingPunct="1">
              <a:spcBef>
                <a:spcPct val="20000"/>
              </a:spcBef>
              <a:buFont typeface="Arial" pitchFamily="34" charset="0"/>
              <a:buChar char="•"/>
              <a:defRPr sz="1650" kern="1200">
                <a:solidFill>
                  <a:schemeClr val="tx1"/>
                </a:solidFill>
                <a:latin typeface="+mn-lt"/>
                <a:ea typeface="+mn-ea"/>
                <a:cs typeface="+mn-cs"/>
              </a:defRPr>
            </a:lvl6pPr>
            <a:lvl7pPr marL="2426348" indent="-186642" algn="l" defTabSz="746568" rtl="0" eaLnBrk="1" latinLnBrk="1" hangingPunct="1">
              <a:spcBef>
                <a:spcPct val="20000"/>
              </a:spcBef>
              <a:buFont typeface="Arial" pitchFamily="34" charset="0"/>
              <a:buChar char="•"/>
              <a:defRPr sz="1650" kern="1200">
                <a:solidFill>
                  <a:schemeClr val="tx1"/>
                </a:solidFill>
                <a:latin typeface="+mn-lt"/>
                <a:ea typeface="+mn-ea"/>
                <a:cs typeface="+mn-cs"/>
              </a:defRPr>
            </a:lvl7pPr>
            <a:lvl8pPr marL="2799632" indent="-186642" algn="l" defTabSz="746568" rtl="0" eaLnBrk="1" latinLnBrk="1" hangingPunct="1">
              <a:spcBef>
                <a:spcPct val="20000"/>
              </a:spcBef>
              <a:buFont typeface="Arial" pitchFamily="34" charset="0"/>
              <a:buChar char="•"/>
              <a:defRPr sz="1650" kern="1200">
                <a:solidFill>
                  <a:schemeClr val="tx1"/>
                </a:solidFill>
                <a:latin typeface="+mn-lt"/>
                <a:ea typeface="+mn-ea"/>
                <a:cs typeface="+mn-cs"/>
              </a:defRPr>
            </a:lvl8pPr>
            <a:lvl9pPr marL="3172916" indent="-186642" algn="l" defTabSz="746568" rtl="0" eaLnBrk="1" latinLnBrk="1" hangingPunct="1">
              <a:spcBef>
                <a:spcPct val="20000"/>
              </a:spcBef>
              <a:buFont typeface="Arial" pitchFamily="34" charset="0"/>
              <a:buChar char="•"/>
              <a:defRPr sz="1650" kern="1200">
                <a:solidFill>
                  <a:schemeClr val="tx1"/>
                </a:solidFill>
                <a:latin typeface="+mn-lt"/>
                <a:ea typeface="+mn-ea"/>
                <a:cs typeface="+mn-cs"/>
              </a:defRPr>
            </a:lvl9pPr>
          </a:lstStyle>
          <a:p>
            <a:pPr marL="0" marR="0" lvl="0" indent="0" algn="l" defTabSz="746568" rtl="0" eaLnBrk="1" fontAlgn="auto" latinLnBrk="1" hangingPunct="1">
              <a:lnSpc>
                <a:spcPct val="100000"/>
              </a:lnSpc>
              <a:spcBef>
                <a:spcPts val="0"/>
              </a:spcBef>
              <a:spcAft>
                <a:spcPts val="0"/>
              </a:spcAft>
              <a:buClrTx/>
              <a:buSzTx/>
              <a:buFont typeface="Arial" pitchFamily="34" charset="0"/>
              <a:buNone/>
              <a:tabLst/>
              <a:defRPr/>
            </a:pPr>
            <a:r>
              <a:rPr kumimoji="0" lang="en-US" altLang="en-US" sz="2400" b="1" i="1" u="none" strike="noStrike" kern="1200" cap="none" spc="0" normalizeH="0" baseline="0" noProof="0" dirty="0">
                <a:ln>
                  <a:noFill/>
                </a:ln>
                <a:solidFill>
                  <a:srgbClr val="0070C0"/>
                </a:solidFill>
                <a:effectLst/>
                <a:uLnTx/>
                <a:uFillTx/>
                <a:latin typeface="Times New Roman" panose="02020603050405020304" pitchFamily="18" charset="0"/>
                <a:ea typeface="맑은 고딕" pitchFamily="50" charset="-127"/>
                <a:cs typeface="Times New Roman" panose="02020603050405020304" pitchFamily="18" charset="0"/>
                <a:sym typeface="Arial"/>
              </a:rPr>
              <a:t>2. </a:t>
            </a:r>
            <a:r>
              <a:rPr kumimoji="0" lang="en-US" altLang="en-US" sz="2400" b="1" i="1" u="none" strike="noStrike" kern="1200" cap="none" spc="0" normalizeH="0" baseline="0" noProof="0" dirty="0" err="1">
                <a:ln>
                  <a:noFill/>
                </a:ln>
                <a:solidFill>
                  <a:srgbClr val="0070C0"/>
                </a:solidFill>
                <a:effectLst/>
                <a:uLnTx/>
                <a:uFillTx/>
                <a:latin typeface="Times New Roman" panose="02020603050405020304" pitchFamily="18" charset="0"/>
                <a:ea typeface="맑은 고딕" pitchFamily="50" charset="-127"/>
                <a:cs typeface="Times New Roman" panose="02020603050405020304" pitchFamily="18" charset="0"/>
                <a:sym typeface="Arial"/>
              </a:rPr>
              <a:t>Phong</a:t>
            </a:r>
            <a:r>
              <a:rPr kumimoji="0" lang="en-US" altLang="en-US" sz="2400" b="1" i="1" u="none" strike="noStrike" kern="1200" cap="none" spc="0" normalizeH="0" baseline="0" noProof="0" dirty="0">
                <a:ln>
                  <a:noFill/>
                </a:ln>
                <a:solidFill>
                  <a:srgbClr val="0070C0"/>
                </a:solidFill>
                <a:effectLst/>
                <a:uLnTx/>
                <a:uFillTx/>
                <a:latin typeface="Times New Roman" panose="02020603050405020304" pitchFamily="18" charset="0"/>
                <a:ea typeface="맑은 고딕" pitchFamily="50" charset="-127"/>
                <a:cs typeface="Times New Roman" panose="02020603050405020304" pitchFamily="18" charset="0"/>
                <a:sym typeface="Arial"/>
              </a:rPr>
              <a:t> </a:t>
            </a:r>
            <a:r>
              <a:rPr kumimoji="0" lang="en-US" altLang="en-US" sz="2400" b="1" i="1" u="none" strike="noStrike" kern="1200" cap="none" spc="0" normalizeH="0" baseline="0" noProof="0" dirty="0" err="1">
                <a:ln>
                  <a:noFill/>
                </a:ln>
                <a:solidFill>
                  <a:srgbClr val="0070C0"/>
                </a:solidFill>
                <a:effectLst/>
                <a:uLnTx/>
                <a:uFillTx/>
                <a:latin typeface="Times New Roman" panose="02020603050405020304" pitchFamily="18" charset="0"/>
                <a:ea typeface="맑은 고딕" pitchFamily="50" charset="-127"/>
                <a:cs typeface="Times New Roman" panose="02020603050405020304" pitchFamily="18" charset="0"/>
                <a:sym typeface="Arial"/>
              </a:rPr>
              <a:t>trào</a:t>
            </a:r>
            <a:r>
              <a:rPr kumimoji="0" lang="en-US" altLang="en-US" sz="2400" b="1" i="1" u="none" strike="noStrike" kern="1200" cap="none" spc="0" normalizeH="0" baseline="0" noProof="0" dirty="0">
                <a:ln>
                  <a:noFill/>
                </a:ln>
                <a:solidFill>
                  <a:srgbClr val="0070C0"/>
                </a:solidFill>
                <a:effectLst/>
                <a:uLnTx/>
                <a:uFillTx/>
                <a:latin typeface="Times New Roman" panose="02020603050405020304" pitchFamily="18" charset="0"/>
                <a:ea typeface="맑은 고딕" pitchFamily="50" charset="-127"/>
                <a:cs typeface="Times New Roman" panose="02020603050405020304" pitchFamily="18" charset="0"/>
                <a:sym typeface="Arial"/>
              </a:rPr>
              <a:t> </a:t>
            </a:r>
            <a:r>
              <a:rPr kumimoji="0" lang="en-US" altLang="en-US" sz="2400" b="1" i="1" u="none" strike="noStrike" kern="1200" cap="none" spc="0" normalizeH="0" baseline="0" noProof="0" dirty="0" err="1">
                <a:ln>
                  <a:noFill/>
                </a:ln>
                <a:solidFill>
                  <a:srgbClr val="0070C0"/>
                </a:solidFill>
                <a:effectLst/>
                <a:uLnTx/>
                <a:uFillTx/>
                <a:latin typeface="Times New Roman" panose="02020603050405020304" pitchFamily="18" charset="0"/>
                <a:ea typeface="맑은 고딕" pitchFamily="50" charset="-127"/>
                <a:cs typeface="Times New Roman" panose="02020603050405020304" pitchFamily="18" charset="0"/>
                <a:sym typeface="Arial"/>
              </a:rPr>
              <a:t>Văn</a:t>
            </a:r>
            <a:r>
              <a:rPr kumimoji="0" lang="en-US" altLang="en-US" sz="2400" b="1" i="1" u="none" strike="noStrike" kern="1200" cap="none" spc="0" normalizeH="0" baseline="0" noProof="0" dirty="0">
                <a:ln>
                  <a:noFill/>
                </a:ln>
                <a:solidFill>
                  <a:srgbClr val="0070C0"/>
                </a:solidFill>
                <a:effectLst/>
                <a:uLnTx/>
                <a:uFillTx/>
                <a:latin typeface="Times New Roman" panose="02020603050405020304" pitchFamily="18" charset="0"/>
                <a:ea typeface="맑은 고딕" pitchFamily="50" charset="-127"/>
                <a:cs typeface="Times New Roman" panose="02020603050405020304" pitchFamily="18" charset="0"/>
                <a:sym typeface="Arial"/>
              </a:rPr>
              <a:t> </a:t>
            </a:r>
            <a:r>
              <a:rPr kumimoji="0" lang="en-US" altLang="en-US" sz="2400" b="1" i="1" u="none" strike="noStrike" kern="1200" cap="none" spc="0" normalizeH="0" baseline="0" noProof="0" dirty="0" err="1">
                <a:ln>
                  <a:noFill/>
                </a:ln>
                <a:solidFill>
                  <a:srgbClr val="0070C0"/>
                </a:solidFill>
                <a:effectLst/>
                <a:uLnTx/>
                <a:uFillTx/>
                <a:latin typeface="Times New Roman" panose="02020603050405020304" pitchFamily="18" charset="0"/>
                <a:ea typeface="맑은 고딕" pitchFamily="50" charset="-127"/>
                <a:cs typeface="Times New Roman" panose="02020603050405020304" pitchFamily="18" charset="0"/>
                <a:sym typeface="Arial"/>
              </a:rPr>
              <a:t>hoá</a:t>
            </a:r>
            <a:r>
              <a:rPr kumimoji="0" lang="en-US" altLang="en-US" sz="2400" b="1" i="1" u="none" strike="noStrike" kern="1200" cap="none" spc="0" normalizeH="0" baseline="0" noProof="0" dirty="0">
                <a:ln>
                  <a:noFill/>
                </a:ln>
                <a:solidFill>
                  <a:srgbClr val="0070C0"/>
                </a:solidFill>
                <a:effectLst/>
                <a:uLnTx/>
                <a:uFillTx/>
                <a:latin typeface="Times New Roman" panose="02020603050405020304" pitchFamily="18" charset="0"/>
                <a:ea typeface="맑은 고딕" pitchFamily="50" charset="-127"/>
                <a:cs typeface="Times New Roman" panose="02020603050405020304" pitchFamily="18" charset="0"/>
                <a:sym typeface="Arial"/>
              </a:rPr>
              <a:t> </a:t>
            </a:r>
            <a:r>
              <a:rPr kumimoji="0" lang="en-US" altLang="en-US" sz="2400" b="1" i="1" u="none" strike="noStrike" kern="1200" cap="none" spc="0" normalizeH="0" baseline="0" noProof="0" dirty="0" err="1">
                <a:ln>
                  <a:noFill/>
                </a:ln>
                <a:solidFill>
                  <a:srgbClr val="0070C0"/>
                </a:solidFill>
                <a:effectLst/>
                <a:uLnTx/>
                <a:uFillTx/>
                <a:latin typeface="Times New Roman" panose="02020603050405020304" pitchFamily="18" charset="0"/>
                <a:ea typeface="맑은 고딕" pitchFamily="50" charset="-127"/>
                <a:cs typeface="Times New Roman" panose="02020603050405020304" pitchFamily="18" charset="0"/>
                <a:sym typeface="Arial"/>
              </a:rPr>
              <a:t>Phục</a:t>
            </a:r>
            <a:r>
              <a:rPr kumimoji="0" lang="en-US" altLang="en-US" sz="2400" b="1" i="1" u="none" strike="noStrike" kern="1200" cap="none" spc="0" normalizeH="0" baseline="0" noProof="0" dirty="0">
                <a:ln>
                  <a:noFill/>
                </a:ln>
                <a:solidFill>
                  <a:srgbClr val="0070C0"/>
                </a:solidFill>
                <a:effectLst/>
                <a:uLnTx/>
                <a:uFillTx/>
                <a:latin typeface="Times New Roman" panose="02020603050405020304" pitchFamily="18" charset="0"/>
                <a:ea typeface="맑은 고딕" pitchFamily="50" charset="-127"/>
                <a:cs typeface="Times New Roman" panose="02020603050405020304" pitchFamily="18" charset="0"/>
                <a:sym typeface="Arial"/>
              </a:rPr>
              <a:t> </a:t>
            </a:r>
            <a:r>
              <a:rPr kumimoji="0" lang="en-US" altLang="en-US" sz="2400" b="1" i="1" u="none" strike="noStrike" kern="1200" cap="none" spc="0" normalizeH="0" baseline="0" noProof="0" dirty="0" err="1">
                <a:ln>
                  <a:noFill/>
                </a:ln>
                <a:solidFill>
                  <a:srgbClr val="0070C0"/>
                </a:solidFill>
                <a:effectLst/>
                <a:uLnTx/>
                <a:uFillTx/>
                <a:latin typeface="Times New Roman" panose="02020603050405020304" pitchFamily="18" charset="0"/>
                <a:ea typeface="맑은 고딕" pitchFamily="50" charset="-127"/>
                <a:cs typeface="Times New Roman" panose="02020603050405020304" pitchFamily="18" charset="0"/>
                <a:sym typeface="Arial"/>
              </a:rPr>
              <a:t>hưng</a:t>
            </a:r>
            <a:endParaRPr kumimoji="0" lang="en-US" altLang="en-US" sz="2400" b="1" i="1" u="none" strike="noStrike" kern="1200" cap="none" spc="0" normalizeH="0" baseline="0" noProof="0" dirty="0">
              <a:ln>
                <a:noFill/>
              </a:ln>
              <a:solidFill>
                <a:srgbClr val="0070C0"/>
              </a:solidFill>
              <a:effectLst/>
              <a:uLnTx/>
              <a:uFillTx/>
              <a:latin typeface="Times New Roman" panose="02020603050405020304" pitchFamily="18" charset="0"/>
              <a:ea typeface="맑은 고딕" pitchFamily="50" charset="-127"/>
              <a:cs typeface="Times New Roman" panose="02020603050405020304" pitchFamily="18" charset="0"/>
              <a:sym typeface="Arial"/>
            </a:endParaRPr>
          </a:p>
        </p:txBody>
      </p:sp>
      <p:sp>
        <p:nvSpPr>
          <p:cNvPr id="4" name="Google Shape;1638;p30">
            <a:extLst>
              <a:ext uri="{FF2B5EF4-FFF2-40B4-BE49-F238E27FC236}">
                <a16:creationId xmlns:a16="http://schemas.microsoft.com/office/drawing/2014/main" id="{98B430D5-B60D-BEB2-3C90-5FA85417549A}"/>
              </a:ext>
            </a:extLst>
          </p:cNvPr>
          <p:cNvSpPr txBox="1">
            <a:spLocks/>
          </p:cNvSpPr>
          <p:nvPr/>
        </p:nvSpPr>
        <p:spPr>
          <a:xfrm>
            <a:off x="95693" y="1645894"/>
            <a:ext cx="4095308" cy="461666"/>
          </a:xfrm>
          <a:prstGeom prst="rect">
            <a:avLst/>
          </a:prstGeom>
        </p:spPr>
        <p:txBody>
          <a:bodyPr spcFirstLastPara="1" vert="horz" wrap="square" lIns="91425" tIns="91425" rIns="91425" bIns="91425" rtlCol="0" anchor="ctr" anchorCtr="0">
            <a:noAutofit/>
          </a:bodyPr>
          <a:lstStyle>
            <a:lvl1pPr marL="279963" indent="-279963" algn="l" defTabSz="746568" rtl="0" eaLnBrk="1" latinLnBrk="1" hangingPunct="1">
              <a:spcBef>
                <a:spcPct val="20000"/>
              </a:spcBef>
              <a:buFont typeface="Arial" pitchFamily="34" charset="0"/>
              <a:buNone/>
              <a:defRPr lang="ko-KR" altLang="en-US" sz="1200" i="1" kern="1200" baseline="0">
                <a:solidFill>
                  <a:schemeClr val="tx1">
                    <a:lumMod val="75000"/>
                    <a:lumOff val="25000"/>
                  </a:schemeClr>
                </a:solidFill>
                <a:latin typeface="+mj-lt"/>
                <a:ea typeface="맑은 고딕" pitchFamily="50" charset="-127"/>
                <a:cs typeface="+mn-cs"/>
              </a:defRPr>
            </a:lvl1pPr>
            <a:lvl2pPr marL="606587" indent="-233303" algn="l" defTabSz="746568" rtl="0" eaLnBrk="1" latinLnBrk="1" hangingPunct="1">
              <a:spcBef>
                <a:spcPct val="20000"/>
              </a:spcBef>
              <a:buFont typeface="Arial" pitchFamily="34" charset="0"/>
              <a:buNone/>
              <a:defRPr lang="ko-KR" altLang="en-US" sz="1200" i="1" kern="1200" baseline="0">
                <a:solidFill>
                  <a:schemeClr val="tx1">
                    <a:lumMod val="75000"/>
                    <a:lumOff val="25000"/>
                  </a:schemeClr>
                </a:solidFill>
                <a:latin typeface="+mj-lt"/>
                <a:ea typeface="맑은 고딕" pitchFamily="50" charset="-127"/>
                <a:cs typeface="+mn-cs"/>
              </a:defRPr>
            </a:lvl2pPr>
            <a:lvl3pPr marL="933211" indent="-186642" algn="l" defTabSz="746568" rtl="0" eaLnBrk="1" latinLnBrk="1" hangingPunct="1">
              <a:spcBef>
                <a:spcPct val="20000"/>
              </a:spcBef>
              <a:buFont typeface="Arial" pitchFamily="34" charset="0"/>
              <a:buNone/>
              <a:defRPr lang="ko-KR" altLang="en-US" sz="1200" i="1" kern="1200" baseline="0">
                <a:solidFill>
                  <a:schemeClr val="tx1">
                    <a:lumMod val="75000"/>
                    <a:lumOff val="25000"/>
                  </a:schemeClr>
                </a:solidFill>
                <a:latin typeface="+mj-lt"/>
                <a:ea typeface="맑은 고딕" pitchFamily="50" charset="-127"/>
                <a:cs typeface="+mn-cs"/>
              </a:defRPr>
            </a:lvl3pPr>
            <a:lvl4pPr marL="1306495" indent="-186642" algn="l" defTabSz="746568" rtl="0" eaLnBrk="1" latinLnBrk="1" hangingPunct="1">
              <a:spcBef>
                <a:spcPct val="20000"/>
              </a:spcBef>
              <a:buFont typeface="Arial" pitchFamily="34" charset="0"/>
              <a:buNone/>
              <a:defRPr lang="ko-KR" altLang="en-US" sz="1200" i="1" kern="1200" baseline="0">
                <a:solidFill>
                  <a:schemeClr val="tx1">
                    <a:lumMod val="75000"/>
                    <a:lumOff val="25000"/>
                  </a:schemeClr>
                </a:solidFill>
                <a:latin typeface="+mj-lt"/>
                <a:ea typeface="맑은 고딕" pitchFamily="50" charset="-127"/>
                <a:cs typeface="+mn-cs"/>
              </a:defRPr>
            </a:lvl4pPr>
            <a:lvl5pPr marL="1679779" indent="-186642" algn="l" defTabSz="746568" rtl="0" eaLnBrk="1" latinLnBrk="1" hangingPunct="1">
              <a:spcBef>
                <a:spcPct val="20000"/>
              </a:spcBef>
              <a:buFont typeface="Arial" pitchFamily="34" charset="0"/>
              <a:buNone/>
              <a:defRPr lang="ko-KR" altLang="en-US" sz="1200" i="1" kern="1200" baseline="0">
                <a:solidFill>
                  <a:schemeClr val="tx1">
                    <a:lumMod val="75000"/>
                    <a:lumOff val="25000"/>
                  </a:schemeClr>
                </a:solidFill>
                <a:latin typeface="+mj-lt"/>
                <a:ea typeface="맑은 고딕" pitchFamily="50" charset="-127"/>
                <a:cs typeface="+mn-cs"/>
              </a:defRPr>
            </a:lvl5pPr>
            <a:lvl6pPr marL="2053063" indent="-186642" algn="l" defTabSz="746568" rtl="0" eaLnBrk="1" latinLnBrk="1" hangingPunct="1">
              <a:spcBef>
                <a:spcPct val="20000"/>
              </a:spcBef>
              <a:buFont typeface="Arial" pitchFamily="34" charset="0"/>
              <a:buChar char="•"/>
              <a:defRPr sz="1650" kern="1200">
                <a:solidFill>
                  <a:schemeClr val="tx1"/>
                </a:solidFill>
                <a:latin typeface="+mn-lt"/>
                <a:ea typeface="+mn-ea"/>
                <a:cs typeface="+mn-cs"/>
              </a:defRPr>
            </a:lvl6pPr>
            <a:lvl7pPr marL="2426348" indent="-186642" algn="l" defTabSz="746568" rtl="0" eaLnBrk="1" latinLnBrk="1" hangingPunct="1">
              <a:spcBef>
                <a:spcPct val="20000"/>
              </a:spcBef>
              <a:buFont typeface="Arial" pitchFamily="34" charset="0"/>
              <a:buChar char="•"/>
              <a:defRPr sz="1650" kern="1200">
                <a:solidFill>
                  <a:schemeClr val="tx1"/>
                </a:solidFill>
                <a:latin typeface="+mn-lt"/>
                <a:ea typeface="+mn-ea"/>
                <a:cs typeface="+mn-cs"/>
              </a:defRPr>
            </a:lvl7pPr>
            <a:lvl8pPr marL="2799632" indent="-186642" algn="l" defTabSz="746568" rtl="0" eaLnBrk="1" latinLnBrk="1" hangingPunct="1">
              <a:spcBef>
                <a:spcPct val="20000"/>
              </a:spcBef>
              <a:buFont typeface="Arial" pitchFamily="34" charset="0"/>
              <a:buChar char="•"/>
              <a:defRPr sz="1650" kern="1200">
                <a:solidFill>
                  <a:schemeClr val="tx1"/>
                </a:solidFill>
                <a:latin typeface="+mn-lt"/>
                <a:ea typeface="+mn-ea"/>
                <a:cs typeface="+mn-cs"/>
              </a:defRPr>
            </a:lvl8pPr>
            <a:lvl9pPr marL="3172916" indent="-186642" algn="l" defTabSz="746568" rtl="0" eaLnBrk="1" latinLnBrk="1" hangingPunct="1">
              <a:spcBef>
                <a:spcPct val="20000"/>
              </a:spcBef>
              <a:buFont typeface="Arial" pitchFamily="34" charset="0"/>
              <a:buChar char="•"/>
              <a:defRPr sz="1650" kern="1200">
                <a:solidFill>
                  <a:schemeClr val="tx1"/>
                </a:solidFill>
                <a:latin typeface="+mn-lt"/>
                <a:ea typeface="+mn-ea"/>
                <a:cs typeface="+mn-cs"/>
              </a:defRPr>
            </a:lvl9pPr>
          </a:lstStyle>
          <a:p>
            <a:pPr marL="0" marR="0" lvl="0" indent="0" algn="l" defTabSz="746568" rtl="0" eaLnBrk="1" fontAlgn="auto" latinLnBrk="1" hangingPunct="1">
              <a:lnSpc>
                <a:spcPct val="100000"/>
              </a:lnSpc>
              <a:spcBef>
                <a:spcPts val="0"/>
              </a:spcBef>
              <a:spcAft>
                <a:spcPts val="0"/>
              </a:spcAft>
              <a:buClrTx/>
              <a:buSzTx/>
              <a:buFont typeface="Arial" pitchFamily="34" charset="0"/>
              <a:buNone/>
              <a:tabLst/>
              <a:defRPr/>
            </a:pPr>
            <a:r>
              <a:rPr kumimoji="0" lang="en-US" altLang="en-US" sz="2400" b="1" i="1" u="none" strike="noStrike" kern="1200" cap="none" spc="0" normalizeH="0" baseline="0" noProof="0" dirty="0">
                <a:ln>
                  <a:noFill/>
                </a:ln>
                <a:solidFill>
                  <a:srgbClr val="0070C0"/>
                </a:solidFill>
                <a:effectLst/>
                <a:uLnTx/>
                <a:uFillTx/>
                <a:latin typeface="Times New Roman" panose="02020603050405020304" pitchFamily="18" charset="0"/>
                <a:ea typeface="맑은 고딕" pitchFamily="50" charset="-127"/>
                <a:cs typeface="Times New Roman" panose="02020603050405020304" pitchFamily="18" charset="0"/>
                <a:sym typeface="Arial"/>
              </a:rPr>
              <a:t>a. </a:t>
            </a:r>
            <a:r>
              <a:rPr kumimoji="0" lang="en-US" altLang="en-US" sz="2400" b="1" i="1" u="none" strike="noStrike" kern="1200" cap="none" spc="0" normalizeH="0" baseline="0" noProof="0" dirty="0" err="1">
                <a:ln>
                  <a:noFill/>
                </a:ln>
                <a:solidFill>
                  <a:srgbClr val="0070C0"/>
                </a:solidFill>
                <a:effectLst/>
                <a:uLnTx/>
                <a:uFillTx/>
                <a:latin typeface="Times New Roman" panose="02020603050405020304" pitchFamily="18" charset="0"/>
                <a:ea typeface="맑은 고딕" pitchFamily="50" charset="-127"/>
                <a:cs typeface="Times New Roman" panose="02020603050405020304" pitchFamily="18" charset="0"/>
                <a:sym typeface="Arial"/>
              </a:rPr>
              <a:t>Những</a:t>
            </a:r>
            <a:r>
              <a:rPr kumimoji="0" lang="en-US" altLang="en-US" sz="2400" b="1" i="1" u="none" strike="noStrike" kern="1200" cap="none" spc="0" normalizeH="0" baseline="0" noProof="0" dirty="0">
                <a:ln>
                  <a:noFill/>
                </a:ln>
                <a:solidFill>
                  <a:srgbClr val="0070C0"/>
                </a:solidFill>
                <a:effectLst/>
                <a:uLnTx/>
                <a:uFillTx/>
                <a:latin typeface="Times New Roman" panose="02020603050405020304" pitchFamily="18" charset="0"/>
                <a:ea typeface="맑은 고딕" pitchFamily="50" charset="-127"/>
                <a:cs typeface="Times New Roman" panose="02020603050405020304" pitchFamily="18" charset="0"/>
                <a:sym typeface="Arial"/>
              </a:rPr>
              <a:t> </a:t>
            </a:r>
            <a:r>
              <a:rPr kumimoji="0" lang="en-US" altLang="en-US" sz="2400" b="1" i="1" u="none" strike="noStrike" kern="1200" cap="none" spc="0" normalizeH="0" baseline="0" noProof="0" dirty="0" err="1">
                <a:ln>
                  <a:noFill/>
                </a:ln>
                <a:solidFill>
                  <a:srgbClr val="0070C0"/>
                </a:solidFill>
                <a:effectLst/>
                <a:uLnTx/>
                <a:uFillTx/>
                <a:latin typeface="Times New Roman" panose="02020603050405020304" pitchFamily="18" charset="0"/>
                <a:ea typeface="맑은 고딕" pitchFamily="50" charset="-127"/>
                <a:cs typeface="Times New Roman" panose="02020603050405020304" pitchFamily="18" charset="0"/>
                <a:sym typeface="Arial"/>
              </a:rPr>
              <a:t>thành</a:t>
            </a:r>
            <a:r>
              <a:rPr kumimoji="0" lang="en-US" altLang="en-US" sz="2400" b="1" i="1" u="none" strike="noStrike" kern="1200" cap="none" spc="0" normalizeH="0" baseline="0" noProof="0" dirty="0">
                <a:ln>
                  <a:noFill/>
                </a:ln>
                <a:solidFill>
                  <a:srgbClr val="0070C0"/>
                </a:solidFill>
                <a:effectLst/>
                <a:uLnTx/>
                <a:uFillTx/>
                <a:latin typeface="Times New Roman" panose="02020603050405020304" pitchFamily="18" charset="0"/>
                <a:ea typeface="맑은 고딕" pitchFamily="50" charset="-127"/>
                <a:cs typeface="Times New Roman" panose="02020603050405020304" pitchFamily="18" charset="0"/>
                <a:sym typeface="Arial"/>
              </a:rPr>
              <a:t> </a:t>
            </a:r>
            <a:r>
              <a:rPr kumimoji="0" lang="en-US" altLang="en-US" sz="2400" b="1" i="1" u="none" strike="noStrike" kern="1200" cap="none" spc="0" normalizeH="0" baseline="0" noProof="0" dirty="0" err="1">
                <a:ln>
                  <a:noFill/>
                </a:ln>
                <a:solidFill>
                  <a:srgbClr val="0070C0"/>
                </a:solidFill>
                <a:effectLst/>
                <a:uLnTx/>
                <a:uFillTx/>
                <a:latin typeface="Times New Roman" panose="02020603050405020304" pitchFamily="18" charset="0"/>
                <a:ea typeface="맑은 고딕" pitchFamily="50" charset="-127"/>
                <a:cs typeface="Times New Roman" panose="02020603050405020304" pitchFamily="18" charset="0"/>
                <a:sym typeface="Arial"/>
              </a:rPr>
              <a:t>tựu</a:t>
            </a:r>
            <a:r>
              <a:rPr kumimoji="0" lang="en-US" altLang="en-US" sz="2400" b="1" i="1" u="none" strike="noStrike" kern="1200" cap="none" spc="0" normalizeH="0" baseline="0" noProof="0" dirty="0">
                <a:ln>
                  <a:noFill/>
                </a:ln>
                <a:solidFill>
                  <a:srgbClr val="0070C0"/>
                </a:solidFill>
                <a:effectLst/>
                <a:uLnTx/>
                <a:uFillTx/>
                <a:latin typeface="Times New Roman" panose="02020603050405020304" pitchFamily="18" charset="0"/>
                <a:ea typeface="맑은 고딕" pitchFamily="50" charset="-127"/>
                <a:cs typeface="Times New Roman" panose="02020603050405020304" pitchFamily="18" charset="0"/>
                <a:sym typeface="Arial"/>
              </a:rPr>
              <a:t> </a:t>
            </a:r>
            <a:r>
              <a:rPr kumimoji="0" lang="en-US" altLang="en-US" sz="2400" b="1" i="1" u="none" strike="noStrike" kern="1200" cap="none" spc="0" normalizeH="0" baseline="0" noProof="0" dirty="0" err="1">
                <a:ln>
                  <a:noFill/>
                </a:ln>
                <a:solidFill>
                  <a:srgbClr val="0070C0"/>
                </a:solidFill>
                <a:effectLst/>
                <a:uLnTx/>
                <a:uFillTx/>
                <a:latin typeface="Times New Roman" panose="02020603050405020304" pitchFamily="18" charset="0"/>
                <a:ea typeface="맑은 고딕" pitchFamily="50" charset="-127"/>
                <a:cs typeface="Times New Roman" panose="02020603050405020304" pitchFamily="18" charset="0"/>
                <a:sym typeface="Arial"/>
              </a:rPr>
              <a:t>tiêu</a:t>
            </a:r>
            <a:r>
              <a:rPr kumimoji="0" lang="en-US" altLang="en-US" sz="2400" b="1" i="1" u="none" strike="noStrike" kern="1200" cap="none" spc="0" normalizeH="0" baseline="0" noProof="0" dirty="0">
                <a:ln>
                  <a:noFill/>
                </a:ln>
                <a:solidFill>
                  <a:srgbClr val="0070C0"/>
                </a:solidFill>
                <a:effectLst/>
                <a:uLnTx/>
                <a:uFillTx/>
                <a:latin typeface="Times New Roman" panose="02020603050405020304" pitchFamily="18" charset="0"/>
                <a:ea typeface="맑은 고딕" pitchFamily="50" charset="-127"/>
                <a:cs typeface="Times New Roman" panose="02020603050405020304" pitchFamily="18" charset="0"/>
                <a:sym typeface="Arial"/>
              </a:rPr>
              <a:t> </a:t>
            </a:r>
            <a:r>
              <a:rPr kumimoji="0" lang="en-US" altLang="en-US" sz="2400" b="1" i="1" u="none" strike="noStrike" kern="1200" cap="none" spc="0" normalizeH="0" baseline="0" noProof="0" dirty="0" err="1">
                <a:ln>
                  <a:noFill/>
                </a:ln>
                <a:solidFill>
                  <a:srgbClr val="0070C0"/>
                </a:solidFill>
                <a:effectLst/>
                <a:uLnTx/>
                <a:uFillTx/>
                <a:latin typeface="Times New Roman" panose="02020603050405020304" pitchFamily="18" charset="0"/>
                <a:ea typeface="맑은 고딕" pitchFamily="50" charset="-127"/>
                <a:cs typeface="Times New Roman" panose="02020603050405020304" pitchFamily="18" charset="0"/>
                <a:sym typeface="Arial"/>
              </a:rPr>
              <a:t>biểu</a:t>
            </a:r>
            <a:endParaRPr kumimoji="0" lang="en-US" altLang="en-US" sz="2400" b="1" i="1" u="none" strike="noStrike" kern="1200" cap="none" spc="0" normalizeH="0" baseline="0" noProof="0" dirty="0">
              <a:ln>
                <a:noFill/>
              </a:ln>
              <a:solidFill>
                <a:srgbClr val="0070C0"/>
              </a:solidFill>
              <a:effectLst/>
              <a:uLnTx/>
              <a:uFillTx/>
              <a:latin typeface="Times New Roman" panose="02020603050405020304" pitchFamily="18" charset="0"/>
              <a:ea typeface="맑은 고딕" pitchFamily="50" charset="-127"/>
              <a:cs typeface="Times New Roman" panose="02020603050405020304" pitchFamily="18" charset="0"/>
              <a:sym typeface="Arial"/>
            </a:endParaRPr>
          </a:p>
        </p:txBody>
      </p:sp>
      <p:sp>
        <p:nvSpPr>
          <p:cNvPr id="8" name="Google Shape;1638;p30">
            <a:extLst>
              <a:ext uri="{FF2B5EF4-FFF2-40B4-BE49-F238E27FC236}">
                <a16:creationId xmlns:a16="http://schemas.microsoft.com/office/drawing/2014/main" id="{0C7E7E22-2AA5-5F68-14FB-5794294BDEDF}"/>
              </a:ext>
            </a:extLst>
          </p:cNvPr>
          <p:cNvSpPr txBox="1">
            <a:spLocks/>
          </p:cNvSpPr>
          <p:nvPr/>
        </p:nvSpPr>
        <p:spPr>
          <a:xfrm>
            <a:off x="34521" y="2181193"/>
            <a:ext cx="8952614" cy="772533"/>
          </a:xfrm>
          <a:prstGeom prst="rect">
            <a:avLst/>
          </a:prstGeom>
        </p:spPr>
        <p:txBody>
          <a:bodyPr spcFirstLastPara="1" vert="horz" wrap="square" lIns="91425" tIns="91425" rIns="91425" bIns="91425" rtlCol="0" anchor="ctr" anchorCtr="0">
            <a:noAutofit/>
          </a:bodyPr>
          <a:lstStyle>
            <a:lvl1pPr marL="279963" indent="-279963" algn="l" defTabSz="746568" rtl="0" eaLnBrk="1" latinLnBrk="1" hangingPunct="1">
              <a:spcBef>
                <a:spcPct val="20000"/>
              </a:spcBef>
              <a:buFont typeface="Arial" pitchFamily="34" charset="0"/>
              <a:buNone/>
              <a:defRPr lang="ko-KR" altLang="en-US" sz="1200" i="1" kern="1200" baseline="0">
                <a:solidFill>
                  <a:schemeClr val="tx1">
                    <a:lumMod val="75000"/>
                    <a:lumOff val="25000"/>
                  </a:schemeClr>
                </a:solidFill>
                <a:latin typeface="+mj-lt"/>
                <a:ea typeface="맑은 고딕" pitchFamily="50" charset="-127"/>
                <a:cs typeface="+mn-cs"/>
              </a:defRPr>
            </a:lvl1pPr>
            <a:lvl2pPr marL="606587" indent="-233303" algn="l" defTabSz="746568" rtl="0" eaLnBrk="1" latinLnBrk="1" hangingPunct="1">
              <a:spcBef>
                <a:spcPct val="20000"/>
              </a:spcBef>
              <a:buFont typeface="Arial" pitchFamily="34" charset="0"/>
              <a:buNone/>
              <a:defRPr lang="ko-KR" altLang="en-US" sz="1200" i="1" kern="1200" baseline="0">
                <a:solidFill>
                  <a:schemeClr val="tx1">
                    <a:lumMod val="75000"/>
                    <a:lumOff val="25000"/>
                  </a:schemeClr>
                </a:solidFill>
                <a:latin typeface="+mj-lt"/>
                <a:ea typeface="맑은 고딕" pitchFamily="50" charset="-127"/>
                <a:cs typeface="+mn-cs"/>
              </a:defRPr>
            </a:lvl2pPr>
            <a:lvl3pPr marL="933211" indent="-186642" algn="l" defTabSz="746568" rtl="0" eaLnBrk="1" latinLnBrk="1" hangingPunct="1">
              <a:spcBef>
                <a:spcPct val="20000"/>
              </a:spcBef>
              <a:buFont typeface="Arial" pitchFamily="34" charset="0"/>
              <a:buNone/>
              <a:defRPr lang="ko-KR" altLang="en-US" sz="1200" i="1" kern="1200" baseline="0">
                <a:solidFill>
                  <a:schemeClr val="tx1">
                    <a:lumMod val="75000"/>
                    <a:lumOff val="25000"/>
                  </a:schemeClr>
                </a:solidFill>
                <a:latin typeface="+mj-lt"/>
                <a:ea typeface="맑은 고딕" pitchFamily="50" charset="-127"/>
                <a:cs typeface="+mn-cs"/>
              </a:defRPr>
            </a:lvl3pPr>
            <a:lvl4pPr marL="1306495" indent="-186642" algn="l" defTabSz="746568" rtl="0" eaLnBrk="1" latinLnBrk="1" hangingPunct="1">
              <a:spcBef>
                <a:spcPct val="20000"/>
              </a:spcBef>
              <a:buFont typeface="Arial" pitchFamily="34" charset="0"/>
              <a:buNone/>
              <a:defRPr lang="ko-KR" altLang="en-US" sz="1200" i="1" kern="1200" baseline="0">
                <a:solidFill>
                  <a:schemeClr val="tx1">
                    <a:lumMod val="75000"/>
                    <a:lumOff val="25000"/>
                  </a:schemeClr>
                </a:solidFill>
                <a:latin typeface="+mj-lt"/>
                <a:ea typeface="맑은 고딕" pitchFamily="50" charset="-127"/>
                <a:cs typeface="+mn-cs"/>
              </a:defRPr>
            </a:lvl4pPr>
            <a:lvl5pPr marL="1679779" indent="-186642" algn="l" defTabSz="746568" rtl="0" eaLnBrk="1" latinLnBrk="1" hangingPunct="1">
              <a:spcBef>
                <a:spcPct val="20000"/>
              </a:spcBef>
              <a:buFont typeface="Arial" pitchFamily="34" charset="0"/>
              <a:buNone/>
              <a:defRPr lang="ko-KR" altLang="en-US" sz="1200" i="1" kern="1200" baseline="0">
                <a:solidFill>
                  <a:schemeClr val="tx1">
                    <a:lumMod val="75000"/>
                    <a:lumOff val="25000"/>
                  </a:schemeClr>
                </a:solidFill>
                <a:latin typeface="+mj-lt"/>
                <a:ea typeface="맑은 고딕" pitchFamily="50" charset="-127"/>
                <a:cs typeface="+mn-cs"/>
              </a:defRPr>
            </a:lvl5pPr>
            <a:lvl6pPr marL="2053063" indent="-186642" algn="l" defTabSz="746568" rtl="0" eaLnBrk="1" latinLnBrk="1" hangingPunct="1">
              <a:spcBef>
                <a:spcPct val="20000"/>
              </a:spcBef>
              <a:buFont typeface="Arial" pitchFamily="34" charset="0"/>
              <a:buChar char="•"/>
              <a:defRPr sz="1650" kern="1200">
                <a:solidFill>
                  <a:schemeClr val="tx1"/>
                </a:solidFill>
                <a:latin typeface="+mn-lt"/>
                <a:ea typeface="+mn-ea"/>
                <a:cs typeface="+mn-cs"/>
              </a:defRPr>
            </a:lvl6pPr>
            <a:lvl7pPr marL="2426348" indent="-186642" algn="l" defTabSz="746568" rtl="0" eaLnBrk="1" latinLnBrk="1" hangingPunct="1">
              <a:spcBef>
                <a:spcPct val="20000"/>
              </a:spcBef>
              <a:buFont typeface="Arial" pitchFamily="34" charset="0"/>
              <a:buChar char="•"/>
              <a:defRPr sz="1650" kern="1200">
                <a:solidFill>
                  <a:schemeClr val="tx1"/>
                </a:solidFill>
                <a:latin typeface="+mn-lt"/>
                <a:ea typeface="+mn-ea"/>
                <a:cs typeface="+mn-cs"/>
              </a:defRPr>
            </a:lvl7pPr>
            <a:lvl8pPr marL="2799632" indent="-186642" algn="l" defTabSz="746568" rtl="0" eaLnBrk="1" latinLnBrk="1" hangingPunct="1">
              <a:spcBef>
                <a:spcPct val="20000"/>
              </a:spcBef>
              <a:buFont typeface="Arial" pitchFamily="34" charset="0"/>
              <a:buChar char="•"/>
              <a:defRPr sz="1650" kern="1200">
                <a:solidFill>
                  <a:schemeClr val="tx1"/>
                </a:solidFill>
                <a:latin typeface="+mn-lt"/>
                <a:ea typeface="+mn-ea"/>
                <a:cs typeface="+mn-cs"/>
              </a:defRPr>
            </a:lvl8pPr>
            <a:lvl9pPr marL="3172916" indent="-186642" algn="l" defTabSz="746568" rtl="0" eaLnBrk="1" latinLnBrk="1" hangingPunct="1">
              <a:spcBef>
                <a:spcPct val="20000"/>
              </a:spcBef>
              <a:buFont typeface="Arial" pitchFamily="34" charset="0"/>
              <a:buChar char="•"/>
              <a:defRPr sz="1650" kern="1200">
                <a:solidFill>
                  <a:schemeClr val="tx1"/>
                </a:solidFill>
                <a:latin typeface="+mn-lt"/>
                <a:ea typeface="+mn-ea"/>
                <a:cs typeface="+mn-cs"/>
              </a:defRPr>
            </a:lvl9pPr>
          </a:lstStyle>
          <a:p>
            <a:pPr marL="0" marR="0" lvl="0" indent="0" algn="l" defTabSz="746568" rtl="0" eaLnBrk="1" fontAlgn="auto" latinLnBrk="1" hangingPunct="1">
              <a:lnSpc>
                <a:spcPct val="100000"/>
              </a:lnSpc>
              <a:spcBef>
                <a:spcPts val="0"/>
              </a:spcBef>
              <a:spcAft>
                <a:spcPts val="0"/>
              </a:spcAft>
              <a:buClrTx/>
              <a:buSzTx/>
              <a:buFont typeface="Arial" pitchFamily="34" charset="0"/>
              <a:buNone/>
              <a:tabLst/>
              <a:defRPr/>
            </a:pPr>
            <a:r>
              <a:rPr kumimoji="0" lang="en-US" altLang="en-US" sz="2400" b="1" i="1" u="none" strike="noStrike" kern="1200" cap="none" spc="0" normalizeH="0" baseline="0" noProof="0" dirty="0">
                <a:ln>
                  <a:noFill/>
                </a:ln>
                <a:solidFill>
                  <a:srgbClr val="0070C0"/>
                </a:solidFill>
                <a:effectLst/>
                <a:uLnTx/>
                <a:uFillTx/>
                <a:latin typeface="Times New Roman" panose="02020603050405020304" pitchFamily="18" charset="0"/>
                <a:ea typeface="맑은 고딕" pitchFamily="50" charset="-127"/>
                <a:cs typeface="Times New Roman" panose="02020603050405020304" pitchFamily="18" charset="0"/>
                <a:sym typeface="Arial"/>
              </a:rPr>
              <a:t>b. </a:t>
            </a:r>
            <a:r>
              <a:rPr kumimoji="0" lang="en-US" altLang="en-US" sz="2400" b="1" i="1" u="none" strike="noStrike" kern="1200" cap="none" spc="0" normalizeH="0" baseline="0" noProof="0" dirty="0" err="1">
                <a:ln>
                  <a:noFill/>
                </a:ln>
                <a:solidFill>
                  <a:srgbClr val="0070C0"/>
                </a:solidFill>
                <a:effectLst/>
                <a:uLnTx/>
                <a:uFillTx/>
                <a:latin typeface="Times New Roman" panose="02020603050405020304" pitchFamily="18" charset="0"/>
                <a:ea typeface="맑은 고딕" pitchFamily="50" charset="-127"/>
                <a:cs typeface="Times New Roman" panose="02020603050405020304" pitchFamily="18" charset="0"/>
                <a:sym typeface="Arial"/>
              </a:rPr>
              <a:t>Ý</a:t>
            </a:r>
            <a:r>
              <a:rPr kumimoji="0" lang="en-US" altLang="en-US" sz="2400" b="1" i="1" u="none" strike="noStrike" kern="1200" cap="none" spc="0" normalizeH="0" baseline="0" noProof="0" dirty="0">
                <a:ln>
                  <a:noFill/>
                </a:ln>
                <a:solidFill>
                  <a:srgbClr val="0070C0"/>
                </a:solidFill>
                <a:effectLst/>
                <a:uLnTx/>
                <a:uFillTx/>
                <a:latin typeface="Times New Roman" panose="02020603050405020304" pitchFamily="18" charset="0"/>
                <a:ea typeface="맑은 고딕" pitchFamily="50" charset="-127"/>
                <a:cs typeface="Times New Roman" panose="02020603050405020304" pitchFamily="18" charset="0"/>
                <a:sym typeface="Arial"/>
              </a:rPr>
              <a:t> </a:t>
            </a:r>
            <a:r>
              <a:rPr kumimoji="0" lang="en-US" altLang="en-US" sz="2400" b="1" i="1" u="none" strike="noStrike" kern="1200" cap="none" spc="0" normalizeH="0" baseline="0" noProof="0" dirty="0" err="1">
                <a:ln>
                  <a:noFill/>
                </a:ln>
                <a:solidFill>
                  <a:srgbClr val="0070C0"/>
                </a:solidFill>
                <a:effectLst/>
                <a:uLnTx/>
                <a:uFillTx/>
                <a:latin typeface="Times New Roman" panose="02020603050405020304" pitchFamily="18" charset="0"/>
                <a:ea typeface="맑은 고딕" pitchFamily="50" charset="-127"/>
                <a:cs typeface="Times New Roman" panose="02020603050405020304" pitchFamily="18" charset="0"/>
                <a:sym typeface="Arial"/>
              </a:rPr>
              <a:t>nghĩa</a:t>
            </a:r>
            <a:r>
              <a:rPr kumimoji="0" lang="en-US" altLang="en-US" sz="2400" b="1" i="1" u="none" strike="noStrike" kern="1200" cap="none" spc="0" normalizeH="0" baseline="0" noProof="0" dirty="0">
                <a:ln>
                  <a:noFill/>
                </a:ln>
                <a:solidFill>
                  <a:srgbClr val="0070C0"/>
                </a:solidFill>
                <a:effectLst/>
                <a:uLnTx/>
                <a:uFillTx/>
                <a:latin typeface="Times New Roman" panose="02020603050405020304" pitchFamily="18" charset="0"/>
                <a:ea typeface="맑은 고딕" pitchFamily="50" charset="-127"/>
                <a:cs typeface="Times New Roman" panose="02020603050405020304" pitchFamily="18" charset="0"/>
                <a:sym typeface="Arial"/>
              </a:rPr>
              <a:t> </a:t>
            </a:r>
            <a:r>
              <a:rPr kumimoji="0" lang="en-US" altLang="en-US" sz="2400" b="1" i="1" u="none" strike="noStrike" kern="1200" cap="none" spc="0" normalizeH="0" baseline="0" noProof="0" dirty="0" err="1">
                <a:ln>
                  <a:noFill/>
                </a:ln>
                <a:solidFill>
                  <a:srgbClr val="0070C0"/>
                </a:solidFill>
                <a:effectLst/>
                <a:uLnTx/>
                <a:uFillTx/>
                <a:latin typeface="Times New Roman" panose="02020603050405020304" pitchFamily="18" charset="0"/>
                <a:ea typeface="맑은 고딕" pitchFamily="50" charset="-127"/>
                <a:cs typeface="Times New Roman" panose="02020603050405020304" pitchFamily="18" charset="0"/>
                <a:sym typeface="Arial"/>
              </a:rPr>
              <a:t>và</a:t>
            </a:r>
            <a:r>
              <a:rPr kumimoji="0" lang="en-US" altLang="en-US" sz="2400" b="1" i="1" u="none" strike="noStrike" kern="1200" cap="none" spc="0" normalizeH="0" baseline="0" noProof="0" dirty="0">
                <a:ln>
                  <a:noFill/>
                </a:ln>
                <a:solidFill>
                  <a:srgbClr val="0070C0"/>
                </a:solidFill>
                <a:effectLst/>
                <a:uLnTx/>
                <a:uFillTx/>
                <a:latin typeface="Times New Roman" panose="02020603050405020304" pitchFamily="18" charset="0"/>
                <a:ea typeface="맑은 고딕" pitchFamily="50" charset="-127"/>
                <a:cs typeface="Times New Roman" panose="02020603050405020304" pitchFamily="18" charset="0"/>
                <a:sym typeface="Arial"/>
              </a:rPr>
              <a:t> </a:t>
            </a:r>
            <a:r>
              <a:rPr kumimoji="0" lang="en-US" altLang="en-US" sz="2400" b="1" i="1" u="none" strike="noStrike" kern="1200" cap="none" spc="0" normalizeH="0" baseline="0" noProof="0" dirty="0" err="1">
                <a:ln>
                  <a:noFill/>
                </a:ln>
                <a:solidFill>
                  <a:srgbClr val="0070C0"/>
                </a:solidFill>
                <a:effectLst/>
                <a:uLnTx/>
                <a:uFillTx/>
                <a:latin typeface="Times New Roman" panose="02020603050405020304" pitchFamily="18" charset="0"/>
                <a:ea typeface="맑은 고딕" pitchFamily="50" charset="-127"/>
                <a:cs typeface="Times New Roman" panose="02020603050405020304" pitchFamily="18" charset="0"/>
                <a:sym typeface="Arial"/>
              </a:rPr>
              <a:t>tác</a:t>
            </a:r>
            <a:r>
              <a:rPr kumimoji="0" lang="en-US" altLang="en-US" sz="2400" b="1" i="1" u="none" strike="noStrike" kern="1200" cap="none" spc="0" normalizeH="0" baseline="0" noProof="0" dirty="0">
                <a:ln>
                  <a:noFill/>
                </a:ln>
                <a:solidFill>
                  <a:srgbClr val="0070C0"/>
                </a:solidFill>
                <a:effectLst/>
                <a:uLnTx/>
                <a:uFillTx/>
                <a:latin typeface="Times New Roman" panose="02020603050405020304" pitchFamily="18" charset="0"/>
                <a:ea typeface="맑은 고딕" pitchFamily="50" charset="-127"/>
                <a:cs typeface="Times New Roman" panose="02020603050405020304" pitchFamily="18" charset="0"/>
                <a:sym typeface="Arial"/>
              </a:rPr>
              <a:t> </a:t>
            </a:r>
            <a:r>
              <a:rPr kumimoji="0" lang="en-US" altLang="en-US" sz="2400" b="1" i="1" u="none" strike="noStrike" kern="1200" cap="none" spc="0" normalizeH="0" baseline="0" noProof="0" dirty="0" err="1">
                <a:ln>
                  <a:noFill/>
                </a:ln>
                <a:solidFill>
                  <a:srgbClr val="0070C0"/>
                </a:solidFill>
                <a:effectLst/>
                <a:uLnTx/>
                <a:uFillTx/>
                <a:latin typeface="Times New Roman" panose="02020603050405020304" pitchFamily="18" charset="0"/>
                <a:ea typeface="맑은 고딕" pitchFamily="50" charset="-127"/>
                <a:cs typeface="Times New Roman" panose="02020603050405020304" pitchFamily="18" charset="0"/>
                <a:sym typeface="Arial"/>
              </a:rPr>
              <a:t>động</a:t>
            </a:r>
            <a:r>
              <a:rPr kumimoji="0" lang="en-US" altLang="en-US" sz="2400" b="1" i="1" u="none" strike="noStrike" kern="1200" cap="none" spc="0" normalizeH="0" baseline="0" noProof="0" dirty="0">
                <a:ln>
                  <a:noFill/>
                </a:ln>
                <a:solidFill>
                  <a:srgbClr val="0070C0"/>
                </a:solidFill>
                <a:effectLst/>
                <a:uLnTx/>
                <a:uFillTx/>
                <a:latin typeface="Times New Roman" panose="02020603050405020304" pitchFamily="18" charset="0"/>
                <a:ea typeface="맑은 고딕" pitchFamily="50" charset="-127"/>
                <a:cs typeface="Times New Roman" panose="02020603050405020304" pitchFamily="18" charset="0"/>
                <a:sym typeface="Arial"/>
              </a:rPr>
              <a:t> </a:t>
            </a:r>
            <a:r>
              <a:rPr kumimoji="0" lang="en-US" altLang="en-US" sz="2400" b="1" i="1" u="none" strike="noStrike" kern="1200" cap="none" spc="0" normalizeH="0" baseline="0" noProof="0" dirty="0" err="1">
                <a:ln>
                  <a:noFill/>
                </a:ln>
                <a:solidFill>
                  <a:srgbClr val="0070C0"/>
                </a:solidFill>
                <a:effectLst/>
                <a:uLnTx/>
                <a:uFillTx/>
                <a:latin typeface="Times New Roman" panose="02020603050405020304" pitchFamily="18" charset="0"/>
                <a:ea typeface="맑은 고딕" pitchFamily="50" charset="-127"/>
                <a:cs typeface="Times New Roman" panose="02020603050405020304" pitchFamily="18" charset="0"/>
                <a:sym typeface="Arial"/>
              </a:rPr>
              <a:t>của</a:t>
            </a:r>
            <a:r>
              <a:rPr kumimoji="0" lang="en-US" altLang="en-US" sz="2400" b="1" i="1" u="none" strike="noStrike" kern="1200" cap="none" spc="0" normalizeH="0" baseline="0" noProof="0" dirty="0">
                <a:ln>
                  <a:noFill/>
                </a:ln>
                <a:solidFill>
                  <a:srgbClr val="0070C0"/>
                </a:solidFill>
                <a:effectLst/>
                <a:uLnTx/>
                <a:uFillTx/>
                <a:latin typeface="Times New Roman" panose="02020603050405020304" pitchFamily="18" charset="0"/>
                <a:ea typeface="맑은 고딕" pitchFamily="50" charset="-127"/>
                <a:cs typeface="Times New Roman" panose="02020603050405020304" pitchFamily="18" charset="0"/>
                <a:sym typeface="Arial"/>
              </a:rPr>
              <a:t> </a:t>
            </a:r>
            <a:r>
              <a:rPr kumimoji="0" lang="en-US" altLang="en-US" sz="2400" b="1" i="1" u="none" strike="noStrike" kern="1200" cap="none" spc="0" normalizeH="0" baseline="0" noProof="0" dirty="0" err="1">
                <a:ln>
                  <a:noFill/>
                </a:ln>
                <a:solidFill>
                  <a:srgbClr val="0070C0"/>
                </a:solidFill>
                <a:effectLst/>
                <a:uLnTx/>
                <a:uFillTx/>
                <a:latin typeface="Times New Roman" panose="02020603050405020304" pitchFamily="18" charset="0"/>
                <a:ea typeface="맑은 고딕" pitchFamily="50" charset="-127"/>
                <a:cs typeface="Times New Roman" panose="02020603050405020304" pitchFamily="18" charset="0"/>
                <a:sym typeface="Arial"/>
              </a:rPr>
              <a:t>phong</a:t>
            </a:r>
            <a:r>
              <a:rPr kumimoji="0" lang="en-US" altLang="en-US" sz="2400" b="1" i="1" u="none" strike="noStrike" kern="1200" cap="none" spc="0" normalizeH="0" baseline="0" noProof="0" dirty="0">
                <a:ln>
                  <a:noFill/>
                </a:ln>
                <a:solidFill>
                  <a:srgbClr val="0070C0"/>
                </a:solidFill>
                <a:effectLst/>
                <a:uLnTx/>
                <a:uFillTx/>
                <a:latin typeface="Times New Roman" panose="02020603050405020304" pitchFamily="18" charset="0"/>
                <a:ea typeface="맑은 고딕" pitchFamily="50" charset="-127"/>
                <a:cs typeface="Times New Roman" panose="02020603050405020304" pitchFamily="18" charset="0"/>
                <a:sym typeface="Arial"/>
              </a:rPr>
              <a:t> </a:t>
            </a:r>
            <a:r>
              <a:rPr kumimoji="0" lang="en-US" altLang="en-US" sz="2400" b="1" i="1" u="none" strike="noStrike" kern="1200" cap="none" spc="0" normalizeH="0" baseline="0" noProof="0" dirty="0" err="1">
                <a:ln>
                  <a:noFill/>
                </a:ln>
                <a:solidFill>
                  <a:srgbClr val="0070C0"/>
                </a:solidFill>
                <a:effectLst/>
                <a:uLnTx/>
                <a:uFillTx/>
                <a:latin typeface="Times New Roman" panose="02020603050405020304" pitchFamily="18" charset="0"/>
                <a:ea typeface="맑은 고딕" pitchFamily="50" charset="-127"/>
                <a:cs typeface="Times New Roman" panose="02020603050405020304" pitchFamily="18" charset="0"/>
                <a:sym typeface="Arial"/>
              </a:rPr>
              <a:t>trào</a:t>
            </a:r>
            <a:r>
              <a:rPr kumimoji="0" lang="en-US" altLang="en-US" sz="2400" b="1" i="1" u="none" strike="noStrike" kern="1200" cap="none" spc="0" normalizeH="0" baseline="0" noProof="0" dirty="0">
                <a:ln>
                  <a:noFill/>
                </a:ln>
                <a:solidFill>
                  <a:srgbClr val="0070C0"/>
                </a:solidFill>
                <a:effectLst/>
                <a:uLnTx/>
                <a:uFillTx/>
                <a:latin typeface="Times New Roman" panose="02020603050405020304" pitchFamily="18" charset="0"/>
                <a:ea typeface="맑은 고딕" pitchFamily="50" charset="-127"/>
                <a:cs typeface="Times New Roman" panose="02020603050405020304" pitchFamily="18" charset="0"/>
                <a:sym typeface="Arial"/>
              </a:rPr>
              <a:t> </a:t>
            </a:r>
            <a:r>
              <a:rPr kumimoji="0" lang="en-US" altLang="en-US" sz="2400" b="1" i="1" u="none" strike="noStrike" kern="1200" cap="none" spc="0" normalizeH="0" baseline="0" noProof="0" dirty="0" err="1">
                <a:ln>
                  <a:noFill/>
                </a:ln>
                <a:solidFill>
                  <a:srgbClr val="0070C0"/>
                </a:solidFill>
                <a:effectLst/>
                <a:uLnTx/>
                <a:uFillTx/>
                <a:latin typeface="Times New Roman" panose="02020603050405020304" pitchFamily="18" charset="0"/>
                <a:ea typeface="맑은 고딕" pitchFamily="50" charset="-127"/>
                <a:cs typeface="Times New Roman" panose="02020603050405020304" pitchFamily="18" charset="0"/>
                <a:sym typeface="Arial"/>
              </a:rPr>
              <a:t>Văn</a:t>
            </a:r>
            <a:r>
              <a:rPr kumimoji="0" lang="en-US" altLang="en-US" sz="2400" b="1" i="1" u="none" strike="noStrike" kern="1200" cap="none" spc="0" normalizeH="0" baseline="0" noProof="0" dirty="0">
                <a:ln>
                  <a:noFill/>
                </a:ln>
                <a:solidFill>
                  <a:srgbClr val="0070C0"/>
                </a:solidFill>
                <a:effectLst/>
                <a:uLnTx/>
                <a:uFillTx/>
                <a:latin typeface="Times New Roman" panose="02020603050405020304" pitchFamily="18" charset="0"/>
                <a:ea typeface="맑은 고딕" pitchFamily="50" charset="-127"/>
                <a:cs typeface="Times New Roman" panose="02020603050405020304" pitchFamily="18" charset="0"/>
                <a:sym typeface="Arial"/>
              </a:rPr>
              <a:t> </a:t>
            </a:r>
            <a:r>
              <a:rPr kumimoji="0" lang="en-US" altLang="en-US" sz="2400" b="1" i="1" u="none" strike="noStrike" kern="1200" cap="none" spc="0" normalizeH="0" baseline="0" noProof="0" dirty="0" err="1">
                <a:ln>
                  <a:noFill/>
                </a:ln>
                <a:solidFill>
                  <a:srgbClr val="0070C0"/>
                </a:solidFill>
                <a:effectLst/>
                <a:uLnTx/>
                <a:uFillTx/>
                <a:latin typeface="Times New Roman" panose="02020603050405020304" pitchFamily="18" charset="0"/>
                <a:ea typeface="맑은 고딕" pitchFamily="50" charset="-127"/>
                <a:cs typeface="Times New Roman" panose="02020603050405020304" pitchFamily="18" charset="0"/>
                <a:sym typeface="Arial"/>
              </a:rPr>
              <a:t>hoá</a:t>
            </a:r>
            <a:r>
              <a:rPr kumimoji="0" lang="en-US" altLang="en-US" sz="2400" b="1" i="1" u="none" strike="noStrike" kern="1200" cap="none" spc="0" normalizeH="0" baseline="0" noProof="0" dirty="0">
                <a:ln>
                  <a:noFill/>
                </a:ln>
                <a:solidFill>
                  <a:srgbClr val="0070C0"/>
                </a:solidFill>
                <a:effectLst/>
                <a:uLnTx/>
                <a:uFillTx/>
                <a:latin typeface="Times New Roman" panose="02020603050405020304" pitchFamily="18" charset="0"/>
                <a:ea typeface="맑은 고딕" pitchFamily="50" charset="-127"/>
                <a:cs typeface="Times New Roman" panose="02020603050405020304" pitchFamily="18" charset="0"/>
                <a:sym typeface="Arial"/>
              </a:rPr>
              <a:t> </a:t>
            </a:r>
            <a:r>
              <a:rPr kumimoji="0" lang="en-US" altLang="en-US" sz="2400" b="1" i="1" u="none" strike="noStrike" kern="1200" cap="none" spc="0" normalizeH="0" baseline="0" noProof="0" dirty="0" err="1">
                <a:ln>
                  <a:noFill/>
                </a:ln>
                <a:solidFill>
                  <a:srgbClr val="0070C0"/>
                </a:solidFill>
                <a:effectLst/>
                <a:uLnTx/>
                <a:uFillTx/>
                <a:latin typeface="Times New Roman" panose="02020603050405020304" pitchFamily="18" charset="0"/>
                <a:ea typeface="맑은 고딕" pitchFamily="50" charset="-127"/>
                <a:cs typeface="Times New Roman" panose="02020603050405020304" pitchFamily="18" charset="0"/>
                <a:sym typeface="Arial"/>
              </a:rPr>
              <a:t>Phục</a:t>
            </a:r>
            <a:r>
              <a:rPr kumimoji="0" lang="en-US" altLang="en-US" sz="2400" b="1" i="1" u="none" strike="noStrike" kern="1200" cap="none" spc="0" normalizeH="0" baseline="0" noProof="0" dirty="0">
                <a:ln>
                  <a:noFill/>
                </a:ln>
                <a:solidFill>
                  <a:srgbClr val="0070C0"/>
                </a:solidFill>
                <a:effectLst/>
                <a:uLnTx/>
                <a:uFillTx/>
                <a:latin typeface="Times New Roman" panose="02020603050405020304" pitchFamily="18" charset="0"/>
                <a:ea typeface="맑은 고딕" pitchFamily="50" charset="-127"/>
                <a:cs typeface="Times New Roman" panose="02020603050405020304" pitchFamily="18" charset="0"/>
                <a:sym typeface="Arial"/>
              </a:rPr>
              <a:t> </a:t>
            </a:r>
            <a:r>
              <a:rPr kumimoji="0" lang="en-US" altLang="en-US" sz="2400" b="1" i="1" u="none" strike="noStrike" kern="1200" cap="none" spc="0" normalizeH="0" baseline="0" noProof="0" dirty="0" err="1">
                <a:ln>
                  <a:noFill/>
                </a:ln>
                <a:solidFill>
                  <a:srgbClr val="0070C0"/>
                </a:solidFill>
                <a:effectLst/>
                <a:uLnTx/>
                <a:uFillTx/>
                <a:latin typeface="Times New Roman" panose="02020603050405020304" pitchFamily="18" charset="0"/>
                <a:ea typeface="맑은 고딕" pitchFamily="50" charset="-127"/>
                <a:cs typeface="Times New Roman" panose="02020603050405020304" pitchFamily="18" charset="0"/>
                <a:sym typeface="Arial"/>
              </a:rPr>
              <a:t>hưng</a:t>
            </a:r>
            <a:r>
              <a:rPr kumimoji="0" lang="en-US" altLang="en-US" sz="2400" b="1" i="1" u="none" strike="noStrike" kern="1200" cap="none" spc="0" normalizeH="0" baseline="0" noProof="0" dirty="0">
                <a:ln>
                  <a:noFill/>
                </a:ln>
                <a:solidFill>
                  <a:srgbClr val="0070C0"/>
                </a:solidFill>
                <a:effectLst/>
                <a:uLnTx/>
                <a:uFillTx/>
                <a:latin typeface="Times New Roman" panose="02020603050405020304" pitchFamily="18" charset="0"/>
                <a:ea typeface="맑은 고딕" pitchFamily="50" charset="-127"/>
                <a:cs typeface="Times New Roman" panose="02020603050405020304" pitchFamily="18" charset="0"/>
                <a:sym typeface="Arial"/>
              </a:rPr>
              <a:t> </a:t>
            </a:r>
            <a:r>
              <a:rPr kumimoji="0" lang="en-US" altLang="en-US" sz="2400" b="1" i="1" u="none" strike="noStrike" kern="1200" cap="none" spc="0" normalizeH="0" baseline="0" noProof="0" dirty="0" err="1">
                <a:ln>
                  <a:noFill/>
                </a:ln>
                <a:solidFill>
                  <a:srgbClr val="0070C0"/>
                </a:solidFill>
                <a:effectLst/>
                <a:uLnTx/>
                <a:uFillTx/>
                <a:latin typeface="Times New Roman" panose="02020603050405020304" pitchFamily="18" charset="0"/>
                <a:ea typeface="맑은 고딕" pitchFamily="50" charset="-127"/>
                <a:cs typeface="Times New Roman" panose="02020603050405020304" pitchFamily="18" charset="0"/>
                <a:sym typeface="Arial"/>
              </a:rPr>
              <a:t>đối</a:t>
            </a:r>
            <a:r>
              <a:rPr kumimoji="0" lang="en-US" altLang="en-US" sz="2400" b="1" i="1" u="none" strike="noStrike" kern="1200" cap="none" spc="0" normalizeH="0" baseline="0" noProof="0" dirty="0">
                <a:ln>
                  <a:noFill/>
                </a:ln>
                <a:solidFill>
                  <a:srgbClr val="0070C0"/>
                </a:solidFill>
                <a:effectLst/>
                <a:uLnTx/>
                <a:uFillTx/>
                <a:latin typeface="Times New Roman" panose="02020603050405020304" pitchFamily="18" charset="0"/>
                <a:ea typeface="맑은 고딕" pitchFamily="50" charset="-127"/>
                <a:cs typeface="Times New Roman" panose="02020603050405020304" pitchFamily="18" charset="0"/>
                <a:sym typeface="Arial"/>
              </a:rPr>
              <a:t> </a:t>
            </a:r>
            <a:r>
              <a:rPr kumimoji="0" lang="en-US" altLang="en-US" sz="2400" b="1" i="1" u="none" strike="noStrike" kern="1200" cap="none" spc="0" normalizeH="0" baseline="0" noProof="0" dirty="0" err="1">
                <a:ln>
                  <a:noFill/>
                </a:ln>
                <a:solidFill>
                  <a:srgbClr val="0070C0"/>
                </a:solidFill>
                <a:effectLst/>
                <a:uLnTx/>
                <a:uFillTx/>
                <a:latin typeface="Times New Roman" panose="02020603050405020304" pitchFamily="18" charset="0"/>
                <a:ea typeface="맑은 고딕" pitchFamily="50" charset="-127"/>
                <a:cs typeface="Times New Roman" panose="02020603050405020304" pitchFamily="18" charset="0"/>
                <a:sym typeface="Arial"/>
              </a:rPr>
              <a:t>với</a:t>
            </a:r>
            <a:r>
              <a:rPr kumimoji="0" lang="en-US" altLang="en-US" sz="2400" b="1" i="1" u="none" strike="noStrike" kern="1200" cap="none" spc="0" normalizeH="0" baseline="0" noProof="0" dirty="0">
                <a:ln>
                  <a:noFill/>
                </a:ln>
                <a:solidFill>
                  <a:srgbClr val="0070C0"/>
                </a:solidFill>
                <a:effectLst/>
                <a:uLnTx/>
                <a:uFillTx/>
                <a:latin typeface="Times New Roman" panose="02020603050405020304" pitchFamily="18" charset="0"/>
                <a:ea typeface="맑은 고딕" pitchFamily="50" charset="-127"/>
                <a:cs typeface="Times New Roman" panose="02020603050405020304" pitchFamily="18" charset="0"/>
                <a:sym typeface="Arial"/>
              </a:rPr>
              <a:t> </a:t>
            </a:r>
            <a:r>
              <a:rPr kumimoji="0" lang="en-US" altLang="en-US" sz="2400" b="1" i="1" u="none" strike="noStrike" kern="1200" cap="none" spc="0" normalizeH="0" baseline="0" noProof="0" dirty="0" err="1">
                <a:ln>
                  <a:noFill/>
                </a:ln>
                <a:solidFill>
                  <a:srgbClr val="0070C0"/>
                </a:solidFill>
                <a:effectLst/>
                <a:uLnTx/>
                <a:uFillTx/>
                <a:latin typeface="Times New Roman" panose="02020603050405020304" pitchFamily="18" charset="0"/>
                <a:ea typeface="맑은 고딕" pitchFamily="50" charset="-127"/>
                <a:cs typeface="Times New Roman" panose="02020603050405020304" pitchFamily="18" charset="0"/>
                <a:sym typeface="Arial"/>
              </a:rPr>
              <a:t>xã</a:t>
            </a:r>
            <a:r>
              <a:rPr kumimoji="0" lang="en-US" altLang="en-US" sz="2400" b="1" i="1" u="none" strike="noStrike" kern="1200" cap="none" spc="0" normalizeH="0" baseline="0" noProof="0" dirty="0">
                <a:ln>
                  <a:noFill/>
                </a:ln>
                <a:solidFill>
                  <a:srgbClr val="0070C0"/>
                </a:solidFill>
                <a:effectLst/>
                <a:uLnTx/>
                <a:uFillTx/>
                <a:latin typeface="Times New Roman" panose="02020603050405020304" pitchFamily="18" charset="0"/>
                <a:ea typeface="맑은 고딕" pitchFamily="50" charset="-127"/>
                <a:cs typeface="Times New Roman" panose="02020603050405020304" pitchFamily="18" charset="0"/>
                <a:sym typeface="Arial"/>
              </a:rPr>
              <a:t> </a:t>
            </a:r>
            <a:r>
              <a:rPr kumimoji="0" lang="en-US" altLang="en-US" sz="2400" b="1" i="1" u="none" strike="noStrike" kern="1200" cap="none" spc="0" normalizeH="0" baseline="0" noProof="0" dirty="0" err="1">
                <a:ln>
                  <a:noFill/>
                </a:ln>
                <a:solidFill>
                  <a:srgbClr val="0070C0"/>
                </a:solidFill>
                <a:effectLst/>
                <a:uLnTx/>
                <a:uFillTx/>
                <a:latin typeface="Times New Roman" panose="02020603050405020304" pitchFamily="18" charset="0"/>
                <a:ea typeface="맑은 고딕" pitchFamily="50" charset="-127"/>
                <a:cs typeface="Times New Roman" panose="02020603050405020304" pitchFamily="18" charset="0"/>
                <a:sym typeface="Arial"/>
              </a:rPr>
              <a:t>hội</a:t>
            </a:r>
            <a:r>
              <a:rPr kumimoji="0" lang="en-US" altLang="en-US" sz="2400" b="1" i="1" u="none" strike="noStrike" kern="1200" cap="none" spc="0" normalizeH="0" baseline="0" noProof="0" dirty="0">
                <a:ln>
                  <a:noFill/>
                </a:ln>
                <a:solidFill>
                  <a:srgbClr val="0070C0"/>
                </a:solidFill>
                <a:effectLst/>
                <a:uLnTx/>
                <a:uFillTx/>
                <a:latin typeface="Times New Roman" panose="02020603050405020304" pitchFamily="18" charset="0"/>
                <a:ea typeface="맑은 고딕" pitchFamily="50" charset="-127"/>
                <a:cs typeface="Times New Roman" panose="02020603050405020304" pitchFamily="18" charset="0"/>
                <a:sym typeface="Arial"/>
              </a:rPr>
              <a:t> </a:t>
            </a:r>
            <a:r>
              <a:rPr kumimoji="0" lang="en-US" altLang="en-US" sz="2400" b="1" i="1" u="none" strike="noStrike" kern="1200" cap="none" spc="0" normalizeH="0" baseline="0" noProof="0" dirty="0" err="1">
                <a:ln>
                  <a:noFill/>
                </a:ln>
                <a:solidFill>
                  <a:srgbClr val="0070C0"/>
                </a:solidFill>
                <a:effectLst/>
                <a:uLnTx/>
                <a:uFillTx/>
                <a:latin typeface="Times New Roman" panose="02020603050405020304" pitchFamily="18" charset="0"/>
                <a:ea typeface="맑은 고딕" pitchFamily="50" charset="-127"/>
                <a:cs typeface="Times New Roman" panose="02020603050405020304" pitchFamily="18" charset="0"/>
                <a:sym typeface="Arial"/>
              </a:rPr>
              <a:t>Tây</a:t>
            </a:r>
            <a:r>
              <a:rPr kumimoji="0" lang="en-US" altLang="en-US" sz="2400" b="1" i="1" u="none" strike="noStrike" kern="1200" cap="none" spc="0" normalizeH="0" baseline="0" noProof="0" dirty="0">
                <a:ln>
                  <a:noFill/>
                </a:ln>
                <a:solidFill>
                  <a:srgbClr val="0070C0"/>
                </a:solidFill>
                <a:effectLst/>
                <a:uLnTx/>
                <a:uFillTx/>
                <a:latin typeface="Times New Roman" panose="02020603050405020304" pitchFamily="18" charset="0"/>
                <a:ea typeface="맑은 고딕" pitchFamily="50" charset="-127"/>
                <a:cs typeface="Times New Roman" panose="02020603050405020304" pitchFamily="18" charset="0"/>
                <a:sym typeface="Arial"/>
              </a:rPr>
              <a:t> </a:t>
            </a:r>
            <a:r>
              <a:rPr kumimoji="0" lang="en-US" altLang="en-US" sz="2400" b="1" i="1" u="none" strike="noStrike" kern="1200" cap="none" spc="0" normalizeH="0" baseline="0" noProof="0" dirty="0" err="1">
                <a:ln>
                  <a:noFill/>
                </a:ln>
                <a:solidFill>
                  <a:srgbClr val="0070C0"/>
                </a:solidFill>
                <a:effectLst/>
                <a:uLnTx/>
                <a:uFillTx/>
                <a:latin typeface="Times New Roman" panose="02020603050405020304" pitchFamily="18" charset="0"/>
                <a:ea typeface="맑은 고딕" pitchFamily="50" charset="-127"/>
                <a:cs typeface="Times New Roman" panose="02020603050405020304" pitchFamily="18" charset="0"/>
                <a:sym typeface="Arial"/>
              </a:rPr>
              <a:t>Âu</a:t>
            </a:r>
            <a:endParaRPr kumimoji="0" lang="en-US" altLang="en-US" sz="2400" b="1" i="1" u="none" strike="noStrike" kern="1200" cap="none" spc="0" normalizeH="0" baseline="0" noProof="0" dirty="0">
              <a:ln>
                <a:noFill/>
              </a:ln>
              <a:solidFill>
                <a:srgbClr val="0070C0"/>
              </a:solidFill>
              <a:effectLst/>
              <a:uLnTx/>
              <a:uFillTx/>
              <a:latin typeface="Times New Roman" panose="02020603050405020304" pitchFamily="18" charset="0"/>
              <a:ea typeface="맑은 고딕" pitchFamily="50" charset="-127"/>
              <a:cs typeface="Times New Roman" panose="02020603050405020304" pitchFamily="18" charset="0"/>
              <a:sym typeface="Arial"/>
            </a:endParaRPr>
          </a:p>
        </p:txBody>
      </p:sp>
      <p:sp>
        <p:nvSpPr>
          <p:cNvPr id="10" name="TextBox 9">
            <a:extLst>
              <a:ext uri="{FF2B5EF4-FFF2-40B4-BE49-F238E27FC236}">
                <a16:creationId xmlns:a16="http://schemas.microsoft.com/office/drawing/2014/main" id="{D92A0A62-116D-A056-35E7-626705AC8432}"/>
              </a:ext>
            </a:extLst>
          </p:cNvPr>
          <p:cNvSpPr txBox="1"/>
          <p:nvPr/>
        </p:nvSpPr>
        <p:spPr>
          <a:xfrm>
            <a:off x="59181" y="4032426"/>
            <a:ext cx="8952614" cy="830997"/>
          </a:xfrm>
          <a:prstGeom prst="rect">
            <a:avLst/>
          </a:prstGeom>
          <a:noFill/>
        </p:spPr>
        <p:txBody>
          <a:bodyPr wrap="square" rtlCol="0">
            <a:spAutoFit/>
          </a:bodyPr>
          <a:lstStyle/>
          <a:p>
            <a:pPr algn="ctr"/>
            <a:r>
              <a:rPr lang="vi-VN" sz="2400" dirty="0">
                <a:latin typeface="Times New Roman" panose="02020603050405020304" pitchFamily="18" charset="0"/>
                <a:cs typeface="Times New Roman" panose="02020603050405020304" pitchFamily="18" charset="0"/>
              </a:rPr>
              <a:t>- Là cuộc đấu tranh công khai đầu tiên trên lĩnh vực văn hoá, tư tưởng của giai cấp tư sản chống lại chế độ phong kiến lỗ thời.</a:t>
            </a:r>
          </a:p>
        </p:txBody>
      </p:sp>
      <p:sp>
        <p:nvSpPr>
          <p:cNvPr id="5" name="Rectangle 4">
            <a:extLst>
              <a:ext uri="{FF2B5EF4-FFF2-40B4-BE49-F238E27FC236}">
                <a16:creationId xmlns:a16="http://schemas.microsoft.com/office/drawing/2014/main" id="{C45B42DD-200F-0916-3767-11BB612F65ED}"/>
              </a:ext>
            </a:extLst>
          </p:cNvPr>
          <p:cNvSpPr/>
          <p:nvPr/>
        </p:nvSpPr>
        <p:spPr>
          <a:xfrm>
            <a:off x="95693" y="3033540"/>
            <a:ext cx="1364476" cy="461665"/>
          </a:xfrm>
          <a:prstGeom prst="rect">
            <a:avLst/>
          </a:prstGeom>
        </p:spPr>
        <p:txBody>
          <a:bodyPr wrap="none">
            <a:spAutoFit/>
          </a:bodyPr>
          <a:lstStyle/>
          <a:p>
            <a:r>
              <a:rPr lang="en-US" altLang="en-US" sz="2400" b="1" i="1" kern="1200" dirty="0">
                <a:solidFill>
                  <a:srgbClr val="0070C0"/>
                </a:solidFill>
                <a:latin typeface="Times New Roman" panose="02020603050405020304" pitchFamily="18" charset="0"/>
                <a:ea typeface="맑은 고딕" pitchFamily="50" charset="-127"/>
                <a:cs typeface="Times New Roman" panose="02020603050405020304" pitchFamily="18" charset="0"/>
              </a:rPr>
              <a:t>- </a:t>
            </a:r>
            <a:r>
              <a:rPr lang="en-US" altLang="en-US" sz="2400" b="1" i="1" kern="1200" dirty="0" err="1">
                <a:solidFill>
                  <a:srgbClr val="0070C0"/>
                </a:solidFill>
                <a:latin typeface="Times New Roman" panose="02020603050405020304" pitchFamily="18" charset="0"/>
                <a:ea typeface="맑은 고딕" pitchFamily="50" charset="-127"/>
                <a:cs typeface="Times New Roman" panose="02020603050405020304" pitchFamily="18" charset="0"/>
              </a:rPr>
              <a:t>Ý</a:t>
            </a:r>
            <a:r>
              <a:rPr lang="en-US" altLang="en-US" sz="2400" b="1" i="1" kern="1200" dirty="0">
                <a:solidFill>
                  <a:srgbClr val="0070C0"/>
                </a:solidFill>
                <a:latin typeface="Times New Roman" panose="02020603050405020304" pitchFamily="18" charset="0"/>
                <a:ea typeface="맑은 고딕" pitchFamily="50" charset="-127"/>
                <a:cs typeface="Times New Roman" panose="02020603050405020304" pitchFamily="18" charset="0"/>
              </a:rPr>
              <a:t> </a:t>
            </a:r>
            <a:r>
              <a:rPr lang="en-US" altLang="en-US" sz="2400" b="1" i="1" kern="1200" dirty="0" err="1">
                <a:solidFill>
                  <a:srgbClr val="0070C0"/>
                </a:solidFill>
                <a:latin typeface="Times New Roman" panose="02020603050405020304" pitchFamily="18" charset="0"/>
                <a:ea typeface="맑은 고딕" pitchFamily="50" charset="-127"/>
                <a:cs typeface="Times New Roman" panose="02020603050405020304" pitchFamily="18" charset="0"/>
              </a:rPr>
              <a:t>nghĩa</a:t>
            </a:r>
            <a:endParaRPr lang="en-VN" dirty="0"/>
          </a:p>
        </p:txBody>
      </p:sp>
      <p:sp>
        <p:nvSpPr>
          <p:cNvPr id="11" name="Rectangle 10">
            <a:extLst>
              <a:ext uri="{FF2B5EF4-FFF2-40B4-BE49-F238E27FC236}">
                <a16:creationId xmlns:a16="http://schemas.microsoft.com/office/drawing/2014/main" id="{C414A086-35A5-2E80-FACF-0C868EAC65DC}"/>
              </a:ext>
            </a:extLst>
          </p:cNvPr>
          <p:cNvSpPr/>
          <p:nvPr/>
        </p:nvSpPr>
        <p:spPr>
          <a:xfrm>
            <a:off x="95693" y="3495205"/>
            <a:ext cx="1552028" cy="461665"/>
          </a:xfrm>
          <a:prstGeom prst="rect">
            <a:avLst/>
          </a:prstGeom>
        </p:spPr>
        <p:txBody>
          <a:bodyPr wrap="none">
            <a:spAutoFit/>
          </a:bodyPr>
          <a:lstStyle/>
          <a:p>
            <a:r>
              <a:rPr lang="en-US" altLang="en-US" sz="2400" b="1" i="1" kern="1200" dirty="0">
                <a:solidFill>
                  <a:srgbClr val="0070C0"/>
                </a:solidFill>
                <a:latin typeface="Times New Roman" panose="02020603050405020304" pitchFamily="18" charset="0"/>
                <a:ea typeface="맑은 고딕" pitchFamily="50" charset="-127"/>
                <a:cs typeface="Times New Roman" panose="02020603050405020304" pitchFamily="18" charset="0"/>
              </a:rPr>
              <a:t>- </a:t>
            </a:r>
            <a:r>
              <a:rPr lang="en-US" altLang="en-US" sz="2400" b="1" i="1" kern="1200" dirty="0" err="1">
                <a:solidFill>
                  <a:srgbClr val="0070C0"/>
                </a:solidFill>
                <a:latin typeface="Times New Roman" panose="02020603050405020304" pitchFamily="18" charset="0"/>
                <a:ea typeface="맑은 고딕" pitchFamily="50" charset="-127"/>
                <a:cs typeface="Times New Roman" panose="02020603050405020304" pitchFamily="18" charset="0"/>
              </a:rPr>
              <a:t>Tác</a:t>
            </a:r>
            <a:r>
              <a:rPr lang="en-US" altLang="en-US" sz="2400" b="1" i="1" kern="1200" dirty="0">
                <a:solidFill>
                  <a:srgbClr val="0070C0"/>
                </a:solidFill>
                <a:latin typeface="Times New Roman" panose="02020603050405020304" pitchFamily="18" charset="0"/>
                <a:ea typeface="맑은 고딕" pitchFamily="50" charset="-127"/>
                <a:cs typeface="Times New Roman" panose="02020603050405020304" pitchFamily="18" charset="0"/>
              </a:rPr>
              <a:t> </a:t>
            </a:r>
            <a:r>
              <a:rPr lang="en-US" altLang="en-US" sz="2400" b="1" i="1" kern="1200" dirty="0" err="1">
                <a:solidFill>
                  <a:srgbClr val="0070C0"/>
                </a:solidFill>
                <a:latin typeface="Times New Roman" panose="02020603050405020304" pitchFamily="18" charset="0"/>
                <a:ea typeface="맑은 고딕" pitchFamily="50" charset="-127"/>
                <a:cs typeface="Times New Roman" panose="02020603050405020304" pitchFamily="18" charset="0"/>
              </a:rPr>
              <a:t>động</a:t>
            </a:r>
            <a:endParaRPr lang="en-VN" dirty="0"/>
          </a:p>
        </p:txBody>
      </p:sp>
    </p:spTree>
    <p:extLst>
      <p:ext uri="{BB962C8B-B14F-4D97-AF65-F5344CB8AC3E}">
        <p14:creationId xmlns:p14="http://schemas.microsoft.com/office/powerpoint/2010/main" val="39127075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E534200-69AF-8702-B6D4-8EAD5C80FD78}"/>
              </a:ext>
            </a:extLst>
          </p:cNvPr>
          <p:cNvSpPr/>
          <p:nvPr/>
        </p:nvSpPr>
        <p:spPr>
          <a:xfrm>
            <a:off x="95693" y="449442"/>
            <a:ext cx="7517220"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sym typeface="Arial"/>
              </a:rPr>
              <a:t>Bài</a:t>
            </a:r>
            <a:r>
              <a:rPr kumimoji="0" lang="en-US" sz="2400" b="0"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sym typeface="Arial"/>
              </a:rPr>
              <a:t> 3: </a:t>
            </a:r>
            <a:r>
              <a:rPr kumimoji="0" lang="en-US" sz="2400" b="0" i="0" u="none" strike="noStrike" kern="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sym typeface="Arial"/>
              </a:rPr>
              <a:t>Phong</a:t>
            </a:r>
            <a:r>
              <a:rPr kumimoji="0" lang="en-US" sz="2400" b="0"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sym typeface="Arial"/>
              </a:rPr>
              <a:t> </a:t>
            </a:r>
            <a:r>
              <a:rPr kumimoji="0" lang="en-US" sz="2400" b="0" i="0" u="none" strike="noStrike" kern="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sym typeface="Arial"/>
              </a:rPr>
              <a:t>trào</a:t>
            </a:r>
            <a:r>
              <a:rPr kumimoji="0" lang="en-US" sz="2400" b="0"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sym typeface="Arial"/>
              </a:rPr>
              <a:t> </a:t>
            </a:r>
            <a:r>
              <a:rPr kumimoji="0" lang="en-US" sz="2400" b="0" i="0" u="none" strike="noStrike" kern="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sym typeface="Arial"/>
              </a:rPr>
              <a:t>Văn</a:t>
            </a:r>
            <a:r>
              <a:rPr kumimoji="0" lang="en-US" sz="2400" b="0"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sym typeface="Arial"/>
              </a:rPr>
              <a:t> </a:t>
            </a:r>
            <a:r>
              <a:rPr kumimoji="0" lang="en-US" sz="2400" b="0" i="0" u="none" strike="noStrike" kern="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sym typeface="Arial"/>
              </a:rPr>
              <a:t>hóa</a:t>
            </a:r>
            <a:r>
              <a:rPr kumimoji="0" lang="en-US" sz="2400" b="0"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sym typeface="Arial"/>
              </a:rPr>
              <a:t> </a:t>
            </a:r>
            <a:r>
              <a:rPr kumimoji="0" lang="en-US" sz="2400" b="0" i="0" u="none" strike="noStrike" kern="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sym typeface="Arial"/>
              </a:rPr>
              <a:t>Phục</a:t>
            </a:r>
            <a:r>
              <a:rPr kumimoji="0" lang="en-US" sz="2400" b="0"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sym typeface="Arial"/>
              </a:rPr>
              <a:t> </a:t>
            </a:r>
            <a:r>
              <a:rPr kumimoji="0" lang="en-US" sz="2400" b="0" i="0" u="none" strike="noStrike" kern="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sym typeface="Arial"/>
              </a:rPr>
              <a:t>hưng</a:t>
            </a:r>
            <a:r>
              <a:rPr kumimoji="0" lang="en-US" sz="2400" b="0"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sym typeface="Arial"/>
              </a:rPr>
              <a:t> </a:t>
            </a:r>
            <a:r>
              <a:rPr kumimoji="0" lang="en-US" sz="2400" b="0" i="0" u="none" strike="noStrike" kern="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sym typeface="Arial"/>
              </a:rPr>
              <a:t>và</a:t>
            </a:r>
            <a:r>
              <a:rPr kumimoji="0" lang="en-US" sz="2400" b="0"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sym typeface="Arial"/>
              </a:rPr>
              <a:t> </a:t>
            </a:r>
            <a:r>
              <a:rPr kumimoji="0" lang="en-US" sz="2400" b="0" i="0" u="none" strike="noStrike" kern="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sym typeface="Arial"/>
              </a:rPr>
              <a:t>Cải</a:t>
            </a:r>
            <a:r>
              <a:rPr kumimoji="0" lang="en-US" sz="2400" b="0"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sym typeface="Arial"/>
              </a:rPr>
              <a:t> </a:t>
            </a:r>
            <a:r>
              <a:rPr kumimoji="0" lang="en-US" sz="2400" b="0" i="0" u="none" strike="noStrike" kern="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sym typeface="Arial"/>
              </a:rPr>
              <a:t>cách</a:t>
            </a:r>
            <a:r>
              <a:rPr kumimoji="0" lang="en-US" sz="2400" b="0"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sym typeface="Arial"/>
              </a:rPr>
              <a:t> </a:t>
            </a:r>
            <a:r>
              <a:rPr kumimoji="0" lang="en-US" sz="2400" b="0" i="0" u="none" strike="noStrike" kern="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sym typeface="Arial"/>
              </a:rPr>
              <a:t>tôn</a:t>
            </a:r>
            <a:r>
              <a:rPr kumimoji="0" lang="en-US" sz="2400" b="0"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sym typeface="Arial"/>
              </a:rPr>
              <a:t> </a:t>
            </a:r>
            <a:r>
              <a:rPr kumimoji="0" lang="en-US" sz="2400" b="0" i="0" u="none" strike="noStrike" kern="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sym typeface="Arial"/>
              </a:rPr>
              <a:t>giáo</a:t>
            </a:r>
            <a:endParaRPr kumimoji="0" lang="en-VN" sz="2400" b="0"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sym typeface="Arial"/>
            </a:endParaRPr>
          </a:p>
        </p:txBody>
      </p:sp>
      <p:sp>
        <p:nvSpPr>
          <p:cNvPr id="3" name="Google Shape;1638;p30">
            <a:extLst>
              <a:ext uri="{FF2B5EF4-FFF2-40B4-BE49-F238E27FC236}">
                <a16:creationId xmlns:a16="http://schemas.microsoft.com/office/drawing/2014/main" id="{F7144F39-25A9-A946-F63A-281C6243AA59}"/>
              </a:ext>
            </a:extLst>
          </p:cNvPr>
          <p:cNvSpPr txBox="1">
            <a:spLocks/>
          </p:cNvSpPr>
          <p:nvPr/>
        </p:nvSpPr>
        <p:spPr>
          <a:xfrm>
            <a:off x="-15948" y="2527698"/>
            <a:ext cx="4717607" cy="653589"/>
          </a:xfrm>
          <a:prstGeom prst="rect">
            <a:avLst/>
          </a:prstGeom>
        </p:spPr>
        <p:txBody>
          <a:bodyPr spcFirstLastPara="1" vert="horz" wrap="square" lIns="91425" tIns="91425" rIns="91425" bIns="91425" rtlCol="0" anchor="ctr" anchorCtr="0">
            <a:noAutofit/>
          </a:bodyPr>
          <a:lstStyle>
            <a:lvl1pPr marL="279963" indent="-279963" algn="l" defTabSz="746568" rtl="0" eaLnBrk="1" latinLnBrk="1" hangingPunct="1">
              <a:spcBef>
                <a:spcPct val="20000"/>
              </a:spcBef>
              <a:buFont typeface="Arial" pitchFamily="34" charset="0"/>
              <a:buNone/>
              <a:defRPr lang="ko-KR" altLang="en-US" sz="1200" i="1" kern="1200" baseline="0">
                <a:solidFill>
                  <a:schemeClr val="tx1">
                    <a:lumMod val="75000"/>
                    <a:lumOff val="25000"/>
                  </a:schemeClr>
                </a:solidFill>
                <a:latin typeface="+mj-lt"/>
                <a:ea typeface="맑은 고딕" pitchFamily="50" charset="-127"/>
                <a:cs typeface="+mn-cs"/>
              </a:defRPr>
            </a:lvl1pPr>
            <a:lvl2pPr marL="606587" indent="-233303" algn="l" defTabSz="746568" rtl="0" eaLnBrk="1" latinLnBrk="1" hangingPunct="1">
              <a:spcBef>
                <a:spcPct val="20000"/>
              </a:spcBef>
              <a:buFont typeface="Arial" pitchFamily="34" charset="0"/>
              <a:buNone/>
              <a:defRPr lang="ko-KR" altLang="en-US" sz="1200" i="1" kern="1200" baseline="0">
                <a:solidFill>
                  <a:schemeClr val="tx1">
                    <a:lumMod val="75000"/>
                    <a:lumOff val="25000"/>
                  </a:schemeClr>
                </a:solidFill>
                <a:latin typeface="+mj-lt"/>
                <a:ea typeface="맑은 고딕" pitchFamily="50" charset="-127"/>
                <a:cs typeface="+mn-cs"/>
              </a:defRPr>
            </a:lvl2pPr>
            <a:lvl3pPr marL="933211" indent="-186642" algn="l" defTabSz="746568" rtl="0" eaLnBrk="1" latinLnBrk="1" hangingPunct="1">
              <a:spcBef>
                <a:spcPct val="20000"/>
              </a:spcBef>
              <a:buFont typeface="Arial" pitchFamily="34" charset="0"/>
              <a:buNone/>
              <a:defRPr lang="ko-KR" altLang="en-US" sz="1200" i="1" kern="1200" baseline="0">
                <a:solidFill>
                  <a:schemeClr val="tx1">
                    <a:lumMod val="75000"/>
                    <a:lumOff val="25000"/>
                  </a:schemeClr>
                </a:solidFill>
                <a:latin typeface="+mj-lt"/>
                <a:ea typeface="맑은 고딕" pitchFamily="50" charset="-127"/>
                <a:cs typeface="+mn-cs"/>
              </a:defRPr>
            </a:lvl3pPr>
            <a:lvl4pPr marL="1306495" indent="-186642" algn="l" defTabSz="746568" rtl="0" eaLnBrk="1" latinLnBrk="1" hangingPunct="1">
              <a:spcBef>
                <a:spcPct val="20000"/>
              </a:spcBef>
              <a:buFont typeface="Arial" pitchFamily="34" charset="0"/>
              <a:buNone/>
              <a:defRPr lang="ko-KR" altLang="en-US" sz="1200" i="1" kern="1200" baseline="0">
                <a:solidFill>
                  <a:schemeClr val="tx1">
                    <a:lumMod val="75000"/>
                    <a:lumOff val="25000"/>
                  </a:schemeClr>
                </a:solidFill>
                <a:latin typeface="+mj-lt"/>
                <a:ea typeface="맑은 고딕" pitchFamily="50" charset="-127"/>
                <a:cs typeface="+mn-cs"/>
              </a:defRPr>
            </a:lvl4pPr>
            <a:lvl5pPr marL="1679779" indent="-186642" algn="l" defTabSz="746568" rtl="0" eaLnBrk="1" latinLnBrk="1" hangingPunct="1">
              <a:spcBef>
                <a:spcPct val="20000"/>
              </a:spcBef>
              <a:buFont typeface="Arial" pitchFamily="34" charset="0"/>
              <a:buNone/>
              <a:defRPr lang="ko-KR" altLang="en-US" sz="1200" i="1" kern="1200" baseline="0">
                <a:solidFill>
                  <a:schemeClr val="tx1">
                    <a:lumMod val="75000"/>
                    <a:lumOff val="25000"/>
                  </a:schemeClr>
                </a:solidFill>
                <a:latin typeface="+mj-lt"/>
                <a:ea typeface="맑은 고딕" pitchFamily="50" charset="-127"/>
                <a:cs typeface="+mn-cs"/>
              </a:defRPr>
            </a:lvl5pPr>
            <a:lvl6pPr marL="2053063" indent="-186642" algn="l" defTabSz="746568" rtl="0" eaLnBrk="1" latinLnBrk="1" hangingPunct="1">
              <a:spcBef>
                <a:spcPct val="20000"/>
              </a:spcBef>
              <a:buFont typeface="Arial" pitchFamily="34" charset="0"/>
              <a:buChar char="•"/>
              <a:defRPr sz="1650" kern="1200">
                <a:solidFill>
                  <a:schemeClr val="tx1"/>
                </a:solidFill>
                <a:latin typeface="+mn-lt"/>
                <a:ea typeface="+mn-ea"/>
                <a:cs typeface="+mn-cs"/>
              </a:defRPr>
            </a:lvl6pPr>
            <a:lvl7pPr marL="2426348" indent="-186642" algn="l" defTabSz="746568" rtl="0" eaLnBrk="1" latinLnBrk="1" hangingPunct="1">
              <a:spcBef>
                <a:spcPct val="20000"/>
              </a:spcBef>
              <a:buFont typeface="Arial" pitchFamily="34" charset="0"/>
              <a:buChar char="•"/>
              <a:defRPr sz="1650" kern="1200">
                <a:solidFill>
                  <a:schemeClr val="tx1"/>
                </a:solidFill>
                <a:latin typeface="+mn-lt"/>
                <a:ea typeface="+mn-ea"/>
                <a:cs typeface="+mn-cs"/>
              </a:defRPr>
            </a:lvl7pPr>
            <a:lvl8pPr marL="2799632" indent="-186642" algn="l" defTabSz="746568" rtl="0" eaLnBrk="1" latinLnBrk="1" hangingPunct="1">
              <a:spcBef>
                <a:spcPct val="20000"/>
              </a:spcBef>
              <a:buFont typeface="Arial" pitchFamily="34" charset="0"/>
              <a:buChar char="•"/>
              <a:defRPr sz="1650" kern="1200">
                <a:solidFill>
                  <a:schemeClr val="tx1"/>
                </a:solidFill>
                <a:latin typeface="+mn-lt"/>
                <a:ea typeface="+mn-ea"/>
                <a:cs typeface="+mn-cs"/>
              </a:defRPr>
            </a:lvl8pPr>
            <a:lvl9pPr marL="3172916" indent="-186642" algn="l" defTabSz="746568" rtl="0" eaLnBrk="1" latinLnBrk="1" hangingPunct="1">
              <a:spcBef>
                <a:spcPct val="20000"/>
              </a:spcBef>
              <a:buFont typeface="Arial" pitchFamily="34" charset="0"/>
              <a:buChar char="•"/>
              <a:defRPr sz="1650" kern="1200">
                <a:solidFill>
                  <a:schemeClr val="tx1"/>
                </a:solidFill>
                <a:latin typeface="+mn-lt"/>
                <a:ea typeface="+mn-ea"/>
                <a:cs typeface="+mn-cs"/>
              </a:defRPr>
            </a:lvl9pPr>
          </a:lstStyle>
          <a:p>
            <a:pPr marL="0" marR="0" lvl="0" indent="0" algn="l" defTabSz="746568" rtl="0" eaLnBrk="1" fontAlgn="auto" latinLnBrk="1" hangingPunct="1">
              <a:lnSpc>
                <a:spcPct val="100000"/>
              </a:lnSpc>
              <a:spcBef>
                <a:spcPts val="0"/>
              </a:spcBef>
              <a:spcAft>
                <a:spcPts val="0"/>
              </a:spcAft>
              <a:buClrTx/>
              <a:buSzTx/>
              <a:buFont typeface="Arial" pitchFamily="34" charset="0"/>
              <a:buNone/>
              <a:tabLst/>
              <a:defRPr/>
            </a:pPr>
            <a:r>
              <a:rPr lang="en-US" altLang="en-US" sz="2400" b="1" dirty="0">
                <a:solidFill>
                  <a:srgbClr val="0070C0"/>
                </a:solidFill>
                <a:latin typeface="Times New Roman" panose="02020603050405020304" pitchFamily="18" charset="0"/>
                <a:cs typeface="Times New Roman" panose="02020603050405020304" pitchFamily="18" charset="0"/>
              </a:rPr>
              <a:t>3</a:t>
            </a:r>
            <a:r>
              <a:rPr kumimoji="0" lang="en-US" altLang="en-US" sz="2400" b="1" i="1" u="none" strike="noStrike" kern="1200" cap="none" spc="0" normalizeH="0" baseline="0" noProof="0" dirty="0">
                <a:ln>
                  <a:noFill/>
                </a:ln>
                <a:solidFill>
                  <a:srgbClr val="0070C0"/>
                </a:solidFill>
                <a:effectLst/>
                <a:uLnTx/>
                <a:uFillTx/>
                <a:latin typeface="Times New Roman" panose="02020603050405020304" pitchFamily="18" charset="0"/>
                <a:ea typeface="맑은 고딕" pitchFamily="50" charset="-127"/>
                <a:cs typeface="Times New Roman" panose="02020603050405020304" pitchFamily="18" charset="0"/>
                <a:sym typeface="Arial"/>
              </a:rPr>
              <a:t>. </a:t>
            </a:r>
            <a:r>
              <a:rPr kumimoji="0" lang="en-US" altLang="en-US" sz="2400" b="1" i="1" u="none" strike="noStrike" kern="1200" cap="none" spc="0" normalizeH="0" baseline="0" noProof="0" dirty="0" err="1">
                <a:ln>
                  <a:noFill/>
                </a:ln>
                <a:solidFill>
                  <a:srgbClr val="0070C0"/>
                </a:solidFill>
                <a:effectLst/>
                <a:uLnTx/>
                <a:uFillTx/>
                <a:latin typeface="Times New Roman" panose="02020603050405020304" pitchFamily="18" charset="0"/>
                <a:ea typeface="맑은 고딕" pitchFamily="50" charset="-127"/>
                <a:cs typeface="Times New Roman" panose="02020603050405020304" pitchFamily="18" charset="0"/>
                <a:sym typeface="Arial"/>
              </a:rPr>
              <a:t>Phong</a:t>
            </a:r>
            <a:r>
              <a:rPr kumimoji="0" lang="en-US" altLang="en-US" sz="2400" b="1" i="1" u="none" strike="noStrike" kern="1200" cap="none" spc="0" normalizeH="0" baseline="0" noProof="0" dirty="0">
                <a:ln>
                  <a:noFill/>
                </a:ln>
                <a:solidFill>
                  <a:srgbClr val="0070C0"/>
                </a:solidFill>
                <a:effectLst/>
                <a:uLnTx/>
                <a:uFillTx/>
                <a:latin typeface="Times New Roman" panose="02020603050405020304" pitchFamily="18" charset="0"/>
                <a:ea typeface="맑은 고딕" pitchFamily="50" charset="-127"/>
                <a:cs typeface="Times New Roman" panose="02020603050405020304" pitchFamily="18" charset="0"/>
                <a:sym typeface="Arial"/>
              </a:rPr>
              <a:t> </a:t>
            </a:r>
            <a:r>
              <a:rPr kumimoji="0" lang="en-US" altLang="en-US" sz="2400" b="1" i="1" u="none" strike="noStrike" kern="1200" cap="none" spc="0" normalizeH="0" baseline="0" noProof="0" dirty="0" err="1">
                <a:ln>
                  <a:noFill/>
                </a:ln>
                <a:solidFill>
                  <a:srgbClr val="0070C0"/>
                </a:solidFill>
                <a:effectLst/>
                <a:uLnTx/>
                <a:uFillTx/>
                <a:latin typeface="Times New Roman" panose="02020603050405020304" pitchFamily="18" charset="0"/>
                <a:ea typeface="맑은 고딕" pitchFamily="50" charset="-127"/>
                <a:cs typeface="Times New Roman" panose="02020603050405020304" pitchFamily="18" charset="0"/>
                <a:sym typeface="Arial"/>
              </a:rPr>
              <a:t>trào</a:t>
            </a:r>
            <a:r>
              <a:rPr kumimoji="0" lang="en-US" altLang="en-US" sz="2400" b="1" i="1" u="none" strike="noStrike" kern="1200" cap="none" spc="0" normalizeH="0" baseline="0" noProof="0" dirty="0">
                <a:ln>
                  <a:noFill/>
                </a:ln>
                <a:solidFill>
                  <a:srgbClr val="0070C0"/>
                </a:solidFill>
                <a:effectLst/>
                <a:uLnTx/>
                <a:uFillTx/>
                <a:latin typeface="Times New Roman" panose="02020603050405020304" pitchFamily="18" charset="0"/>
                <a:ea typeface="맑은 고딕" pitchFamily="50" charset="-127"/>
                <a:cs typeface="Times New Roman" panose="02020603050405020304" pitchFamily="18" charset="0"/>
                <a:sym typeface="Arial"/>
              </a:rPr>
              <a:t> </a:t>
            </a:r>
            <a:r>
              <a:rPr kumimoji="0" lang="en-US" altLang="en-US" sz="2400" b="1" i="1" u="none" strike="noStrike" kern="1200" cap="none" spc="0" normalizeH="0" baseline="0" noProof="0" dirty="0" err="1">
                <a:ln>
                  <a:noFill/>
                </a:ln>
                <a:solidFill>
                  <a:srgbClr val="0070C0"/>
                </a:solidFill>
                <a:effectLst/>
                <a:uLnTx/>
                <a:uFillTx/>
                <a:latin typeface="Times New Roman" panose="02020603050405020304" pitchFamily="18" charset="0"/>
                <a:ea typeface="맑은 고딕" pitchFamily="50" charset="-127"/>
                <a:cs typeface="Times New Roman" panose="02020603050405020304" pitchFamily="18" charset="0"/>
                <a:sym typeface="Arial"/>
              </a:rPr>
              <a:t>Cải</a:t>
            </a:r>
            <a:r>
              <a:rPr kumimoji="0" lang="en-US" altLang="en-US" sz="2400" b="1" i="1" u="none" strike="noStrike" kern="1200" cap="none" spc="0" normalizeH="0" baseline="0" noProof="0" dirty="0">
                <a:ln>
                  <a:noFill/>
                </a:ln>
                <a:solidFill>
                  <a:srgbClr val="0070C0"/>
                </a:solidFill>
                <a:effectLst/>
                <a:uLnTx/>
                <a:uFillTx/>
                <a:latin typeface="Times New Roman" panose="02020603050405020304" pitchFamily="18" charset="0"/>
                <a:ea typeface="맑은 고딕" pitchFamily="50" charset="-127"/>
                <a:cs typeface="Times New Roman" panose="02020603050405020304" pitchFamily="18" charset="0"/>
                <a:sym typeface="Arial"/>
              </a:rPr>
              <a:t> </a:t>
            </a:r>
            <a:r>
              <a:rPr kumimoji="0" lang="en-US" altLang="en-US" sz="2400" b="1" i="1" u="none" strike="noStrike" kern="1200" cap="none" spc="0" normalizeH="0" baseline="0" noProof="0" dirty="0" err="1">
                <a:ln>
                  <a:noFill/>
                </a:ln>
                <a:solidFill>
                  <a:srgbClr val="0070C0"/>
                </a:solidFill>
                <a:effectLst/>
                <a:uLnTx/>
                <a:uFillTx/>
                <a:latin typeface="Times New Roman" panose="02020603050405020304" pitchFamily="18" charset="0"/>
                <a:ea typeface="맑은 고딕" pitchFamily="50" charset="-127"/>
                <a:cs typeface="Times New Roman" panose="02020603050405020304" pitchFamily="18" charset="0"/>
                <a:sym typeface="Arial"/>
              </a:rPr>
              <a:t>cách</a:t>
            </a:r>
            <a:r>
              <a:rPr kumimoji="0" lang="en-US" altLang="en-US" sz="2400" b="1" i="1" u="none" strike="noStrike" kern="1200" cap="none" spc="0" normalizeH="0" baseline="0" noProof="0" dirty="0">
                <a:ln>
                  <a:noFill/>
                </a:ln>
                <a:solidFill>
                  <a:srgbClr val="0070C0"/>
                </a:solidFill>
                <a:effectLst/>
                <a:uLnTx/>
                <a:uFillTx/>
                <a:latin typeface="Times New Roman" panose="02020603050405020304" pitchFamily="18" charset="0"/>
                <a:ea typeface="맑은 고딕" pitchFamily="50" charset="-127"/>
                <a:cs typeface="Times New Roman" panose="02020603050405020304" pitchFamily="18" charset="0"/>
                <a:sym typeface="Arial"/>
              </a:rPr>
              <a:t> </a:t>
            </a:r>
            <a:r>
              <a:rPr kumimoji="0" lang="en-US" altLang="en-US" sz="2400" b="1" i="1" u="none" strike="noStrike" kern="1200" cap="none" spc="0" normalizeH="0" baseline="0" noProof="0" dirty="0" err="1">
                <a:ln>
                  <a:noFill/>
                </a:ln>
                <a:solidFill>
                  <a:srgbClr val="0070C0"/>
                </a:solidFill>
                <a:effectLst/>
                <a:uLnTx/>
                <a:uFillTx/>
                <a:latin typeface="Times New Roman" panose="02020603050405020304" pitchFamily="18" charset="0"/>
                <a:ea typeface="맑은 고딕" pitchFamily="50" charset="-127"/>
                <a:cs typeface="Times New Roman" panose="02020603050405020304" pitchFamily="18" charset="0"/>
                <a:sym typeface="Arial"/>
              </a:rPr>
              <a:t>tôn</a:t>
            </a:r>
            <a:r>
              <a:rPr kumimoji="0" lang="en-US" altLang="en-US" sz="2400" b="1" i="1" u="none" strike="noStrike" kern="1200" cap="none" spc="0" normalizeH="0" baseline="0" noProof="0" dirty="0">
                <a:ln>
                  <a:noFill/>
                </a:ln>
                <a:solidFill>
                  <a:srgbClr val="0070C0"/>
                </a:solidFill>
                <a:effectLst/>
                <a:uLnTx/>
                <a:uFillTx/>
                <a:latin typeface="Times New Roman" panose="02020603050405020304" pitchFamily="18" charset="0"/>
                <a:ea typeface="맑은 고딕" pitchFamily="50" charset="-127"/>
                <a:cs typeface="Times New Roman" panose="02020603050405020304" pitchFamily="18" charset="0"/>
                <a:sym typeface="Arial"/>
              </a:rPr>
              <a:t> </a:t>
            </a:r>
            <a:r>
              <a:rPr kumimoji="0" lang="en-US" altLang="en-US" sz="2400" b="1" i="1" u="none" strike="noStrike" kern="1200" cap="none" spc="0" normalizeH="0" baseline="0" noProof="0" dirty="0" err="1">
                <a:ln>
                  <a:noFill/>
                </a:ln>
                <a:solidFill>
                  <a:srgbClr val="0070C0"/>
                </a:solidFill>
                <a:effectLst/>
                <a:uLnTx/>
                <a:uFillTx/>
                <a:latin typeface="Times New Roman" panose="02020603050405020304" pitchFamily="18" charset="0"/>
                <a:ea typeface="맑은 고딕" pitchFamily="50" charset="-127"/>
                <a:cs typeface="Times New Roman" panose="02020603050405020304" pitchFamily="18" charset="0"/>
                <a:sym typeface="Arial"/>
              </a:rPr>
              <a:t>giáo</a:t>
            </a:r>
            <a:endParaRPr kumimoji="0" lang="en-US" altLang="en-US" sz="2400" b="1" i="1" u="none" strike="noStrike" kern="1200" cap="none" spc="0" normalizeH="0" baseline="0" noProof="0" dirty="0">
              <a:ln>
                <a:noFill/>
              </a:ln>
              <a:solidFill>
                <a:srgbClr val="0070C0"/>
              </a:solidFill>
              <a:effectLst/>
              <a:uLnTx/>
              <a:uFillTx/>
              <a:latin typeface="Times New Roman" panose="02020603050405020304" pitchFamily="18" charset="0"/>
              <a:ea typeface="맑은 고딕" pitchFamily="50" charset="-127"/>
              <a:cs typeface="Times New Roman" panose="02020603050405020304" pitchFamily="18" charset="0"/>
              <a:sym typeface="Arial"/>
            </a:endParaRPr>
          </a:p>
        </p:txBody>
      </p:sp>
      <p:pic>
        <p:nvPicPr>
          <p:cNvPr id="18434" name="Picture 2">
            <a:extLst>
              <a:ext uri="{FF2B5EF4-FFF2-40B4-BE49-F238E27FC236}">
                <a16:creationId xmlns:a16="http://schemas.microsoft.com/office/drawing/2014/main" id="{11FCE591-ECB7-1C58-7717-19FCE868D90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11318" y="1020258"/>
            <a:ext cx="2641170" cy="4123242"/>
          </a:xfrm>
          <a:prstGeom prst="rect">
            <a:avLst/>
          </a:prstGeom>
          <a:noFill/>
          <a:extLst>
            <a:ext uri="{909E8E84-426E-40DD-AFC4-6F175D3DCCD1}">
              <a14:hiddenFill xmlns:a14="http://schemas.microsoft.com/office/drawing/2010/main">
                <a:solidFill>
                  <a:srgbClr val="FFFFFF"/>
                </a:solidFill>
              </a14:hiddenFill>
            </a:ext>
          </a:extLst>
        </p:spPr>
      </p:pic>
      <p:sp>
        <p:nvSpPr>
          <p:cNvPr id="5" name="Google Shape;1638;p30">
            <a:extLst>
              <a:ext uri="{FF2B5EF4-FFF2-40B4-BE49-F238E27FC236}">
                <a16:creationId xmlns:a16="http://schemas.microsoft.com/office/drawing/2014/main" id="{68776484-BAF0-136E-625A-869CDB54A844}"/>
              </a:ext>
            </a:extLst>
          </p:cNvPr>
          <p:cNvSpPr txBox="1">
            <a:spLocks/>
          </p:cNvSpPr>
          <p:nvPr/>
        </p:nvSpPr>
        <p:spPr>
          <a:xfrm>
            <a:off x="-15948" y="1881592"/>
            <a:ext cx="4717607" cy="653589"/>
          </a:xfrm>
          <a:prstGeom prst="rect">
            <a:avLst/>
          </a:prstGeom>
        </p:spPr>
        <p:txBody>
          <a:bodyPr spcFirstLastPara="1" vert="horz" wrap="square" lIns="91425" tIns="91425" rIns="91425" bIns="91425" rtlCol="0" anchor="ctr" anchorCtr="0">
            <a:noAutofit/>
          </a:bodyPr>
          <a:lstStyle>
            <a:lvl1pPr marL="279963" indent="-279963" algn="l" defTabSz="746568" rtl="0" eaLnBrk="1" latinLnBrk="1" hangingPunct="1">
              <a:spcBef>
                <a:spcPct val="20000"/>
              </a:spcBef>
              <a:buFont typeface="Arial" pitchFamily="34" charset="0"/>
              <a:buNone/>
              <a:defRPr lang="ko-KR" altLang="en-US" sz="1200" i="1" kern="1200" baseline="0">
                <a:solidFill>
                  <a:schemeClr val="tx1">
                    <a:lumMod val="75000"/>
                    <a:lumOff val="25000"/>
                  </a:schemeClr>
                </a:solidFill>
                <a:latin typeface="+mj-lt"/>
                <a:ea typeface="맑은 고딕" pitchFamily="50" charset="-127"/>
                <a:cs typeface="+mn-cs"/>
              </a:defRPr>
            </a:lvl1pPr>
            <a:lvl2pPr marL="606587" indent="-233303" algn="l" defTabSz="746568" rtl="0" eaLnBrk="1" latinLnBrk="1" hangingPunct="1">
              <a:spcBef>
                <a:spcPct val="20000"/>
              </a:spcBef>
              <a:buFont typeface="Arial" pitchFamily="34" charset="0"/>
              <a:buNone/>
              <a:defRPr lang="ko-KR" altLang="en-US" sz="1200" i="1" kern="1200" baseline="0">
                <a:solidFill>
                  <a:schemeClr val="tx1">
                    <a:lumMod val="75000"/>
                    <a:lumOff val="25000"/>
                  </a:schemeClr>
                </a:solidFill>
                <a:latin typeface="+mj-lt"/>
                <a:ea typeface="맑은 고딕" pitchFamily="50" charset="-127"/>
                <a:cs typeface="+mn-cs"/>
              </a:defRPr>
            </a:lvl2pPr>
            <a:lvl3pPr marL="933211" indent="-186642" algn="l" defTabSz="746568" rtl="0" eaLnBrk="1" latinLnBrk="1" hangingPunct="1">
              <a:spcBef>
                <a:spcPct val="20000"/>
              </a:spcBef>
              <a:buFont typeface="Arial" pitchFamily="34" charset="0"/>
              <a:buNone/>
              <a:defRPr lang="ko-KR" altLang="en-US" sz="1200" i="1" kern="1200" baseline="0">
                <a:solidFill>
                  <a:schemeClr val="tx1">
                    <a:lumMod val="75000"/>
                    <a:lumOff val="25000"/>
                  </a:schemeClr>
                </a:solidFill>
                <a:latin typeface="+mj-lt"/>
                <a:ea typeface="맑은 고딕" pitchFamily="50" charset="-127"/>
                <a:cs typeface="+mn-cs"/>
              </a:defRPr>
            </a:lvl3pPr>
            <a:lvl4pPr marL="1306495" indent="-186642" algn="l" defTabSz="746568" rtl="0" eaLnBrk="1" latinLnBrk="1" hangingPunct="1">
              <a:spcBef>
                <a:spcPct val="20000"/>
              </a:spcBef>
              <a:buFont typeface="Arial" pitchFamily="34" charset="0"/>
              <a:buNone/>
              <a:defRPr lang="ko-KR" altLang="en-US" sz="1200" i="1" kern="1200" baseline="0">
                <a:solidFill>
                  <a:schemeClr val="tx1">
                    <a:lumMod val="75000"/>
                    <a:lumOff val="25000"/>
                  </a:schemeClr>
                </a:solidFill>
                <a:latin typeface="+mj-lt"/>
                <a:ea typeface="맑은 고딕" pitchFamily="50" charset="-127"/>
                <a:cs typeface="+mn-cs"/>
              </a:defRPr>
            </a:lvl4pPr>
            <a:lvl5pPr marL="1679779" indent="-186642" algn="l" defTabSz="746568" rtl="0" eaLnBrk="1" latinLnBrk="1" hangingPunct="1">
              <a:spcBef>
                <a:spcPct val="20000"/>
              </a:spcBef>
              <a:buFont typeface="Arial" pitchFamily="34" charset="0"/>
              <a:buNone/>
              <a:defRPr lang="ko-KR" altLang="en-US" sz="1200" i="1" kern="1200" baseline="0">
                <a:solidFill>
                  <a:schemeClr val="tx1">
                    <a:lumMod val="75000"/>
                    <a:lumOff val="25000"/>
                  </a:schemeClr>
                </a:solidFill>
                <a:latin typeface="+mj-lt"/>
                <a:ea typeface="맑은 고딕" pitchFamily="50" charset="-127"/>
                <a:cs typeface="+mn-cs"/>
              </a:defRPr>
            </a:lvl5pPr>
            <a:lvl6pPr marL="2053063" indent="-186642" algn="l" defTabSz="746568" rtl="0" eaLnBrk="1" latinLnBrk="1" hangingPunct="1">
              <a:spcBef>
                <a:spcPct val="20000"/>
              </a:spcBef>
              <a:buFont typeface="Arial" pitchFamily="34" charset="0"/>
              <a:buChar char="•"/>
              <a:defRPr sz="1650" kern="1200">
                <a:solidFill>
                  <a:schemeClr val="tx1"/>
                </a:solidFill>
                <a:latin typeface="+mn-lt"/>
                <a:ea typeface="+mn-ea"/>
                <a:cs typeface="+mn-cs"/>
              </a:defRPr>
            </a:lvl6pPr>
            <a:lvl7pPr marL="2426348" indent="-186642" algn="l" defTabSz="746568" rtl="0" eaLnBrk="1" latinLnBrk="1" hangingPunct="1">
              <a:spcBef>
                <a:spcPct val="20000"/>
              </a:spcBef>
              <a:buFont typeface="Arial" pitchFamily="34" charset="0"/>
              <a:buChar char="•"/>
              <a:defRPr sz="1650" kern="1200">
                <a:solidFill>
                  <a:schemeClr val="tx1"/>
                </a:solidFill>
                <a:latin typeface="+mn-lt"/>
                <a:ea typeface="+mn-ea"/>
                <a:cs typeface="+mn-cs"/>
              </a:defRPr>
            </a:lvl7pPr>
            <a:lvl8pPr marL="2799632" indent="-186642" algn="l" defTabSz="746568" rtl="0" eaLnBrk="1" latinLnBrk="1" hangingPunct="1">
              <a:spcBef>
                <a:spcPct val="20000"/>
              </a:spcBef>
              <a:buFont typeface="Arial" pitchFamily="34" charset="0"/>
              <a:buChar char="•"/>
              <a:defRPr sz="1650" kern="1200">
                <a:solidFill>
                  <a:schemeClr val="tx1"/>
                </a:solidFill>
                <a:latin typeface="+mn-lt"/>
                <a:ea typeface="+mn-ea"/>
                <a:cs typeface="+mn-cs"/>
              </a:defRPr>
            </a:lvl8pPr>
            <a:lvl9pPr marL="3172916" indent="-186642" algn="l" defTabSz="746568" rtl="0" eaLnBrk="1" latinLnBrk="1" hangingPunct="1">
              <a:spcBef>
                <a:spcPct val="20000"/>
              </a:spcBef>
              <a:buFont typeface="Arial" pitchFamily="34" charset="0"/>
              <a:buChar char="•"/>
              <a:defRPr sz="1650" kern="1200">
                <a:solidFill>
                  <a:schemeClr val="tx1"/>
                </a:solidFill>
                <a:latin typeface="+mn-lt"/>
                <a:ea typeface="+mn-ea"/>
                <a:cs typeface="+mn-cs"/>
              </a:defRPr>
            </a:lvl9pPr>
          </a:lstStyle>
          <a:p>
            <a:pPr marL="0" indent="0">
              <a:spcBef>
                <a:spcPts val="0"/>
              </a:spcBef>
              <a:buClrTx/>
            </a:pPr>
            <a:r>
              <a:rPr lang="en-US" sz="2400" b="1" dirty="0">
                <a:solidFill>
                  <a:srgbClr val="0070C0"/>
                </a:solidFill>
                <a:latin typeface="Times New Roman" panose="02020603050405020304" pitchFamily="18" charset="0"/>
                <a:cs typeface="Times New Roman" panose="02020603050405020304" pitchFamily="18" charset="0"/>
              </a:rPr>
              <a:t>2. </a:t>
            </a:r>
            <a:r>
              <a:rPr lang="en-US" sz="2400" b="1" dirty="0" err="1">
                <a:solidFill>
                  <a:srgbClr val="0070C0"/>
                </a:solidFill>
                <a:latin typeface="Times New Roman" panose="02020603050405020304" pitchFamily="18" charset="0"/>
                <a:cs typeface="Times New Roman" panose="02020603050405020304" pitchFamily="18" charset="0"/>
              </a:rPr>
              <a:t>Phong</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trào</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Văn</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hoá</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Phục</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hưng</a:t>
            </a:r>
            <a:endParaRPr lang="en-US" sz="2400" b="1" dirty="0">
              <a:solidFill>
                <a:srgbClr val="0070C0"/>
              </a:solidFill>
              <a:latin typeface="Times New Roman" panose="02020603050405020304" pitchFamily="18" charset="0"/>
              <a:cs typeface="Times New Roman" panose="02020603050405020304" pitchFamily="18" charset="0"/>
            </a:endParaRPr>
          </a:p>
        </p:txBody>
      </p:sp>
      <p:sp>
        <p:nvSpPr>
          <p:cNvPr id="6" name="Google Shape;1638;p30">
            <a:extLst>
              <a:ext uri="{FF2B5EF4-FFF2-40B4-BE49-F238E27FC236}">
                <a16:creationId xmlns:a16="http://schemas.microsoft.com/office/drawing/2014/main" id="{016B4070-08B3-BBA4-43E8-86B830384A49}"/>
              </a:ext>
            </a:extLst>
          </p:cNvPr>
          <p:cNvSpPr txBox="1">
            <a:spLocks/>
          </p:cNvSpPr>
          <p:nvPr/>
        </p:nvSpPr>
        <p:spPr>
          <a:xfrm>
            <a:off x="-15948" y="1235486"/>
            <a:ext cx="5756348" cy="653589"/>
          </a:xfrm>
          <a:prstGeom prst="rect">
            <a:avLst/>
          </a:prstGeom>
        </p:spPr>
        <p:txBody>
          <a:bodyPr spcFirstLastPara="1" vert="horz" wrap="square" lIns="91425" tIns="91425" rIns="91425" bIns="91425" rtlCol="0" anchor="ctr" anchorCtr="0">
            <a:noAutofit/>
          </a:bodyPr>
          <a:lstStyle>
            <a:lvl1pPr marL="279963" indent="-279963" algn="l" defTabSz="746568" rtl="0" eaLnBrk="1" latinLnBrk="1" hangingPunct="1">
              <a:spcBef>
                <a:spcPct val="20000"/>
              </a:spcBef>
              <a:buFont typeface="Arial" pitchFamily="34" charset="0"/>
              <a:buNone/>
              <a:defRPr lang="ko-KR" altLang="en-US" sz="1200" i="1" kern="1200" baseline="0">
                <a:solidFill>
                  <a:schemeClr val="tx1">
                    <a:lumMod val="75000"/>
                    <a:lumOff val="25000"/>
                  </a:schemeClr>
                </a:solidFill>
                <a:latin typeface="+mj-lt"/>
                <a:ea typeface="맑은 고딕" pitchFamily="50" charset="-127"/>
                <a:cs typeface="+mn-cs"/>
              </a:defRPr>
            </a:lvl1pPr>
            <a:lvl2pPr marL="606587" indent="-233303" algn="l" defTabSz="746568" rtl="0" eaLnBrk="1" latinLnBrk="1" hangingPunct="1">
              <a:spcBef>
                <a:spcPct val="20000"/>
              </a:spcBef>
              <a:buFont typeface="Arial" pitchFamily="34" charset="0"/>
              <a:buNone/>
              <a:defRPr lang="ko-KR" altLang="en-US" sz="1200" i="1" kern="1200" baseline="0">
                <a:solidFill>
                  <a:schemeClr val="tx1">
                    <a:lumMod val="75000"/>
                    <a:lumOff val="25000"/>
                  </a:schemeClr>
                </a:solidFill>
                <a:latin typeface="+mj-lt"/>
                <a:ea typeface="맑은 고딕" pitchFamily="50" charset="-127"/>
                <a:cs typeface="+mn-cs"/>
              </a:defRPr>
            </a:lvl2pPr>
            <a:lvl3pPr marL="933211" indent="-186642" algn="l" defTabSz="746568" rtl="0" eaLnBrk="1" latinLnBrk="1" hangingPunct="1">
              <a:spcBef>
                <a:spcPct val="20000"/>
              </a:spcBef>
              <a:buFont typeface="Arial" pitchFamily="34" charset="0"/>
              <a:buNone/>
              <a:defRPr lang="ko-KR" altLang="en-US" sz="1200" i="1" kern="1200" baseline="0">
                <a:solidFill>
                  <a:schemeClr val="tx1">
                    <a:lumMod val="75000"/>
                    <a:lumOff val="25000"/>
                  </a:schemeClr>
                </a:solidFill>
                <a:latin typeface="+mj-lt"/>
                <a:ea typeface="맑은 고딕" pitchFamily="50" charset="-127"/>
                <a:cs typeface="+mn-cs"/>
              </a:defRPr>
            </a:lvl3pPr>
            <a:lvl4pPr marL="1306495" indent="-186642" algn="l" defTabSz="746568" rtl="0" eaLnBrk="1" latinLnBrk="1" hangingPunct="1">
              <a:spcBef>
                <a:spcPct val="20000"/>
              </a:spcBef>
              <a:buFont typeface="Arial" pitchFamily="34" charset="0"/>
              <a:buNone/>
              <a:defRPr lang="ko-KR" altLang="en-US" sz="1200" i="1" kern="1200" baseline="0">
                <a:solidFill>
                  <a:schemeClr val="tx1">
                    <a:lumMod val="75000"/>
                    <a:lumOff val="25000"/>
                  </a:schemeClr>
                </a:solidFill>
                <a:latin typeface="+mj-lt"/>
                <a:ea typeface="맑은 고딕" pitchFamily="50" charset="-127"/>
                <a:cs typeface="+mn-cs"/>
              </a:defRPr>
            </a:lvl4pPr>
            <a:lvl5pPr marL="1679779" indent="-186642" algn="l" defTabSz="746568" rtl="0" eaLnBrk="1" latinLnBrk="1" hangingPunct="1">
              <a:spcBef>
                <a:spcPct val="20000"/>
              </a:spcBef>
              <a:buFont typeface="Arial" pitchFamily="34" charset="0"/>
              <a:buNone/>
              <a:defRPr lang="ko-KR" altLang="en-US" sz="1200" i="1" kern="1200" baseline="0">
                <a:solidFill>
                  <a:schemeClr val="tx1">
                    <a:lumMod val="75000"/>
                    <a:lumOff val="25000"/>
                  </a:schemeClr>
                </a:solidFill>
                <a:latin typeface="+mj-lt"/>
                <a:ea typeface="맑은 고딕" pitchFamily="50" charset="-127"/>
                <a:cs typeface="+mn-cs"/>
              </a:defRPr>
            </a:lvl5pPr>
            <a:lvl6pPr marL="2053063" indent="-186642" algn="l" defTabSz="746568" rtl="0" eaLnBrk="1" latinLnBrk="1" hangingPunct="1">
              <a:spcBef>
                <a:spcPct val="20000"/>
              </a:spcBef>
              <a:buFont typeface="Arial" pitchFamily="34" charset="0"/>
              <a:buChar char="•"/>
              <a:defRPr sz="1650" kern="1200">
                <a:solidFill>
                  <a:schemeClr val="tx1"/>
                </a:solidFill>
                <a:latin typeface="+mn-lt"/>
                <a:ea typeface="+mn-ea"/>
                <a:cs typeface="+mn-cs"/>
              </a:defRPr>
            </a:lvl6pPr>
            <a:lvl7pPr marL="2426348" indent="-186642" algn="l" defTabSz="746568" rtl="0" eaLnBrk="1" latinLnBrk="1" hangingPunct="1">
              <a:spcBef>
                <a:spcPct val="20000"/>
              </a:spcBef>
              <a:buFont typeface="Arial" pitchFamily="34" charset="0"/>
              <a:buChar char="•"/>
              <a:defRPr sz="1650" kern="1200">
                <a:solidFill>
                  <a:schemeClr val="tx1"/>
                </a:solidFill>
                <a:latin typeface="+mn-lt"/>
                <a:ea typeface="+mn-ea"/>
                <a:cs typeface="+mn-cs"/>
              </a:defRPr>
            </a:lvl7pPr>
            <a:lvl8pPr marL="2799632" indent="-186642" algn="l" defTabSz="746568" rtl="0" eaLnBrk="1" latinLnBrk="1" hangingPunct="1">
              <a:spcBef>
                <a:spcPct val="20000"/>
              </a:spcBef>
              <a:buFont typeface="Arial" pitchFamily="34" charset="0"/>
              <a:buChar char="•"/>
              <a:defRPr sz="1650" kern="1200">
                <a:solidFill>
                  <a:schemeClr val="tx1"/>
                </a:solidFill>
                <a:latin typeface="+mn-lt"/>
                <a:ea typeface="+mn-ea"/>
                <a:cs typeface="+mn-cs"/>
              </a:defRPr>
            </a:lvl8pPr>
            <a:lvl9pPr marL="3172916" indent="-186642" algn="l" defTabSz="746568" rtl="0" eaLnBrk="1" latinLnBrk="1" hangingPunct="1">
              <a:spcBef>
                <a:spcPct val="20000"/>
              </a:spcBef>
              <a:buFont typeface="Arial" pitchFamily="34" charset="0"/>
              <a:buChar char="•"/>
              <a:defRPr sz="1650" kern="1200">
                <a:solidFill>
                  <a:schemeClr val="tx1"/>
                </a:solidFill>
                <a:latin typeface="+mn-lt"/>
                <a:ea typeface="+mn-ea"/>
                <a:cs typeface="+mn-cs"/>
              </a:defRPr>
            </a:lvl9pPr>
          </a:lstStyle>
          <a:p>
            <a:pPr marL="0" indent="0" algn="ctr">
              <a:spcBef>
                <a:spcPts val="0"/>
              </a:spcBef>
              <a:buClrTx/>
            </a:pPr>
            <a:r>
              <a:rPr lang="en-US" sz="2400" b="1" dirty="0">
                <a:solidFill>
                  <a:srgbClr val="0070C0"/>
                </a:solidFill>
                <a:latin typeface="Times New Roman" panose="02020603050405020304" pitchFamily="18" charset="0"/>
                <a:cs typeface="Times New Roman" panose="02020603050405020304" pitchFamily="18" charset="0"/>
              </a:rPr>
              <a:t>1. </a:t>
            </a:r>
            <a:r>
              <a:rPr lang="en-US" sz="2400" b="1" dirty="0" err="1">
                <a:solidFill>
                  <a:srgbClr val="0070C0"/>
                </a:solidFill>
                <a:latin typeface="Times New Roman" panose="02020603050405020304" pitchFamily="18" charset="0"/>
                <a:cs typeface="Times New Roman" panose="02020603050405020304" pitchFamily="18" charset="0"/>
              </a:rPr>
              <a:t>Những</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biến</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đổi</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về</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kinh</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tế</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xã</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hội</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Tây</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Âu</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thế</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kỷ</a:t>
            </a:r>
            <a:r>
              <a:rPr lang="en-US" sz="2400" b="1" dirty="0">
                <a:solidFill>
                  <a:srgbClr val="0070C0"/>
                </a:solidFill>
                <a:latin typeface="Times New Roman" panose="02020603050405020304" pitchFamily="18" charset="0"/>
                <a:cs typeface="Times New Roman" panose="02020603050405020304" pitchFamily="18" charset="0"/>
              </a:rPr>
              <a:t> XIII </a:t>
            </a:r>
            <a:r>
              <a:rPr lang="en-US" sz="2400" b="1" dirty="0" err="1">
                <a:solidFill>
                  <a:srgbClr val="0070C0"/>
                </a:solidFill>
                <a:latin typeface="Times New Roman" panose="02020603050405020304" pitchFamily="18" charset="0"/>
                <a:cs typeface="Times New Roman" panose="02020603050405020304" pitchFamily="18" charset="0"/>
              </a:rPr>
              <a:t>đến</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thế</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kỷ</a:t>
            </a:r>
            <a:r>
              <a:rPr lang="en-US" sz="2400" b="1" dirty="0">
                <a:solidFill>
                  <a:srgbClr val="0070C0"/>
                </a:solidFill>
                <a:latin typeface="Times New Roman" panose="02020603050405020304" pitchFamily="18" charset="0"/>
                <a:cs typeface="Times New Roman" panose="02020603050405020304" pitchFamily="18" charset="0"/>
              </a:rPr>
              <a:t> XVI</a:t>
            </a:r>
          </a:p>
        </p:txBody>
      </p:sp>
    </p:spTree>
    <p:extLst>
      <p:ext uri="{BB962C8B-B14F-4D97-AF65-F5344CB8AC3E}">
        <p14:creationId xmlns:p14="http://schemas.microsoft.com/office/powerpoint/2010/main" val="17234464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535"/>
        <p:cNvGrpSpPr/>
        <p:nvPr/>
      </p:nvGrpSpPr>
      <p:grpSpPr>
        <a:xfrm>
          <a:off x="0" y="0"/>
          <a:ext cx="0" cy="0"/>
          <a:chOff x="0" y="0"/>
          <a:chExt cx="0" cy="0"/>
        </a:xfrm>
      </p:grpSpPr>
      <p:sp>
        <p:nvSpPr>
          <p:cNvPr id="1536" name="Google Shape;1536;p28"/>
          <p:cNvSpPr txBox="1">
            <a:spLocks noGrp="1"/>
          </p:cNvSpPr>
          <p:nvPr>
            <p:ph type="ctrTitle"/>
          </p:nvPr>
        </p:nvSpPr>
        <p:spPr>
          <a:xfrm>
            <a:off x="378431" y="1372614"/>
            <a:ext cx="4524600" cy="2842776"/>
          </a:xfrm>
          <a:prstGeom prst="rect">
            <a:avLst/>
          </a:prstGeom>
        </p:spPr>
        <p:txBody>
          <a:bodyPr spcFirstLastPara="1" wrap="square" lIns="91425" tIns="91425" rIns="91425" bIns="91425" anchor="b" anchorCtr="0">
            <a:noAutofit/>
          </a:bodyPr>
          <a:lstStyle/>
          <a:p>
            <a:pPr marL="0" lvl="0" indent="0" algn="ctr" rtl="0">
              <a:lnSpc>
                <a:spcPct val="100000"/>
              </a:lnSpc>
              <a:spcBef>
                <a:spcPts val="0"/>
              </a:spcBef>
              <a:spcAft>
                <a:spcPts val="0"/>
              </a:spcAft>
              <a:buNone/>
            </a:pPr>
            <a:r>
              <a:rPr lang="en-US" sz="4000" dirty="0">
                <a:solidFill>
                  <a:srgbClr val="FF0000"/>
                </a:solidFill>
              </a:rPr>
              <a:t>PHONG TRÀO VĂN HÓA PHỤC HƯNG VÀ CẢI CÁCH TÔN GIÁO</a:t>
            </a:r>
          </a:p>
        </p:txBody>
      </p:sp>
      <p:grpSp>
        <p:nvGrpSpPr>
          <p:cNvPr id="1538" name="Google Shape;1538;p28"/>
          <p:cNvGrpSpPr/>
          <p:nvPr/>
        </p:nvGrpSpPr>
        <p:grpSpPr>
          <a:xfrm rot="-982262">
            <a:off x="5150072" y="-205848"/>
            <a:ext cx="3765297" cy="6525307"/>
            <a:chOff x="790275" y="1242575"/>
            <a:chExt cx="1644875" cy="2850350"/>
          </a:xfrm>
        </p:grpSpPr>
        <p:sp>
          <p:nvSpPr>
            <p:cNvPr id="1539" name="Google Shape;1539;p28"/>
            <p:cNvSpPr/>
            <p:nvPr/>
          </p:nvSpPr>
          <p:spPr>
            <a:xfrm>
              <a:off x="1841300" y="2445975"/>
              <a:ext cx="463475" cy="871775"/>
            </a:xfrm>
            <a:custGeom>
              <a:avLst/>
              <a:gdLst/>
              <a:ahLst/>
              <a:cxnLst/>
              <a:rect l="l" t="t" r="r" b="b"/>
              <a:pathLst>
                <a:path w="18539" h="34871" extrusionOk="0">
                  <a:moveTo>
                    <a:pt x="12049" y="0"/>
                  </a:moveTo>
                  <a:lnTo>
                    <a:pt x="12049" y="0"/>
                  </a:lnTo>
                  <a:cubicBezTo>
                    <a:pt x="9144" y="738"/>
                    <a:pt x="6072" y="1441"/>
                    <a:pt x="3179" y="2167"/>
                  </a:cubicBezTo>
                  <a:cubicBezTo>
                    <a:pt x="1584" y="12573"/>
                    <a:pt x="714" y="23229"/>
                    <a:pt x="0" y="33730"/>
                  </a:cubicBezTo>
                  <a:cubicBezTo>
                    <a:pt x="488" y="33489"/>
                    <a:pt x="1014" y="33392"/>
                    <a:pt x="1553" y="33392"/>
                  </a:cubicBezTo>
                  <a:cubicBezTo>
                    <a:pt x="2422" y="33392"/>
                    <a:pt x="3325" y="33644"/>
                    <a:pt x="4155" y="33945"/>
                  </a:cubicBezTo>
                  <a:cubicBezTo>
                    <a:pt x="5320" y="34364"/>
                    <a:pt x="6502" y="34870"/>
                    <a:pt x="7709" y="34870"/>
                  </a:cubicBezTo>
                  <a:cubicBezTo>
                    <a:pt x="7909" y="34870"/>
                    <a:pt x="8109" y="34856"/>
                    <a:pt x="8311" y="34826"/>
                  </a:cubicBezTo>
                  <a:cubicBezTo>
                    <a:pt x="9978" y="34564"/>
                    <a:pt x="11228" y="33230"/>
                    <a:pt x="12716" y="32445"/>
                  </a:cubicBezTo>
                  <a:cubicBezTo>
                    <a:pt x="13851" y="31841"/>
                    <a:pt x="15274" y="31482"/>
                    <a:pt x="16643" y="31482"/>
                  </a:cubicBezTo>
                  <a:cubicBezTo>
                    <a:pt x="17300" y="31482"/>
                    <a:pt x="17944" y="31565"/>
                    <a:pt x="18538" y="31742"/>
                  </a:cubicBezTo>
                  <a:cubicBezTo>
                    <a:pt x="14014" y="21824"/>
                    <a:pt x="11775" y="10894"/>
                    <a:pt x="1204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0" name="Google Shape;1540;p28"/>
            <p:cNvSpPr/>
            <p:nvPr/>
          </p:nvSpPr>
          <p:spPr>
            <a:xfrm>
              <a:off x="790275" y="2382275"/>
              <a:ext cx="476275" cy="974050"/>
            </a:xfrm>
            <a:custGeom>
              <a:avLst/>
              <a:gdLst/>
              <a:ahLst/>
              <a:cxnLst/>
              <a:rect l="l" t="t" r="r" b="b"/>
              <a:pathLst>
                <a:path w="19051" h="38962" extrusionOk="0">
                  <a:moveTo>
                    <a:pt x="8632" y="0"/>
                  </a:moveTo>
                  <a:cubicBezTo>
                    <a:pt x="7013" y="12061"/>
                    <a:pt x="4108" y="23967"/>
                    <a:pt x="0" y="35445"/>
                  </a:cubicBezTo>
                  <a:cubicBezTo>
                    <a:pt x="388" y="35329"/>
                    <a:pt x="766" y="35278"/>
                    <a:pt x="1138" y="35278"/>
                  </a:cubicBezTo>
                  <a:cubicBezTo>
                    <a:pt x="2603" y="35278"/>
                    <a:pt x="3959" y="36076"/>
                    <a:pt x="5346" y="36874"/>
                  </a:cubicBezTo>
                  <a:cubicBezTo>
                    <a:pt x="7025" y="37840"/>
                    <a:pt x="8760" y="38962"/>
                    <a:pt x="10690" y="38962"/>
                  </a:cubicBezTo>
                  <a:cubicBezTo>
                    <a:pt x="10758" y="38962"/>
                    <a:pt x="10826" y="38960"/>
                    <a:pt x="10894" y="38957"/>
                  </a:cubicBezTo>
                  <a:cubicBezTo>
                    <a:pt x="12144" y="38922"/>
                    <a:pt x="13323" y="38386"/>
                    <a:pt x="14514" y="37969"/>
                  </a:cubicBezTo>
                  <a:cubicBezTo>
                    <a:pt x="15288" y="37698"/>
                    <a:pt x="16112" y="37483"/>
                    <a:pt x="16918" y="37483"/>
                  </a:cubicBezTo>
                  <a:cubicBezTo>
                    <a:pt x="17352" y="37483"/>
                    <a:pt x="17780" y="37545"/>
                    <a:pt x="18193" y="37695"/>
                  </a:cubicBezTo>
                  <a:cubicBezTo>
                    <a:pt x="19050" y="26158"/>
                    <a:pt x="19050" y="14276"/>
                    <a:pt x="18514" y="2727"/>
                  </a:cubicBezTo>
                  <a:cubicBezTo>
                    <a:pt x="15466" y="1679"/>
                    <a:pt x="11799" y="560"/>
                    <a:pt x="863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1" name="Google Shape;1541;p28"/>
            <p:cNvSpPr/>
            <p:nvPr/>
          </p:nvSpPr>
          <p:spPr>
            <a:xfrm>
              <a:off x="1434400" y="1818500"/>
              <a:ext cx="337550" cy="2274425"/>
            </a:xfrm>
            <a:custGeom>
              <a:avLst/>
              <a:gdLst/>
              <a:ahLst/>
              <a:cxnLst/>
              <a:rect l="l" t="t" r="r" b="b"/>
              <a:pathLst>
                <a:path w="13502" h="90977" extrusionOk="0">
                  <a:moveTo>
                    <a:pt x="1060" y="1"/>
                  </a:moveTo>
                  <a:lnTo>
                    <a:pt x="0" y="90833"/>
                  </a:lnTo>
                  <a:lnTo>
                    <a:pt x="12442" y="90976"/>
                  </a:lnTo>
                  <a:lnTo>
                    <a:pt x="13502" y="144"/>
                  </a:lnTo>
                  <a:lnTo>
                    <a:pt x="106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2" name="Google Shape;1542;p28"/>
            <p:cNvSpPr/>
            <p:nvPr/>
          </p:nvSpPr>
          <p:spPr>
            <a:xfrm>
              <a:off x="1459400" y="1819700"/>
              <a:ext cx="136950" cy="147375"/>
            </a:xfrm>
            <a:custGeom>
              <a:avLst/>
              <a:gdLst/>
              <a:ahLst/>
              <a:cxnLst/>
              <a:rect l="l" t="t" r="r" b="b"/>
              <a:pathLst>
                <a:path w="5478" h="5895" extrusionOk="0">
                  <a:moveTo>
                    <a:pt x="4965" y="0"/>
                  </a:moveTo>
                  <a:cubicBezTo>
                    <a:pt x="4310" y="1989"/>
                    <a:pt x="2394" y="3394"/>
                    <a:pt x="846" y="4572"/>
                  </a:cubicBezTo>
                  <a:cubicBezTo>
                    <a:pt x="572" y="4775"/>
                    <a:pt x="298" y="5001"/>
                    <a:pt x="12" y="5239"/>
                  </a:cubicBezTo>
                  <a:lnTo>
                    <a:pt x="0" y="5894"/>
                  </a:lnTo>
                  <a:cubicBezTo>
                    <a:pt x="60" y="5835"/>
                    <a:pt x="119" y="5775"/>
                    <a:pt x="191" y="5715"/>
                  </a:cubicBezTo>
                  <a:cubicBezTo>
                    <a:pt x="2060" y="4120"/>
                    <a:pt x="4418" y="2810"/>
                    <a:pt x="5370" y="310"/>
                  </a:cubicBezTo>
                  <a:cubicBezTo>
                    <a:pt x="5418" y="203"/>
                    <a:pt x="5442" y="108"/>
                    <a:pt x="547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3" name="Google Shape;1543;p28"/>
            <p:cNvSpPr/>
            <p:nvPr/>
          </p:nvSpPr>
          <p:spPr>
            <a:xfrm>
              <a:off x="1456125" y="2187600"/>
              <a:ext cx="308700" cy="263150"/>
            </a:xfrm>
            <a:custGeom>
              <a:avLst/>
              <a:gdLst/>
              <a:ahLst/>
              <a:cxnLst/>
              <a:rect l="l" t="t" r="r" b="b"/>
              <a:pathLst>
                <a:path w="12348" h="10526" extrusionOk="0">
                  <a:moveTo>
                    <a:pt x="24" y="1"/>
                  </a:moveTo>
                  <a:lnTo>
                    <a:pt x="0" y="655"/>
                  </a:lnTo>
                  <a:cubicBezTo>
                    <a:pt x="620" y="1132"/>
                    <a:pt x="1251" y="1560"/>
                    <a:pt x="1846" y="1953"/>
                  </a:cubicBezTo>
                  <a:cubicBezTo>
                    <a:pt x="4310" y="3572"/>
                    <a:pt x="6930" y="4930"/>
                    <a:pt x="9192" y="6847"/>
                  </a:cubicBezTo>
                  <a:cubicBezTo>
                    <a:pt x="10395" y="7871"/>
                    <a:pt x="11502" y="9109"/>
                    <a:pt x="12335" y="10526"/>
                  </a:cubicBezTo>
                  <a:lnTo>
                    <a:pt x="12347" y="9633"/>
                  </a:lnTo>
                  <a:cubicBezTo>
                    <a:pt x="12061" y="9180"/>
                    <a:pt x="11740" y="8752"/>
                    <a:pt x="11407" y="8371"/>
                  </a:cubicBezTo>
                  <a:cubicBezTo>
                    <a:pt x="9549" y="6120"/>
                    <a:pt x="7073" y="4596"/>
                    <a:pt x="4680" y="3132"/>
                  </a:cubicBezTo>
                  <a:cubicBezTo>
                    <a:pt x="3441" y="2358"/>
                    <a:pt x="2191" y="1596"/>
                    <a:pt x="1001" y="751"/>
                  </a:cubicBezTo>
                  <a:cubicBezTo>
                    <a:pt x="679" y="513"/>
                    <a:pt x="346" y="274"/>
                    <a:pt x="2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4" name="Google Shape;1544;p28"/>
            <p:cNvSpPr/>
            <p:nvPr/>
          </p:nvSpPr>
          <p:spPr>
            <a:xfrm>
              <a:off x="1589175" y="2695400"/>
              <a:ext cx="172675" cy="606650"/>
            </a:xfrm>
            <a:custGeom>
              <a:avLst/>
              <a:gdLst/>
              <a:ahLst/>
              <a:cxnLst/>
              <a:rect l="l" t="t" r="r" b="b"/>
              <a:pathLst>
                <a:path w="6907" h="24266" extrusionOk="0">
                  <a:moveTo>
                    <a:pt x="6906" y="1"/>
                  </a:moveTo>
                  <a:lnTo>
                    <a:pt x="6906" y="1"/>
                  </a:lnTo>
                  <a:cubicBezTo>
                    <a:pt x="6799" y="155"/>
                    <a:pt x="6680" y="322"/>
                    <a:pt x="6561" y="465"/>
                  </a:cubicBezTo>
                  <a:cubicBezTo>
                    <a:pt x="5120" y="2298"/>
                    <a:pt x="3299" y="3775"/>
                    <a:pt x="1917" y="5644"/>
                  </a:cubicBezTo>
                  <a:cubicBezTo>
                    <a:pt x="1239" y="6585"/>
                    <a:pt x="667" y="7632"/>
                    <a:pt x="370" y="8787"/>
                  </a:cubicBezTo>
                  <a:cubicBezTo>
                    <a:pt x="0" y="10216"/>
                    <a:pt x="24" y="11728"/>
                    <a:pt x="322" y="13181"/>
                  </a:cubicBezTo>
                  <a:cubicBezTo>
                    <a:pt x="1215" y="17550"/>
                    <a:pt x="4299" y="20694"/>
                    <a:pt x="6608" y="24265"/>
                  </a:cubicBezTo>
                  <a:lnTo>
                    <a:pt x="6620" y="23444"/>
                  </a:lnTo>
                  <a:cubicBezTo>
                    <a:pt x="4846" y="20836"/>
                    <a:pt x="2739" y="18384"/>
                    <a:pt x="1536" y="15479"/>
                  </a:cubicBezTo>
                  <a:cubicBezTo>
                    <a:pt x="393" y="12776"/>
                    <a:pt x="120" y="9645"/>
                    <a:pt x="1608" y="7025"/>
                  </a:cubicBezTo>
                  <a:cubicBezTo>
                    <a:pt x="2775" y="4954"/>
                    <a:pt x="4608" y="3441"/>
                    <a:pt x="6144" y="1715"/>
                  </a:cubicBezTo>
                  <a:cubicBezTo>
                    <a:pt x="6394" y="1429"/>
                    <a:pt x="6644" y="1132"/>
                    <a:pt x="6894" y="822"/>
                  </a:cubicBezTo>
                  <a:lnTo>
                    <a:pt x="690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5" name="Google Shape;1545;p28"/>
            <p:cNvSpPr/>
            <p:nvPr/>
          </p:nvSpPr>
          <p:spPr>
            <a:xfrm>
              <a:off x="1518025" y="1938175"/>
              <a:ext cx="252750" cy="315225"/>
            </a:xfrm>
            <a:custGeom>
              <a:avLst/>
              <a:gdLst/>
              <a:ahLst/>
              <a:cxnLst/>
              <a:rect l="l" t="t" r="r" b="b"/>
              <a:pathLst>
                <a:path w="10110" h="12609" extrusionOk="0">
                  <a:moveTo>
                    <a:pt x="10109" y="0"/>
                  </a:moveTo>
                  <a:cubicBezTo>
                    <a:pt x="10074" y="36"/>
                    <a:pt x="10038" y="48"/>
                    <a:pt x="10002" y="83"/>
                  </a:cubicBezTo>
                  <a:cubicBezTo>
                    <a:pt x="8859" y="845"/>
                    <a:pt x="7502" y="1036"/>
                    <a:pt x="6204" y="1238"/>
                  </a:cubicBezTo>
                  <a:cubicBezTo>
                    <a:pt x="4930" y="1441"/>
                    <a:pt x="3632" y="1655"/>
                    <a:pt x="2477" y="2334"/>
                  </a:cubicBezTo>
                  <a:cubicBezTo>
                    <a:pt x="1525" y="2881"/>
                    <a:pt x="691" y="3727"/>
                    <a:pt x="358" y="4846"/>
                  </a:cubicBezTo>
                  <a:cubicBezTo>
                    <a:pt x="1" y="6084"/>
                    <a:pt x="370" y="7418"/>
                    <a:pt x="1072" y="8430"/>
                  </a:cubicBezTo>
                  <a:cubicBezTo>
                    <a:pt x="1823" y="9501"/>
                    <a:pt x="2906" y="10192"/>
                    <a:pt x="4049" y="10680"/>
                  </a:cubicBezTo>
                  <a:cubicBezTo>
                    <a:pt x="5371" y="11240"/>
                    <a:pt x="6787" y="11621"/>
                    <a:pt x="8157" y="12049"/>
                  </a:cubicBezTo>
                  <a:cubicBezTo>
                    <a:pt x="8752" y="12240"/>
                    <a:pt x="9359" y="12418"/>
                    <a:pt x="9955" y="12609"/>
                  </a:cubicBezTo>
                  <a:lnTo>
                    <a:pt x="9955" y="12073"/>
                  </a:lnTo>
                  <a:cubicBezTo>
                    <a:pt x="8931" y="11763"/>
                    <a:pt x="7895" y="11442"/>
                    <a:pt x="6859" y="11109"/>
                  </a:cubicBezTo>
                  <a:cubicBezTo>
                    <a:pt x="4513" y="10382"/>
                    <a:pt x="1382" y="9513"/>
                    <a:pt x="763" y="6560"/>
                  </a:cubicBezTo>
                  <a:cubicBezTo>
                    <a:pt x="489" y="5275"/>
                    <a:pt x="1025" y="4096"/>
                    <a:pt x="1965" y="3310"/>
                  </a:cubicBezTo>
                  <a:cubicBezTo>
                    <a:pt x="2942" y="2465"/>
                    <a:pt x="4168" y="2119"/>
                    <a:pt x="5371" y="1893"/>
                  </a:cubicBezTo>
                  <a:cubicBezTo>
                    <a:pt x="6907" y="1619"/>
                    <a:pt x="8692" y="1441"/>
                    <a:pt x="10109" y="619"/>
                  </a:cubicBezTo>
                  <a:lnTo>
                    <a:pt x="1010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6" name="Google Shape;1546;p28"/>
            <p:cNvSpPr/>
            <p:nvPr/>
          </p:nvSpPr>
          <p:spPr>
            <a:xfrm>
              <a:off x="1700500" y="2882625"/>
              <a:ext cx="58950" cy="309600"/>
            </a:xfrm>
            <a:custGeom>
              <a:avLst/>
              <a:gdLst/>
              <a:ahLst/>
              <a:cxnLst/>
              <a:rect l="l" t="t" r="r" b="b"/>
              <a:pathLst>
                <a:path w="2358" h="12384" extrusionOk="0">
                  <a:moveTo>
                    <a:pt x="2358" y="1"/>
                  </a:moveTo>
                  <a:lnTo>
                    <a:pt x="2358" y="1"/>
                  </a:lnTo>
                  <a:cubicBezTo>
                    <a:pt x="2215" y="191"/>
                    <a:pt x="2060" y="405"/>
                    <a:pt x="1929" y="608"/>
                  </a:cubicBezTo>
                  <a:cubicBezTo>
                    <a:pt x="429" y="2918"/>
                    <a:pt x="0" y="5847"/>
                    <a:pt x="631" y="8561"/>
                  </a:cubicBezTo>
                  <a:cubicBezTo>
                    <a:pt x="965" y="9930"/>
                    <a:pt x="1524" y="11192"/>
                    <a:pt x="2215" y="12383"/>
                  </a:cubicBezTo>
                  <a:lnTo>
                    <a:pt x="2227" y="11395"/>
                  </a:lnTo>
                  <a:cubicBezTo>
                    <a:pt x="1989" y="10919"/>
                    <a:pt x="1763" y="10430"/>
                    <a:pt x="1572" y="9930"/>
                  </a:cubicBezTo>
                  <a:cubicBezTo>
                    <a:pt x="560" y="7287"/>
                    <a:pt x="548" y="4346"/>
                    <a:pt x="1810" y="1798"/>
                  </a:cubicBezTo>
                  <a:cubicBezTo>
                    <a:pt x="1977" y="1477"/>
                    <a:pt x="2155" y="1155"/>
                    <a:pt x="2346" y="858"/>
                  </a:cubicBezTo>
                  <a:lnTo>
                    <a:pt x="235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7" name="Google Shape;1547;p28"/>
            <p:cNvSpPr/>
            <p:nvPr/>
          </p:nvSpPr>
          <p:spPr>
            <a:xfrm>
              <a:off x="1448675" y="2357850"/>
              <a:ext cx="316725" cy="492350"/>
            </a:xfrm>
            <a:custGeom>
              <a:avLst/>
              <a:gdLst/>
              <a:ahLst/>
              <a:cxnLst/>
              <a:rect l="l" t="t" r="r" b="b"/>
              <a:pathLst>
                <a:path w="12669" h="19694" extrusionOk="0">
                  <a:moveTo>
                    <a:pt x="251" y="1"/>
                  </a:moveTo>
                  <a:lnTo>
                    <a:pt x="251" y="596"/>
                  </a:lnTo>
                  <a:cubicBezTo>
                    <a:pt x="1799" y="1573"/>
                    <a:pt x="3442" y="2346"/>
                    <a:pt x="5156" y="2894"/>
                  </a:cubicBezTo>
                  <a:cubicBezTo>
                    <a:pt x="6049" y="3192"/>
                    <a:pt x="6954" y="3382"/>
                    <a:pt x="7871" y="3608"/>
                  </a:cubicBezTo>
                  <a:cubicBezTo>
                    <a:pt x="8704" y="3799"/>
                    <a:pt x="9550" y="4037"/>
                    <a:pt x="10312" y="4466"/>
                  </a:cubicBezTo>
                  <a:cubicBezTo>
                    <a:pt x="11038" y="4906"/>
                    <a:pt x="11681" y="5561"/>
                    <a:pt x="11978" y="6418"/>
                  </a:cubicBezTo>
                  <a:cubicBezTo>
                    <a:pt x="12252" y="7240"/>
                    <a:pt x="12240" y="8121"/>
                    <a:pt x="12038" y="8954"/>
                  </a:cubicBezTo>
                  <a:cubicBezTo>
                    <a:pt x="11002" y="13122"/>
                    <a:pt x="6633" y="14134"/>
                    <a:pt x="3585" y="16039"/>
                  </a:cubicBezTo>
                  <a:cubicBezTo>
                    <a:pt x="2287" y="16836"/>
                    <a:pt x="1084" y="17836"/>
                    <a:pt x="25" y="18968"/>
                  </a:cubicBezTo>
                  <a:lnTo>
                    <a:pt x="1" y="19694"/>
                  </a:lnTo>
                  <a:cubicBezTo>
                    <a:pt x="1060" y="18527"/>
                    <a:pt x="2251" y="17479"/>
                    <a:pt x="3561" y="16634"/>
                  </a:cubicBezTo>
                  <a:cubicBezTo>
                    <a:pt x="6644" y="14634"/>
                    <a:pt x="10812" y="13729"/>
                    <a:pt x="12264" y="9776"/>
                  </a:cubicBezTo>
                  <a:cubicBezTo>
                    <a:pt x="12419" y="9383"/>
                    <a:pt x="12526" y="8966"/>
                    <a:pt x="12586" y="8561"/>
                  </a:cubicBezTo>
                  <a:cubicBezTo>
                    <a:pt x="12657" y="8073"/>
                    <a:pt x="12669" y="7573"/>
                    <a:pt x="12598" y="7049"/>
                  </a:cubicBezTo>
                  <a:cubicBezTo>
                    <a:pt x="12490" y="6299"/>
                    <a:pt x="12217" y="5585"/>
                    <a:pt x="11716" y="4990"/>
                  </a:cubicBezTo>
                  <a:cubicBezTo>
                    <a:pt x="10573" y="3608"/>
                    <a:pt x="8728" y="3275"/>
                    <a:pt x="7109" y="2894"/>
                  </a:cubicBezTo>
                  <a:cubicBezTo>
                    <a:pt x="4692" y="2323"/>
                    <a:pt x="2370" y="1346"/>
                    <a:pt x="25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8" name="Google Shape;1548;p28"/>
            <p:cNvSpPr/>
            <p:nvPr/>
          </p:nvSpPr>
          <p:spPr>
            <a:xfrm>
              <a:off x="1440350" y="3056050"/>
              <a:ext cx="140225" cy="539200"/>
            </a:xfrm>
            <a:custGeom>
              <a:avLst/>
              <a:gdLst/>
              <a:ahLst/>
              <a:cxnLst/>
              <a:rect l="l" t="t" r="r" b="b"/>
              <a:pathLst>
                <a:path w="5609" h="21568" extrusionOk="0">
                  <a:moveTo>
                    <a:pt x="1749" y="1"/>
                  </a:moveTo>
                  <a:cubicBezTo>
                    <a:pt x="1230" y="1"/>
                    <a:pt x="711" y="182"/>
                    <a:pt x="250" y="493"/>
                  </a:cubicBezTo>
                  <a:lnTo>
                    <a:pt x="238" y="1136"/>
                  </a:lnTo>
                  <a:cubicBezTo>
                    <a:pt x="679" y="750"/>
                    <a:pt x="1216" y="506"/>
                    <a:pt x="1752" y="506"/>
                  </a:cubicBezTo>
                  <a:cubicBezTo>
                    <a:pt x="2159" y="506"/>
                    <a:pt x="2565" y="646"/>
                    <a:pt x="2929" y="969"/>
                  </a:cubicBezTo>
                  <a:cubicBezTo>
                    <a:pt x="3822" y="1743"/>
                    <a:pt x="4144" y="3112"/>
                    <a:pt x="4370" y="4255"/>
                  </a:cubicBezTo>
                  <a:cubicBezTo>
                    <a:pt x="4691" y="5875"/>
                    <a:pt x="4953" y="7530"/>
                    <a:pt x="5037" y="9197"/>
                  </a:cubicBezTo>
                  <a:cubicBezTo>
                    <a:pt x="5132" y="10875"/>
                    <a:pt x="5013" y="12590"/>
                    <a:pt x="4489" y="14197"/>
                  </a:cubicBezTo>
                  <a:cubicBezTo>
                    <a:pt x="4037" y="15638"/>
                    <a:pt x="3239" y="16971"/>
                    <a:pt x="2346" y="18162"/>
                  </a:cubicBezTo>
                  <a:cubicBezTo>
                    <a:pt x="1620" y="19114"/>
                    <a:pt x="834" y="19984"/>
                    <a:pt x="12" y="20853"/>
                  </a:cubicBezTo>
                  <a:lnTo>
                    <a:pt x="0" y="21567"/>
                  </a:lnTo>
                  <a:cubicBezTo>
                    <a:pt x="1060" y="20448"/>
                    <a:pt x="2108" y="19317"/>
                    <a:pt x="3025" y="18043"/>
                  </a:cubicBezTo>
                  <a:cubicBezTo>
                    <a:pt x="3929" y="16757"/>
                    <a:pt x="4691" y="15328"/>
                    <a:pt x="5108" y="13780"/>
                  </a:cubicBezTo>
                  <a:cubicBezTo>
                    <a:pt x="5537" y="12149"/>
                    <a:pt x="5608" y="10423"/>
                    <a:pt x="5489" y="8732"/>
                  </a:cubicBezTo>
                  <a:cubicBezTo>
                    <a:pt x="5370" y="7053"/>
                    <a:pt x="5120" y="5339"/>
                    <a:pt x="4739" y="3708"/>
                  </a:cubicBezTo>
                  <a:cubicBezTo>
                    <a:pt x="4489" y="2529"/>
                    <a:pt x="4072" y="1231"/>
                    <a:pt x="3132" y="493"/>
                  </a:cubicBezTo>
                  <a:cubicBezTo>
                    <a:pt x="2700" y="152"/>
                    <a:pt x="2224" y="1"/>
                    <a:pt x="174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9" name="Google Shape;1549;p28"/>
            <p:cNvSpPr/>
            <p:nvPr/>
          </p:nvSpPr>
          <p:spPr>
            <a:xfrm>
              <a:off x="1437675" y="3556450"/>
              <a:ext cx="313450" cy="217375"/>
            </a:xfrm>
            <a:custGeom>
              <a:avLst/>
              <a:gdLst/>
              <a:ahLst/>
              <a:cxnLst/>
              <a:rect l="l" t="t" r="r" b="b"/>
              <a:pathLst>
                <a:path w="12538" h="8695" extrusionOk="0">
                  <a:moveTo>
                    <a:pt x="7725" y="0"/>
                  </a:moveTo>
                  <a:cubicBezTo>
                    <a:pt x="6866" y="0"/>
                    <a:pt x="6007" y="170"/>
                    <a:pt x="5215" y="503"/>
                  </a:cubicBezTo>
                  <a:cubicBezTo>
                    <a:pt x="3382" y="1277"/>
                    <a:pt x="1881" y="2801"/>
                    <a:pt x="893" y="4599"/>
                  </a:cubicBezTo>
                  <a:cubicBezTo>
                    <a:pt x="536" y="5242"/>
                    <a:pt x="250" y="5909"/>
                    <a:pt x="24" y="6611"/>
                  </a:cubicBezTo>
                  <a:lnTo>
                    <a:pt x="0" y="8695"/>
                  </a:lnTo>
                  <a:cubicBezTo>
                    <a:pt x="203" y="7552"/>
                    <a:pt x="536" y="6421"/>
                    <a:pt x="1048" y="5373"/>
                  </a:cubicBezTo>
                  <a:cubicBezTo>
                    <a:pt x="1917" y="3528"/>
                    <a:pt x="3334" y="1920"/>
                    <a:pt x="5132" y="1087"/>
                  </a:cubicBezTo>
                  <a:cubicBezTo>
                    <a:pt x="5952" y="709"/>
                    <a:pt x="6845" y="515"/>
                    <a:pt x="7735" y="515"/>
                  </a:cubicBezTo>
                  <a:cubicBezTo>
                    <a:pt x="8809" y="515"/>
                    <a:pt x="9880" y="798"/>
                    <a:pt x="10811" y="1384"/>
                  </a:cubicBezTo>
                  <a:cubicBezTo>
                    <a:pt x="11525" y="1849"/>
                    <a:pt x="12061" y="2456"/>
                    <a:pt x="12514" y="3147"/>
                  </a:cubicBezTo>
                  <a:lnTo>
                    <a:pt x="12537" y="2337"/>
                  </a:lnTo>
                  <a:cubicBezTo>
                    <a:pt x="12085" y="1753"/>
                    <a:pt x="11549" y="1242"/>
                    <a:pt x="10894" y="849"/>
                  </a:cubicBezTo>
                  <a:cubicBezTo>
                    <a:pt x="9931" y="280"/>
                    <a:pt x="8827" y="0"/>
                    <a:pt x="7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0" name="Google Shape;1550;p28"/>
            <p:cNvSpPr/>
            <p:nvPr/>
          </p:nvSpPr>
          <p:spPr>
            <a:xfrm>
              <a:off x="1435275" y="3643475"/>
              <a:ext cx="314950" cy="364325"/>
            </a:xfrm>
            <a:custGeom>
              <a:avLst/>
              <a:gdLst/>
              <a:ahLst/>
              <a:cxnLst/>
              <a:rect l="l" t="t" r="r" b="b"/>
              <a:pathLst>
                <a:path w="12598" h="14573" extrusionOk="0">
                  <a:moveTo>
                    <a:pt x="9487" y="0"/>
                  </a:moveTo>
                  <a:cubicBezTo>
                    <a:pt x="8240" y="0"/>
                    <a:pt x="6979" y="675"/>
                    <a:pt x="6109" y="1654"/>
                  </a:cubicBezTo>
                  <a:cubicBezTo>
                    <a:pt x="4525" y="3440"/>
                    <a:pt x="4097" y="5976"/>
                    <a:pt x="3501" y="8250"/>
                  </a:cubicBezTo>
                  <a:cubicBezTo>
                    <a:pt x="3192" y="9452"/>
                    <a:pt x="2799" y="10643"/>
                    <a:pt x="2168" y="11703"/>
                  </a:cubicBezTo>
                  <a:cubicBezTo>
                    <a:pt x="1608" y="12619"/>
                    <a:pt x="834" y="13322"/>
                    <a:pt x="1" y="13953"/>
                  </a:cubicBezTo>
                  <a:lnTo>
                    <a:pt x="1" y="14572"/>
                  </a:lnTo>
                  <a:cubicBezTo>
                    <a:pt x="692" y="14084"/>
                    <a:pt x="1358" y="13560"/>
                    <a:pt x="1906" y="12905"/>
                  </a:cubicBezTo>
                  <a:cubicBezTo>
                    <a:pt x="2620" y="12060"/>
                    <a:pt x="3120" y="11048"/>
                    <a:pt x="3489" y="9988"/>
                  </a:cubicBezTo>
                  <a:cubicBezTo>
                    <a:pt x="4263" y="7786"/>
                    <a:pt x="4490" y="5381"/>
                    <a:pt x="5573" y="3309"/>
                  </a:cubicBezTo>
                  <a:cubicBezTo>
                    <a:pt x="6331" y="1842"/>
                    <a:pt x="7822" y="489"/>
                    <a:pt x="9433" y="489"/>
                  </a:cubicBezTo>
                  <a:cubicBezTo>
                    <a:pt x="9770" y="489"/>
                    <a:pt x="10113" y="548"/>
                    <a:pt x="10455" y="678"/>
                  </a:cubicBezTo>
                  <a:cubicBezTo>
                    <a:pt x="11371" y="1011"/>
                    <a:pt x="12014" y="1868"/>
                    <a:pt x="12586" y="2702"/>
                  </a:cubicBezTo>
                  <a:lnTo>
                    <a:pt x="12598" y="1868"/>
                  </a:lnTo>
                  <a:cubicBezTo>
                    <a:pt x="12241" y="1404"/>
                    <a:pt x="11871" y="975"/>
                    <a:pt x="11407" y="630"/>
                  </a:cubicBezTo>
                  <a:cubicBezTo>
                    <a:pt x="10811" y="191"/>
                    <a:pt x="10151" y="0"/>
                    <a:pt x="948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1" name="Google Shape;1551;p28"/>
            <p:cNvSpPr/>
            <p:nvPr/>
          </p:nvSpPr>
          <p:spPr>
            <a:xfrm>
              <a:off x="1476650" y="3813875"/>
              <a:ext cx="270900" cy="276075"/>
            </a:xfrm>
            <a:custGeom>
              <a:avLst/>
              <a:gdLst/>
              <a:ahLst/>
              <a:cxnLst/>
              <a:rect l="l" t="t" r="r" b="b"/>
              <a:pathLst>
                <a:path w="10836" h="11043" extrusionOk="0">
                  <a:moveTo>
                    <a:pt x="6615" y="0"/>
                  </a:moveTo>
                  <a:cubicBezTo>
                    <a:pt x="6026" y="0"/>
                    <a:pt x="5446" y="167"/>
                    <a:pt x="4918" y="458"/>
                  </a:cubicBezTo>
                  <a:cubicBezTo>
                    <a:pt x="3323" y="1351"/>
                    <a:pt x="2489" y="3136"/>
                    <a:pt x="1906" y="4887"/>
                  </a:cubicBezTo>
                  <a:cubicBezTo>
                    <a:pt x="1239" y="6923"/>
                    <a:pt x="632" y="8994"/>
                    <a:pt x="1" y="11042"/>
                  </a:cubicBezTo>
                  <a:lnTo>
                    <a:pt x="513" y="11042"/>
                  </a:lnTo>
                  <a:cubicBezTo>
                    <a:pt x="1049" y="9340"/>
                    <a:pt x="1561" y="7625"/>
                    <a:pt x="2085" y="5911"/>
                  </a:cubicBezTo>
                  <a:cubicBezTo>
                    <a:pt x="2656" y="4113"/>
                    <a:pt x="3287" y="2136"/>
                    <a:pt x="4882" y="1077"/>
                  </a:cubicBezTo>
                  <a:cubicBezTo>
                    <a:pt x="5416" y="727"/>
                    <a:pt x="6020" y="512"/>
                    <a:pt x="6633" y="512"/>
                  </a:cubicBezTo>
                  <a:cubicBezTo>
                    <a:pt x="6855" y="512"/>
                    <a:pt x="7078" y="540"/>
                    <a:pt x="7299" y="600"/>
                  </a:cubicBezTo>
                  <a:cubicBezTo>
                    <a:pt x="8109" y="803"/>
                    <a:pt x="8823" y="1374"/>
                    <a:pt x="9395" y="2029"/>
                  </a:cubicBezTo>
                  <a:cubicBezTo>
                    <a:pt x="9955" y="2684"/>
                    <a:pt x="10395" y="3422"/>
                    <a:pt x="10824" y="4184"/>
                  </a:cubicBezTo>
                  <a:lnTo>
                    <a:pt x="10836" y="3244"/>
                  </a:lnTo>
                  <a:cubicBezTo>
                    <a:pt x="10419" y="2529"/>
                    <a:pt x="9966" y="1851"/>
                    <a:pt x="9347" y="1279"/>
                  </a:cubicBezTo>
                  <a:cubicBezTo>
                    <a:pt x="8752" y="696"/>
                    <a:pt x="8038" y="219"/>
                    <a:pt x="7240" y="65"/>
                  </a:cubicBezTo>
                  <a:cubicBezTo>
                    <a:pt x="7032" y="21"/>
                    <a:pt x="6823" y="0"/>
                    <a:pt x="66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2" name="Google Shape;1552;p28"/>
            <p:cNvSpPr/>
            <p:nvPr/>
          </p:nvSpPr>
          <p:spPr>
            <a:xfrm>
              <a:off x="1450475" y="2501925"/>
              <a:ext cx="120875" cy="252150"/>
            </a:xfrm>
            <a:custGeom>
              <a:avLst/>
              <a:gdLst/>
              <a:ahLst/>
              <a:cxnLst/>
              <a:rect l="l" t="t" r="r" b="b"/>
              <a:pathLst>
                <a:path w="4835" h="10086" extrusionOk="0">
                  <a:moveTo>
                    <a:pt x="84" y="1"/>
                  </a:moveTo>
                  <a:lnTo>
                    <a:pt x="84" y="512"/>
                  </a:lnTo>
                  <a:cubicBezTo>
                    <a:pt x="810" y="560"/>
                    <a:pt x="1524" y="715"/>
                    <a:pt x="2203" y="1060"/>
                  </a:cubicBezTo>
                  <a:cubicBezTo>
                    <a:pt x="3489" y="1727"/>
                    <a:pt x="4441" y="3060"/>
                    <a:pt x="4203" y="4644"/>
                  </a:cubicBezTo>
                  <a:cubicBezTo>
                    <a:pt x="3965" y="6299"/>
                    <a:pt x="2798" y="7585"/>
                    <a:pt x="1560" y="8478"/>
                  </a:cubicBezTo>
                  <a:cubicBezTo>
                    <a:pt x="1048" y="8847"/>
                    <a:pt x="536" y="9168"/>
                    <a:pt x="0" y="9502"/>
                  </a:cubicBezTo>
                  <a:lnTo>
                    <a:pt x="0" y="10085"/>
                  </a:lnTo>
                  <a:cubicBezTo>
                    <a:pt x="834" y="9549"/>
                    <a:pt x="1679" y="9049"/>
                    <a:pt x="2441" y="8418"/>
                  </a:cubicBezTo>
                  <a:cubicBezTo>
                    <a:pt x="3596" y="7442"/>
                    <a:pt x="4596" y="6037"/>
                    <a:pt x="4715" y="4430"/>
                  </a:cubicBezTo>
                  <a:cubicBezTo>
                    <a:pt x="4834" y="2882"/>
                    <a:pt x="3965" y="1548"/>
                    <a:pt x="2739" y="798"/>
                  </a:cubicBezTo>
                  <a:cubicBezTo>
                    <a:pt x="1917" y="286"/>
                    <a:pt x="1012" y="60"/>
                    <a:pt x="84" y="1"/>
                  </a:cubicBezTo>
                  <a:close/>
                </a:path>
              </a:pathLst>
            </a:custGeom>
            <a:solidFill>
              <a:srgbClr val="F5DE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3" name="Google Shape;1553;p28"/>
            <p:cNvSpPr/>
            <p:nvPr/>
          </p:nvSpPr>
          <p:spPr>
            <a:xfrm>
              <a:off x="1446600" y="2992150"/>
              <a:ext cx="305425" cy="532250"/>
            </a:xfrm>
            <a:custGeom>
              <a:avLst/>
              <a:gdLst/>
              <a:ahLst/>
              <a:cxnLst/>
              <a:rect l="l" t="t" r="r" b="b"/>
              <a:pathLst>
                <a:path w="12217" h="21290" extrusionOk="0">
                  <a:moveTo>
                    <a:pt x="2056" y="1"/>
                  </a:moveTo>
                  <a:cubicBezTo>
                    <a:pt x="1713" y="1"/>
                    <a:pt x="1368" y="51"/>
                    <a:pt x="1036" y="144"/>
                  </a:cubicBezTo>
                  <a:cubicBezTo>
                    <a:pt x="667" y="251"/>
                    <a:pt x="310" y="394"/>
                    <a:pt x="0" y="584"/>
                  </a:cubicBezTo>
                  <a:lnTo>
                    <a:pt x="0" y="1180"/>
                  </a:lnTo>
                  <a:cubicBezTo>
                    <a:pt x="286" y="989"/>
                    <a:pt x="596" y="823"/>
                    <a:pt x="941" y="704"/>
                  </a:cubicBezTo>
                  <a:cubicBezTo>
                    <a:pt x="1309" y="576"/>
                    <a:pt x="1701" y="503"/>
                    <a:pt x="2088" y="503"/>
                  </a:cubicBezTo>
                  <a:cubicBezTo>
                    <a:pt x="2716" y="503"/>
                    <a:pt x="3332" y="696"/>
                    <a:pt x="3810" y="1168"/>
                  </a:cubicBezTo>
                  <a:cubicBezTo>
                    <a:pt x="4715" y="2061"/>
                    <a:pt x="5001" y="3549"/>
                    <a:pt x="5358" y="4775"/>
                  </a:cubicBezTo>
                  <a:cubicBezTo>
                    <a:pt x="6204" y="7657"/>
                    <a:pt x="7073" y="10538"/>
                    <a:pt x="7930" y="13407"/>
                  </a:cubicBezTo>
                  <a:cubicBezTo>
                    <a:pt x="8621" y="15729"/>
                    <a:pt x="9394" y="18122"/>
                    <a:pt x="10895" y="19992"/>
                  </a:cubicBezTo>
                  <a:cubicBezTo>
                    <a:pt x="11299" y="20492"/>
                    <a:pt x="11728" y="20920"/>
                    <a:pt x="12204" y="21289"/>
                  </a:cubicBezTo>
                  <a:lnTo>
                    <a:pt x="12216" y="20658"/>
                  </a:lnTo>
                  <a:cubicBezTo>
                    <a:pt x="11895" y="20373"/>
                    <a:pt x="11597" y="20063"/>
                    <a:pt x="11299" y="19742"/>
                  </a:cubicBezTo>
                  <a:cubicBezTo>
                    <a:pt x="9704" y="17789"/>
                    <a:pt x="8978" y="15253"/>
                    <a:pt x="8251" y="12824"/>
                  </a:cubicBezTo>
                  <a:cubicBezTo>
                    <a:pt x="7335" y="9812"/>
                    <a:pt x="6442" y="6823"/>
                    <a:pt x="5549" y="3823"/>
                  </a:cubicBezTo>
                  <a:cubicBezTo>
                    <a:pt x="5203" y="2656"/>
                    <a:pt x="4858" y="1406"/>
                    <a:pt x="3918" y="632"/>
                  </a:cubicBezTo>
                  <a:cubicBezTo>
                    <a:pt x="3383" y="192"/>
                    <a:pt x="2723" y="1"/>
                    <a:pt x="205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4" name="Google Shape;1554;p28"/>
            <p:cNvSpPr/>
            <p:nvPr/>
          </p:nvSpPr>
          <p:spPr>
            <a:xfrm>
              <a:off x="1628175" y="2057825"/>
              <a:ext cx="141100" cy="153900"/>
            </a:xfrm>
            <a:custGeom>
              <a:avLst/>
              <a:gdLst/>
              <a:ahLst/>
              <a:cxnLst/>
              <a:rect l="l" t="t" r="r" b="b"/>
              <a:pathLst>
                <a:path w="5644" h="6156" extrusionOk="0">
                  <a:moveTo>
                    <a:pt x="5644" y="0"/>
                  </a:moveTo>
                  <a:cubicBezTo>
                    <a:pt x="4870" y="60"/>
                    <a:pt x="4084" y="119"/>
                    <a:pt x="3310" y="191"/>
                  </a:cubicBezTo>
                  <a:cubicBezTo>
                    <a:pt x="2262" y="298"/>
                    <a:pt x="1060" y="560"/>
                    <a:pt x="524" y="1632"/>
                  </a:cubicBezTo>
                  <a:cubicBezTo>
                    <a:pt x="0" y="2667"/>
                    <a:pt x="512" y="3858"/>
                    <a:pt x="1298" y="4525"/>
                  </a:cubicBezTo>
                  <a:cubicBezTo>
                    <a:pt x="2179" y="5287"/>
                    <a:pt x="3382" y="5668"/>
                    <a:pt x="4465" y="5942"/>
                  </a:cubicBezTo>
                  <a:cubicBezTo>
                    <a:pt x="4834" y="6037"/>
                    <a:pt x="5191" y="6096"/>
                    <a:pt x="5572" y="6156"/>
                  </a:cubicBezTo>
                  <a:lnTo>
                    <a:pt x="5572" y="5656"/>
                  </a:lnTo>
                  <a:cubicBezTo>
                    <a:pt x="4417" y="5477"/>
                    <a:pt x="3286" y="5132"/>
                    <a:pt x="2274" y="4584"/>
                  </a:cubicBezTo>
                  <a:cubicBezTo>
                    <a:pt x="1465" y="4132"/>
                    <a:pt x="524" y="3227"/>
                    <a:pt x="834" y="2132"/>
                  </a:cubicBezTo>
                  <a:cubicBezTo>
                    <a:pt x="1167" y="1001"/>
                    <a:pt x="2477" y="774"/>
                    <a:pt x="3405" y="679"/>
                  </a:cubicBezTo>
                  <a:lnTo>
                    <a:pt x="5644" y="500"/>
                  </a:lnTo>
                  <a:lnTo>
                    <a:pt x="564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5" name="Google Shape;1555;p28"/>
            <p:cNvSpPr/>
            <p:nvPr/>
          </p:nvSpPr>
          <p:spPr>
            <a:xfrm>
              <a:off x="1449875" y="2345650"/>
              <a:ext cx="315825" cy="412875"/>
            </a:xfrm>
            <a:custGeom>
              <a:avLst/>
              <a:gdLst/>
              <a:ahLst/>
              <a:cxnLst/>
              <a:rect l="l" t="t" r="r" b="b"/>
              <a:pathLst>
                <a:path w="12633" h="16515" extrusionOk="0">
                  <a:moveTo>
                    <a:pt x="191" y="1"/>
                  </a:moveTo>
                  <a:lnTo>
                    <a:pt x="0" y="16372"/>
                  </a:lnTo>
                  <a:lnTo>
                    <a:pt x="12442" y="16515"/>
                  </a:lnTo>
                  <a:lnTo>
                    <a:pt x="12633" y="144"/>
                  </a:lnTo>
                  <a:lnTo>
                    <a:pt x="19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6" name="Google Shape;1556;p28"/>
            <p:cNvSpPr/>
            <p:nvPr/>
          </p:nvSpPr>
          <p:spPr>
            <a:xfrm>
              <a:off x="795025" y="2378700"/>
              <a:ext cx="1626125" cy="330125"/>
            </a:xfrm>
            <a:custGeom>
              <a:avLst/>
              <a:gdLst/>
              <a:ahLst/>
              <a:cxnLst/>
              <a:rect l="l" t="t" r="r" b="b"/>
              <a:pathLst>
                <a:path w="65045" h="13205" extrusionOk="0">
                  <a:moveTo>
                    <a:pt x="143" y="0"/>
                  </a:moveTo>
                  <a:lnTo>
                    <a:pt x="1" y="12442"/>
                  </a:lnTo>
                  <a:lnTo>
                    <a:pt x="64902" y="13204"/>
                  </a:lnTo>
                  <a:lnTo>
                    <a:pt x="65044" y="762"/>
                  </a:lnTo>
                  <a:lnTo>
                    <a:pt x="143"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7" name="Google Shape;1557;p28"/>
            <p:cNvSpPr/>
            <p:nvPr/>
          </p:nvSpPr>
          <p:spPr>
            <a:xfrm>
              <a:off x="797400" y="2384950"/>
              <a:ext cx="599225" cy="97050"/>
            </a:xfrm>
            <a:custGeom>
              <a:avLst/>
              <a:gdLst/>
              <a:ahLst/>
              <a:cxnLst/>
              <a:rect l="l" t="t" r="r" b="b"/>
              <a:pathLst>
                <a:path w="23969" h="3882" extrusionOk="0">
                  <a:moveTo>
                    <a:pt x="23087" y="0"/>
                  </a:moveTo>
                  <a:cubicBezTo>
                    <a:pt x="22325" y="453"/>
                    <a:pt x="21539" y="846"/>
                    <a:pt x="20682" y="1108"/>
                  </a:cubicBezTo>
                  <a:cubicBezTo>
                    <a:pt x="19491" y="1489"/>
                    <a:pt x="18265" y="1679"/>
                    <a:pt x="17015" y="1739"/>
                  </a:cubicBezTo>
                  <a:cubicBezTo>
                    <a:pt x="16633" y="1759"/>
                    <a:pt x="16250" y="1768"/>
                    <a:pt x="15866" y="1768"/>
                  </a:cubicBezTo>
                  <a:cubicBezTo>
                    <a:pt x="13125" y="1768"/>
                    <a:pt x="10318" y="1317"/>
                    <a:pt x="7564" y="1317"/>
                  </a:cubicBezTo>
                  <a:cubicBezTo>
                    <a:pt x="5701" y="1317"/>
                    <a:pt x="3862" y="1523"/>
                    <a:pt x="2084" y="2215"/>
                  </a:cubicBezTo>
                  <a:cubicBezTo>
                    <a:pt x="1358" y="2501"/>
                    <a:pt x="644" y="2858"/>
                    <a:pt x="1" y="3298"/>
                  </a:cubicBezTo>
                  <a:lnTo>
                    <a:pt x="1" y="3882"/>
                  </a:lnTo>
                  <a:cubicBezTo>
                    <a:pt x="620" y="3429"/>
                    <a:pt x="1311" y="3060"/>
                    <a:pt x="2025" y="2763"/>
                  </a:cubicBezTo>
                  <a:cubicBezTo>
                    <a:pt x="3772" y="2032"/>
                    <a:pt x="5670" y="1826"/>
                    <a:pt x="7557" y="1826"/>
                  </a:cubicBezTo>
                  <a:cubicBezTo>
                    <a:pt x="8101" y="1826"/>
                    <a:pt x="8643" y="1843"/>
                    <a:pt x="9181" y="1870"/>
                  </a:cubicBezTo>
                  <a:cubicBezTo>
                    <a:pt x="11403" y="1974"/>
                    <a:pt x="13607" y="2259"/>
                    <a:pt x="15825" y="2259"/>
                  </a:cubicBezTo>
                  <a:cubicBezTo>
                    <a:pt x="16150" y="2259"/>
                    <a:pt x="16475" y="2252"/>
                    <a:pt x="16801" y="2239"/>
                  </a:cubicBezTo>
                  <a:cubicBezTo>
                    <a:pt x="19170" y="2143"/>
                    <a:pt x="21432" y="1584"/>
                    <a:pt x="23456" y="358"/>
                  </a:cubicBezTo>
                  <a:cubicBezTo>
                    <a:pt x="23635" y="250"/>
                    <a:pt x="23801" y="143"/>
                    <a:pt x="23968" y="24"/>
                  </a:cubicBezTo>
                  <a:lnTo>
                    <a:pt x="2308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8" name="Google Shape;1558;p28"/>
            <p:cNvSpPr/>
            <p:nvPr/>
          </p:nvSpPr>
          <p:spPr>
            <a:xfrm>
              <a:off x="928375" y="2387025"/>
              <a:ext cx="574800" cy="304825"/>
            </a:xfrm>
            <a:custGeom>
              <a:avLst/>
              <a:gdLst/>
              <a:ahLst/>
              <a:cxnLst/>
              <a:rect l="l" t="t" r="r" b="b"/>
              <a:pathLst>
                <a:path w="22992" h="12193" extrusionOk="0">
                  <a:moveTo>
                    <a:pt x="22170" y="1"/>
                  </a:moveTo>
                  <a:cubicBezTo>
                    <a:pt x="20253" y="1406"/>
                    <a:pt x="18562" y="3132"/>
                    <a:pt x="16384" y="4156"/>
                  </a:cubicBezTo>
                  <a:cubicBezTo>
                    <a:pt x="15205" y="4704"/>
                    <a:pt x="13955" y="4930"/>
                    <a:pt x="12669" y="4978"/>
                  </a:cubicBezTo>
                  <a:cubicBezTo>
                    <a:pt x="12224" y="4997"/>
                    <a:pt x="11782" y="5001"/>
                    <a:pt x="11342" y="5001"/>
                  </a:cubicBezTo>
                  <a:cubicBezTo>
                    <a:pt x="11048" y="5001"/>
                    <a:pt x="10755" y="5000"/>
                    <a:pt x="10462" y="5000"/>
                  </a:cubicBezTo>
                  <a:cubicBezTo>
                    <a:pt x="9876" y="5000"/>
                    <a:pt x="9291" y="5007"/>
                    <a:pt x="8704" y="5049"/>
                  </a:cubicBezTo>
                  <a:cubicBezTo>
                    <a:pt x="6370" y="5228"/>
                    <a:pt x="4180" y="6132"/>
                    <a:pt x="2501" y="7787"/>
                  </a:cubicBezTo>
                  <a:cubicBezTo>
                    <a:pt x="1263" y="9002"/>
                    <a:pt x="417" y="10538"/>
                    <a:pt x="1" y="12193"/>
                  </a:cubicBezTo>
                  <a:lnTo>
                    <a:pt x="489" y="12193"/>
                  </a:lnTo>
                  <a:cubicBezTo>
                    <a:pt x="846" y="10835"/>
                    <a:pt x="1513" y="9561"/>
                    <a:pt x="2465" y="8502"/>
                  </a:cubicBezTo>
                  <a:cubicBezTo>
                    <a:pt x="4001" y="6799"/>
                    <a:pt x="6144" y="5763"/>
                    <a:pt x="8418" y="5549"/>
                  </a:cubicBezTo>
                  <a:cubicBezTo>
                    <a:pt x="9152" y="5486"/>
                    <a:pt x="9891" y="5480"/>
                    <a:pt x="10630" y="5480"/>
                  </a:cubicBezTo>
                  <a:cubicBezTo>
                    <a:pt x="10814" y="5480"/>
                    <a:pt x="10998" y="5480"/>
                    <a:pt x="11182" y="5480"/>
                  </a:cubicBezTo>
                  <a:cubicBezTo>
                    <a:pt x="12766" y="5480"/>
                    <a:pt x="14343" y="5451"/>
                    <a:pt x="15848" y="4894"/>
                  </a:cubicBezTo>
                  <a:cubicBezTo>
                    <a:pt x="17979" y="4108"/>
                    <a:pt x="19705" y="2561"/>
                    <a:pt x="21444" y="1168"/>
                  </a:cubicBezTo>
                  <a:cubicBezTo>
                    <a:pt x="21920" y="763"/>
                    <a:pt x="22444" y="370"/>
                    <a:pt x="2299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9" name="Google Shape;1559;p28"/>
            <p:cNvSpPr/>
            <p:nvPr/>
          </p:nvSpPr>
          <p:spPr>
            <a:xfrm>
              <a:off x="1047750" y="2390300"/>
              <a:ext cx="766475" cy="302750"/>
            </a:xfrm>
            <a:custGeom>
              <a:avLst/>
              <a:gdLst/>
              <a:ahLst/>
              <a:cxnLst/>
              <a:rect l="l" t="t" r="r" b="b"/>
              <a:pathLst>
                <a:path w="30659" h="12110" extrusionOk="0">
                  <a:moveTo>
                    <a:pt x="29920" y="1"/>
                  </a:moveTo>
                  <a:cubicBezTo>
                    <a:pt x="29385" y="429"/>
                    <a:pt x="28885" y="894"/>
                    <a:pt x="28456" y="1382"/>
                  </a:cubicBezTo>
                  <a:cubicBezTo>
                    <a:pt x="26491" y="3561"/>
                    <a:pt x="24979" y="6287"/>
                    <a:pt x="22253" y="7633"/>
                  </a:cubicBezTo>
                  <a:cubicBezTo>
                    <a:pt x="20335" y="8591"/>
                    <a:pt x="18188" y="8842"/>
                    <a:pt x="16054" y="8842"/>
                  </a:cubicBezTo>
                  <a:cubicBezTo>
                    <a:pt x="15273" y="8842"/>
                    <a:pt x="14493" y="8808"/>
                    <a:pt x="13728" y="8764"/>
                  </a:cubicBezTo>
                  <a:cubicBezTo>
                    <a:pt x="12210" y="8683"/>
                    <a:pt x="10656" y="8549"/>
                    <a:pt x="9113" y="8549"/>
                  </a:cubicBezTo>
                  <a:cubicBezTo>
                    <a:pt x="7473" y="8549"/>
                    <a:pt x="5845" y="8700"/>
                    <a:pt x="4286" y="9228"/>
                  </a:cubicBezTo>
                  <a:cubicBezTo>
                    <a:pt x="2655" y="9788"/>
                    <a:pt x="1072" y="10764"/>
                    <a:pt x="0" y="12109"/>
                  </a:cubicBezTo>
                  <a:lnTo>
                    <a:pt x="631" y="12109"/>
                  </a:lnTo>
                  <a:cubicBezTo>
                    <a:pt x="1536" y="11097"/>
                    <a:pt x="2738" y="10335"/>
                    <a:pt x="4001" y="9847"/>
                  </a:cubicBezTo>
                  <a:cubicBezTo>
                    <a:pt x="5650" y="9213"/>
                    <a:pt x="7394" y="9036"/>
                    <a:pt x="9143" y="9036"/>
                  </a:cubicBezTo>
                  <a:cubicBezTo>
                    <a:pt x="10450" y="9036"/>
                    <a:pt x="11760" y="9135"/>
                    <a:pt x="13037" y="9216"/>
                  </a:cubicBezTo>
                  <a:cubicBezTo>
                    <a:pt x="14027" y="9279"/>
                    <a:pt x="15033" y="9333"/>
                    <a:pt x="16038" y="9333"/>
                  </a:cubicBezTo>
                  <a:cubicBezTo>
                    <a:pt x="17876" y="9333"/>
                    <a:pt x="19712" y="9152"/>
                    <a:pt x="21443" y="8514"/>
                  </a:cubicBezTo>
                  <a:cubicBezTo>
                    <a:pt x="22753" y="8025"/>
                    <a:pt x="23920" y="7287"/>
                    <a:pt x="24920" y="6311"/>
                  </a:cubicBezTo>
                  <a:cubicBezTo>
                    <a:pt x="25956" y="5299"/>
                    <a:pt x="26825" y="4132"/>
                    <a:pt x="27730" y="3001"/>
                  </a:cubicBezTo>
                  <a:cubicBezTo>
                    <a:pt x="28587" y="1929"/>
                    <a:pt x="29528" y="822"/>
                    <a:pt x="30659" y="24"/>
                  </a:cubicBezTo>
                  <a:lnTo>
                    <a:pt x="2992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0" name="Google Shape;1560;p28"/>
            <p:cNvSpPr/>
            <p:nvPr/>
          </p:nvSpPr>
          <p:spPr>
            <a:xfrm>
              <a:off x="1846650" y="2391800"/>
              <a:ext cx="403050" cy="175925"/>
            </a:xfrm>
            <a:custGeom>
              <a:avLst/>
              <a:gdLst/>
              <a:ahLst/>
              <a:cxnLst/>
              <a:rect l="l" t="t" r="r" b="b"/>
              <a:pathLst>
                <a:path w="16122" h="7037" extrusionOk="0">
                  <a:moveTo>
                    <a:pt x="4489" y="0"/>
                  </a:moveTo>
                  <a:cubicBezTo>
                    <a:pt x="2763" y="500"/>
                    <a:pt x="715" y="548"/>
                    <a:pt x="250" y="2584"/>
                  </a:cubicBezTo>
                  <a:cubicBezTo>
                    <a:pt x="0" y="3691"/>
                    <a:pt x="441" y="4858"/>
                    <a:pt x="1262" y="5632"/>
                  </a:cubicBezTo>
                  <a:cubicBezTo>
                    <a:pt x="2167" y="6477"/>
                    <a:pt x="3417" y="6882"/>
                    <a:pt x="4632" y="7001"/>
                  </a:cubicBezTo>
                  <a:cubicBezTo>
                    <a:pt x="4870" y="7025"/>
                    <a:pt x="5109" y="7036"/>
                    <a:pt x="5348" y="7036"/>
                  </a:cubicBezTo>
                  <a:cubicBezTo>
                    <a:pt x="6437" y="7036"/>
                    <a:pt x="7527" y="6795"/>
                    <a:pt x="8513" y="6346"/>
                  </a:cubicBezTo>
                  <a:cubicBezTo>
                    <a:pt x="9644" y="5822"/>
                    <a:pt x="10609" y="5001"/>
                    <a:pt x="11490" y="4132"/>
                  </a:cubicBezTo>
                  <a:cubicBezTo>
                    <a:pt x="12407" y="3215"/>
                    <a:pt x="13264" y="2239"/>
                    <a:pt x="14252" y="1417"/>
                  </a:cubicBezTo>
                  <a:cubicBezTo>
                    <a:pt x="14836" y="941"/>
                    <a:pt x="15467" y="524"/>
                    <a:pt x="16121" y="155"/>
                  </a:cubicBezTo>
                  <a:lnTo>
                    <a:pt x="15252" y="143"/>
                  </a:lnTo>
                  <a:cubicBezTo>
                    <a:pt x="14371" y="703"/>
                    <a:pt x="13562" y="1369"/>
                    <a:pt x="12800" y="2120"/>
                  </a:cubicBezTo>
                  <a:cubicBezTo>
                    <a:pt x="11930" y="2977"/>
                    <a:pt x="11109" y="3905"/>
                    <a:pt x="10180" y="4691"/>
                  </a:cubicBezTo>
                  <a:cubicBezTo>
                    <a:pt x="9192" y="5525"/>
                    <a:pt x="8061" y="6132"/>
                    <a:pt x="6799" y="6406"/>
                  </a:cubicBezTo>
                  <a:cubicBezTo>
                    <a:pt x="6366" y="6493"/>
                    <a:pt x="5883" y="6541"/>
                    <a:pt x="5381" y="6541"/>
                  </a:cubicBezTo>
                  <a:cubicBezTo>
                    <a:pt x="3356" y="6541"/>
                    <a:pt x="1044" y="5757"/>
                    <a:pt x="691" y="3620"/>
                  </a:cubicBezTo>
                  <a:cubicBezTo>
                    <a:pt x="596" y="2965"/>
                    <a:pt x="739" y="2286"/>
                    <a:pt x="1191" y="1786"/>
                  </a:cubicBezTo>
                  <a:cubicBezTo>
                    <a:pt x="1632" y="1310"/>
                    <a:pt x="2263" y="1060"/>
                    <a:pt x="2870" y="881"/>
                  </a:cubicBezTo>
                  <a:cubicBezTo>
                    <a:pt x="3834" y="596"/>
                    <a:pt x="4882" y="500"/>
                    <a:pt x="5775" y="24"/>
                  </a:cubicBezTo>
                  <a:lnTo>
                    <a:pt x="448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1" name="Google Shape;1561;p28"/>
            <p:cNvSpPr/>
            <p:nvPr/>
          </p:nvSpPr>
          <p:spPr>
            <a:xfrm>
              <a:off x="2202950" y="2408925"/>
              <a:ext cx="217900" cy="299000"/>
            </a:xfrm>
            <a:custGeom>
              <a:avLst/>
              <a:gdLst/>
              <a:ahLst/>
              <a:cxnLst/>
              <a:rect l="l" t="t" r="r" b="b"/>
              <a:pathLst>
                <a:path w="8716" h="11960" extrusionOk="0">
                  <a:moveTo>
                    <a:pt x="6685" y="0"/>
                  </a:moveTo>
                  <a:cubicBezTo>
                    <a:pt x="6425" y="0"/>
                    <a:pt x="6165" y="10"/>
                    <a:pt x="5906" y="30"/>
                  </a:cubicBezTo>
                  <a:cubicBezTo>
                    <a:pt x="4286" y="196"/>
                    <a:pt x="2655" y="851"/>
                    <a:pt x="1548" y="2101"/>
                  </a:cubicBezTo>
                  <a:cubicBezTo>
                    <a:pt x="524" y="3280"/>
                    <a:pt x="0" y="4911"/>
                    <a:pt x="393" y="6447"/>
                  </a:cubicBezTo>
                  <a:cubicBezTo>
                    <a:pt x="810" y="8114"/>
                    <a:pt x="2191" y="9245"/>
                    <a:pt x="3513" y="10209"/>
                  </a:cubicBezTo>
                  <a:cubicBezTo>
                    <a:pt x="4227" y="10733"/>
                    <a:pt x="5013" y="11281"/>
                    <a:pt x="5691" y="11936"/>
                  </a:cubicBezTo>
                  <a:lnTo>
                    <a:pt x="6370" y="11960"/>
                  </a:lnTo>
                  <a:cubicBezTo>
                    <a:pt x="4906" y="10364"/>
                    <a:pt x="2548" y="9352"/>
                    <a:pt x="1369" y="7519"/>
                  </a:cubicBezTo>
                  <a:cubicBezTo>
                    <a:pt x="512" y="6185"/>
                    <a:pt x="572" y="4530"/>
                    <a:pt x="1369" y="3161"/>
                  </a:cubicBezTo>
                  <a:cubicBezTo>
                    <a:pt x="2227" y="1744"/>
                    <a:pt x="3739" y="911"/>
                    <a:pt x="5334" y="613"/>
                  </a:cubicBezTo>
                  <a:cubicBezTo>
                    <a:pt x="5813" y="527"/>
                    <a:pt x="6291" y="489"/>
                    <a:pt x="6768" y="489"/>
                  </a:cubicBezTo>
                  <a:cubicBezTo>
                    <a:pt x="7420" y="489"/>
                    <a:pt x="8070" y="561"/>
                    <a:pt x="8716" y="684"/>
                  </a:cubicBezTo>
                  <a:lnTo>
                    <a:pt x="8716" y="196"/>
                  </a:lnTo>
                  <a:cubicBezTo>
                    <a:pt x="8043" y="67"/>
                    <a:pt x="7365" y="0"/>
                    <a:pt x="66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2" name="Google Shape;1562;p28"/>
            <p:cNvSpPr/>
            <p:nvPr/>
          </p:nvSpPr>
          <p:spPr>
            <a:xfrm>
              <a:off x="1574300" y="2590525"/>
              <a:ext cx="715875" cy="116800"/>
            </a:xfrm>
            <a:custGeom>
              <a:avLst/>
              <a:gdLst/>
              <a:ahLst/>
              <a:cxnLst/>
              <a:rect l="l" t="t" r="r" b="b"/>
              <a:pathLst>
                <a:path w="28635" h="4672" extrusionOk="0">
                  <a:moveTo>
                    <a:pt x="7482" y="1"/>
                  </a:moveTo>
                  <a:cubicBezTo>
                    <a:pt x="6637" y="1"/>
                    <a:pt x="5799" y="252"/>
                    <a:pt x="5025" y="659"/>
                  </a:cubicBezTo>
                  <a:cubicBezTo>
                    <a:pt x="3643" y="1398"/>
                    <a:pt x="2572" y="2576"/>
                    <a:pt x="1322" y="3517"/>
                  </a:cubicBezTo>
                  <a:cubicBezTo>
                    <a:pt x="917" y="3815"/>
                    <a:pt x="476" y="4112"/>
                    <a:pt x="0" y="4338"/>
                  </a:cubicBezTo>
                  <a:lnTo>
                    <a:pt x="917" y="4350"/>
                  </a:lnTo>
                  <a:cubicBezTo>
                    <a:pt x="1965" y="3660"/>
                    <a:pt x="2917" y="2767"/>
                    <a:pt x="3810" y="2052"/>
                  </a:cubicBezTo>
                  <a:cubicBezTo>
                    <a:pt x="4834" y="1243"/>
                    <a:pt x="6072" y="481"/>
                    <a:pt x="7430" y="469"/>
                  </a:cubicBezTo>
                  <a:cubicBezTo>
                    <a:pt x="7452" y="468"/>
                    <a:pt x="7475" y="468"/>
                    <a:pt x="7497" y="468"/>
                  </a:cubicBezTo>
                  <a:cubicBezTo>
                    <a:pt x="8613" y="468"/>
                    <a:pt x="9603" y="1041"/>
                    <a:pt x="10525" y="1636"/>
                  </a:cubicBezTo>
                  <a:cubicBezTo>
                    <a:pt x="11442" y="2231"/>
                    <a:pt x="12335" y="2910"/>
                    <a:pt x="13383" y="3267"/>
                  </a:cubicBezTo>
                  <a:cubicBezTo>
                    <a:pt x="13853" y="3427"/>
                    <a:pt x="14327" y="3500"/>
                    <a:pt x="14800" y="3500"/>
                  </a:cubicBezTo>
                  <a:cubicBezTo>
                    <a:pt x="15418" y="3500"/>
                    <a:pt x="16033" y="3376"/>
                    <a:pt x="16633" y="3160"/>
                  </a:cubicBezTo>
                  <a:cubicBezTo>
                    <a:pt x="17800" y="2731"/>
                    <a:pt x="18860" y="2076"/>
                    <a:pt x="20026" y="1671"/>
                  </a:cubicBezTo>
                  <a:cubicBezTo>
                    <a:pt x="20646" y="1463"/>
                    <a:pt x="21274" y="1362"/>
                    <a:pt x="21900" y="1362"/>
                  </a:cubicBezTo>
                  <a:cubicBezTo>
                    <a:pt x="22563" y="1362"/>
                    <a:pt x="23224" y="1475"/>
                    <a:pt x="23872" y="1695"/>
                  </a:cubicBezTo>
                  <a:cubicBezTo>
                    <a:pt x="25539" y="2267"/>
                    <a:pt x="26861" y="3362"/>
                    <a:pt x="27992" y="4660"/>
                  </a:cubicBezTo>
                  <a:lnTo>
                    <a:pt x="28635" y="4672"/>
                  </a:lnTo>
                  <a:cubicBezTo>
                    <a:pt x="27670" y="3517"/>
                    <a:pt x="26575" y="2493"/>
                    <a:pt x="25206" y="1779"/>
                  </a:cubicBezTo>
                  <a:cubicBezTo>
                    <a:pt x="24179" y="1238"/>
                    <a:pt x="23034" y="874"/>
                    <a:pt x="21869" y="874"/>
                  </a:cubicBezTo>
                  <a:cubicBezTo>
                    <a:pt x="21751" y="874"/>
                    <a:pt x="21633" y="878"/>
                    <a:pt x="21515" y="886"/>
                  </a:cubicBezTo>
                  <a:cubicBezTo>
                    <a:pt x="20265" y="957"/>
                    <a:pt x="19134" y="1481"/>
                    <a:pt x="18038" y="2017"/>
                  </a:cubicBezTo>
                  <a:cubicBezTo>
                    <a:pt x="17005" y="2517"/>
                    <a:pt x="15920" y="3037"/>
                    <a:pt x="14745" y="3037"/>
                  </a:cubicBezTo>
                  <a:cubicBezTo>
                    <a:pt x="14661" y="3037"/>
                    <a:pt x="14576" y="3034"/>
                    <a:pt x="14490" y="3029"/>
                  </a:cubicBezTo>
                  <a:cubicBezTo>
                    <a:pt x="13359" y="2945"/>
                    <a:pt x="12371" y="2314"/>
                    <a:pt x="11442" y="1695"/>
                  </a:cubicBezTo>
                  <a:cubicBezTo>
                    <a:pt x="10549" y="1100"/>
                    <a:pt x="9632" y="445"/>
                    <a:pt x="8573" y="147"/>
                  </a:cubicBezTo>
                  <a:cubicBezTo>
                    <a:pt x="8211" y="47"/>
                    <a:pt x="7846" y="1"/>
                    <a:pt x="74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3" name="Google Shape;1563;p28"/>
            <p:cNvSpPr/>
            <p:nvPr/>
          </p:nvSpPr>
          <p:spPr>
            <a:xfrm>
              <a:off x="2302650" y="2503625"/>
              <a:ext cx="117000" cy="204900"/>
            </a:xfrm>
            <a:custGeom>
              <a:avLst/>
              <a:gdLst/>
              <a:ahLst/>
              <a:cxnLst/>
              <a:rect l="l" t="t" r="r" b="b"/>
              <a:pathLst>
                <a:path w="4680" h="8196" extrusionOk="0">
                  <a:moveTo>
                    <a:pt x="2106" y="1"/>
                  </a:moveTo>
                  <a:cubicBezTo>
                    <a:pt x="1865" y="1"/>
                    <a:pt x="1625" y="45"/>
                    <a:pt x="1394" y="147"/>
                  </a:cubicBezTo>
                  <a:cubicBezTo>
                    <a:pt x="453" y="564"/>
                    <a:pt x="1" y="1659"/>
                    <a:pt x="144" y="2635"/>
                  </a:cubicBezTo>
                  <a:cubicBezTo>
                    <a:pt x="298" y="3826"/>
                    <a:pt x="1120" y="4778"/>
                    <a:pt x="1941" y="5588"/>
                  </a:cubicBezTo>
                  <a:cubicBezTo>
                    <a:pt x="2703" y="6350"/>
                    <a:pt x="3573" y="7172"/>
                    <a:pt x="3918" y="8195"/>
                  </a:cubicBezTo>
                  <a:lnTo>
                    <a:pt x="4406" y="8195"/>
                  </a:lnTo>
                  <a:cubicBezTo>
                    <a:pt x="4168" y="7362"/>
                    <a:pt x="3620" y="6636"/>
                    <a:pt x="3013" y="5993"/>
                  </a:cubicBezTo>
                  <a:cubicBezTo>
                    <a:pt x="2144" y="5100"/>
                    <a:pt x="1096" y="4254"/>
                    <a:pt x="703" y="3016"/>
                  </a:cubicBezTo>
                  <a:cubicBezTo>
                    <a:pt x="525" y="2469"/>
                    <a:pt x="513" y="1873"/>
                    <a:pt x="798" y="1337"/>
                  </a:cubicBezTo>
                  <a:cubicBezTo>
                    <a:pt x="1049" y="873"/>
                    <a:pt x="1477" y="492"/>
                    <a:pt x="2049" y="456"/>
                  </a:cubicBezTo>
                  <a:cubicBezTo>
                    <a:pt x="2058" y="456"/>
                    <a:pt x="2068" y="456"/>
                    <a:pt x="2077" y="456"/>
                  </a:cubicBezTo>
                  <a:cubicBezTo>
                    <a:pt x="2733" y="456"/>
                    <a:pt x="3343" y="853"/>
                    <a:pt x="3918" y="1111"/>
                  </a:cubicBezTo>
                  <a:cubicBezTo>
                    <a:pt x="4168" y="1230"/>
                    <a:pt x="4430" y="1337"/>
                    <a:pt x="4680" y="1445"/>
                  </a:cubicBezTo>
                  <a:lnTo>
                    <a:pt x="4680" y="933"/>
                  </a:lnTo>
                  <a:cubicBezTo>
                    <a:pt x="4097" y="695"/>
                    <a:pt x="3549" y="397"/>
                    <a:pt x="2965" y="171"/>
                  </a:cubicBezTo>
                  <a:cubicBezTo>
                    <a:pt x="2691" y="66"/>
                    <a:pt x="2398" y="1"/>
                    <a:pt x="21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4" name="Google Shape;1564;p28"/>
            <p:cNvSpPr/>
            <p:nvPr/>
          </p:nvSpPr>
          <p:spPr>
            <a:xfrm>
              <a:off x="1997850" y="2393275"/>
              <a:ext cx="161350" cy="77000"/>
            </a:xfrm>
            <a:custGeom>
              <a:avLst/>
              <a:gdLst/>
              <a:ahLst/>
              <a:cxnLst/>
              <a:rect l="l" t="t" r="r" b="b"/>
              <a:pathLst>
                <a:path w="6454" h="3080" extrusionOk="0">
                  <a:moveTo>
                    <a:pt x="1715" y="1"/>
                  </a:moveTo>
                  <a:cubicBezTo>
                    <a:pt x="1608" y="108"/>
                    <a:pt x="1489" y="215"/>
                    <a:pt x="1394" y="322"/>
                  </a:cubicBezTo>
                  <a:cubicBezTo>
                    <a:pt x="834" y="834"/>
                    <a:pt x="1" y="1572"/>
                    <a:pt x="477" y="2418"/>
                  </a:cubicBezTo>
                  <a:cubicBezTo>
                    <a:pt x="759" y="2912"/>
                    <a:pt x="1247" y="3080"/>
                    <a:pt x="1758" y="3080"/>
                  </a:cubicBezTo>
                  <a:cubicBezTo>
                    <a:pt x="2109" y="3080"/>
                    <a:pt x="2472" y="3001"/>
                    <a:pt x="2787" y="2894"/>
                  </a:cubicBezTo>
                  <a:cubicBezTo>
                    <a:pt x="3596" y="2620"/>
                    <a:pt x="4335" y="2203"/>
                    <a:pt x="4989" y="1668"/>
                  </a:cubicBezTo>
                  <a:cubicBezTo>
                    <a:pt x="5561" y="1215"/>
                    <a:pt x="6049" y="679"/>
                    <a:pt x="6454" y="60"/>
                  </a:cubicBezTo>
                  <a:lnTo>
                    <a:pt x="5859" y="60"/>
                  </a:lnTo>
                  <a:cubicBezTo>
                    <a:pt x="4954" y="1299"/>
                    <a:pt x="3608" y="2299"/>
                    <a:pt x="2120" y="2584"/>
                  </a:cubicBezTo>
                  <a:cubicBezTo>
                    <a:pt x="2018" y="2603"/>
                    <a:pt x="1905" y="2614"/>
                    <a:pt x="1791" y="2614"/>
                  </a:cubicBezTo>
                  <a:cubicBezTo>
                    <a:pt x="1387" y="2614"/>
                    <a:pt x="957" y="2478"/>
                    <a:pt x="846" y="2061"/>
                  </a:cubicBezTo>
                  <a:cubicBezTo>
                    <a:pt x="691" y="1549"/>
                    <a:pt x="1239" y="1120"/>
                    <a:pt x="1560" y="822"/>
                  </a:cubicBezTo>
                  <a:lnTo>
                    <a:pt x="2406" y="25"/>
                  </a:lnTo>
                  <a:lnTo>
                    <a:pt x="1715" y="1"/>
                  </a:lnTo>
                  <a:close/>
                </a:path>
              </a:pathLst>
            </a:custGeom>
            <a:solidFill>
              <a:srgbClr val="F5DE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5" name="Google Shape;1565;p28"/>
            <p:cNvSpPr/>
            <p:nvPr/>
          </p:nvSpPr>
          <p:spPr>
            <a:xfrm>
              <a:off x="1025425" y="2389700"/>
              <a:ext cx="714400" cy="302750"/>
            </a:xfrm>
            <a:custGeom>
              <a:avLst/>
              <a:gdLst/>
              <a:ahLst/>
              <a:cxnLst/>
              <a:rect l="l" t="t" r="r" b="b"/>
              <a:pathLst>
                <a:path w="28576" h="12110" extrusionOk="0">
                  <a:moveTo>
                    <a:pt x="27980" y="1"/>
                  </a:moveTo>
                  <a:cubicBezTo>
                    <a:pt x="27230" y="953"/>
                    <a:pt x="26634" y="2073"/>
                    <a:pt x="25944" y="3025"/>
                  </a:cubicBezTo>
                  <a:cubicBezTo>
                    <a:pt x="24396" y="5121"/>
                    <a:pt x="21955" y="6180"/>
                    <a:pt x="19431" y="6573"/>
                  </a:cubicBezTo>
                  <a:cubicBezTo>
                    <a:pt x="18087" y="6794"/>
                    <a:pt x="16736" y="6843"/>
                    <a:pt x="15382" y="6843"/>
                  </a:cubicBezTo>
                  <a:cubicBezTo>
                    <a:pt x="14318" y="6843"/>
                    <a:pt x="13252" y="6813"/>
                    <a:pt x="12186" y="6813"/>
                  </a:cubicBezTo>
                  <a:cubicBezTo>
                    <a:pt x="11545" y="6813"/>
                    <a:pt x="10904" y="6824"/>
                    <a:pt x="10263" y="6859"/>
                  </a:cubicBezTo>
                  <a:cubicBezTo>
                    <a:pt x="7620" y="7014"/>
                    <a:pt x="5013" y="7621"/>
                    <a:pt x="2846" y="9192"/>
                  </a:cubicBezTo>
                  <a:cubicBezTo>
                    <a:pt x="1726" y="10002"/>
                    <a:pt x="774" y="11002"/>
                    <a:pt x="0" y="12110"/>
                  </a:cubicBezTo>
                  <a:lnTo>
                    <a:pt x="583" y="12110"/>
                  </a:lnTo>
                  <a:cubicBezTo>
                    <a:pt x="1191" y="11276"/>
                    <a:pt x="1905" y="10538"/>
                    <a:pt x="2703" y="9895"/>
                  </a:cubicBezTo>
                  <a:cubicBezTo>
                    <a:pt x="4810" y="8216"/>
                    <a:pt x="7394" y="7526"/>
                    <a:pt x="10049" y="7347"/>
                  </a:cubicBezTo>
                  <a:cubicBezTo>
                    <a:pt x="10809" y="7298"/>
                    <a:pt x="11570" y="7285"/>
                    <a:pt x="12332" y="7285"/>
                  </a:cubicBezTo>
                  <a:cubicBezTo>
                    <a:pt x="13319" y="7285"/>
                    <a:pt x="14307" y="7308"/>
                    <a:pt x="15293" y="7308"/>
                  </a:cubicBezTo>
                  <a:cubicBezTo>
                    <a:pt x="16529" y="7308"/>
                    <a:pt x="17763" y="7272"/>
                    <a:pt x="18991" y="7109"/>
                  </a:cubicBezTo>
                  <a:cubicBezTo>
                    <a:pt x="21443" y="6799"/>
                    <a:pt x="23979" y="5918"/>
                    <a:pt x="25706" y="4061"/>
                  </a:cubicBezTo>
                  <a:cubicBezTo>
                    <a:pt x="26801" y="2882"/>
                    <a:pt x="27515" y="1251"/>
                    <a:pt x="285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6" name="Google Shape;1566;p28"/>
            <p:cNvSpPr/>
            <p:nvPr/>
          </p:nvSpPr>
          <p:spPr>
            <a:xfrm>
              <a:off x="795925" y="2461450"/>
              <a:ext cx="199450" cy="229225"/>
            </a:xfrm>
            <a:custGeom>
              <a:avLst/>
              <a:gdLst/>
              <a:ahLst/>
              <a:cxnLst/>
              <a:rect l="l" t="t" r="r" b="b"/>
              <a:pathLst>
                <a:path w="7978" h="9169" extrusionOk="0">
                  <a:moveTo>
                    <a:pt x="5846" y="0"/>
                  </a:moveTo>
                  <a:cubicBezTo>
                    <a:pt x="4239" y="12"/>
                    <a:pt x="2870" y="1203"/>
                    <a:pt x="1798" y="2274"/>
                  </a:cubicBezTo>
                  <a:cubicBezTo>
                    <a:pt x="1203" y="2870"/>
                    <a:pt x="608" y="3489"/>
                    <a:pt x="12" y="4096"/>
                  </a:cubicBezTo>
                  <a:lnTo>
                    <a:pt x="0" y="4810"/>
                  </a:lnTo>
                  <a:cubicBezTo>
                    <a:pt x="488" y="4322"/>
                    <a:pt x="965" y="3810"/>
                    <a:pt x="1453" y="3322"/>
                  </a:cubicBezTo>
                  <a:cubicBezTo>
                    <a:pt x="2548" y="2215"/>
                    <a:pt x="3715" y="929"/>
                    <a:pt x="5299" y="572"/>
                  </a:cubicBezTo>
                  <a:cubicBezTo>
                    <a:pt x="5487" y="527"/>
                    <a:pt x="5696" y="500"/>
                    <a:pt x="5906" y="500"/>
                  </a:cubicBezTo>
                  <a:cubicBezTo>
                    <a:pt x="6373" y="500"/>
                    <a:pt x="6846" y="635"/>
                    <a:pt x="7108" y="1012"/>
                  </a:cubicBezTo>
                  <a:cubicBezTo>
                    <a:pt x="7620" y="1715"/>
                    <a:pt x="7096" y="2620"/>
                    <a:pt x="6573" y="3144"/>
                  </a:cubicBezTo>
                  <a:cubicBezTo>
                    <a:pt x="6013" y="3727"/>
                    <a:pt x="5346" y="4179"/>
                    <a:pt x="4822" y="4810"/>
                  </a:cubicBezTo>
                  <a:cubicBezTo>
                    <a:pt x="4358" y="5370"/>
                    <a:pt x="3953" y="5989"/>
                    <a:pt x="3656" y="6644"/>
                  </a:cubicBezTo>
                  <a:cubicBezTo>
                    <a:pt x="3286" y="7442"/>
                    <a:pt x="3036" y="8287"/>
                    <a:pt x="2929" y="9168"/>
                  </a:cubicBezTo>
                  <a:lnTo>
                    <a:pt x="3406" y="9168"/>
                  </a:lnTo>
                  <a:cubicBezTo>
                    <a:pt x="3525" y="8275"/>
                    <a:pt x="3798" y="7418"/>
                    <a:pt x="4191" y="6620"/>
                  </a:cubicBezTo>
                  <a:cubicBezTo>
                    <a:pt x="4549" y="5906"/>
                    <a:pt x="5025" y="5239"/>
                    <a:pt x="5596" y="4679"/>
                  </a:cubicBezTo>
                  <a:cubicBezTo>
                    <a:pt x="6192" y="4084"/>
                    <a:pt x="6906" y="3632"/>
                    <a:pt x="7382" y="2929"/>
                  </a:cubicBezTo>
                  <a:cubicBezTo>
                    <a:pt x="7787" y="2322"/>
                    <a:pt x="7978" y="1465"/>
                    <a:pt x="7549" y="786"/>
                  </a:cubicBezTo>
                  <a:cubicBezTo>
                    <a:pt x="7192" y="226"/>
                    <a:pt x="6501" y="0"/>
                    <a:pt x="584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7" name="Google Shape;1567;p28"/>
            <p:cNvSpPr/>
            <p:nvPr/>
          </p:nvSpPr>
          <p:spPr>
            <a:xfrm>
              <a:off x="1681750" y="2664950"/>
              <a:ext cx="167600" cy="37325"/>
            </a:xfrm>
            <a:custGeom>
              <a:avLst/>
              <a:gdLst/>
              <a:ahLst/>
              <a:cxnLst/>
              <a:rect l="l" t="t" r="r" b="b"/>
              <a:pathLst>
                <a:path w="6704" h="1493" extrusionOk="0">
                  <a:moveTo>
                    <a:pt x="3112" y="1"/>
                  </a:moveTo>
                  <a:cubicBezTo>
                    <a:pt x="2421" y="1"/>
                    <a:pt x="1736" y="167"/>
                    <a:pt x="1131" y="492"/>
                  </a:cubicBezTo>
                  <a:cubicBezTo>
                    <a:pt x="715" y="719"/>
                    <a:pt x="322" y="1028"/>
                    <a:pt x="0" y="1397"/>
                  </a:cubicBezTo>
                  <a:lnTo>
                    <a:pt x="691" y="1421"/>
                  </a:lnTo>
                  <a:cubicBezTo>
                    <a:pt x="1353" y="823"/>
                    <a:pt x="2215" y="486"/>
                    <a:pt x="3114" y="486"/>
                  </a:cubicBezTo>
                  <a:cubicBezTo>
                    <a:pt x="3396" y="486"/>
                    <a:pt x="3681" y="519"/>
                    <a:pt x="3965" y="588"/>
                  </a:cubicBezTo>
                  <a:cubicBezTo>
                    <a:pt x="4632" y="742"/>
                    <a:pt x="5215" y="1100"/>
                    <a:pt x="5787" y="1481"/>
                  </a:cubicBezTo>
                  <a:lnTo>
                    <a:pt x="6704" y="1492"/>
                  </a:lnTo>
                  <a:cubicBezTo>
                    <a:pt x="6501" y="1373"/>
                    <a:pt x="6299" y="1242"/>
                    <a:pt x="6084" y="1100"/>
                  </a:cubicBezTo>
                  <a:cubicBezTo>
                    <a:pt x="5346" y="623"/>
                    <a:pt x="4584" y="183"/>
                    <a:pt x="3691" y="40"/>
                  </a:cubicBezTo>
                  <a:cubicBezTo>
                    <a:pt x="3499" y="14"/>
                    <a:pt x="3305" y="1"/>
                    <a:pt x="3112" y="1"/>
                  </a:cubicBezTo>
                  <a:close/>
                </a:path>
              </a:pathLst>
            </a:custGeom>
            <a:solidFill>
              <a:srgbClr val="F5DE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8" name="Google Shape;1568;p28"/>
            <p:cNvSpPr/>
            <p:nvPr/>
          </p:nvSpPr>
          <p:spPr>
            <a:xfrm>
              <a:off x="1356375" y="2325950"/>
              <a:ext cx="466550" cy="433925"/>
            </a:xfrm>
            <a:custGeom>
              <a:avLst/>
              <a:gdLst/>
              <a:ahLst/>
              <a:cxnLst/>
              <a:rect l="l" t="t" r="r" b="b"/>
              <a:pathLst>
                <a:path w="18662" h="17357" extrusionOk="0">
                  <a:moveTo>
                    <a:pt x="1800" y="0"/>
                  </a:moveTo>
                  <a:cubicBezTo>
                    <a:pt x="728" y="0"/>
                    <a:pt x="0" y="1587"/>
                    <a:pt x="1157" y="2206"/>
                  </a:cubicBezTo>
                  <a:cubicBezTo>
                    <a:pt x="7407" y="5575"/>
                    <a:pt x="12551" y="10599"/>
                    <a:pt x="16051" y="16779"/>
                  </a:cubicBezTo>
                  <a:cubicBezTo>
                    <a:pt x="16291" y="17187"/>
                    <a:pt x="16654" y="17357"/>
                    <a:pt x="17019" y="17357"/>
                  </a:cubicBezTo>
                  <a:cubicBezTo>
                    <a:pt x="17835" y="17357"/>
                    <a:pt x="18661" y="16510"/>
                    <a:pt x="18135" y="15588"/>
                  </a:cubicBezTo>
                  <a:cubicBezTo>
                    <a:pt x="14444" y="9087"/>
                    <a:pt x="8967" y="3694"/>
                    <a:pt x="2383" y="158"/>
                  </a:cubicBezTo>
                  <a:cubicBezTo>
                    <a:pt x="2184" y="48"/>
                    <a:pt x="1987" y="0"/>
                    <a:pt x="18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9" name="Google Shape;1569;p28"/>
            <p:cNvSpPr/>
            <p:nvPr/>
          </p:nvSpPr>
          <p:spPr>
            <a:xfrm>
              <a:off x="1373525" y="2338825"/>
              <a:ext cx="443650" cy="418100"/>
            </a:xfrm>
            <a:custGeom>
              <a:avLst/>
              <a:gdLst/>
              <a:ahLst/>
              <a:cxnLst/>
              <a:rect l="l" t="t" r="r" b="b"/>
              <a:pathLst>
                <a:path w="17746" h="16724" extrusionOk="0">
                  <a:moveTo>
                    <a:pt x="15925" y="1"/>
                  </a:moveTo>
                  <a:cubicBezTo>
                    <a:pt x="15663" y="1"/>
                    <a:pt x="15391" y="89"/>
                    <a:pt x="15139" y="298"/>
                  </a:cubicBezTo>
                  <a:cubicBezTo>
                    <a:pt x="12436" y="2512"/>
                    <a:pt x="9912" y="4953"/>
                    <a:pt x="7662" y="7620"/>
                  </a:cubicBezTo>
                  <a:cubicBezTo>
                    <a:pt x="5602" y="10025"/>
                    <a:pt x="3733" y="12656"/>
                    <a:pt x="1066" y="14442"/>
                  </a:cubicBezTo>
                  <a:cubicBezTo>
                    <a:pt x="0" y="15149"/>
                    <a:pt x="643" y="16724"/>
                    <a:pt x="1628" y="16724"/>
                  </a:cubicBezTo>
                  <a:cubicBezTo>
                    <a:pt x="1820" y="16724"/>
                    <a:pt x="2025" y="16664"/>
                    <a:pt x="2233" y="16526"/>
                  </a:cubicBezTo>
                  <a:cubicBezTo>
                    <a:pt x="4995" y="14692"/>
                    <a:pt x="6960" y="12132"/>
                    <a:pt x="9067" y="9632"/>
                  </a:cubicBezTo>
                  <a:cubicBezTo>
                    <a:pt x="11401" y="6858"/>
                    <a:pt x="13996" y="4310"/>
                    <a:pt x="16806" y="2012"/>
                  </a:cubicBezTo>
                  <a:cubicBezTo>
                    <a:pt x="17745" y="1232"/>
                    <a:pt x="16906" y="1"/>
                    <a:pt x="1592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0" name="Google Shape;1570;p28"/>
            <p:cNvSpPr/>
            <p:nvPr/>
          </p:nvSpPr>
          <p:spPr>
            <a:xfrm>
              <a:off x="998925" y="2358700"/>
              <a:ext cx="1228750" cy="706525"/>
            </a:xfrm>
            <a:custGeom>
              <a:avLst/>
              <a:gdLst/>
              <a:ahLst/>
              <a:cxnLst/>
              <a:rect l="l" t="t" r="r" b="b"/>
              <a:pathLst>
                <a:path w="49150" h="28261" extrusionOk="0">
                  <a:moveTo>
                    <a:pt x="6371" y="1"/>
                  </a:moveTo>
                  <a:cubicBezTo>
                    <a:pt x="4468" y="1"/>
                    <a:pt x="2295" y="230"/>
                    <a:pt x="0" y="896"/>
                  </a:cubicBezTo>
                  <a:cubicBezTo>
                    <a:pt x="762" y="5956"/>
                    <a:pt x="11371" y="27839"/>
                    <a:pt x="24158" y="28256"/>
                  </a:cubicBezTo>
                  <a:cubicBezTo>
                    <a:pt x="24240" y="28259"/>
                    <a:pt x="24322" y="28260"/>
                    <a:pt x="24404" y="28260"/>
                  </a:cubicBezTo>
                  <a:cubicBezTo>
                    <a:pt x="36082" y="28260"/>
                    <a:pt x="49149" y="1479"/>
                    <a:pt x="49149" y="1479"/>
                  </a:cubicBezTo>
                  <a:cubicBezTo>
                    <a:pt x="46709" y="492"/>
                    <a:pt x="44329" y="170"/>
                    <a:pt x="42263" y="170"/>
                  </a:cubicBezTo>
                  <a:cubicBezTo>
                    <a:pt x="38371" y="170"/>
                    <a:pt x="35588" y="1312"/>
                    <a:pt x="35588" y="1312"/>
                  </a:cubicBezTo>
                  <a:cubicBezTo>
                    <a:pt x="35588" y="1312"/>
                    <a:pt x="29980" y="22089"/>
                    <a:pt x="23980" y="22267"/>
                  </a:cubicBezTo>
                  <a:cubicBezTo>
                    <a:pt x="23954" y="22268"/>
                    <a:pt x="23928" y="22268"/>
                    <a:pt x="23902" y="22268"/>
                  </a:cubicBezTo>
                  <a:cubicBezTo>
                    <a:pt x="18267" y="22268"/>
                    <a:pt x="13395" y="3077"/>
                    <a:pt x="13443" y="1110"/>
                  </a:cubicBezTo>
                  <a:cubicBezTo>
                    <a:pt x="13443" y="1110"/>
                    <a:pt x="10560" y="1"/>
                    <a:pt x="63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1" name="Google Shape;1571;p28"/>
            <p:cNvSpPr/>
            <p:nvPr/>
          </p:nvSpPr>
          <p:spPr>
            <a:xfrm>
              <a:off x="1100050" y="2492325"/>
              <a:ext cx="364475" cy="463100"/>
            </a:xfrm>
            <a:custGeom>
              <a:avLst/>
              <a:gdLst/>
              <a:ahLst/>
              <a:cxnLst/>
              <a:rect l="l" t="t" r="r" b="b"/>
              <a:pathLst>
                <a:path w="14579" h="18524" extrusionOk="0">
                  <a:moveTo>
                    <a:pt x="235" y="1"/>
                  </a:moveTo>
                  <a:cubicBezTo>
                    <a:pt x="117" y="1"/>
                    <a:pt x="1" y="97"/>
                    <a:pt x="51" y="242"/>
                  </a:cubicBezTo>
                  <a:cubicBezTo>
                    <a:pt x="1123" y="3147"/>
                    <a:pt x="2790" y="5766"/>
                    <a:pt x="4635" y="8231"/>
                  </a:cubicBezTo>
                  <a:cubicBezTo>
                    <a:pt x="5564" y="9481"/>
                    <a:pt x="6528" y="10683"/>
                    <a:pt x="7481" y="11910"/>
                  </a:cubicBezTo>
                  <a:cubicBezTo>
                    <a:pt x="8397" y="13077"/>
                    <a:pt x="9338" y="14243"/>
                    <a:pt x="10362" y="15327"/>
                  </a:cubicBezTo>
                  <a:cubicBezTo>
                    <a:pt x="11517" y="16541"/>
                    <a:pt x="12767" y="17637"/>
                    <a:pt x="14196" y="18494"/>
                  </a:cubicBezTo>
                  <a:cubicBezTo>
                    <a:pt x="14230" y="18515"/>
                    <a:pt x="14264" y="18524"/>
                    <a:pt x="14296" y="18524"/>
                  </a:cubicBezTo>
                  <a:cubicBezTo>
                    <a:pt x="14464" y="18524"/>
                    <a:pt x="14578" y="18271"/>
                    <a:pt x="14398" y="18161"/>
                  </a:cubicBezTo>
                  <a:cubicBezTo>
                    <a:pt x="11862" y="16625"/>
                    <a:pt x="9933" y="14362"/>
                    <a:pt x="8124" y="12088"/>
                  </a:cubicBezTo>
                  <a:cubicBezTo>
                    <a:pt x="6230" y="9719"/>
                    <a:pt x="4325" y="7338"/>
                    <a:pt x="2730" y="4766"/>
                  </a:cubicBezTo>
                  <a:cubicBezTo>
                    <a:pt x="1825" y="3290"/>
                    <a:pt x="1039" y="1754"/>
                    <a:pt x="420" y="134"/>
                  </a:cubicBezTo>
                  <a:cubicBezTo>
                    <a:pt x="387" y="41"/>
                    <a:pt x="311" y="1"/>
                    <a:pt x="23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2" name="Google Shape;1572;p28"/>
            <p:cNvSpPr/>
            <p:nvPr/>
          </p:nvSpPr>
          <p:spPr>
            <a:xfrm>
              <a:off x="1300400" y="2700075"/>
              <a:ext cx="190950" cy="218775"/>
            </a:xfrm>
            <a:custGeom>
              <a:avLst/>
              <a:gdLst/>
              <a:ahLst/>
              <a:cxnLst/>
              <a:rect l="l" t="t" r="r" b="b"/>
              <a:pathLst>
                <a:path w="7638" h="8751" extrusionOk="0">
                  <a:moveTo>
                    <a:pt x="266" y="0"/>
                  </a:moveTo>
                  <a:cubicBezTo>
                    <a:pt x="135" y="0"/>
                    <a:pt x="0" y="142"/>
                    <a:pt x="74" y="290"/>
                  </a:cubicBezTo>
                  <a:cubicBezTo>
                    <a:pt x="1431" y="2850"/>
                    <a:pt x="3229" y="5195"/>
                    <a:pt x="5360" y="7136"/>
                  </a:cubicBezTo>
                  <a:cubicBezTo>
                    <a:pt x="5967" y="7684"/>
                    <a:pt x="6610" y="8219"/>
                    <a:pt x="7265" y="8719"/>
                  </a:cubicBezTo>
                  <a:cubicBezTo>
                    <a:pt x="7298" y="8741"/>
                    <a:pt x="7331" y="8750"/>
                    <a:pt x="7362" y="8750"/>
                  </a:cubicBezTo>
                  <a:cubicBezTo>
                    <a:pt x="7523" y="8750"/>
                    <a:pt x="7637" y="8504"/>
                    <a:pt x="7468" y="8374"/>
                  </a:cubicBezTo>
                  <a:cubicBezTo>
                    <a:pt x="5194" y="6660"/>
                    <a:pt x="3217" y="4552"/>
                    <a:pt x="1645" y="2183"/>
                  </a:cubicBezTo>
                  <a:cubicBezTo>
                    <a:pt x="1205" y="1516"/>
                    <a:pt x="800" y="814"/>
                    <a:pt x="419" y="99"/>
                  </a:cubicBezTo>
                  <a:cubicBezTo>
                    <a:pt x="382" y="29"/>
                    <a:pt x="324" y="0"/>
                    <a:pt x="26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3" name="Google Shape;1573;p28"/>
            <p:cNvSpPr/>
            <p:nvPr/>
          </p:nvSpPr>
          <p:spPr>
            <a:xfrm>
              <a:off x="1608950" y="2907375"/>
              <a:ext cx="184675" cy="101350"/>
            </a:xfrm>
            <a:custGeom>
              <a:avLst/>
              <a:gdLst/>
              <a:ahLst/>
              <a:cxnLst/>
              <a:rect l="l" t="t" r="r" b="b"/>
              <a:pathLst>
                <a:path w="7387" h="4054" extrusionOk="0">
                  <a:moveTo>
                    <a:pt x="7104" y="0"/>
                  </a:moveTo>
                  <a:cubicBezTo>
                    <a:pt x="7059" y="0"/>
                    <a:pt x="7013" y="17"/>
                    <a:pt x="6972" y="58"/>
                  </a:cubicBezTo>
                  <a:cubicBezTo>
                    <a:pt x="5103" y="1856"/>
                    <a:pt x="2769" y="3118"/>
                    <a:pt x="222" y="3666"/>
                  </a:cubicBezTo>
                  <a:cubicBezTo>
                    <a:pt x="1" y="3721"/>
                    <a:pt x="56" y="4053"/>
                    <a:pt x="275" y="4053"/>
                  </a:cubicBezTo>
                  <a:cubicBezTo>
                    <a:pt x="292" y="4053"/>
                    <a:pt x="310" y="4051"/>
                    <a:pt x="329" y="4047"/>
                  </a:cubicBezTo>
                  <a:cubicBezTo>
                    <a:pt x="2924" y="3475"/>
                    <a:pt x="5341" y="2178"/>
                    <a:pt x="7258" y="332"/>
                  </a:cubicBezTo>
                  <a:cubicBezTo>
                    <a:pt x="7387" y="195"/>
                    <a:pt x="7253" y="0"/>
                    <a:pt x="710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4" name="Google Shape;1574;p28"/>
            <p:cNvSpPr/>
            <p:nvPr/>
          </p:nvSpPr>
          <p:spPr>
            <a:xfrm>
              <a:off x="1710500" y="2462450"/>
              <a:ext cx="276850" cy="411400"/>
            </a:xfrm>
            <a:custGeom>
              <a:avLst/>
              <a:gdLst/>
              <a:ahLst/>
              <a:cxnLst/>
              <a:rect l="l" t="t" r="r" b="b"/>
              <a:pathLst>
                <a:path w="11074" h="16456" extrusionOk="0">
                  <a:moveTo>
                    <a:pt x="10805" y="0"/>
                  </a:moveTo>
                  <a:cubicBezTo>
                    <a:pt x="10752" y="0"/>
                    <a:pt x="10702" y="27"/>
                    <a:pt x="10673" y="91"/>
                  </a:cubicBezTo>
                  <a:cubicBezTo>
                    <a:pt x="9614" y="2461"/>
                    <a:pt x="8435" y="4782"/>
                    <a:pt x="7149" y="7021"/>
                  </a:cubicBezTo>
                  <a:cubicBezTo>
                    <a:pt x="6518" y="8128"/>
                    <a:pt x="5827" y="9247"/>
                    <a:pt x="5125" y="10331"/>
                  </a:cubicBezTo>
                  <a:cubicBezTo>
                    <a:pt x="4470" y="11343"/>
                    <a:pt x="3803" y="12355"/>
                    <a:pt x="3065" y="13295"/>
                  </a:cubicBezTo>
                  <a:cubicBezTo>
                    <a:pt x="2232" y="14355"/>
                    <a:pt x="1291" y="15319"/>
                    <a:pt x="172" y="16081"/>
                  </a:cubicBezTo>
                  <a:cubicBezTo>
                    <a:pt x="1" y="16192"/>
                    <a:pt x="110" y="16456"/>
                    <a:pt x="278" y="16456"/>
                  </a:cubicBezTo>
                  <a:cubicBezTo>
                    <a:pt x="308" y="16456"/>
                    <a:pt x="341" y="16447"/>
                    <a:pt x="374" y="16427"/>
                  </a:cubicBezTo>
                  <a:cubicBezTo>
                    <a:pt x="2363" y="15093"/>
                    <a:pt x="3780" y="13117"/>
                    <a:pt x="5077" y="11152"/>
                  </a:cubicBezTo>
                  <a:cubicBezTo>
                    <a:pt x="6530" y="8949"/>
                    <a:pt x="7875" y="6675"/>
                    <a:pt x="9078" y="4342"/>
                  </a:cubicBezTo>
                  <a:cubicBezTo>
                    <a:pt x="9756" y="3008"/>
                    <a:pt x="10399" y="1675"/>
                    <a:pt x="11007" y="306"/>
                  </a:cubicBezTo>
                  <a:cubicBezTo>
                    <a:pt x="11073" y="147"/>
                    <a:pt x="10930" y="0"/>
                    <a:pt x="1080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5" name="Google Shape;1575;p28"/>
            <p:cNvSpPr/>
            <p:nvPr/>
          </p:nvSpPr>
          <p:spPr>
            <a:xfrm>
              <a:off x="1900925" y="2479325"/>
              <a:ext cx="166775" cy="238800"/>
            </a:xfrm>
            <a:custGeom>
              <a:avLst/>
              <a:gdLst/>
              <a:ahLst/>
              <a:cxnLst/>
              <a:rect l="l" t="t" r="r" b="b"/>
              <a:pathLst>
                <a:path w="6671" h="9552" extrusionOk="0">
                  <a:moveTo>
                    <a:pt x="6413" y="1"/>
                  </a:moveTo>
                  <a:cubicBezTo>
                    <a:pt x="6353" y="1"/>
                    <a:pt x="6291" y="28"/>
                    <a:pt x="6247" y="95"/>
                  </a:cubicBezTo>
                  <a:cubicBezTo>
                    <a:pt x="4199" y="3155"/>
                    <a:pt x="2139" y="6203"/>
                    <a:pt x="92" y="9275"/>
                  </a:cubicBezTo>
                  <a:cubicBezTo>
                    <a:pt x="0" y="9416"/>
                    <a:pt x="129" y="9551"/>
                    <a:pt x="260" y="9551"/>
                  </a:cubicBezTo>
                  <a:cubicBezTo>
                    <a:pt x="317" y="9551"/>
                    <a:pt x="374" y="9526"/>
                    <a:pt x="413" y="9465"/>
                  </a:cubicBezTo>
                  <a:cubicBezTo>
                    <a:pt x="2473" y="6393"/>
                    <a:pt x="4521" y="3345"/>
                    <a:pt x="6580" y="285"/>
                  </a:cubicBezTo>
                  <a:cubicBezTo>
                    <a:pt x="6671" y="137"/>
                    <a:pt x="6546" y="1"/>
                    <a:pt x="641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6" name="Google Shape;1576;p28"/>
            <p:cNvSpPr/>
            <p:nvPr/>
          </p:nvSpPr>
          <p:spPr>
            <a:xfrm>
              <a:off x="1207575" y="1610450"/>
              <a:ext cx="834350" cy="404525"/>
            </a:xfrm>
            <a:custGeom>
              <a:avLst/>
              <a:gdLst/>
              <a:ahLst/>
              <a:cxnLst/>
              <a:rect l="l" t="t" r="r" b="b"/>
              <a:pathLst>
                <a:path w="33374" h="16181" extrusionOk="0">
                  <a:moveTo>
                    <a:pt x="8121" y="1946"/>
                  </a:moveTo>
                  <a:cubicBezTo>
                    <a:pt x="8558" y="1946"/>
                    <a:pt x="9010" y="1956"/>
                    <a:pt x="9478" y="1977"/>
                  </a:cubicBezTo>
                  <a:cubicBezTo>
                    <a:pt x="9240" y="2453"/>
                    <a:pt x="9002" y="2953"/>
                    <a:pt x="8764" y="3429"/>
                  </a:cubicBezTo>
                  <a:cubicBezTo>
                    <a:pt x="9371" y="2965"/>
                    <a:pt x="9990" y="2513"/>
                    <a:pt x="10609" y="2060"/>
                  </a:cubicBezTo>
                  <a:cubicBezTo>
                    <a:pt x="11859" y="2155"/>
                    <a:pt x="13205" y="2322"/>
                    <a:pt x="14633" y="2572"/>
                  </a:cubicBezTo>
                  <a:cubicBezTo>
                    <a:pt x="14895" y="3191"/>
                    <a:pt x="15145" y="3787"/>
                    <a:pt x="15384" y="4394"/>
                  </a:cubicBezTo>
                  <a:lnTo>
                    <a:pt x="15515" y="2739"/>
                  </a:lnTo>
                  <a:cubicBezTo>
                    <a:pt x="16086" y="2846"/>
                    <a:pt x="16646" y="2977"/>
                    <a:pt x="17229" y="3108"/>
                  </a:cubicBezTo>
                  <a:cubicBezTo>
                    <a:pt x="19336" y="3608"/>
                    <a:pt x="21277" y="4203"/>
                    <a:pt x="22968" y="4834"/>
                  </a:cubicBezTo>
                  <a:cubicBezTo>
                    <a:pt x="22765" y="5370"/>
                    <a:pt x="22551" y="5894"/>
                    <a:pt x="22349" y="6430"/>
                  </a:cubicBezTo>
                  <a:cubicBezTo>
                    <a:pt x="22825" y="6001"/>
                    <a:pt x="23313" y="5584"/>
                    <a:pt x="23789" y="5156"/>
                  </a:cubicBezTo>
                  <a:cubicBezTo>
                    <a:pt x="26242" y="6132"/>
                    <a:pt x="28171" y="7239"/>
                    <a:pt x="29481" y="8287"/>
                  </a:cubicBezTo>
                  <a:cubicBezTo>
                    <a:pt x="29016" y="8549"/>
                    <a:pt x="28564" y="8811"/>
                    <a:pt x="28111" y="9061"/>
                  </a:cubicBezTo>
                  <a:lnTo>
                    <a:pt x="30254" y="8978"/>
                  </a:lnTo>
                  <a:cubicBezTo>
                    <a:pt x="31147" y="9871"/>
                    <a:pt x="31540" y="10716"/>
                    <a:pt x="31397" y="11418"/>
                  </a:cubicBezTo>
                  <a:cubicBezTo>
                    <a:pt x="31171" y="12383"/>
                    <a:pt x="29862" y="13109"/>
                    <a:pt x="27730" y="13502"/>
                  </a:cubicBezTo>
                  <a:cubicBezTo>
                    <a:pt x="27290" y="12978"/>
                    <a:pt x="26825" y="12442"/>
                    <a:pt x="26373" y="11919"/>
                  </a:cubicBezTo>
                  <a:lnTo>
                    <a:pt x="26373" y="11919"/>
                  </a:lnTo>
                  <a:cubicBezTo>
                    <a:pt x="26516" y="12502"/>
                    <a:pt x="26659" y="13073"/>
                    <a:pt x="26802" y="13645"/>
                  </a:cubicBezTo>
                  <a:cubicBezTo>
                    <a:pt x="25991" y="13737"/>
                    <a:pt x="25099" y="13788"/>
                    <a:pt x="24127" y="13788"/>
                  </a:cubicBezTo>
                  <a:cubicBezTo>
                    <a:pt x="23214" y="13788"/>
                    <a:pt x="22232" y="13743"/>
                    <a:pt x="21182" y="13645"/>
                  </a:cubicBezTo>
                  <a:cubicBezTo>
                    <a:pt x="20908" y="13073"/>
                    <a:pt x="20622" y="12478"/>
                    <a:pt x="20337" y="11895"/>
                  </a:cubicBezTo>
                  <a:cubicBezTo>
                    <a:pt x="20325" y="12442"/>
                    <a:pt x="20325" y="13014"/>
                    <a:pt x="20313" y="13562"/>
                  </a:cubicBezTo>
                  <a:cubicBezTo>
                    <a:pt x="18646" y="13359"/>
                    <a:pt x="16872" y="13062"/>
                    <a:pt x="15014" y="12609"/>
                  </a:cubicBezTo>
                  <a:cubicBezTo>
                    <a:pt x="14252" y="12430"/>
                    <a:pt x="13526" y="12240"/>
                    <a:pt x="12824" y="12049"/>
                  </a:cubicBezTo>
                  <a:lnTo>
                    <a:pt x="11883" y="10121"/>
                  </a:lnTo>
                  <a:cubicBezTo>
                    <a:pt x="11871" y="10680"/>
                    <a:pt x="11871" y="11216"/>
                    <a:pt x="11859" y="11764"/>
                  </a:cubicBezTo>
                  <a:cubicBezTo>
                    <a:pt x="9026" y="10895"/>
                    <a:pt x="6656" y="9883"/>
                    <a:pt x="4858" y="8847"/>
                  </a:cubicBezTo>
                  <a:lnTo>
                    <a:pt x="5978" y="7632"/>
                  </a:lnTo>
                  <a:lnTo>
                    <a:pt x="5978" y="7632"/>
                  </a:lnTo>
                  <a:lnTo>
                    <a:pt x="4061" y="8347"/>
                  </a:lnTo>
                  <a:cubicBezTo>
                    <a:pt x="1775" y="6882"/>
                    <a:pt x="620" y="5418"/>
                    <a:pt x="870" y="4310"/>
                  </a:cubicBezTo>
                  <a:cubicBezTo>
                    <a:pt x="941" y="3989"/>
                    <a:pt x="1144" y="3715"/>
                    <a:pt x="1418" y="3441"/>
                  </a:cubicBezTo>
                  <a:cubicBezTo>
                    <a:pt x="1941" y="3870"/>
                    <a:pt x="2477" y="4322"/>
                    <a:pt x="3001" y="4751"/>
                  </a:cubicBezTo>
                  <a:cubicBezTo>
                    <a:pt x="2727" y="4144"/>
                    <a:pt x="2477" y="3537"/>
                    <a:pt x="2215" y="2917"/>
                  </a:cubicBezTo>
                  <a:cubicBezTo>
                    <a:pt x="3460" y="2305"/>
                    <a:pt x="5501" y="1946"/>
                    <a:pt x="8121" y="1946"/>
                  </a:cubicBezTo>
                  <a:close/>
                  <a:moveTo>
                    <a:pt x="13479" y="0"/>
                  </a:moveTo>
                  <a:lnTo>
                    <a:pt x="13479" y="0"/>
                  </a:lnTo>
                  <a:cubicBezTo>
                    <a:pt x="12895" y="512"/>
                    <a:pt x="12324" y="1024"/>
                    <a:pt x="11752" y="1536"/>
                  </a:cubicBezTo>
                  <a:cubicBezTo>
                    <a:pt x="10429" y="1392"/>
                    <a:pt x="9173" y="1320"/>
                    <a:pt x="8012" y="1320"/>
                  </a:cubicBezTo>
                  <a:cubicBezTo>
                    <a:pt x="6780" y="1320"/>
                    <a:pt x="5655" y="1401"/>
                    <a:pt x="4668" y="1560"/>
                  </a:cubicBezTo>
                  <a:cubicBezTo>
                    <a:pt x="4227" y="1072"/>
                    <a:pt x="3799" y="572"/>
                    <a:pt x="3382" y="72"/>
                  </a:cubicBezTo>
                  <a:lnTo>
                    <a:pt x="3382" y="72"/>
                  </a:lnTo>
                  <a:lnTo>
                    <a:pt x="3787" y="1727"/>
                  </a:lnTo>
                  <a:cubicBezTo>
                    <a:pt x="1775" y="2179"/>
                    <a:pt x="477" y="3013"/>
                    <a:pt x="215" y="4168"/>
                  </a:cubicBezTo>
                  <a:cubicBezTo>
                    <a:pt x="1" y="5049"/>
                    <a:pt x="405" y="6013"/>
                    <a:pt x="1310" y="7001"/>
                  </a:cubicBezTo>
                  <a:lnTo>
                    <a:pt x="155" y="8156"/>
                  </a:lnTo>
                  <a:cubicBezTo>
                    <a:pt x="751" y="7966"/>
                    <a:pt x="1334" y="7787"/>
                    <a:pt x="1929" y="7597"/>
                  </a:cubicBezTo>
                  <a:cubicBezTo>
                    <a:pt x="3037" y="8585"/>
                    <a:pt x="4644" y="9585"/>
                    <a:pt x="6609" y="10490"/>
                  </a:cubicBezTo>
                  <a:cubicBezTo>
                    <a:pt x="6311" y="10942"/>
                    <a:pt x="6013" y="11407"/>
                    <a:pt x="5739" y="11847"/>
                  </a:cubicBezTo>
                  <a:cubicBezTo>
                    <a:pt x="6299" y="11526"/>
                    <a:pt x="6882" y="11192"/>
                    <a:pt x="7442" y="10871"/>
                  </a:cubicBezTo>
                  <a:cubicBezTo>
                    <a:pt x="8776" y="11430"/>
                    <a:pt x="10240" y="11966"/>
                    <a:pt x="11835" y="12442"/>
                  </a:cubicBezTo>
                  <a:lnTo>
                    <a:pt x="11835" y="12466"/>
                  </a:lnTo>
                  <a:lnTo>
                    <a:pt x="11871" y="12442"/>
                  </a:lnTo>
                  <a:cubicBezTo>
                    <a:pt x="12359" y="12597"/>
                    <a:pt x="12859" y="12740"/>
                    <a:pt x="13383" y="12871"/>
                  </a:cubicBezTo>
                  <a:cubicBezTo>
                    <a:pt x="13383" y="13573"/>
                    <a:pt x="13371" y="14288"/>
                    <a:pt x="13371" y="14990"/>
                  </a:cubicBezTo>
                  <a:lnTo>
                    <a:pt x="14348" y="13109"/>
                  </a:lnTo>
                  <a:cubicBezTo>
                    <a:pt x="14526" y="13157"/>
                    <a:pt x="14705" y="13204"/>
                    <a:pt x="14872" y="13228"/>
                  </a:cubicBezTo>
                  <a:cubicBezTo>
                    <a:pt x="16753" y="13669"/>
                    <a:pt x="18574" y="13978"/>
                    <a:pt x="20277" y="14169"/>
                  </a:cubicBezTo>
                  <a:lnTo>
                    <a:pt x="20277" y="14181"/>
                  </a:lnTo>
                  <a:lnTo>
                    <a:pt x="20301" y="14169"/>
                  </a:lnTo>
                  <a:cubicBezTo>
                    <a:pt x="21241" y="14276"/>
                    <a:pt x="22146" y="14347"/>
                    <a:pt x="23015" y="14383"/>
                  </a:cubicBezTo>
                  <a:cubicBezTo>
                    <a:pt x="23015" y="14978"/>
                    <a:pt x="23004" y="15574"/>
                    <a:pt x="23004" y="16181"/>
                  </a:cubicBezTo>
                  <a:cubicBezTo>
                    <a:pt x="23313" y="15586"/>
                    <a:pt x="23611" y="15002"/>
                    <a:pt x="23920" y="14407"/>
                  </a:cubicBezTo>
                  <a:cubicBezTo>
                    <a:pt x="24047" y="14409"/>
                    <a:pt x="24172" y="14409"/>
                    <a:pt x="24296" y="14409"/>
                  </a:cubicBezTo>
                  <a:cubicBezTo>
                    <a:pt x="26816" y="14409"/>
                    <a:pt x="28882" y="14064"/>
                    <a:pt x="30266" y="13395"/>
                  </a:cubicBezTo>
                  <a:cubicBezTo>
                    <a:pt x="30635" y="13919"/>
                    <a:pt x="31040" y="14431"/>
                    <a:pt x="31445" y="14943"/>
                  </a:cubicBezTo>
                  <a:cubicBezTo>
                    <a:pt x="31302" y="14276"/>
                    <a:pt x="31183" y="13609"/>
                    <a:pt x="31052" y="12919"/>
                  </a:cubicBezTo>
                  <a:cubicBezTo>
                    <a:pt x="31564" y="12538"/>
                    <a:pt x="31874" y="12085"/>
                    <a:pt x="32005" y="11561"/>
                  </a:cubicBezTo>
                  <a:cubicBezTo>
                    <a:pt x="32112" y="11109"/>
                    <a:pt x="32052" y="10609"/>
                    <a:pt x="31838" y="10109"/>
                  </a:cubicBezTo>
                  <a:cubicBezTo>
                    <a:pt x="32350" y="10014"/>
                    <a:pt x="32862" y="9918"/>
                    <a:pt x="33374" y="9823"/>
                  </a:cubicBezTo>
                  <a:cubicBezTo>
                    <a:pt x="32683" y="9621"/>
                    <a:pt x="31993" y="9418"/>
                    <a:pt x="31302" y="9216"/>
                  </a:cubicBezTo>
                  <a:cubicBezTo>
                    <a:pt x="30814" y="8573"/>
                    <a:pt x="30112" y="7918"/>
                    <a:pt x="29207" y="7275"/>
                  </a:cubicBezTo>
                  <a:cubicBezTo>
                    <a:pt x="29528" y="6704"/>
                    <a:pt x="29873" y="6108"/>
                    <a:pt x="30207" y="5525"/>
                  </a:cubicBezTo>
                  <a:lnTo>
                    <a:pt x="30207" y="5525"/>
                  </a:lnTo>
                  <a:lnTo>
                    <a:pt x="28373" y="6727"/>
                  </a:lnTo>
                  <a:cubicBezTo>
                    <a:pt x="26397" y="5489"/>
                    <a:pt x="23730" y="4322"/>
                    <a:pt x="20622" y="3370"/>
                  </a:cubicBezTo>
                  <a:lnTo>
                    <a:pt x="20527" y="1489"/>
                  </a:lnTo>
                  <a:cubicBezTo>
                    <a:pt x="20277" y="2036"/>
                    <a:pt x="20039" y="2572"/>
                    <a:pt x="19789" y="3132"/>
                  </a:cubicBezTo>
                  <a:cubicBezTo>
                    <a:pt x="18991" y="2905"/>
                    <a:pt x="18193" y="2691"/>
                    <a:pt x="17360" y="2501"/>
                  </a:cubicBezTo>
                  <a:cubicBezTo>
                    <a:pt x="16753" y="2358"/>
                    <a:pt x="16157" y="2239"/>
                    <a:pt x="15562" y="2120"/>
                  </a:cubicBezTo>
                  <a:lnTo>
                    <a:pt x="15562" y="2096"/>
                  </a:lnTo>
                  <a:lnTo>
                    <a:pt x="15526" y="2120"/>
                  </a:lnTo>
                  <a:cubicBezTo>
                    <a:pt x="14610" y="1941"/>
                    <a:pt x="13717" y="1786"/>
                    <a:pt x="12836" y="1667"/>
                  </a:cubicBezTo>
                  <a:cubicBezTo>
                    <a:pt x="13038" y="1120"/>
                    <a:pt x="13264" y="548"/>
                    <a:pt x="1347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7" name="Google Shape;1577;p28"/>
            <p:cNvSpPr/>
            <p:nvPr/>
          </p:nvSpPr>
          <p:spPr>
            <a:xfrm>
              <a:off x="1226025" y="1602400"/>
              <a:ext cx="778100" cy="427775"/>
            </a:xfrm>
            <a:custGeom>
              <a:avLst/>
              <a:gdLst/>
              <a:ahLst/>
              <a:cxnLst/>
              <a:rect l="l" t="t" r="r" b="b"/>
              <a:pathLst>
                <a:path w="31124" h="17111" extrusionOk="0">
                  <a:moveTo>
                    <a:pt x="6657" y="1837"/>
                  </a:moveTo>
                  <a:cubicBezTo>
                    <a:pt x="7687" y="1837"/>
                    <a:pt x="8839" y="1924"/>
                    <a:pt x="10074" y="2096"/>
                  </a:cubicBezTo>
                  <a:cubicBezTo>
                    <a:pt x="10002" y="2501"/>
                    <a:pt x="9931" y="2894"/>
                    <a:pt x="9835" y="3299"/>
                  </a:cubicBezTo>
                  <a:cubicBezTo>
                    <a:pt x="10145" y="2930"/>
                    <a:pt x="10466" y="2573"/>
                    <a:pt x="10764" y="2204"/>
                  </a:cubicBezTo>
                  <a:cubicBezTo>
                    <a:pt x="11490" y="2323"/>
                    <a:pt x="12252" y="2465"/>
                    <a:pt x="13026" y="2644"/>
                  </a:cubicBezTo>
                  <a:cubicBezTo>
                    <a:pt x="13324" y="2716"/>
                    <a:pt x="13622" y="2799"/>
                    <a:pt x="13931" y="2870"/>
                  </a:cubicBezTo>
                  <a:lnTo>
                    <a:pt x="13931" y="2882"/>
                  </a:lnTo>
                  <a:lnTo>
                    <a:pt x="13943" y="2882"/>
                  </a:lnTo>
                  <a:cubicBezTo>
                    <a:pt x="14646" y="3061"/>
                    <a:pt x="15348" y="3275"/>
                    <a:pt x="16062" y="3489"/>
                  </a:cubicBezTo>
                  <a:cubicBezTo>
                    <a:pt x="15777" y="3775"/>
                    <a:pt x="15491" y="4061"/>
                    <a:pt x="15205" y="4323"/>
                  </a:cubicBezTo>
                  <a:cubicBezTo>
                    <a:pt x="15824" y="4168"/>
                    <a:pt x="16443" y="3989"/>
                    <a:pt x="17051" y="3823"/>
                  </a:cubicBezTo>
                  <a:cubicBezTo>
                    <a:pt x="17134" y="3847"/>
                    <a:pt x="17205" y="3870"/>
                    <a:pt x="17289" y="3894"/>
                  </a:cubicBezTo>
                  <a:cubicBezTo>
                    <a:pt x="18456" y="4299"/>
                    <a:pt x="19575" y="4740"/>
                    <a:pt x="20622" y="5216"/>
                  </a:cubicBezTo>
                  <a:cubicBezTo>
                    <a:pt x="20670" y="5740"/>
                    <a:pt x="20718" y="6264"/>
                    <a:pt x="20742" y="6787"/>
                  </a:cubicBezTo>
                  <a:cubicBezTo>
                    <a:pt x="20944" y="6371"/>
                    <a:pt x="21134" y="5954"/>
                    <a:pt x="21313" y="5549"/>
                  </a:cubicBezTo>
                  <a:cubicBezTo>
                    <a:pt x="23123" y="6406"/>
                    <a:pt x="24730" y="7335"/>
                    <a:pt x="26064" y="8288"/>
                  </a:cubicBezTo>
                  <a:cubicBezTo>
                    <a:pt x="25742" y="8538"/>
                    <a:pt x="25445" y="8788"/>
                    <a:pt x="25135" y="9026"/>
                  </a:cubicBezTo>
                  <a:cubicBezTo>
                    <a:pt x="25659" y="8942"/>
                    <a:pt x="26183" y="8847"/>
                    <a:pt x="26718" y="8764"/>
                  </a:cubicBezTo>
                  <a:cubicBezTo>
                    <a:pt x="28921" y="10478"/>
                    <a:pt x="30076" y="12157"/>
                    <a:pt x="29647" y="13372"/>
                  </a:cubicBezTo>
                  <a:cubicBezTo>
                    <a:pt x="29552" y="13645"/>
                    <a:pt x="29374" y="13884"/>
                    <a:pt x="29124" y="14110"/>
                  </a:cubicBezTo>
                  <a:cubicBezTo>
                    <a:pt x="28600" y="13836"/>
                    <a:pt x="28064" y="13586"/>
                    <a:pt x="27528" y="13312"/>
                  </a:cubicBezTo>
                  <a:lnTo>
                    <a:pt x="27528" y="13312"/>
                  </a:lnTo>
                  <a:cubicBezTo>
                    <a:pt x="27814" y="13729"/>
                    <a:pt x="28100" y="14146"/>
                    <a:pt x="28397" y="14562"/>
                  </a:cubicBezTo>
                  <a:cubicBezTo>
                    <a:pt x="27513" y="14925"/>
                    <a:pt x="26284" y="15147"/>
                    <a:pt x="24761" y="15147"/>
                  </a:cubicBezTo>
                  <a:cubicBezTo>
                    <a:pt x="24684" y="15147"/>
                    <a:pt x="24606" y="15147"/>
                    <a:pt x="24528" y="15146"/>
                  </a:cubicBezTo>
                  <a:cubicBezTo>
                    <a:pt x="24278" y="15146"/>
                    <a:pt x="24016" y="15134"/>
                    <a:pt x="23754" y="15134"/>
                  </a:cubicBezTo>
                  <a:cubicBezTo>
                    <a:pt x="23932" y="14788"/>
                    <a:pt x="24111" y="14467"/>
                    <a:pt x="24290" y="14122"/>
                  </a:cubicBezTo>
                  <a:lnTo>
                    <a:pt x="24290" y="14122"/>
                  </a:lnTo>
                  <a:cubicBezTo>
                    <a:pt x="23801" y="14431"/>
                    <a:pt x="23301" y="14765"/>
                    <a:pt x="22813" y="15074"/>
                  </a:cubicBezTo>
                  <a:cubicBezTo>
                    <a:pt x="20182" y="14848"/>
                    <a:pt x="17134" y="14169"/>
                    <a:pt x="14050" y="13074"/>
                  </a:cubicBezTo>
                  <a:cubicBezTo>
                    <a:pt x="13884" y="13014"/>
                    <a:pt x="13705" y="12955"/>
                    <a:pt x="13538" y="12895"/>
                  </a:cubicBezTo>
                  <a:cubicBezTo>
                    <a:pt x="13395" y="12383"/>
                    <a:pt x="13229" y="11848"/>
                    <a:pt x="13098" y="11324"/>
                  </a:cubicBezTo>
                  <a:cubicBezTo>
                    <a:pt x="12991" y="11752"/>
                    <a:pt x="12883" y="12181"/>
                    <a:pt x="12800" y="12622"/>
                  </a:cubicBezTo>
                  <a:cubicBezTo>
                    <a:pt x="9550" y="11371"/>
                    <a:pt x="6728" y="9824"/>
                    <a:pt x="4728" y="8300"/>
                  </a:cubicBezTo>
                  <a:cubicBezTo>
                    <a:pt x="4990" y="7811"/>
                    <a:pt x="5228" y="7299"/>
                    <a:pt x="5490" y="6811"/>
                  </a:cubicBezTo>
                  <a:lnTo>
                    <a:pt x="5490" y="6811"/>
                  </a:lnTo>
                  <a:cubicBezTo>
                    <a:pt x="5013" y="7145"/>
                    <a:pt x="4537" y="7454"/>
                    <a:pt x="4073" y="7776"/>
                  </a:cubicBezTo>
                  <a:cubicBezTo>
                    <a:pt x="2251" y="6228"/>
                    <a:pt x="1322" y="4740"/>
                    <a:pt x="1727" y="3632"/>
                  </a:cubicBezTo>
                  <a:cubicBezTo>
                    <a:pt x="1953" y="3013"/>
                    <a:pt x="2549" y="2561"/>
                    <a:pt x="3442" y="2263"/>
                  </a:cubicBezTo>
                  <a:cubicBezTo>
                    <a:pt x="3716" y="2656"/>
                    <a:pt x="4001" y="3073"/>
                    <a:pt x="4287" y="3478"/>
                  </a:cubicBezTo>
                  <a:cubicBezTo>
                    <a:pt x="4239" y="3001"/>
                    <a:pt x="4192" y="2537"/>
                    <a:pt x="4132" y="2061"/>
                  </a:cubicBezTo>
                  <a:cubicBezTo>
                    <a:pt x="4849" y="1912"/>
                    <a:pt x="5701" y="1837"/>
                    <a:pt x="6657" y="1837"/>
                  </a:cubicBezTo>
                  <a:close/>
                  <a:moveTo>
                    <a:pt x="8180" y="1"/>
                  </a:moveTo>
                  <a:cubicBezTo>
                    <a:pt x="7966" y="382"/>
                    <a:pt x="7716" y="775"/>
                    <a:pt x="7502" y="1168"/>
                  </a:cubicBezTo>
                  <a:cubicBezTo>
                    <a:pt x="7279" y="1160"/>
                    <a:pt x="7060" y="1157"/>
                    <a:pt x="6846" y="1157"/>
                  </a:cubicBezTo>
                  <a:cubicBezTo>
                    <a:pt x="4282" y="1157"/>
                    <a:pt x="2369" y="1683"/>
                    <a:pt x="1501" y="2716"/>
                  </a:cubicBezTo>
                  <a:cubicBezTo>
                    <a:pt x="1001" y="2644"/>
                    <a:pt x="501" y="2573"/>
                    <a:pt x="1" y="2501"/>
                  </a:cubicBezTo>
                  <a:lnTo>
                    <a:pt x="1" y="2501"/>
                  </a:lnTo>
                  <a:cubicBezTo>
                    <a:pt x="382" y="2787"/>
                    <a:pt x="751" y="3085"/>
                    <a:pt x="1132" y="3358"/>
                  </a:cubicBezTo>
                  <a:lnTo>
                    <a:pt x="1132" y="3382"/>
                  </a:lnTo>
                  <a:cubicBezTo>
                    <a:pt x="870" y="4120"/>
                    <a:pt x="1037" y="4966"/>
                    <a:pt x="1572" y="5883"/>
                  </a:cubicBezTo>
                  <a:cubicBezTo>
                    <a:pt x="1322" y="6335"/>
                    <a:pt x="1072" y="6787"/>
                    <a:pt x="810" y="7252"/>
                  </a:cubicBezTo>
                  <a:cubicBezTo>
                    <a:pt x="1203" y="6990"/>
                    <a:pt x="1608" y="6752"/>
                    <a:pt x="1989" y="6502"/>
                  </a:cubicBezTo>
                  <a:cubicBezTo>
                    <a:pt x="2775" y="7549"/>
                    <a:pt x="4013" y="8633"/>
                    <a:pt x="5597" y="9693"/>
                  </a:cubicBezTo>
                  <a:cubicBezTo>
                    <a:pt x="5275" y="9883"/>
                    <a:pt x="4966" y="10074"/>
                    <a:pt x="4644" y="10264"/>
                  </a:cubicBezTo>
                  <a:cubicBezTo>
                    <a:pt x="5216" y="10240"/>
                    <a:pt x="5799" y="10216"/>
                    <a:pt x="6383" y="10193"/>
                  </a:cubicBezTo>
                  <a:cubicBezTo>
                    <a:pt x="7573" y="10919"/>
                    <a:pt x="8907" y="11633"/>
                    <a:pt x="10395" y="12300"/>
                  </a:cubicBezTo>
                  <a:lnTo>
                    <a:pt x="10669" y="13907"/>
                  </a:lnTo>
                  <a:cubicBezTo>
                    <a:pt x="10812" y="13479"/>
                    <a:pt x="10978" y="13050"/>
                    <a:pt x="11133" y="12633"/>
                  </a:cubicBezTo>
                  <a:cubicBezTo>
                    <a:pt x="12002" y="13003"/>
                    <a:pt x="12919" y="13360"/>
                    <a:pt x="13860" y="13693"/>
                  </a:cubicBezTo>
                  <a:cubicBezTo>
                    <a:pt x="15348" y="14205"/>
                    <a:pt x="16812" y="14646"/>
                    <a:pt x="18241" y="14967"/>
                  </a:cubicBezTo>
                  <a:cubicBezTo>
                    <a:pt x="18896" y="15122"/>
                    <a:pt x="19539" y="15253"/>
                    <a:pt x="20158" y="15360"/>
                  </a:cubicBezTo>
                  <a:lnTo>
                    <a:pt x="19587" y="16431"/>
                  </a:lnTo>
                  <a:cubicBezTo>
                    <a:pt x="20075" y="16110"/>
                    <a:pt x="20551" y="15800"/>
                    <a:pt x="21039" y="15503"/>
                  </a:cubicBezTo>
                  <a:cubicBezTo>
                    <a:pt x="22277" y="15681"/>
                    <a:pt x="23468" y="15789"/>
                    <a:pt x="24552" y="15800"/>
                  </a:cubicBezTo>
                  <a:cubicBezTo>
                    <a:pt x="24956" y="15800"/>
                    <a:pt x="25349" y="15789"/>
                    <a:pt x="25706" y="15777"/>
                  </a:cubicBezTo>
                  <a:lnTo>
                    <a:pt x="26635" y="17110"/>
                  </a:lnTo>
                  <a:cubicBezTo>
                    <a:pt x="26599" y="16634"/>
                    <a:pt x="26576" y="16158"/>
                    <a:pt x="26552" y="15705"/>
                  </a:cubicBezTo>
                  <a:cubicBezTo>
                    <a:pt x="27945" y="15491"/>
                    <a:pt x="29004" y="15074"/>
                    <a:pt x="29647" y="14455"/>
                  </a:cubicBezTo>
                  <a:cubicBezTo>
                    <a:pt x="30136" y="14455"/>
                    <a:pt x="30624" y="14467"/>
                    <a:pt x="31124" y="14467"/>
                  </a:cubicBezTo>
                  <a:cubicBezTo>
                    <a:pt x="30779" y="14253"/>
                    <a:pt x="30445" y="14050"/>
                    <a:pt x="30100" y="13836"/>
                  </a:cubicBezTo>
                  <a:cubicBezTo>
                    <a:pt x="30147" y="13753"/>
                    <a:pt x="30195" y="13657"/>
                    <a:pt x="30231" y="13574"/>
                  </a:cubicBezTo>
                  <a:cubicBezTo>
                    <a:pt x="30564" y="12586"/>
                    <a:pt x="30171" y="11431"/>
                    <a:pt x="29159" y="10193"/>
                  </a:cubicBezTo>
                  <a:cubicBezTo>
                    <a:pt x="29433" y="9835"/>
                    <a:pt x="29719" y="9478"/>
                    <a:pt x="30005" y="9109"/>
                  </a:cubicBezTo>
                  <a:lnTo>
                    <a:pt x="30005" y="9109"/>
                  </a:lnTo>
                  <a:cubicBezTo>
                    <a:pt x="29552" y="9288"/>
                    <a:pt x="29088" y="9454"/>
                    <a:pt x="28647" y="9609"/>
                  </a:cubicBezTo>
                  <a:cubicBezTo>
                    <a:pt x="27873" y="8812"/>
                    <a:pt x="26861" y="7978"/>
                    <a:pt x="25635" y="7168"/>
                  </a:cubicBezTo>
                  <a:cubicBezTo>
                    <a:pt x="25504" y="6561"/>
                    <a:pt x="25361" y="5954"/>
                    <a:pt x="25218" y="5335"/>
                  </a:cubicBezTo>
                  <a:cubicBezTo>
                    <a:pt x="25087" y="5775"/>
                    <a:pt x="24944" y="6204"/>
                    <a:pt x="24790" y="6633"/>
                  </a:cubicBezTo>
                  <a:cubicBezTo>
                    <a:pt x="23325" y="5740"/>
                    <a:pt x="21623" y="4882"/>
                    <a:pt x="19730" y="4109"/>
                  </a:cubicBezTo>
                  <a:cubicBezTo>
                    <a:pt x="19860" y="3632"/>
                    <a:pt x="20015" y="3156"/>
                    <a:pt x="20146" y="2692"/>
                  </a:cubicBezTo>
                  <a:lnTo>
                    <a:pt x="20146" y="2692"/>
                  </a:lnTo>
                  <a:cubicBezTo>
                    <a:pt x="19753" y="3061"/>
                    <a:pt x="19349" y="3418"/>
                    <a:pt x="18944" y="3787"/>
                  </a:cubicBezTo>
                  <a:cubicBezTo>
                    <a:pt x="18467" y="3608"/>
                    <a:pt x="17991" y="3430"/>
                    <a:pt x="17503" y="3251"/>
                  </a:cubicBezTo>
                  <a:cubicBezTo>
                    <a:pt x="16515" y="2918"/>
                    <a:pt x="15550" y="2620"/>
                    <a:pt x="14598" y="2346"/>
                  </a:cubicBezTo>
                  <a:lnTo>
                    <a:pt x="13300" y="1322"/>
                  </a:lnTo>
                  <a:lnTo>
                    <a:pt x="13300" y="1322"/>
                  </a:lnTo>
                  <a:cubicBezTo>
                    <a:pt x="13407" y="1573"/>
                    <a:pt x="13514" y="1823"/>
                    <a:pt x="13622" y="2096"/>
                  </a:cubicBezTo>
                  <a:cubicBezTo>
                    <a:pt x="11657" y="1608"/>
                    <a:pt x="9788" y="1311"/>
                    <a:pt x="8157" y="1203"/>
                  </a:cubicBezTo>
                  <a:cubicBezTo>
                    <a:pt x="8169" y="799"/>
                    <a:pt x="8169" y="394"/>
                    <a:pt x="81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8" name="Google Shape;1578;p28"/>
            <p:cNvSpPr/>
            <p:nvPr/>
          </p:nvSpPr>
          <p:spPr>
            <a:xfrm>
              <a:off x="1534425" y="1662625"/>
              <a:ext cx="155450" cy="30200"/>
            </a:xfrm>
            <a:custGeom>
              <a:avLst/>
              <a:gdLst/>
              <a:ahLst/>
              <a:cxnLst/>
              <a:rect l="l" t="t" r="r" b="b"/>
              <a:pathLst>
                <a:path w="6218" h="1208" extrusionOk="0">
                  <a:moveTo>
                    <a:pt x="3958" y="0"/>
                  </a:moveTo>
                  <a:cubicBezTo>
                    <a:pt x="3069" y="0"/>
                    <a:pt x="2123" y="224"/>
                    <a:pt x="1231" y="224"/>
                  </a:cubicBezTo>
                  <a:cubicBezTo>
                    <a:pt x="945" y="224"/>
                    <a:pt x="664" y="201"/>
                    <a:pt x="393" y="140"/>
                  </a:cubicBezTo>
                  <a:cubicBezTo>
                    <a:pt x="369" y="133"/>
                    <a:pt x="346" y="130"/>
                    <a:pt x="325" y="130"/>
                  </a:cubicBezTo>
                  <a:cubicBezTo>
                    <a:pt x="79" y="130"/>
                    <a:pt x="1" y="538"/>
                    <a:pt x="285" y="604"/>
                  </a:cubicBezTo>
                  <a:cubicBezTo>
                    <a:pt x="604" y="679"/>
                    <a:pt x="923" y="707"/>
                    <a:pt x="1242" y="707"/>
                  </a:cubicBezTo>
                  <a:cubicBezTo>
                    <a:pt x="1887" y="707"/>
                    <a:pt x="2529" y="593"/>
                    <a:pt x="3167" y="521"/>
                  </a:cubicBezTo>
                  <a:cubicBezTo>
                    <a:pt x="3382" y="501"/>
                    <a:pt x="3603" y="487"/>
                    <a:pt x="3824" y="487"/>
                  </a:cubicBezTo>
                  <a:cubicBezTo>
                    <a:pt x="4521" y="487"/>
                    <a:pt x="5218" y="625"/>
                    <a:pt x="5715" y="1140"/>
                  </a:cubicBezTo>
                  <a:cubicBezTo>
                    <a:pt x="5765" y="1188"/>
                    <a:pt x="5820" y="1208"/>
                    <a:pt x="5873" y="1208"/>
                  </a:cubicBezTo>
                  <a:cubicBezTo>
                    <a:pt x="6058" y="1208"/>
                    <a:pt x="6218" y="961"/>
                    <a:pt x="6060" y="795"/>
                  </a:cubicBezTo>
                  <a:cubicBezTo>
                    <a:pt x="5452" y="168"/>
                    <a:pt x="4727" y="0"/>
                    <a:pt x="395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9" name="Google Shape;1579;p28"/>
            <p:cNvSpPr/>
            <p:nvPr/>
          </p:nvSpPr>
          <p:spPr>
            <a:xfrm>
              <a:off x="1785325" y="1708050"/>
              <a:ext cx="125000" cy="131375"/>
            </a:xfrm>
            <a:custGeom>
              <a:avLst/>
              <a:gdLst/>
              <a:ahLst/>
              <a:cxnLst/>
              <a:rect l="l" t="t" r="r" b="b"/>
              <a:pathLst>
                <a:path w="5000" h="5255" extrusionOk="0">
                  <a:moveTo>
                    <a:pt x="278" y="0"/>
                  </a:moveTo>
                  <a:cubicBezTo>
                    <a:pt x="160" y="0"/>
                    <a:pt x="57" y="60"/>
                    <a:pt x="25" y="180"/>
                  </a:cubicBezTo>
                  <a:cubicBezTo>
                    <a:pt x="1" y="299"/>
                    <a:pt x="72" y="466"/>
                    <a:pt x="203" y="466"/>
                  </a:cubicBezTo>
                  <a:cubicBezTo>
                    <a:pt x="870" y="525"/>
                    <a:pt x="1227" y="1133"/>
                    <a:pt x="1406" y="1716"/>
                  </a:cubicBezTo>
                  <a:cubicBezTo>
                    <a:pt x="1608" y="2323"/>
                    <a:pt x="1679" y="2966"/>
                    <a:pt x="1989" y="3538"/>
                  </a:cubicBezTo>
                  <a:cubicBezTo>
                    <a:pt x="2525" y="4538"/>
                    <a:pt x="3584" y="5181"/>
                    <a:pt x="4704" y="5252"/>
                  </a:cubicBezTo>
                  <a:cubicBezTo>
                    <a:pt x="4714" y="5254"/>
                    <a:pt x="4725" y="5254"/>
                    <a:pt x="4735" y="5254"/>
                  </a:cubicBezTo>
                  <a:cubicBezTo>
                    <a:pt x="4999" y="5254"/>
                    <a:pt x="4966" y="4810"/>
                    <a:pt x="4668" y="4776"/>
                  </a:cubicBezTo>
                  <a:cubicBezTo>
                    <a:pt x="3573" y="4705"/>
                    <a:pt x="2572" y="3919"/>
                    <a:pt x="2215" y="2883"/>
                  </a:cubicBezTo>
                  <a:cubicBezTo>
                    <a:pt x="2001" y="2288"/>
                    <a:pt x="1941" y="1657"/>
                    <a:pt x="1668" y="1085"/>
                  </a:cubicBezTo>
                  <a:cubicBezTo>
                    <a:pt x="1406" y="549"/>
                    <a:pt x="917" y="61"/>
                    <a:pt x="310" y="2"/>
                  </a:cubicBezTo>
                  <a:cubicBezTo>
                    <a:pt x="299" y="1"/>
                    <a:pt x="289" y="0"/>
                    <a:pt x="27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0" name="Google Shape;1580;p28"/>
            <p:cNvSpPr/>
            <p:nvPr/>
          </p:nvSpPr>
          <p:spPr>
            <a:xfrm>
              <a:off x="1827600" y="1920525"/>
              <a:ext cx="181400" cy="83525"/>
            </a:xfrm>
            <a:custGeom>
              <a:avLst/>
              <a:gdLst/>
              <a:ahLst/>
              <a:cxnLst/>
              <a:rect l="l" t="t" r="r" b="b"/>
              <a:pathLst>
                <a:path w="7256" h="3341" extrusionOk="0">
                  <a:moveTo>
                    <a:pt x="6882" y="0"/>
                  </a:moveTo>
                  <a:cubicBezTo>
                    <a:pt x="6826" y="0"/>
                    <a:pt x="6768" y="19"/>
                    <a:pt x="6716" y="63"/>
                  </a:cubicBezTo>
                  <a:cubicBezTo>
                    <a:pt x="6465" y="266"/>
                    <a:pt x="6084" y="337"/>
                    <a:pt x="5763" y="373"/>
                  </a:cubicBezTo>
                  <a:cubicBezTo>
                    <a:pt x="5554" y="387"/>
                    <a:pt x="5349" y="392"/>
                    <a:pt x="5143" y="392"/>
                  </a:cubicBezTo>
                  <a:cubicBezTo>
                    <a:pt x="4997" y="392"/>
                    <a:pt x="4851" y="390"/>
                    <a:pt x="4703" y="385"/>
                  </a:cubicBezTo>
                  <a:cubicBezTo>
                    <a:pt x="4339" y="372"/>
                    <a:pt x="3978" y="350"/>
                    <a:pt x="3616" y="350"/>
                  </a:cubicBezTo>
                  <a:cubicBezTo>
                    <a:pt x="3281" y="350"/>
                    <a:pt x="2946" y="369"/>
                    <a:pt x="2608" y="432"/>
                  </a:cubicBezTo>
                  <a:cubicBezTo>
                    <a:pt x="1310" y="682"/>
                    <a:pt x="250" y="1742"/>
                    <a:pt x="36" y="3052"/>
                  </a:cubicBezTo>
                  <a:cubicBezTo>
                    <a:pt x="1" y="3227"/>
                    <a:pt x="152" y="3341"/>
                    <a:pt x="294" y="3341"/>
                  </a:cubicBezTo>
                  <a:cubicBezTo>
                    <a:pt x="393" y="3341"/>
                    <a:pt x="488" y="3286"/>
                    <a:pt x="512" y="3159"/>
                  </a:cubicBezTo>
                  <a:cubicBezTo>
                    <a:pt x="608" y="2528"/>
                    <a:pt x="929" y="1980"/>
                    <a:pt x="1382" y="1551"/>
                  </a:cubicBezTo>
                  <a:cubicBezTo>
                    <a:pt x="1870" y="1099"/>
                    <a:pt x="2489" y="897"/>
                    <a:pt x="3144" y="837"/>
                  </a:cubicBezTo>
                  <a:cubicBezTo>
                    <a:pt x="3322" y="821"/>
                    <a:pt x="3502" y="816"/>
                    <a:pt x="3681" y="816"/>
                  </a:cubicBezTo>
                  <a:cubicBezTo>
                    <a:pt x="4184" y="816"/>
                    <a:pt x="4688" y="861"/>
                    <a:pt x="5180" y="861"/>
                  </a:cubicBezTo>
                  <a:cubicBezTo>
                    <a:pt x="5834" y="861"/>
                    <a:pt x="6537" y="801"/>
                    <a:pt x="7061" y="373"/>
                  </a:cubicBezTo>
                  <a:cubicBezTo>
                    <a:pt x="7256" y="233"/>
                    <a:pt x="7081" y="0"/>
                    <a:pt x="68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1" name="Google Shape;1581;p28"/>
            <p:cNvSpPr/>
            <p:nvPr/>
          </p:nvSpPr>
          <p:spPr>
            <a:xfrm>
              <a:off x="1580400" y="1911425"/>
              <a:ext cx="144300" cy="86600"/>
            </a:xfrm>
            <a:custGeom>
              <a:avLst/>
              <a:gdLst/>
              <a:ahLst/>
              <a:cxnLst/>
              <a:rect l="l" t="t" r="r" b="b"/>
              <a:pathLst>
                <a:path w="5772" h="3464" extrusionOk="0">
                  <a:moveTo>
                    <a:pt x="1675" y="1"/>
                  </a:moveTo>
                  <a:cubicBezTo>
                    <a:pt x="1207" y="1"/>
                    <a:pt x="736" y="59"/>
                    <a:pt x="280" y="153"/>
                  </a:cubicBezTo>
                  <a:cubicBezTo>
                    <a:pt x="0" y="209"/>
                    <a:pt x="99" y="623"/>
                    <a:pt x="369" y="623"/>
                  </a:cubicBezTo>
                  <a:cubicBezTo>
                    <a:pt x="386" y="623"/>
                    <a:pt x="404" y="621"/>
                    <a:pt x="423" y="618"/>
                  </a:cubicBezTo>
                  <a:cubicBezTo>
                    <a:pt x="822" y="534"/>
                    <a:pt x="1238" y="483"/>
                    <a:pt x="1652" y="483"/>
                  </a:cubicBezTo>
                  <a:cubicBezTo>
                    <a:pt x="2300" y="483"/>
                    <a:pt x="2945" y="608"/>
                    <a:pt x="3519" y="927"/>
                  </a:cubicBezTo>
                  <a:cubicBezTo>
                    <a:pt x="4447" y="1439"/>
                    <a:pt x="4864" y="2392"/>
                    <a:pt x="5233" y="3308"/>
                  </a:cubicBezTo>
                  <a:cubicBezTo>
                    <a:pt x="5278" y="3417"/>
                    <a:pt x="5373" y="3464"/>
                    <a:pt x="5467" y="3464"/>
                  </a:cubicBezTo>
                  <a:cubicBezTo>
                    <a:pt x="5620" y="3464"/>
                    <a:pt x="5771" y="3338"/>
                    <a:pt x="5697" y="3154"/>
                  </a:cubicBezTo>
                  <a:cubicBezTo>
                    <a:pt x="5257" y="2106"/>
                    <a:pt x="4781" y="1058"/>
                    <a:pt x="3745" y="499"/>
                  </a:cubicBezTo>
                  <a:cubicBezTo>
                    <a:pt x="3104" y="138"/>
                    <a:pt x="2393" y="1"/>
                    <a:pt x="16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2" name="Google Shape;1582;p28"/>
            <p:cNvSpPr/>
            <p:nvPr/>
          </p:nvSpPr>
          <p:spPr>
            <a:xfrm>
              <a:off x="1371250" y="1823975"/>
              <a:ext cx="100875" cy="98000"/>
            </a:xfrm>
            <a:custGeom>
              <a:avLst/>
              <a:gdLst/>
              <a:ahLst/>
              <a:cxnLst/>
              <a:rect l="l" t="t" r="r" b="b"/>
              <a:pathLst>
                <a:path w="4035" h="3920" extrusionOk="0">
                  <a:moveTo>
                    <a:pt x="333" y="0"/>
                  </a:moveTo>
                  <a:cubicBezTo>
                    <a:pt x="82" y="0"/>
                    <a:pt x="1" y="396"/>
                    <a:pt x="288" y="484"/>
                  </a:cubicBezTo>
                  <a:cubicBezTo>
                    <a:pt x="1086" y="687"/>
                    <a:pt x="1609" y="1330"/>
                    <a:pt x="2062" y="1973"/>
                  </a:cubicBezTo>
                  <a:cubicBezTo>
                    <a:pt x="2502" y="2627"/>
                    <a:pt x="2907" y="3342"/>
                    <a:pt x="3526" y="3854"/>
                  </a:cubicBezTo>
                  <a:cubicBezTo>
                    <a:pt x="3578" y="3900"/>
                    <a:pt x="3634" y="3920"/>
                    <a:pt x="3687" y="3920"/>
                  </a:cubicBezTo>
                  <a:cubicBezTo>
                    <a:pt x="3878" y="3920"/>
                    <a:pt x="4034" y="3667"/>
                    <a:pt x="3848" y="3508"/>
                  </a:cubicBezTo>
                  <a:cubicBezTo>
                    <a:pt x="2598" y="2413"/>
                    <a:pt x="2157" y="449"/>
                    <a:pt x="395" y="8"/>
                  </a:cubicBezTo>
                  <a:cubicBezTo>
                    <a:pt x="373" y="3"/>
                    <a:pt x="353" y="0"/>
                    <a:pt x="33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3" name="Google Shape;1583;p28"/>
            <p:cNvSpPr/>
            <p:nvPr/>
          </p:nvSpPr>
          <p:spPr>
            <a:xfrm>
              <a:off x="1254025" y="1728350"/>
              <a:ext cx="35975" cy="103900"/>
            </a:xfrm>
            <a:custGeom>
              <a:avLst/>
              <a:gdLst/>
              <a:ahLst/>
              <a:cxnLst/>
              <a:rect l="l" t="t" r="r" b="b"/>
              <a:pathLst>
                <a:path w="1439" h="4156" extrusionOk="0">
                  <a:moveTo>
                    <a:pt x="1120" y="0"/>
                  </a:moveTo>
                  <a:cubicBezTo>
                    <a:pt x="1044" y="0"/>
                    <a:pt x="967" y="38"/>
                    <a:pt x="917" y="130"/>
                  </a:cubicBezTo>
                  <a:cubicBezTo>
                    <a:pt x="726" y="464"/>
                    <a:pt x="512" y="821"/>
                    <a:pt x="322" y="1166"/>
                  </a:cubicBezTo>
                  <a:cubicBezTo>
                    <a:pt x="143" y="1511"/>
                    <a:pt x="0" y="1869"/>
                    <a:pt x="0" y="2250"/>
                  </a:cubicBezTo>
                  <a:cubicBezTo>
                    <a:pt x="0" y="2988"/>
                    <a:pt x="441" y="3595"/>
                    <a:pt x="917" y="4083"/>
                  </a:cubicBezTo>
                  <a:cubicBezTo>
                    <a:pt x="968" y="4134"/>
                    <a:pt x="1024" y="4155"/>
                    <a:pt x="1077" y="4155"/>
                  </a:cubicBezTo>
                  <a:cubicBezTo>
                    <a:pt x="1261" y="4155"/>
                    <a:pt x="1419" y="3904"/>
                    <a:pt x="1262" y="3738"/>
                  </a:cubicBezTo>
                  <a:cubicBezTo>
                    <a:pt x="845" y="3321"/>
                    <a:pt x="452" y="2785"/>
                    <a:pt x="488" y="2178"/>
                  </a:cubicBezTo>
                  <a:cubicBezTo>
                    <a:pt x="500" y="1833"/>
                    <a:pt x="667" y="1535"/>
                    <a:pt x="833" y="1237"/>
                  </a:cubicBezTo>
                  <a:cubicBezTo>
                    <a:pt x="988" y="940"/>
                    <a:pt x="1167" y="642"/>
                    <a:pt x="1334" y="345"/>
                  </a:cubicBezTo>
                  <a:cubicBezTo>
                    <a:pt x="1438" y="167"/>
                    <a:pt x="1281" y="0"/>
                    <a:pt x="112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4" name="Google Shape;1584;p28"/>
            <p:cNvSpPr/>
            <p:nvPr/>
          </p:nvSpPr>
          <p:spPr>
            <a:xfrm>
              <a:off x="2126750" y="1526625"/>
              <a:ext cx="256300" cy="376025"/>
            </a:xfrm>
            <a:custGeom>
              <a:avLst/>
              <a:gdLst/>
              <a:ahLst/>
              <a:cxnLst/>
              <a:rect l="l" t="t" r="r" b="b"/>
              <a:pathLst>
                <a:path w="10252" h="15041" extrusionOk="0">
                  <a:moveTo>
                    <a:pt x="6296" y="1"/>
                  </a:moveTo>
                  <a:cubicBezTo>
                    <a:pt x="6189" y="1"/>
                    <a:pt x="6081" y="22"/>
                    <a:pt x="5977" y="67"/>
                  </a:cubicBezTo>
                  <a:cubicBezTo>
                    <a:pt x="5537" y="270"/>
                    <a:pt x="5382" y="829"/>
                    <a:pt x="5334" y="1306"/>
                  </a:cubicBezTo>
                  <a:cubicBezTo>
                    <a:pt x="5108" y="2937"/>
                    <a:pt x="5179" y="4699"/>
                    <a:pt x="4346" y="6128"/>
                  </a:cubicBezTo>
                  <a:cubicBezTo>
                    <a:pt x="3882" y="6901"/>
                    <a:pt x="3191" y="7509"/>
                    <a:pt x="2500" y="8104"/>
                  </a:cubicBezTo>
                  <a:cubicBezTo>
                    <a:pt x="1810" y="8699"/>
                    <a:pt x="1119" y="9306"/>
                    <a:pt x="655" y="10080"/>
                  </a:cubicBezTo>
                  <a:cubicBezTo>
                    <a:pt x="191" y="10878"/>
                    <a:pt x="0" y="11866"/>
                    <a:pt x="369" y="12688"/>
                  </a:cubicBezTo>
                  <a:cubicBezTo>
                    <a:pt x="834" y="13712"/>
                    <a:pt x="1858" y="14236"/>
                    <a:pt x="2905" y="14652"/>
                  </a:cubicBezTo>
                  <a:cubicBezTo>
                    <a:pt x="3546" y="14910"/>
                    <a:pt x="4241" y="15040"/>
                    <a:pt x="4934" y="15040"/>
                  </a:cubicBezTo>
                  <a:cubicBezTo>
                    <a:pt x="5362" y="15040"/>
                    <a:pt x="5790" y="14991"/>
                    <a:pt x="6203" y="14891"/>
                  </a:cubicBezTo>
                  <a:cubicBezTo>
                    <a:pt x="6620" y="14783"/>
                    <a:pt x="7037" y="14629"/>
                    <a:pt x="7323" y="14307"/>
                  </a:cubicBezTo>
                  <a:cubicBezTo>
                    <a:pt x="7608" y="13998"/>
                    <a:pt x="7739" y="13474"/>
                    <a:pt x="7489" y="13140"/>
                  </a:cubicBezTo>
                  <a:lnTo>
                    <a:pt x="7489" y="13140"/>
                  </a:lnTo>
                  <a:cubicBezTo>
                    <a:pt x="7563" y="13143"/>
                    <a:pt x="7638" y="13145"/>
                    <a:pt x="7714" y="13145"/>
                  </a:cubicBezTo>
                  <a:cubicBezTo>
                    <a:pt x="8017" y="13145"/>
                    <a:pt x="8327" y="13114"/>
                    <a:pt x="8585" y="12962"/>
                  </a:cubicBezTo>
                  <a:cubicBezTo>
                    <a:pt x="8977" y="12735"/>
                    <a:pt x="9180" y="12259"/>
                    <a:pt x="9108" y="11831"/>
                  </a:cubicBezTo>
                  <a:cubicBezTo>
                    <a:pt x="9037" y="11390"/>
                    <a:pt x="8632" y="11057"/>
                    <a:pt x="8204" y="10973"/>
                  </a:cubicBezTo>
                  <a:cubicBezTo>
                    <a:pt x="8573" y="10795"/>
                    <a:pt x="8942" y="10640"/>
                    <a:pt x="9275" y="10402"/>
                  </a:cubicBezTo>
                  <a:cubicBezTo>
                    <a:pt x="9597" y="10164"/>
                    <a:pt x="9894" y="9866"/>
                    <a:pt x="10061" y="9485"/>
                  </a:cubicBezTo>
                  <a:cubicBezTo>
                    <a:pt x="10228" y="9116"/>
                    <a:pt x="10251" y="8675"/>
                    <a:pt x="10061" y="8318"/>
                  </a:cubicBezTo>
                  <a:cubicBezTo>
                    <a:pt x="9899" y="8015"/>
                    <a:pt x="9592" y="7823"/>
                    <a:pt x="9255" y="7823"/>
                  </a:cubicBezTo>
                  <a:cubicBezTo>
                    <a:pt x="9195" y="7823"/>
                    <a:pt x="9134" y="7829"/>
                    <a:pt x="9073" y="7842"/>
                  </a:cubicBezTo>
                  <a:cubicBezTo>
                    <a:pt x="9358" y="7497"/>
                    <a:pt x="9585" y="7104"/>
                    <a:pt x="9656" y="6675"/>
                  </a:cubicBezTo>
                  <a:cubicBezTo>
                    <a:pt x="9728" y="6247"/>
                    <a:pt x="9644" y="5770"/>
                    <a:pt x="9347" y="5437"/>
                  </a:cubicBezTo>
                  <a:cubicBezTo>
                    <a:pt x="9132" y="5196"/>
                    <a:pt x="8797" y="5035"/>
                    <a:pt x="8473" y="5035"/>
                  </a:cubicBezTo>
                  <a:cubicBezTo>
                    <a:pt x="8364" y="5035"/>
                    <a:pt x="8257" y="5053"/>
                    <a:pt x="8156" y="5092"/>
                  </a:cubicBezTo>
                  <a:cubicBezTo>
                    <a:pt x="8525" y="4830"/>
                    <a:pt x="8799" y="4401"/>
                    <a:pt x="8882" y="3937"/>
                  </a:cubicBezTo>
                  <a:cubicBezTo>
                    <a:pt x="8977" y="3472"/>
                    <a:pt x="8870" y="2984"/>
                    <a:pt x="8620" y="2579"/>
                  </a:cubicBezTo>
                  <a:cubicBezTo>
                    <a:pt x="8477" y="2389"/>
                    <a:pt x="8323" y="2210"/>
                    <a:pt x="8096" y="2115"/>
                  </a:cubicBezTo>
                  <a:cubicBezTo>
                    <a:pt x="8000" y="2078"/>
                    <a:pt x="7897" y="2055"/>
                    <a:pt x="7796" y="2055"/>
                  </a:cubicBezTo>
                  <a:cubicBezTo>
                    <a:pt x="7672" y="2055"/>
                    <a:pt x="7552" y="2089"/>
                    <a:pt x="7453" y="2175"/>
                  </a:cubicBezTo>
                  <a:cubicBezTo>
                    <a:pt x="7489" y="1663"/>
                    <a:pt x="7501" y="1103"/>
                    <a:pt x="7263" y="651"/>
                  </a:cubicBezTo>
                  <a:cubicBezTo>
                    <a:pt x="7085" y="285"/>
                    <a:pt x="6693" y="1"/>
                    <a:pt x="62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5" name="Google Shape;1585;p28"/>
            <p:cNvSpPr/>
            <p:nvPr/>
          </p:nvSpPr>
          <p:spPr>
            <a:xfrm>
              <a:off x="2035950" y="1728550"/>
              <a:ext cx="266425" cy="386050"/>
            </a:xfrm>
            <a:custGeom>
              <a:avLst/>
              <a:gdLst/>
              <a:ahLst/>
              <a:cxnLst/>
              <a:rect l="l" t="t" r="r" b="b"/>
              <a:pathLst>
                <a:path w="10657" h="15442" extrusionOk="0">
                  <a:moveTo>
                    <a:pt x="1695" y="0"/>
                  </a:moveTo>
                  <a:cubicBezTo>
                    <a:pt x="1662" y="0"/>
                    <a:pt x="1629" y="1"/>
                    <a:pt x="1596" y="3"/>
                  </a:cubicBezTo>
                  <a:cubicBezTo>
                    <a:pt x="1203" y="27"/>
                    <a:pt x="834" y="158"/>
                    <a:pt x="525" y="479"/>
                  </a:cubicBezTo>
                  <a:cubicBezTo>
                    <a:pt x="167" y="837"/>
                    <a:pt x="1" y="1325"/>
                    <a:pt x="48" y="1825"/>
                  </a:cubicBezTo>
                  <a:cubicBezTo>
                    <a:pt x="72" y="2134"/>
                    <a:pt x="191" y="2456"/>
                    <a:pt x="346" y="2730"/>
                  </a:cubicBezTo>
                  <a:cubicBezTo>
                    <a:pt x="548" y="3111"/>
                    <a:pt x="834" y="3468"/>
                    <a:pt x="894" y="3896"/>
                  </a:cubicBezTo>
                  <a:cubicBezTo>
                    <a:pt x="965" y="4420"/>
                    <a:pt x="834" y="4944"/>
                    <a:pt x="668" y="5432"/>
                  </a:cubicBezTo>
                  <a:cubicBezTo>
                    <a:pt x="525" y="5873"/>
                    <a:pt x="346" y="6302"/>
                    <a:pt x="239" y="6766"/>
                  </a:cubicBezTo>
                  <a:cubicBezTo>
                    <a:pt x="13" y="7837"/>
                    <a:pt x="298" y="9004"/>
                    <a:pt x="1001" y="9850"/>
                  </a:cubicBezTo>
                  <a:cubicBezTo>
                    <a:pt x="1680" y="10656"/>
                    <a:pt x="2727" y="11161"/>
                    <a:pt x="3775" y="11161"/>
                  </a:cubicBezTo>
                  <a:cubicBezTo>
                    <a:pt x="3811" y="11161"/>
                    <a:pt x="3846" y="11160"/>
                    <a:pt x="3881" y="11159"/>
                  </a:cubicBezTo>
                  <a:lnTo>
                    <a:pt x="3881" y="11159"/>
                  </a:lnTo>
                  <a:cubicBezTo>
                    <a:pt x="3706" y="11171"/>
                    <a:pt x="4180" y="13529"/>
                    <a:pt x="4275" y="13731"/>
                  </a:cubicBezTo>
                  <a:cubicBezTo>
                    <a:pt x="4418" y="14112"/>
                    <a:pt x="4692" y="14493"/>
                    <a:pt x="5097" y="14553"/>
                  </a:cubicBezTo>
                  <a:cubicBezTo>
                    <a:pt x="5128" y="14558"/>
                    <a:pt x="5160" y="14560"/>
                    <a:pt x="5192" y="14560"/>
                  </a:cubicBezTo>
                  <a:cubicBezTo>
                    <a:pt x="5542" y="14560"/>
                    <a:pt x="5884" y="14270"/>
                    <a:pt x="5906" y="13910"/>
                  </a:cubicBezTo>
                  <a:lnTo>
                    <a:pt x="5906" y="13910"/>
                  </a:lnTo>
                  <a:cubicBezTo>
                    <a:pt x="5882" y="14326"/>
                    <a:pt x="6406" y="14862"/>
                    <a:pt x="6704" y="15076"/>
                  </a:cubicBezTo>
                  <a:cubicBezTo>
                    <a:pt x="7042" y="15318"/>
                    <a:pt x="7427" y="15442"/>
                    <a:pt x="7828" y="15442"/>
                  </a:cubicBezTo>
                  <a:cubicBezTo>
                    <a:pt x="7921" y="15442"/>
                    <a:pt x="8015" y="15435"/>
                    <a:pt x="8109" y="15422"/>
                  </a:cubicBezTo>
                  <a:cubicBezTo>
                    <a:pt x="8288" y="15386"/>
                    <a:pt x="8490" y="15326"/>
                    <a:pt x="8585" y="15184"/>
                  </a:cubicBezTo>
                  <a:cubicBezTo>
                    <a:pt x="8680" y="15065"/>
                    <a:pt x="8692" y="14886"/>
                    <a:pt x="8669" y="14731"/>
                  </a:cubicBezTo>
                  <a:cubicBezTo>
                    <a:pt x="8633" y="14588"/>
                    <a:pt x="8561" y="14433"/>
                    <a:pt x="8490" y="14303"/>
                  </a:cubicBezTo>
                  <a:lnTo>
                    <a:pt x="8490" y="14303"/>
                  </a:lnTo>
                  <a:cubicBezTo>
                    <a:pt x="8819" y="14522"/>
                    <a:pt x="9179" y="14651"/>
                    <a:pt x="9560" y="14651"/>
                  </a:cubicBezTo>
                  <a:cubicBezTo>
                    <a:pt x="9592" y="14651"/>
                    <a:pt x="9624" y="14650"/>
                    <a:pt x="9657" y="14648"/>
                  </a:cubicBezTo>
                  <a:cubicBezTo>
                    <a:pt x="10014" y="14612"/>
                    <a:pt x="10419" y="14433"/>
                    <a:pt x="10538" y="14088"/>
                  </a:cubicBezTo>
                  <a:cubicBezTo>
                    <a:pt x="10657" y="13767"/>
                    <a:pt x="10478" y="13398"/>
                    <a:pt x="10204" y="13171"/>
                  </a:cubicBezTo>
                  <a:cubicBezTo>
                    <a:pt x="9954" y="12945"/>
                    <a:pt x="9609" y="12814"/>
                    <a:pt x="9300" y="12659"/>
                  </a:cubicBezTo>
                  <a:cubicBezTo>
                    <a:pt x="8371" y="12207"/>
                    <a:pt x="7549" y="11493"/>
                    <a:pt x="6978" y="10600"/>
                  </a:cubicBezTo>
                  <a:cubicBezTo>
                    <a:pt x="6561" y="9945"/>
                    <a:pt x="6275" y="9207"/>
                    <a:pt x="6144" y="8457"/>
                  </a:cubicBezTo>
                  <a:cubicBezTo>
                    <a:pt x="6002" y="7528"/>
                    <a:pt x="6025" y="6587"/>
                    <a:pt x="5740" y="5694"/>
                  </a:cubicBezTo>
                  <a:cubicBezTo>
                    <a:pt x="5561" y="5135"/>
                    <a:pt x="5263" y="4611"/>
                    <a:pt x="4882" y="4170"/>
                  </a:cubicBezTo>
                  <a:cubicBezTo>
                    <a:pt x="4513" y="3730"/>
                    <a:pt x="4001" y="3420"/>
                    <a:pt x="3858" y="2825"/>
                  </a:cubicBezTo>
                  <a:cubicBezTo>
                    <a:pt x="3739" y="2349"/>
                    <a:pt x="3835" y="1849"/>
                    <a:pt x="3656" y="1384"/>
                  </a:cubicBezTo>
                  <a:cubicBezTo>
                    <a:pt x="3381" y="571"/>
                    <a:pt x="2522" y="0"/>
                    <a:pt x="169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6" name="Google Shape;1586;p28"/>
            <p:cNvSpPr/>
            <p:nvPr/>
          </p:nvSpPr>
          <p:spPr>
            <a:xfrm>
              <a:off x="2133600" y="1634250"/>
              <a:ext cx="301550" cy="334450"/>
            </a:xfrm>
            <a:custGeom>
              <a:avLst/>
              <a:gdLst/>
              <a:ahLst/>
              <a:cxnLst/>
              <a:rect l="l" t="t" r="r" b="b"/>
              <a:pathLst>
                <a:path w="12062" h="13378" extrusionOk="0">
                  <a:moveTo>
                    <a:pt x="10790" y="1"/>
                  </a:moveTo>
                  <a:cubicBezTo>
                    <a:pt x="10312" y="1"/>
                    <a:pt x="9950" y="411"/>
                    <a:pt x="9668" y="810"/>
                  </a:cubicBezTo>
                  <a:cubicBezTo>
                    <a:pt x="8727" y="2168"/>
                    <a:pt x="7989" y="3775"/>
                    <a:pt x="6584" y="4644"/>
                  </a:cubicBezTo>
                  <a:cubicBezTo>
                    <a:pt x="5810" y="5144"/>
                    <a:pt x="4917" y="5359"/>
                    <a:pt x="4048" y="5573"/>
                  </a:cubicBezTo>
                  <a:cubicBezTo>
                    <a:pt x="3167" y="5799"/>
                    <a:pt x="2274" y="6014"/>
                    <a:pt x="1500" y="6490"/>
                  </a:cubicBezTo>
                  <a:cubicBezTo>
                    <a:pt x="726" y="6966"/>
                    <a:pt x="95" y="7752"/>
                    <a:pt x="60" y="8669"/>
                  </a:cubicBezTo>
                  <a:cubicBezTo>
                    <a:pt x="0" y="9776"/>
                    <a:pt x="691" y="10716"/>
                    <a:pt x="1429" y="11562"/>
                  </a:cubicBezTo>
                  <a:cubicBezTo>
                    <a:pt x="2155" y="12419"/>
                    <a:pt x="3167" y="13026"/>
                    <a:pt x="4251" y="13300"/>
                  </a:cubicBezTo>
                  <a:cubicBezTo>
                    <a:pt x="4469" y="13344"/>
                    <a:pt x="4694" y="13378"/>
                    <a:pt x="4917" y="13378"/>
                  </a:cubicBezTo>
                  <a:cubicBezTo>
                    <a:pt x="5120" y="13378"/>
                    <a:pt x="5320" y="13350"/>
                    <a:pt x="5513" y="13276"/>
                  </a:cubicBezTo>
                  <a:cubicBezTo>
                    <a:pt x="5906" y="13133"/>
                    <a:pt x="6263" y="12729"/>
                    <a:pt x="6203" y="12312"/>
                  </a:cubicBezTo>
                  <a:lnTo>
                    <a:pt x="6203" y="12312"/>
                  </a:lnTo>
                  <a:cubicBezTo>
                    <a:pt x="6514" y="12507"/>
                    <a:pt x="6858" y="12670"/>
                    <a:pt x="7224" y="12670"/>
                  </a:cubicBezTo>
                  <a:cubicBezTo>
                    <a:pt x="7237" y="12670"/>
                    <a:pt x="7250" y="12669"/>
                    <a:pt x="7263" y="12669"/>
                  </a:cubicBezTo>
                  <a:cubicBezTo>
                    <a:pt x="7691" y="12633"/>
                    <a:pt x="8108" y="12312"/>
                    <a:pt x="8227" y="11895"/>
                  </a:cubicBezTo>
                  <a:cubicBezTo>
                    <a:pt x="8346" y="11478"/>
                    <a:pt x="8168" y="10990"/>
                    <a:pt x="7811" y="10716"/>
                  </a:cubicBezTo>
                  <a:lnTo>
                    <a:pt x="7811" y="10716"/>
                  </a:lnTo>
                  <a:cubicBezTo>
                    <a:pt x="7998" y="10728"/>
                    <a:pt x="8188" y="10736"/>
                    <a:pt x="8377" y="10736"/>
                  </a:cubicBezTo>
                  <a:cubicBezTo>
                    <a:pt x="8596" y="10736"/>
                    <a:pt x="8814" y="10725"/>
                    <a:pt x="9025" y="10693"/>
                  </a:cubicBezTo>
                  <a:cubicBezTo>
                    <a:pt x="9430" y="10633"/>
                    <a:pt x="9835" y="10502"/>
                    <a:pt x="10144" y="10240"/>
                  </a:cubicBezTo>
                  <a:cubicBezTo>
                    <a:pt x="10454" y="9978"/>
                    <a:pt x="10680" y="9585"/>
                    <a:pt x="10680" y="9181"/>
                  </a:cubicBezTo>
                  <a:cubicBezTo>
                    <a:pt x="10680" y="8776"/>
                    <a:pt x="10418" y="8430"/>
                    <a:pt x="10025" y="8311"/>
                  </a:cubicBezTo>
                  <a:cubicBezTo>
                    <a:pt x="10442" y="8145"/>
                    <a:pt x="10811" y="7907"/>
                    <a:pt x="11085" y="7549"/>
                  </a:cubicBezTo>
                  <a:cubicBezTo>
                    <a:pt x="11347" y="7204"/>
                    <a:pt x="11466" y="6728"/>
                    <a:pt x="11370" y="6311"/>
                  </a:cubicBezTo>
                  <a:cubicBezTo>
                    <a:pt x="11251" y="5894"/>
                    <a:pt x="10894" y="5502"/>
                    <a:pt x="10454" y="5466"/>
                  </a:cubicBezTo>
                  <a:cubicBezTo>
                    <a:pt x="10918" y="5394"/>
                    <a:pt x="11370" y="5144"/>
                    <a:pt x="11644" y="4763"/>
                  </a:cubicBezTo>
                  <a:cubicBezTo>
                    <a:pt x="11930" y="4394"/>
                    <a:pt x="12061" y="3918"/>
                    <a:pt x="12025" y="3442"/>
                  </a:cubicBezTo>
                  <a:cubicBezTo>
                    <a:pt x="11990" y="3216"/>
                    <a:pt x="11918" y="2977"/>
                    <a:pt x="11763" y="2799"/>
                  </a:cubicBezTo>
                  <a:cubicBezTo>
                    <a:pt x="11646" y="2652"/>
                    <a:pt x="11472" y="2545"/>
                    <a:pt x="11288" y="2545"/>
                  </a:cubicBezTo>
                  <a:cubicBezTo>
                    <a:pt x="11248" y="2545"/>
                    <a:pt x="11208" y="2550"/>
                    <a:pt x="11168" y="2561"/>
                  </a:cubicBezTo>
                  <a:cubicBezTo>
                    <a:pt x="11430" y="2108"/>
                    <a:pt x="11692" y="1632"/>
                    <a:pt x="11692" y="1108"/>
                  </a:cubicBezTo>
                  <a:cubicBezTo>
                    <a:pt x="11692" y="584"/>
                    <a:pt x="11335" y="37"/>
                    <a:pt x="10811" y="1"/>
                  </a:cubicBezTo>
                  <a:cubicBezTo>
                    <a:pt x="10804" y="1"/>
                    <a:pt x="10797" y="1"/>
                    <a:pt x="1079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7" name="Google Shape;1587;p28"/>
            <p:cNvSpPr/>
            <p:nvPr/>
          </p:nvSpPr>
          <p:spPr>
            <a:xfrm>
              <a:off x="2011850" y="1767300"/>
              <a:ext cx="43775" cy="24150"/>
            </a:xfrm>
            <a:custGeom>
              <a:avLst/>
              <a:gdLst/>
              <a:ahLst/>
              <a:cxnLst/>
              <a:rect l="l" t="t" r="r" b="b"/>
              <a:pathLst>
                <a:path w="1751" h="966" extrusionOk="0">
                  <a:moveTo>
                    <a:pt x="1143" y="1"/>
                  </a:moveTo>
                  <a:lnTo>
                    <a:pt x="0" y="870"/>
                  </a:lnTo>
                  <a:lnTo>
                    <a:pt x="1655" y="965"/>
                  </a:lnTo>
                  <a:cubicBezTo>
                    <a:pt x="1655" y="965"/>
                    <a:pt x="1751" y="322"/>
                    <a:pt x="11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8" name="Google Shape;1588;p28"/>
            <p:cNvSpPr/>
            <p:nvPr/>
          </p:nvSpPr>
          <p:spPr>
            <a:xfrm>
              <a:off x="2019575" y="1789625"/>
              <a:ext cx="33675" cy="6875"/>
            </a:xfrm>
            <a:custGeom>
              <a:avLst/>
              <a:gdLst/>
              <a:ahLst/>
              <a:cxnLst/>
              <a:rect l="l" t="t" r="r" b="b"/>
              <a:pathLst>
                <a:path w="1347" h="275" extrusionOk="0">
                  <a:moveTo>
                    <a:pt x="1" y="1"/>
                  </a:moveTo>
                  <a:lnTo>
                    <a:pt x="1251" y="275"/>
                  </a:lnTo>
                  <a:cubicBezTo>
                    <a:pt x="1251" y="275"/>
                    <a:pt x="1299" y="203"/>
                    <a:pt x="1346" y="72"/>
                  </a:cubicBezTo>
                  <a:lnTo>
                    <a:pt x="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9" name="Google Shape;1589;p28"/>
            <p:cNvSpPr/>
            <p:nvPr/>
          </p:nvSpPr>
          <p:spPr>
            <a:xfrm>
              <a:off x="2057675" y="1752350"/>
              <a:ext cx="13425" cy="12625"/>
            </a:xfrm>
            <a:custGeom>
              <a:avLst/>
              <a:gdLst/>
              <a:ahLst/>
              <a:cxnLst/>
              <a:rect l="l" t="t" r="r" b="b"/>
              <a:pathLst>
                <a:path w="537" h="505" extrusionOk="0">
                  <a:moveTo>
                    <a:pt x="256" y="0"/>
                  </a:moveTo>
                  <a:cubicBezTo>
                    <a:pt x="122" y="0"/>
                    <a:pt x="24" y="99"/>
                    <a:pt x="13" y="218"/>
                  </a:cubicBezTo>
                  <a:cubicBezTo>
                    <a:pt x="1" y="373"/>
                    <a:pt x="96" y="492"/>
                    <a:pt x="239" y="504"/>
                  </a:cubicBezTo>
                  <a:cubicBezTo>
                    <a:pt x="247" y="504"/>
                    <a:pt x="255" y="505"/>
                    <a:pt x="263" y="505"/>
                  </a:cubicBezTo>
                  <a:cubicBezTo>
                    <a:pt x="395" y="505"/>
                    <a:pt x="502" y="412"/>
                    <a:pt x="513" y="277"/>
                  </a:cubicBezTo>
                  <a:cubicBezTo>
                    <a:pt x="537" y="147"/>
                    <a:pt x="430" y="16"/>
                    <a:pt x="299" y="4"/>
                  </a:cubicBezTo>
                  <a:cubicBezTo>
                    <a:pt x="284" y="1"/>
                    <a:pt x="270" y="0"/>
                    <a:pt x="256" y="0"/>
                  </a:cubicBezTo>
                  <a:close/>
                </a:path>
              </a:pathLst>
            </a:custGeom>
            <a:solidFill>
              <a:srgbClr val="1228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0" name="Google Shape;1590;p28"/>
            <p:cNvSpPr/>
            <p:nvPr/>
          </p:nvSpPr>
          <p:spPr>
            <a:xfrm>
              <a:off x="2250575" y="1764900"/>
              <a:ext cx="89325" cy="134075"/>
            </a:xfrm>
            <a:custGeom>
              <a:avLst/>
              <a:gdLst/>
              <a:ahLst/>
              <a:cxnLst/>
              <a:rect l="l" t="t" r="r" b="b"/>
              <a:pathLst>
                <a:path w="3573" h="5363" extrusionOk="0">
                  <a:moveTo>
                    <a:pt x="2898" y="0"/>
                  </a:moveTo>
                  <a:cubicBezTo>
                    <a:pt x="2824" y="0"/>
                    <a:pt x="2775" y="118"/>
                    <a:pt x="2846" y="168"/>
                  </a:cubicBezTo>
                  <a:cubicBezTo>
                    <a:pt x="3191" y="359"/>
                    <a:pt x="3382" y="788"/>
                    <a:pt x="3262" y="1180"/>
                  </a:cubicBezTo>
                  <a:cubicBezTo>
                    <a:pt x="3158" y="1513"/>
                    <a:pt x="2809" y="1756"/>
                    <a:pt x="2452" y="1756"/>
                  </a:cubicBezTo>
                  <a:cubicBezTo>
                    <a:pt x="2401" y="1756"/>
                    <a:pt x="2349" y="1751"/>
                    <a:pt x="2298" y="1740"/>
                  </a:cubicBezTo>
                  <a:cubicBezTo>
                    <a:pt x="2294" y="1739"/>
                    <a:pt x="2289" y="1739"/>
                    <a:pt x="2285" y="1739"/>
                  </a:cubicBezTo>
                  <a:cubicBezTo>
                    <a:pt x="2196" y="1739"/>
                    <a:pt x="2135" y="1849"/>
                    <a:pt x="2215" y="1895"/>
                  </a:cubicBezTo>
                  <a:cubicBezTo>
                    <a:pt x="2655" y="2121"/>
                    <a:pt x="2762" y="2669"/>
                    <a:pt x="2512" y="3085"/>
                  </a:cubicBezTo>
                  <a:cubicBezTo>
                    <a:pt x="2250" y="3550"/>
                    <a:pt x="1727" y="3728"/>
                    <a:pt x="1227" y="3728"/>
                  </a:cubicBezTo>
                  <a:cubicBezTo>
                    <a:pt x="1131" y="3728"/>
                    <a:pt x="1119" y="3824"/>
                    <a:pt x="1179" y="3883"/>
                  </a:cubicBezTo>
                  <a:cubicBezTo>
                    <a:pt x="1488" y="4121"/>
                    <a:pt x="1465" y="4586"/>
                    <a:pt x="1227" y="4859"/>
                  </a:cubicBezTo>
                  <a:cubicBezTo>
                    <a:pt x="1001" y="5104"/>
                    <a:pt x="685" y="5200"/>
                    <a:pt x="363" y="5200"/>
                  </a:cubicBezTo>
                  <a:cubicBezTo>
                    <a:pt x="278" y="5200"/>
                    <a:pt x="192" y="5193"/>
                    <a:pt x="107" y="5181"/>
                  </a:cubicBezTo>
                  <a:cubicBezTo>
                    <a:pt x="104" y="5181"/>
                    <a:pt x="100" y="5180"/>
                    <a:pt x="97" y="5180"/>
                  </a:cubicBezTo>
                  <a:cubicBezTo>
                    <a:pt x="0" y="5180"/>
                    <a:pt x="4" y="5336"/>
                    <a:pt x="107" y="5348"/>
                  </a:cubicBezTo>
                  <a:cubicBezTo>
                    <a:pt x="185" y="5357"/>
                    <a:pt x="264" y="5362"/>
                    <a:pt x="342" y="5362"/>
                  </a:cubicBezTo>
                  <a:cubicBezTo>
                    <a:pt x="756" y="5362"/>
                    <a:pt x="1167" y="5224"/>
                    <a:pt x="1417" y="4883"/>
                  </a:cubicBezTo>
                  <a:cubicBezTo>
                    <a:pt x="1643" y="4586"/>
                    <a:pt x="1643" y="4169"/>
                    <a:pt x="1417" y="3883"/>
                  </a:cubicBezTo>
                  <a:cubicBezTo>
                    <a:pt x="1941" y="3847"/>
                    <a:pt x="2453" y="3609"/>
                    <a:pt x="2691" y="3109"/>
                  </a:cubicBezTo>
                  <a:cubicBezTo>
                    <a:pt x="2893" y="2728"/>
                    <a:pt x="2846" y="2216"/>
                    <a:pt x="2536" y="1919"/>
                  </a:cubicBezTo>
                  <a:cubicBezTo>
                    <a:pt x="2917" y="1883"/>
                    <a:pt x="3274" y="1645"/>
                    <a:pt x="3405" y="1252"/>
                  </a:cubicBezTo>
                  <a:cubicBezTo>
                    <a:pt x="3572" y="811"/>
                    <a:pt x="3358" y="252"/>
                    <a:pt x="2941" y="14"/>
                  </a:cubicBezTo>
                  <a:cubicBezTo>
                    <a:pt x="2926" y="4"/>
                    <a:pt x="2911" y="0"/>
                    <a:pt x="28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1" name="Google Shape;1591;p28"/>
            <p:cNvSpPr/>
            <p:nvPr/>
          </p:nvSpPr>
          <p:spPr>
            <a:xfrm>
              <a:off x="2250250" y="1785600"/>
              <a:ext cx="58000" cy="84050"/>
            </a:xfrm>
            <a:custGeom>
              <a:avLst/>
              <a:gdLst/>
              <a:ahLst/>
              <a:cxnLst/>
              <a:rect l="l" t="t" r="r" b="b"/>
              <a:pathLst>
                <a:path w="2320" h="3362" extrusionOk="0">
                  <a:moveTo>
                    <a:pt x="1431" y="1"/>
                  </a:moveTo>
                  <a:cubicBezTo>
                    <a:pt x="1395" y="1"/>
                    <a:pt x="1359" y="3"/>
                    <a:pt x="1323" y="7"/>
                  </a:cubicBezTo>
                  <a:cubicBezTo>
                    <a:pt x="1231" y="19"/>
                    <a:pt x="1261" y="174"/>
                    <a:pt x="1360" y="174"/>
                  </a:cubicBezTo>
                  <a:cubicBezTo>
                    <a:pt x="1363" y="174"/>
                    <a:pt x="1367" y="174"/>
                    <a:pt x="1370" y="174"/>
                  </a:cubicBezTo>
                  <a:cubicBezTo>
                    <a:pt x="1396" y="171"/>
                    <a:pt x="1422" y="169"/>
                    <a:pt x="1448" y="169"/>
                  </a:cubicBezTo>
                  <a:cubicBezTo>
                    <a:pt x="1836" y="169"/>
                    <a:pt x="2186" y="498"/>
                    <a:pt x="2097" y="900"/>
                  </a:cubicBezTo>
                  <a:cubicBezTo>
                    <a:pt x="1990" y="1376"/>
                    <a:pt x="1418" y="1436"/>
                    <a:pt x="1013" y="1448"/>
                  </a:cubicBezTo>
                  <a:cubicBezTo>
                    <a:pt x="930" y="1448"/>
                    <a:pt x="894" y="1555"/>
                    <a:pt x="966" y="1614"/>
                  </a:cubicBezTo>
                  <a:cubicBezTo>
                    <a:pt x="1287" y="1853"/>
                    <a:pt x="1359" y="2305"/>
                    <a:pt x="1228" y="2638"/>
                  </a:cubicBezTo>
                  <a:cubicBezTo>
                    <a:pt x="1100" y="2948"/>
                    <a:pt x="792" y="3188"/>
                    <a:pt x="467" y="3188"/>
                  </a:cubicBezTo>
                  <a:cubicBezTo>
                    <a:pt x="367" y="3188"/>
                    <a:pt x="266" y="3165"/>
                    <a:pt x="168" y="3115"/>
                  </a:cubicBezTo>
                  <a:cubicBezTo>
                    <a:pt x="155" y="3108"/>
                    <a:pt x="142" y="3105"/>
                    <a:pt x="129" y="3105"/>
                  </a:cubicBezTo>
                  <a:cubicBezTo>
                    <a:pt x="53" y="3105"/>
                    <a:pt x="1" y="3218"/>
                    <a:pt x="73" y="3269"/>
                  </a:cubicBezTo>
                  <a:cubicBezTo>
                    <a:pt x="200" y="3333"/>
                    <a:pt x="331" y="3362"/>
                    <a:pt x="459" y="3362"/>
                  </a:cubicBezTo>
                  <a:cubicBezTo>
                    <a:pt x="836" y="3362"/>
                    <a:pt x="1190" y="3113"/>
                    <a:pt x="1359" y="2757"/>
                  </a:cubicBezTo>
                  <a:cubicBezTo>
                    <a:pt x="1525" y="2388"/>
                    <a:pt x="1478" y="1924"/>
                    <a:pt x="1204" y="1626"/>
                  </a:cubicBezTo>
                  <a:cubicBezTo>
                    <a:pt x="1430" y="1614"/>
                    <a:pt x="1656" y="1567"/>
                    <a:pt x="1859" y="1460"/>
                  </a:cubicBezTo>
                  <a:cubicBezTo>
                    <a:pt x="2085" y="1341"/>
                    <a:pt x="2252" y="1138"/>
                    <a:pt x="2275" y="888"/>
                  </a:cubicBezTo>
                  <a:cubicBezTo>
                    <a:pt x="2320" y="357"/>
                    <a:pt x="1901" y="1"/>
                    <a:pt x="143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2" name="Google Shape;1592;p28"/>
            <p:cNvSpPr/>
            <p:nvPr/>
          </p:nvSpPr>
          <p:spPr>
            <a:xfrm>
              <a:off x="2144700" y="2017150"/>
              <a:ext cx="79100" cy="40100"/>
            </a:xfrm>
            <a:custGeom>
              <a:avLst/>
              <a:gdLst/>
              <a:ahLst/>
              <a:cxnLst/>
              <a:rect l="l" t="t" r="r" b="b"/>
              <a:pathLst>
                <a:path w="3164" h="1604" extrusionOk="0">
                  <a:moveTo>
                    <a:pt x="1712" y="0"/>
                  </a:moveTo>
                  <a:cubicBezTo>
                    <a:pt x="1654" y="0"/>
                    <a:pt x="1596" y="70"/>
                    <a:pt x="1640" y="139"/>
                  </a:cubicBezTo>
                  <a:cubicBezTo>
                    <a:pt x="1782" y="342"/>
                    <a:pt x="1675" y="663"/>
                    <a:pt x="1425" y="711"/>
                  </a:cubicBezTo>
                  <a:cubicBezTo>
                    <a:pt x="1393" y="720"/>
                    <a:pt x="1361" y="725"/>
                    <a:pt x="1330" y="725"/>
                  </a:cubicBezTo>
                  <a:cubicBezTo>
                    <a:pt x="1243" y="725"/>
                    <a:pt x="1158" y="692"/>
                    <a:pt x="1080" y="639"/>
                  </a:cubicBezTo>
                  <a:cubicBezTo>
                    <a:pt x="961" y="544"/>
                    <a:pt x="901" y="389"/>
                    <a:pt x="842" y="258"/>
                  </a:cubicBezTo>
                  <a:cubicBezTo>
                    <a:pt x="829" y="221"/>
                    <a:pt x="803" y="205"/>
                    <a:pt x="774" y="205"/>
                  </a:cubicBezTo>
                  <a:cubicBezTo>
                    <a:pt x="721" y="205"/>
                    <a:pt x="664" y="260"/>
                    <a:pt x="687" y="330"/>
                  </a:cubicBezTo>
                  <a:cubicBezTo>
                    <a:pt x="782" y="592"/>
                    <a:pt x="961" y="877"/>
                    <a:pt x="1282" y="913"/>
                  </a:cubicBezTo>
                  <a:lnTo>
                    <a:pt x="1318" y="913"/>
                  </a:lnTo>
                  <a:cubicBezTo>
                    <a:pt x="1318" y="925"/>
                    <a:pt x="1318" y="925"/>
                    <a:pt x="1306" y="937"/>
                  </a:cubicBezTo>
                  <a:cubicBezTo>
                    <a:pt x="1259" y="1175"/>
                    <a:pt x="1068" y="1389"/>
                    <a:pt x="818" y="1425"/>
                  </a:cubicBezTo>
                  <a:cubicBezTo>
                    <a:pt x="783" y="1432"/>
                    <a:pt x="747" y="1435"/>
                    <a:pt x="712" y="1435"/>
                  </a:cubicBezTo>
                  <a:cubicBezTo>
                    <a:pt x="503" y="1435"/>
                    <a:pt x="289" y="1320"/>
                    <a:pt x="187" y="1127"/>
                  </a:cubicBezTo>
                  <a:cubicBezTo>
                    <a:pt x="168" y="1100"/>
                    <a:pt x="139" y="1088"/>
                    <a:pt x="111" y="1088"/>
                  </a:cubicBezTo>
                  <a:cubicBezTo>
                    <a:pt x="54" y="1088"/>
                    <a:pt x="0" y="1139"/>
                    <a:pt x="32" y="1211"/>
                  </a:cubicBezTo>
                  <a:cubicBezTo>
                    <a:pt x="166" y="1447"/>
                    <a:pt x="433" y="1604"/>
                    <a:pt x="710" y="1604"/>
                  </a:cubicBezTo>
                  <a:cubicBezTo>
                    <a:pt x="754" y="1604"/>
                    <a:pt x="798" y="1600"/>
                    <a:pt x="842" y="1592"/>
                  </a:cubicBezTo>
                  <a:cubicBezTo>
                    <a:pt x="1104" y="1544"/>
                    <a:pt x="1306" y="1365"/>
                    <a:pt x="1413" y="1127"/>
                  </a:cubicBezTo>
                  <a:cubicBezTo>
                    <a:pt x="1612" y="1405"/>
                    <a:pt x="1933" y="1591"/>
                    <a:pt x="2269" y="1591"/>
                  </a:cubicBezTo>
                  <a:cubicBezTo>
                    <a:pt x="2337" y="1591"/>
                    <a:pt x="2405" y="1584"/>
                    <a:pt x="2473" y="1568"/>
                  </a:cubicBezTo>
                  <a:cubicBezTo>
                    <a:pt x="2902" y="1473"/>
                    <a:pt x="3164" y="996"/>
                    <a:pt x="2902" y="627"/>
                  </a:cubicBezTo>
                  <a:cubicBezTo>
                    <a:pt x="2886" y="605"/>
                    <a:pt x="2864" y="595"/>
                    <a:pt x="2843" y="595"/>
                  </a:cubicBezTo>
                  <a:cubicBezTo>
                    <a:pt x="2785" y="595"/>
                    <a:pt x="2727" y="665"/>
                    <a:pt x="2771" y="734"/>
                  </a:cubicBezTo>
                  <a:cubicBezTo>
                    <a:pt x="2985" y="1044"/>
                    <a:pt x="2675" y="1389"/>
                    <a:pt x="2354" y="1413"/>
                  </a:cubicBezTo>
                  <a:cubicBezTo>
                    <a:pt x="2330" y="1416"/>
                    <a:pt x="2306" y="1417"/>
                    <a:pt x="2283" y="1417"/>
                  </a:cubicBezTo>
                  <a:cubicBezTo>
                    <a:pt x="1951" y="1417"/>
                    <a:pt x="1640" y="1190"/>
                    <a:pt x="1485" y="901"/>
                  </a:cubicBezTo>
                  <a:cubicBezTo>
                    <a:pt x="1485" y="901"/>
                    <a:pt x="1485" y="877"/>
                    <a:pt x="1473" y="877"/>
                  </a:cubicBezTo>
                  <a:cubicBezTo>
                    <a:pt x="1663" y="842"/>
                    <a:pt x="1830" y="675"/>
                    <a:pt x="1878" y="461"/>
                  </a:cubicBezTo>
                  <a:cubicBezTo>
                    <a:pt x="1902" y="318"/>
                    <a:pt x="1878" y="151"/>
                    <a:pt x="1771" y="32"/>
                  </a:cubicBezTo>
                  <a:cubicBezTo>
                    <a:pt x="1755" y="10"/>
                    <a:pt x="1733" y="0"/>
                    <a:pt x="17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3" name="Google Shape;1593;p28"/>
            <p:cNvSpPr/>
            <p:nvPr/>
          </p:nvSpPr>
          <p:spPr>
            <a:xfrm>
              <a:off x="932850" y="1242575"/>
              <a:ext cx="254800" cy="356000"/>
            </a:xfrm>
            <a:custGeom>
              <a:avLst/>
              <a:gdLst/>
              <a:ahLst/>
              <a:cxnLst/>
              <a:rect l="l" t="t" r="r" b="b"/>
              <a:pathLst>
                <a:path w="10192" h="14240" extrusionOk="0">
                  <a:moveTo>
                    <a:pt x="9142" y="0"/>
                  </a:moveTo>
                  <a:cubicBezTo>
                    <a:pt x="8951" y="0"/>
                    <a:pt x="8756" y="44"/>
                    <a:pt x="8585" y="130"/>
                  </a:cubicBezTo>
                  <a:cubicBezTo>
                    <a:pt x="8108" y="368"/>
                    <a:pt x="7811" y="809"/>
                    <a:pt x="7513" y="1238"/>
                  </a:cubicBezTo>
                  <a:cubicBezTo>
                    <a:pt x="7465" y="1011"/>
                    <a:pt x="7263" y="868"/>
                    <a:pt x="7037" y="809"/>
                  </a:cubicBezTo>
                  <a:cubicBezTo>
                    <a:pt x="6954" y="787"/>
                    <a:pt x="6869" y="776"/>
                    <a:pt x="6785" y="776"/>
                  </a:cubicBezTo>
                  <a:cubicBezTo>
                    <a:pt x="6639" y="776"/>
                    <a:pt x="6494" y="808"/>
                    <a:pt x="6358" y="868"/>
                  </a:cubicBezTo>
                  <a:cubicBezTo>
                    <a:pt x="5906" y="1023"/>
                    <a:pt x="5537" y="1368"/>
                    <a:pt x="5322" y="1785"/>
                  </a:cubicBezTo>
                  <a:cubicBezTo>
                    <a:pt x="5120" y="2202"/>
                    <a:pt x="5072" y="2714"/>
                    <a:pt x="5227" y="3154"/>
                  </a:cubicBezTo>
                  <a:cubicBezTo>
                    <a:pt x="5045" y="2857"/>
                    <a:pt x="4676" y="2698"/>
                    <a:pt x="4315" y="2698"/>
                  </a:cubicBezTo>
                  <a:cubicBezTo>
                    <a:pt x="4229" y="2698"/>
                    <a:pt x="4143" y="2707"/>
                    <a:pt x="4060" y="2726"/>
                  </a:cubicBezTo>
                  <a:cubicBezTo>
                    <a:pt x="3632" y="2809"/>
                    <a:pt x="3274" y="3131"/>
                    <a:pt x="3084" y="3524"/>
                  </a:cubicBezTo>
                  <a:cubicBezTo>
                    <a:pt x="2882" y="3916"/>
                    <a:pt x="2822" y="4357"/>
                    <a:pt x="2858" y="4809"/>
                  </a:cubicBezTo>
                  <a:cubicBezTo>
                    <a:pt x="2669" y="4613"/>
                    <a:pt x="2424" y="4505"/>
                    <a:pt x="2174" y="4505"/>
                  </a:cubicBezTo>
                  <a:cubicBezTo>
                    <a:pt x="2044" y="4505"/>
                    <a:pt x="1912" y="4534"/>
                    <a:pt x="1786" y="4595"/>
                  </a:cubicBezTo>
                  <a:cubicBezTo>
                    <a:pt x="1417" y="4774"/>
                    <a:pt x="1179" y="5155"/>
                    <a:pt x="1072" y="5536"/>
                  </a:cubicBezTo>
                  <a:cubicBezTo>
                    <a:pt x="977" y="5940"/>
                    <a:pt x="1036" y="6357"/>
                    <a:pt x="1155" y="6738"/>
                  </a:cubicBezTo>
                  <a:cubicBezTo>
                    <a:pt x="1274" y="7131"/>
                    <a:pt x="1477" y="7488"/>
                    <a:pt x="1667" y="7845"/>
                  </a:cubicBezTo>
                  <a:cubicBezTo>
                    <a:pt x="1505" y="7757"/>
                    <a:pt x="1322" y="7713"/>
                    <a:pt x="1140" y="7713"/>
                  </a:cubicBezTo>
                  <a:cubicBezTo>
                    <a:pt x="882" y="7713"/>
                    <a:pt x="625" y="7802"/>
                    <a:pt x="429" y="7976"/>
                  </a:cubicBezTo>
                  <a:cubicBezTo>
                    <a:pt x="107" y="8274"/>
                    <a:pt x="0" y="8786"/>
                    <a:pt x="167" y="9179"/>
                  </a:cubicBezTo>
                  <a:cubicBezTo>
                    <a:pt x="310" y="9524"/>
                    <a:pt x="619" y="9774"/>
                    <a:pt x="929" y="9989"/>
                  </a:cubicBezTo>
                  <a:cubicBezTo>
                    <a:pt x="536" y="10120"/>
                    <a:pt x="322" y="10608"/>
                    <a:pt x="369" y="11024"/>
                  </a:cubicBezTo>
                  <a:cubicBezTo>
                    <a:pt x="393" y="11465"/>
                    <a:pt x="631" y="11834"/>
                    <a:pt x="917" y="12156"/>
                  </a:cubicBezTo>
                  <a:cubicBezTo>
                    <a:pt x="1631" y="13025"/>
                    <a:pt x="2620" y="13668"/>
                    <a:pt x="3703" y="13941"/>
                  </a:cubicBezTo>
                  <a:cubicBezTo>
                    <a:pt x="4290" y="14105"/>
                    <a:pt x="4899" y="14239"/>
                    <a:pt x="5492" y="14239"/>
                  </a:cubicBezTo>
                  <a:cubicBezTo>
                    <a:pt x="5981" y="14239"/>
                    <a:pt x="6459" y="14148"/>
                    <a:pt x="6906" y="13906"/>
                  </a:cubicBezTo>
                  <a:cubicBezTo>
                    <a:pt x="7692" y="13465"/>
                    <a:pt x="8144" y="12548"/>
                    <a:pt x="8227" y="11655"/>
                  </a:cubicBezTo>
                  <a:cubicBezTo>
                    <a:pt x="8323" y="10763"/>
                    <a:pt x="8120" y="9858"/>
                    <a:pt x="7930" y="8965"/>
                  </a:cubicBezTo>
                  <a:cubicBezTo>
                    <a:pt x="7739" y="8072"/>
                    <a:pt x="7549" y="7179"/>
                    <a:pt x="7644" y="6262"/>
                  </a:cubicBezTo>
                  <a:cubicBezTo>
                    <a:pt x="7823" y="4631"/>
                    <a:pt x="8942" y="3262"/>
                    <a:pt x="9751" y="1821"/>
                  </a:cubicBezTo>
                  <a:cubicBezTo>
                    <a:pt x="9990" y="1380"/>
                    <a:pt x="10192" y="868"/>
                    <a:pt x="9966" y="428"/>
                  </a:cubicBezTo>
                  <a:cubicBezTo>
                    <a:pt x="9806" y="139"/>
                    <a:pt x="9481" y="0"/>
                    <a:pt x="914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4" name="Google Shape;1594;p28"/>
            <p:cNvSpPr/>
            <p:nvPr/>
          </p:nvSpPr>
          <p:spPr>
            <a:xfrm>
              <a:off x="877775" y="1479025"/>
              <a:ext cx="352750" cy="320300"/>
            </a:xfrm>
            <a:custGeom>
              <a:avLst/>
              <a:gdLst/>
              <a:ahLst/>
              <a:cxnLst/>
              <a:rect l="l" t="t" r="r" b="b"/>
              <a:pathLst>
                <a:path w="14110" h="12812" extrusionOk="0">
                  <a:moveTo>
                    <a:pt x="12284" y="0"/>
                  </a:moveTo>
                  <a:cubicBezTo>
                    <a:pt x="11665" y="0"/>
                    <a:pt x="11023" y="265"/>
                    <a:pt x="10609" y="721"/>
                  </a:cubicBezTo>
                  <a:cubicBezTo>
                    <a:pt x="10288" y="1090"/>
                    <a:pt x="10228" y="1614"/>
                    <a:pt x="9954" y="2019"/>
                  </a:cubicBezTo>
                  <a:cubicBezTo>
                    <a:pt x="9633" y="2519"/>
                    <a:pt x="9049" y="2674"/>
                    <a:pt x="8561" y="2948"/>
                  </a:cubicBezTo>
                  <a:cubicBezTo>
                    <a:pt x="8049" y="3245"/>
                    <a:pt x="7609" y="3650"/>
                    <a:pt x="7251" y="4126"/>
                  </a:cubicBezTo>
                  <a:cubicBezTo>
                    <a:pt x="6692" y="4876"/>
                    <a:pt x="6430" y="5781"/>
                    <a:pt x="5977" y="6603"/>
                  </a:cubicBezTo>
                  <a:cubicBezTo>
                    <a:pt x="5608" y="7281"/>
                    <a:pt x="5108" y="7889"/>
                    <a:pt x="4489" y="8365"/>
                  </a:cubicBezTo>
                  <a:cubicBezTo>
                    <a:pt x="3680" y="9020"/>
                    <a:pt x="2679" y="9436"/>
                    <a:pt x="1632" y="9579"/>
                  </a:cubicBezTo>
                  <a:cubicBezTo>
                    <a:pt x="1275" y="9615"/>
                    <a:pt x="941" y="9639"/>
                    <a:pt x="608" y="9770"/>
                  </a:cubicBezTo>
                  <a:cubicBezTo>
                    <a:pt x="286" y="9901"/>
                    <a:pt x="1" y="10198"/>
                    <a:pt x="1" y="10544"/>
                  </a:cubicBezTo>
                  <a:cubicBezTo>
                    <a:pt x="1" y="10901"/>
                    <a:pt x="310" y="11199"/>
                    <a:pt x="643" y="11341"/>
                  </a:cubicBezTo>
                  <a:cubicBezTo>
                    <a:pt x="850" y="11438"/>
                    <a:pt x="1067" y="11479"/>
                    <a:pt x="1289" y="11479"/>
                  </a:cubicBezTo>
                  <a:cubicBezTo>
                    <a:pt x="1476" y="11479"/>
                    <a:pt x="1667" y="11450"/>
                    <a:pt x="1858" y="11401"/>
                  </a:cubicBezTo>
                  <a:lnTo>
                    <a:pt x="1858" y="11401"/>
                  </a:lnTo>
                  <a:cubicBezTo>
                    <a:pt x="1739" y="11508"/>
                    <a:pt x="1632" y="11615"/>
                    <a:pt x="1548" y="11758"/>
                  </a:cubicBezTo>
                  <a:cubicBezTo>
                    <a:pt x="1453" y="11913"/>
                    <a:pt x="1429" y="12080"/>
                    <a:pt x="1477" y="12223"/>
                  </a:cubicBezTo>
                  <a:cubicBezTo>
                    <a:pt x="1536" y="12389"/>
                    <a:pt x="1679" y="12508"/>
                    <a:pt x="1846" y="12592"/>
                  </a:cubicBezTo>
                  <a:cubicBezTo>
                    <a:pt x="2126" y="12735"/>
                    <a:pt x="2435" y="12812"/>
                    <a:pt x="2748" y="12812"/>
                  </a:cubicBezTo>
                  <a:cubicBezTo>
                    <a:pt x="2927" y="12812"/>
                    <a:pt x="3109" y="12787"/>
                    <a:pt x="3287" y="12734"/>
                  </a:cubicBezTo>
                  <a:cubicBezTo>
                    <a:pt x="3643" y="12628"/>
                    <a:pt x="4306" y="12284"/>
                    <a:pt x="4417" y="11893"/>
                  </a:cubicBezTo>
                  <a:lnTo>
                    <a:pt x="4417" y="11893"/>
                  </a:lnTo>
                  <a:cubicBezTo>
                    <a:pt x="4313" y="12273"/>
                    <a:pt x="4598" y="12699"/>
                    <a:pt x="4989" y="12758"/>
                  </a:cubicBezTo>
                  <a:cubicBezTo>
                    <a:pt x="5027" y="12764"/>
                    <a:pt x="5065" y="12767"/>
                    <a:pt x="5103" y="12767"/>
                  </a:cubicBezTo>
                  <a:cubicBezTo>
                    <a:pt x="5455" y="12767"/>
                    <a:pt x="5788" y="12526"/>
                    <a:pt x="6025" y="12246"/>
                  </a:cubicBezTo>
                  <a:cubicBezTo>
                    <a:pt x="6156" y="12080"/>
                    <a:pt x="7380" y="10000"/>
                    <a:pt x="7216" y="9937"/>
                  </a:cubicBezTo>
                  <a:lnTo>
                    <a:pt x="7216" y="9937"/>
                  </a:lnTo>
                  <a:cubicBezTo>
                    <a:pt x="7615" y="10085"/>
                    <a:pt x="8040" y="10158"/>
                    <a:pt x="8465" y="10158"/>
                  </a:cubicBezTo>
                  <a:cubicBezTo>
                    <a:pt x="9130" y="10158"/>
                    <a:pt x="9797" y="9980"/>
                    <a:pt x="10371" y="9639"/>
                  </a:cubicBezTo>
                  <a:cubicBezTo>
                    <a:pt x="11300" y="9067"/>
                    <a:pt x="11954" y="8055"/>
                    <a:pt x="12085" y="6972"/>
                  </a:cubicBezTo>
                  <a:cubicBezTo>
                    <a:pt x="12145" y="6508"/>
                    <a:pt x="12097" y="6043"/>
                    <a:pt x="12109" y="5567"/>
                  </a:cubicBezTo>
                  <a:cubicBezTo>
                    <a:pt x="12133" y="5067"/>
                    <a:pt x="12169" y="4531"/>
                    <a:pt x="12407" y="4055"/>
                  </a:cubicBezTo>
                  <a:cubicBezTo>
                    <a:pt x="12621" y="3650"/>
                    <a:pt x="13002" y="3412"/>
                    <a:pt x="13324" y="3138"/>
                  </a:cubicBezTo>
                  <a:cubicBezTo>
                    <a:pt x="13562" y="2924"/>
                    <a:pt x="13764" y="2674"/>
                    <a:pt x="13895" y="2376"/>
                  </a:cubicBezTo>
                  <a:cubicBezTo>
                    <a:pt x="14109" y="1912"/>
                    <a:pt x="14109" y="1388"/>
                    <a:pt x="13883" y="947"/>
                  </a:cubicBezTo>
                  <a:cubicBezTo>
                    <a:pt x="13693" y="543"/>
                    <a:pt x="13371" y="292"/>
                    <a:pt x="13014" y="138"/>
                  </a:cubicBezTo>
                  <a:cubicBezTo>
                    <a:pt x="12786" y="44"/>
                    <a:pt x="12537" y="0"/>
                    <a:pt x="1228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5" name="Google Shape;1595;p28"/>
            <p:cNvSpPr/>
            <p:nvPr/>
          </p:nvSpPr>
          <p:spPr>
            <a:xfrm>
              <a:off x="830750" y="1340175"/>
              <a:ext cx="294100" cy="340975"/>
            </a:xfrm>
            <a:custGeom>
              <a:avLst/>
              <a:gdLst/>
              <a:ahLst/>
              <a:cxnLst/>
              <a:rect l="l" t="t" r="r" b="b"/>
              <a:pathLst>
                <a:path w="11764" h="13639" extrusionOk="0">
                  <a:moveTo>
                    <a:pt x="1465" y="1"/>
                  </a:moveTo>
                  <a:cubicBezTo>
                    <a:pt x="941" y="1"/>
                    <a:pt x="548" y="524"/>
                    <a:pt x="524" y="1048"/>
                  </a:cubicBezTo>
                  <a:cubicBezTo>
                    <a:pt x="489" y="1572"/>
                    <a:pt x="727" y="2060"/>
                    <a:pt x="965" y="2525"/>
                  </a:cubicBezTo>
                  <a:cubicBezTo>
                    <a:pt x="921" y="2510"/>
                    <a:pt x="877" y="2503"/>
                    <a:pt x="833" y="2503"/>
                  </a:cubicBezTo>
                  <a:cubicBezTo>
                    <a:pt x="661" y="2503"/>
                    <a:pt x="490" y="2606"/>
                    <a:pt x="358" y="2739"/>
                  </a:cubicBezTo>
                  <a:cubicBezTo>
                    <a:pt x="191" y="2894"/>
                    <a:pt x="108" y="3132"/>
                    <a:pt x="72" y="3358"/>
                  </a:cubicBezTo>
                  <a:cubicBezTo>
                    <a:pt x="0" y="3822"/>
                    <a:pt x="119" y="4311"/>
                    <a:pt x="393" y="4703"/>
                  </a:cubicBezTo>
                  <a:cubicBezTo>
                    <a:pt x="655" y="5084"/>
                    <a:pt x="1072" y="5370"/>
                    <a:pt x="1536" y="5454"/>
                  </a:cubicBezTo>
                  <a:cubicBezTo>
                    <a:pt x="1108" y="5465"/>
                    <a:pt x="715" y="5846"/>
                    <a:pt x="584" y="6263"/>
                  </a:cubicBezTo>
                  <a:cubicBezTo>
                    <a:pt x="453" y="6680"/>
                    <a:pt x="548" y="7156"/>
                    <a:pt x="810" y="7513"/>
                  </a:cubicBezTo>
                  <a:cubicBezTo>
                    <a:pt x="1048" y="7871"/>
                    <a:pt x="1417" y="8132"/>
                    <a:pt x="1822" y="8335"/>
                  </a:cubicBezTo>
                  <a:cubicBezTo>
                    <a:pt x="1429" y="8430"/>
                    <a:pt x="1143" y="8764"/>
                    <a:pt x="1120" y="9168"/>
                  </a:cubicBezTo>
                  <a:cubicBezTo>
                    <a:pt x="1084" y="9561"/>
                    <a:pt x="1298" y="9966"/>
                    <a:pt x="1596" y="10228"/>
                  </a:cubicBezTo>
                  <a:cubicBezTo>
                    <a:pt x="1893" y="10502"/>
                    <a:pt x="2298" y="10668"/>
                    <a:pt x="2691" y="10740"/>
                  </a:cubicBezTo>
                  <a:cubicBezTo>
                    <a:pt x="3096" y="10811"/>
                    <a:pt x="3501" y="10823"/>
                    <a:pt x="3918" y="10823"/>
                  </a:cubicBezTo>
                  <a:cubicBezTo>
                    <a:pt x="3548" y="11061"/>
                    <a:pt x="3334" y="11561"/>
                    <a:pt x="3441" y="11978"/>
                  </a:cubicBezTo>
                  <a:cubicBezTo>
                    <a:pt x="3548" y="12407"/>
                    <a:pt x="3929" y="12752"/>
                    <a:pt x="4382" y="12788"/>
                  </a:cubicBezTo>
                  <a:cubicBezTo>
                    <a:pt x="4425" y="12793"/>
                    <a:pt x="4469" y="12796"/>
                    <a:pt x="4512" y="12796"/>
                  </a:cubicBezTo>
                  <a:cubicBezTo>
                    <a:pt x="4837" y="12796"/>
                    <a:pt x="5159" y="12648"/>
                    <a:pt x="5453" y="12490"/>
                  </a:cubicBezTo>
                  <a:lnTo>
                    <a:pt x="5453" y="12490"/>
                  </a:lnTo>
                  <a:cubicBezTo>
                    <a:pt x="5370" y="12907"/>
                    <a:pt x="5703" y="13324"/>
                    <a:pt x="6084" y="13502"/>
                  </a:cubicBezTo>
                  <a:cubicBezTo>
                    <a:pt x="6305" y="13603"/>
                    <a:pt x="6541" y="13639"/>
                    <a:pt x="6783" y="13639"/>
                  </a:cubicBezTo>
                  <a:cubicBezTo>
                    <a:pt x="6972" y="13639"/>
                    <a:pt x="7165" y="13617"/>
                    <a:pt x="7358" y="13586"/>
                  </a:cubicBezTo>
                  <a:cubicBezTo>
                    <a:pt x="8454" y="13371"/>
                    <a:pt x="9478" y="12824"/>
                    <a:pt x="10252" y="12002"/>
                  </a:cubicBezTo>
                  <a:cubicBezTo>
                    <a:pt x="11037" y="11216"/>
                    <a:pt x="11764" y="10311"/>
                    <a:pt x="11764" y="9192"/>
                  </a:cubicBezTo>
                  <a:cubicBezTo>
                    <a:pt x="11764" y="8287"/>
                    <a:pt x="11180" y="7466"/>
                    <a:pt x="10442" y="6942"/>
                  </a:cubicBezTo>
                  <a:cubicBezTo>
                    <a:pt x="9692" y="6430"/>
                    <a:pt x="8811" y="6156"/>
                    <a:pt x="7942" y="5906"/>
                  </a:cubicBezTo>
                  <a:cubicBezTo>
                    <a:pt x="7073" y="5656"/>
                    <a:pt x="6180" y="5370"/>
                    <a:pt x="5442" y="4846"/>
                  </a:cubicBezTo>
                  <a:cubicBezTo>
                    <a:pt x="4084" y="3894"/>
                    <a:pt x="3429" y="2263"/>
                    <a:pt x="2560" y="858"/>
                  </a:cubicBezTo>
                  <a:cubicBezTo>
                    <a:pt x="2310" y="441"/>
                    <a:pt x="1953" y="1"/>
                    <a:pt x="146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6" name="Google Shape;1596;p28"/>
            <p:cNvSpPr/>
            <p:nvPr/>
          </p:nvSpPr>
          <p:spPr>
            <a:xfrm>
              <a:off x="1204900" y="1530975"/>
              <a:ext cx="39625" cy="30075"/>
            </a:xfrm>
            <a:custGeom>
              <a:avLst/>
              <a:gdLst/>
              <a:ahLst/>
              <a:cxnLst/>
              <a:rect l="l" t="t" r="r" b="b"/>
              <a:pathLst>
                <a:path w="1585" h="1203" extrusionOk="0">
                  <a:moveTo>
                    <a:pt x="786" y="0"/>
                  </a:moveTo>
                  <a:cubicBezTo>
                    <a:pt x="96" y="84"/>
                    <a:pt x="1" y="739"/>
                    <a:pt x="1" y="762"/>
                  </a:cubicBezTo>
                  <a:lnTo>
                    <a:pt x="1584" y="1203"/>
                  </a:lnTo>
                  <a:lnTo>
                    <a:pt x="1584" y="1203"/>
                  </a:lnTo>
                  <a:lnTo>
                    <a:pt x="7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7" name="Google Shape;1597;p28"/>
            <p:cNvSpPr/>
            <p:nvPr/>
          </p:nvSpPr>
          <p:spPr>
            <a:xfrm>
              <a:off x="1204600" y="1550025"/>
              <a:ext cx="32175" cy="8950"/>
            </a:xfrm>
            <a:custGeom>
              <a:avLst/>
              <a:gdLst/>
              <a:ahLst/>
              <a:cxnLst/>
              <a:rect l="l" t="t" r="r" b="b"/>
              <a:pathLst>
                <a:path w="1287" h="358" extrusionOk="0">
                  <a:moveTo>
                    <a:pt x="1" y="0"/>
                  </a:moveTo>
                  <a:cubicBezTo>
                    <a:pt x="1" y="143"/>
                    <a:pt x="24" y="215"/>
                    <a:pt x="24" y="215"/>
                  </a:cubicBezTo>
                  <a:lnTo>
                    <a:pt x="1286" y="358"/>
                  </a:lnTo>
                  <a:lnTo>
                    <a:pt x="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8" name="Google Shape;1598;p28"/>
            <p:cNvSpPr/>
            <p:nvPr/>
          </p:nvSpPr>
          <p:spPr>
            <a:xfrm>
              <a:off x="1197750" y="1508350"/>
              <a:ext cx="14025" cy="13125"/>
            </a:xfrm>
            <a:custGeom>
              <a:avLst/>
              <a:gdLst/>
              <a:ahLst/>
              <a:cxnLst/>
              <a:rect l="l" t="t" r="r" b="b"/>
              <a:pathLst>
                <a:path w="561" h="525" extrusionOk="0">
                  <a:moveTo>
                    <a:pt x="276" y="1"/>
                  </a:moveTo>
                  <a:cubicBezTo>
                    <a:pt x="159" y="1"/>
                    <a:pt x="54" y="94"/>
                    <a:pt x="25" y="203"/>
                  </a:cubicBezTo>
                  <a:cubicBezTo>
                    <a:pt x="1" y="334"/>
                    <a:pt x="84" y="477"/>
                    <a:pt x="227" y="513"/>
                  </a:cubicBezTo>
                  <a:cubicBezTo>
                    <a:pt x="249" y="520"/>
                    <a:pt x="270" y="524"/>
                    <a:pt x="292" y="524"/>
                  </a:cubicBezTo>
                  <a:cubicBezTo>
                    <a:pt x="399" y="524"/>
                    <a:pt x="497" y="431"/>
                    <a:pt x="537" y="322"/>
                  </a:cubicBezTo>
                  <a:cubicBezTo>
                    <a:pt x="560" y="191"/>
                    <a:pt x="477" y="48"/>
                    <a:pt x="346" y="12"/>
                  </a:cubicBezTo>
                  <a:cubicBezTo>
                    <a:pt x="322" y="5"/>
                    <a:pt x="299" y="1"/>
                    <a:pt x="276" y="1"/>
                  </a:cubicBezTo>
                  <a:close/>
                </a:path>
              </a:pathLst>
            </a:custGeom>
            <a:solidFill>
              <a:srgbClr val="1228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9" name="Google Shape;1599;p28"/>
            <p:cNvSpPr/>
            <p:nvPr/>
          </p:nvSpPr>
          <p:spPr>
            <a:xfrm>
              <a:off x="923925" y="1474875"/>
              <a:ext cx="83650" cy="137225"/>
            </a:xfrm>
            <a:custGeom>
              <a:avLst/>
              <a:gdLst/>
              <a:ahLst/>
              <a:cxnLst/>
              <a:rect l="l" t="t" r="r" b="b"/>
              <a:pathLst>
                <a:path w="3346" h="5489" extrusionOk="0">
                  <a:moveTo>
                    <a:pt x="700" y="0"/>
                  </a:moveTo>
                  <a:cubicBezTo>
                    <a:pt x="690" y="0"/>
                    <a:pt x="678" y="2"/>
                    <a:pt x="667" y="6"/>
                  </a:cubicBezTo>
                  <a:cubicBezTo>
                    <a:pt x="238" y="220"/>
                    <a:pt x="0" y="744"/>
                    <a:pt x="167" y="1209"/>
                  </a:cubicBezTo>
                  <a:cubicBezTo>
                    <a:pt x="262" y="1601"/>
                    <a:pt x="607" y="1863"/>
                    <a:pt x="1000" y="1935"/>
                  </a:cubicBezTo>
                  <a:cubicBezTo>
                    <a:pt x="667" y="2233"/>
                    <a:pt x="595" y="2721"/>
                    <a:pt x="774" y="3125"/>
                  </a:cubicBezTo>
                  <a:cubicBezTo>
                    <a:pt x="976" y="3626"/>
                    <a:pt x="1488" y="3876"/>
                    <a:pt x="2012" y="3947"/>
                  </a:cubicBezTo>
                  <a:cubicBezTo>
                    <a:pt x="1786" y="4221"/>
                    <a:pt x="1750" y="4638"/>
                    <a:pt x="1965" y="4947"/>
                  </a:cubicBezTo>
                  <a:cubicBezTo>
                    <a:pt x="2201" y="5334"/>
                    <a:pt x="2651" y="5488"/>
                    <a:pt x="3095" y="5488"/>
                  </a:cubicBezTo>
                  <a:cubicBezTo>
                    <a:pt x="3143" y="5488"/>
                    <a:pt x="3191" y="5486"/>
                    <a:pt x="3239" y="5483"/>
                  </a:cubicBezTo>
                  <a:cubicBezTo>
                    <a:pt x="3342" y="5483"/>
                    <a:pt x="3346" y="5316"/>
                    <a:pt x="3249" y="5316"/>
                  </a:cubicBezTo>
                  <a:cubicBezTo>
                    <a:pt x="3245" y="5316"/>
                    <a:pt x="3242" y="5316"/>
                    <a:pt x="3239" y="5316"/>
                  </a:cubicBezTo>
                  <a:cubicBezTo>
                    <a:pt x="3187" y="5321"/>
                    <a:pt x="3135" y="5323"/>
                    <a:pt x="3083" y="5323"/>
                  </a:cubicBezTo>
                  <a:cubicBezTo>
                    <a:pt x="2734" y="5323"/>
                    <a:pt x="2371" y="5215"/>
                    <a:pt x="2143" y="4935"/>
                  </a:cubicBezTo>
                  <a:cubicBezTo>
                    <a:pt x="1905" y="4649"/>
                    <a:pt x="1905" y="4185"/>
                    <a:pt x="2226" y="3971"/>
                  </a:cubicBezTo>
                  <a:cubicBezTo>
                    <a:pt x="2286" y="3923"/>
                    <a:pt x="2274" y="3804"/>
                    <a:pt x="2191" y="3804"/>
                  </a:cubicBezTo>
                  <a:cubicBezTo>
                    <a:pt x="1679" y="3792"/>
                    <a:pt x="1155" y="3578"/>
                    <a:pt x="917" y="3102"/>
                  </a:cubicBezTo>
                  <a:cubicBezTo>
                    <a:pt x="714" y="2673"/>
                    <a:pt x="833" y="2125"/>
                    <a:pt x="1274" y="1935"/>
                  </a:cubicBezTo>
                  <a:cubicBezTo>
                    <a:pt x="1365" y="1889"/>
                    <a:pt x="1315" y="1767"/>
                    <a:pt x="1227" y="1767"/>
                  </a:cubicBezTo>
                  <a:cubicBezTo>
                    <a:pt x="1223" y="1767"/>
                    <a:pt x="1219" y="1768"/>
                    <a:pt x="1214" y="1768"/>
                  </a:cubicBezTo>
                  <a:cubicBezTo>
                    <a:pt x="1178" y="1774"/>
                    <a:pt x="1142" y="1776"/>
                    <a:pt x="1105" y="1776"/>
                  </a:cubicBezTo>
                  <a:cubicBezTo>
                    <a:pt x="743" y="1776"/>
                    <a:pt x="372" y="1518"/>
                    <a:pt x="286" y="1161"/>
                  </a:cubicBezTo>
                  <a:cubicBezTo>
                    <a:pt x="179" y="756"/>
                    <a:pt x="381" y="339"/>
                    <a:pt x="738" y="161"/>
                  </a:cubicBezTo>
                  <a:cubicBezTo>
                    <a:pt x="834" y="118"/>
                    <a:pt x="787" y="0"/>
                    <a:pt x="7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0" name="Google Shape;1600;p28"/>
            <p:cNvSpPr/>
            <p:nvPr/>
          </p:nvSpPr>
          <p:spPr>
            <a:xfrm>
              <a:off x="954425" y="1497025"/>
              <a:ext cx="55250" cy="85000"/>
            </a:xfrm>
            <a:custGeom>
              <a:avLst/>
              <a:gdLst/>
              <a:ahLst/>
              <a:cxnLst/>
              <a:rect l="l" t="t" r="r" b="b"/>
              <a:pathLst>
                <a:path w="2210" h="3400" extrusionOk="0">
                  <a:moveTo>
                    <a:pt x="877" y="1"/>
                  </a:moveTo>
                  <a:cubicBezTo>
                    <a:pt x="420" y="1"/>
                    <a:pt x="0" y="331"/>
                    <a:pt x="54" y="835"/>
                  </a:cubicBezTo>
                  <a:cubicBezTo>
                    <a:pt x="54" y="1085"/>
                    <a:pt x="221" y="1299"/>
                    <a:pt x="435" y="1430"/>
                  </a:cubicBezTo>
                  <a:cubicBezTo>
                    <a:pt x="625" y="1549"/>
                    <a:pt x="852" y="1597"/>
                    <a:pt x="1066" y="1620"/>
                  </a:cubicBezTo>
                  <a:cubicBezTo>
                    <a:pt x="792" y="1906"/>
                    <a:pt x="709" y="2359"/>
                    <a:pt x="864" y="2740"/>
                  </a:cubicBezTo>
                  <a:cubicBezTo>
                    <a:pt x="1010" y="3133"/>
                    <a:pt x="1367" y="3400"/>
                    <a:pt x="1757" y="3400"/>
                  </a:cubicBezTo>
                  <a:cubicBezTo>
                    <a:pt x="1875" y="3400"/>
                    <a:pt x="1995" y="3375"/>
                    <a:pt x="2114" y="3323"/>
                  </a:cubicBezTo>
                  <a:cubicBezTo>
                    <a:pt x="2209" y="3281"/>
                    <a:pt x="2153" y="3162"/>
                    <a:pt x="2073" y="3162"/>
                  </a:cubicBezTo>
                  <a:cubicBezTo>
                    <a:pt x="2063" y="3162"/>
                    <a:pt x="2053" y="3164"/>
                    <a:pt x="2042" y="3168"/>
                  </a:cubicBezTo>
                  <a:cubicBezTo>
                    <a:pt x="1945" y="3213"/>
                    <a:pt x="1847" y="3233"/>
                    <a:pt x="1752" y="3233"/>
                  </a:cubicBezTo>
                  <a:cubicBezTo>
                    <a:pt x="1417" y="3233"/>
                    <a:pt x="1118" y="2981"/>
                    <a:pt x="1006" y="2656"/>
                  </a:cubicBezTo>
                  <a:cubicBezTo>
                    <a:pt x="876" y="2299"/>
                    <a:pt x="983" y="1847"/>
                    <a:pt x="1304" y="1644"/>
                  </a:cubicBezTo>
                  <a:cubicBezTo>
                    <a:pt x="1364" y="1597"/>
                    <a:pt x="1352" y="1489"/>
                    <a:pt x="1268" y="1477"/>
                  </a:cubicBezTo>
                  <a:cubicBezTo>
                    <a:pt x="864" y="1430"/>
                    <a:pt x="280" y="1358"/>
                    <a:pt x="209" y="870"/>
                  </a:cubicBezTo>
                  <a:cubicBezTo>
                    <a:pt x="155" y="471"/>
                    <a:pt x="502" y="170"/>
                    <a:pt x="868" y="170"/>
                  </a:cubicBezTo>
                  <a:cubicBezTo>
                    <a:pt x="906" y="170"/>
                    <a:pt x="945" y="173"/>
                    <a:pt x="983" y="180"/>
                  </a:cubicBezTo>
                  <a:cubicBezTo>
                    <a:pt x="987" y="180"/>
                    <a:pt x="990" y="180"/>
                    <a:pt x="994" y="180"/>
                  </a:cubicBezTo>
                  <a:cubicBezTo>
                    <a:pt x="1092" y="180"/>
                    <a:pt x="1122" y="36"/>
                    <a:pt x="1030" y="13"/>
                  </a:cubicBezTo>
                  <a:cubicBezTo>
                    <a:pt x="979" y="5"/>
                    <a:pt x="928" y="1"/>
                    <a:pt x="87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1" name="Google Shape;1601;p28"/>
            <p:cNvSpPr/>
            <p:nvPr/>
          </p:nvSpPr>
          <p:spPr>
            <a:xfrm>
              <a:off x="962300" y="1719625"/>
              <a:ext cx="73475" cy="46925"/>
            </a:xfrm>
            <a:custGeom>
              <a:avLst/>
              <a:gdLst/>
              <a:ahLst/>
              <a:cxnLst/>
              <a:rect l="l" t="t" r="r" b="b"/>
              <a:pathLst>
                <a:path w="2939" h="1877" extrusionOk="0">
                  <a:moveTo>
                    <a:pt x="1642" y="1"/>
                  </a:moveTo>
                  <a:cubicBezTo>
                    <a:pt x="1628" y="1"/>
                    <a:pt x="1612" y="5"/>
                    <a:pt x="1596" y="15"/>
                  </a:cubicBezTo>
                  <a:cubicBezTo>
                    <a:pt x="1465" y="98"/>
                    <a:pt x="1382" y="253"/>
                    <a:pt x="1370" y="396"/>
                  </a:cubicBezTo>
                  <a:cubicBezTo>
                    <a:pt x="1346" y="610"/>
                    <a:pt x="1442" y="801"/>
                    <a:pt x="1620" y="920"/>
                  </a:cubicBezTo>
                  <a:lnTo>
                    <a:pt x="1596" y="932"/>
                  </a:lnTo>
                  <a:cubicBezTo>
                    <a:pt x="1421" y="1099"/>
                    <a:pt x="1168" y="1208"/>
                    <a:pt x="922" y="1208"/>
                  </a:cubicBezTo>
                  <a:cubicBezTo>
                    <a:pt x="818" y="1208"/>
                    <a:pt x="715" y="1188"/>
                    <a:pt x="620" y="1146"/>
                  </a:cubicBezTo>
                  <a:cubicBezTo>
                    <a:pt x="334" y="1015"/>
                    <a:pt x="144" y="574"/>
                    <a:pt x="453" y="360"/>
                  </a:cubicBezTo>
                  <a:cubicBezTo>
                    <a:pt x="534" y="310"/>
                    <a:pt x="479" y="192"/>
                    <a:pt x="409" y="192"/>
                  </a:cubicBezTo>
                  <a:cubicBezTo>
                    <a:pt x="396" y="192"/>
                    <a:pt x="383" y="196"/>
                    <a:pt x="370" y="205"/>
                  </a:cubicBezTo>
                  <a:cubicBezTo>
                    <a:pt x="1" y="491"/>
                    <a:pt x="84" y="1015"/>
                    <a:pt x="453" y="1253"/>
                  </a:cubicBezTo>
                  <a:cubicBezTo>
                    <a:pt x="601" y="1342"/>
                    <a:pt x="768" y="1382"/>
                    <a:pt x="935" y="1382"/>
                  </a:cubicBezTo>
                  <a:cubicBezTo>
                    <a:pt x="1171" y="1382"/>
                    <a:pt x="1408" y="1302"/>
                    <a:pt x="1596" y="1170"/>
                  </a:cubicBezTo>
                  <a:cubicBezTo>
                    <a:pt x="1620" y="1432"/>
                    <a:pt x="1763" y="1646"/>
                    <a:pt x="1989" y="1789"/>
                  </a:cubicBezTo>
                  <a:cubicBezTo>
                    <a:pt x="2100" y="1849"/>
                    <a:pt x="2220" y="1876"/>
                    <a:pt x="2342" y="1876"/>
                  </a:cubicBezTo>
                  <a:cubicBezTo>
                    <a:pt x="2535" y="1876"/>
                    <a:pt x="2729" y="1806"/>
                    <a:pt x="2882" y="1682"/>
                  </a:cubicBezTo>
                  <a:cubicBezTo>
                    <a:pt x="2938" y="1626"/>
                    <a:pt x="2877" y="1541"/>
                    <a:pt x="2808" y="1541"/>
                  </a:cubicBezTo>
                  <a:cubicBezTo>
                    <a:pt x="2789" y="1541"/>
                    <a:pt x="2769" y="1547"/>
                    <a:pt x="2751" y="1563"/>
                  </a:cubicBezTo>
                  <a:cubicBezTo>
                    <a:pt x="2647" y="1660"/>
                    <a:pt x="2506" y="1709"/>
                    <a:pt x="2362" y="1709"/>
                  </a:cubicBezTo>
                  <a:cubicBezTo>
                    <a:pt x="2260" y="1709"/>
                    <a:pt x="2155" y="1684"/>
                    <a:pt x="2061" y="1634"/>
                  </a:cubicBezTo>
                  <a:cubicBezTo>
                    <a:pt x="1858" y="1515"/>
                    <a:pt x="1715" y="1253"/>
                    <a:pt x="1763" y="1015"/>
                  </a:cubicBezTo>
                  <a:lnTo>
                    <a:pt x="1763" y="979"/>
                  </a:lnTo>
                  <a:cubicBezTo>
                    <a:pt x="1787" y="979"/>
                    <a:pt x="1799" y="991"/>
                    <a:pt x="1811" y="991"/>
                  </a:cubicBezTo>
                  <a:cubicBezTo>
                    <a:pt x="1856" y="1004"/>
                    <a:pt x="1900" y="1010"/>
                    <a:pt x="1944" y="1010"/>
                  </a:cubicBezTo>
                  <a:cubicBezTo>
                    <a:pt x="2189" y="1010"/>
                    <a:pt x="2409" y="826"/>
                    <a:pt x="2561" y="634"/>
                  </a:cubicBezTo>
                  <a:cubicBezTo>
                    <a:pt x="2606" y="571"/>
                    <a:pt x="2541" y="487"/>
                    <a:pt x="2476" y="487"/>
                  </a:cubicBezTo>
                  <a:cubicBezTo>
                    <a:pt x="2456" y="487"/>
                    <a:pt x="2435" y="495"/>
                    <a:pt x="2418" y="515"/>
                  </a:cubicBezTo>
                  <a:cubicBezTo>
                    <a:pt x="2311" y="622"/>
                    <a:pt x="2215" y="741"/>
                    <a:pt x="2061" y="801"/>
                  </a:cubicBezTo>
                  <a:cubicBezTo>
                    <a:pt x="2009" y="826"/>
                    <a:pt x="1956" y="839"/>
                    <a:pt x="1903" y="839"/>
                  </a:cubicBezTo>
                  <a:cubicBezTo>
                    <a:pt x="1833" y="839"/>
                    <a:pt x="1764" y="817"/>
                    <a:pt x="1704" y="777"/>
                  </a:cubicBezTo>
                  <a:cubicBezTo>
                    <a:pt x="1477" y="634"/>
                    <a:pt x="1477" y="313"/>
                    <a:pt x="1692" y="158"/>
                  </a:cubicBezTo>
                  <a:cubicBezTo>
                    <a:pt x="1761" y="108"/>
                    <a:pt x="1715" y="1"/>
                    <a:pt x="164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 name="Rectangle 3">
            <a:extLst>
              <a:ext uri="{FF2B5EF4-FFF2-40B4-BE49-F238E27FC236}">
                <a16:creationId xmlns:a16="http://schemas.microsoft.com/office/drawing/2014/main" id="{C75026F7-7DB1-7F00-FFEE-092FD8986271}"/>
              </a:ext>
            </a:extLst>
          </p:cNvPr>
          <p:cNvSpPr/>
          <p:nvPr/>
        </p:nvSpPr>
        <p:spPr>
          <a:xfrm>
            <a:off x="1791572" y="548897"/>
            <a:ext cx="1704314" cy="923330"/>
          </a:xfrm>
          <a:prstGeom prst="rect">
            <a:avLst/>
          </a:prstGeom>
          <a:noFill/>
        </p:spPr>
        <p:txBody>
          <a:bodyPr wrap="none" lIns="91440" tIns="45720" rIns="91440" bIns="45720">
            <a:spAutoFit/>
          </a:bodyPr>
          <a:lstStyle/>
          <a:p>
            <a:pPr algn="ctr"/>
            <a:r>
              <a:rPr lang="en-US" sz="5400" b="1" cap="none" spc="0"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Bài</a:t>
            </a:r>
            <a:r>
              <a:rPr lang="en-US" sz="5400" b="1" cap="none" spc="0"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3</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126"/>
        <p:cNvGrpSpPr/>
        <p:nvPr/>
      </p:nvGrpSpPr>
      <p:grpSpPr>
        <a:xfrm>
          <a:off x="0" y="0"/>
          <a:ext cx="0" cy="0"/>
          <a:chOff x="0" y="0"/>
          <a:chExt cx="0" cy="0"/>
        </a:xfrm>
      </p:grpSpPr>
      <p:grpSp>
        <p:nvGrpSpPr>
          <p:cNvPr id="2136" name="Google Shape;2136;p46"/>
          <p:cNvGrpSpPr/>
          <p:nvPr/>
        </p:nvGrpSpPr>
        <p:grpSpPr>
          <a:xfrm>
            <a:off x="6543170" y="447099"/>
            <a:ext cx="2600830" cy="4457799"/>
            <a:chOff x="-1145145" y="-644766"/>
            <a:chExt cx="6571630" cy="8440268"/>
          </a:xfrm>
        </p:grpSpPr>
        <p:grpSp>
          <p:nvGrpSpPr>
            <p:cNvPr id="2137" name="Google Shape;2137;p46"/>
            <p:cNvGrpSpPr/>
            <p:nvPr/>
          </p:nvGrpSpPr>
          <p:grpSpPr>
            <a:xfrm>
              <a:off x="-1145145" y="-644766"/>
              <a:ext cx="6571630" cy="8440268"/>
              <a:chOff x="2644775" y="1390125"/>
              <a:chExt cx="2341575" cy="3007400"/>
            </a:xfrm>
          </p:grpSpPr>
          <p:sp>
            <p:nvSpPr>
              <p:cNvPr id="2138" name="Google Shape;2138;p46"/>
              <p:cNvSpPr/>
              <p:nvPr/>
            </p:nvSpPr>
            <p:spPr>
              <a:xfrm>
                <a:off x="3370650" y="2216075"/>
                <a:ext cx="1185300" cy="1756500"/>
              </a:xfrm>
              <a:custGeom>
                <a:avLst/>
                <a:gdLst/>
                <a:ahLst/>
                <a:cxnLst/>
                <a:rect l="l" t="t" r="r" b="b"/>
                <a:pathLst>
                  <a:path w="47412" h="70260" extrusionOk="0">
                    <a:moveTo>
                      <a:pt x="28770" y="1"/>
                    </a:moveTo>
                    <a:cubicBezTo>
                      <a:pt x="25736" y="1"/>
                      <a:pt x="22728" y="311"/>
                      <a:pt x="20003" y="1588"/>
                    </a:cubicBezTo>
                    <a:cubicBezTo>
                      <a:pt x="17431" y="2791"/>
                      <a:pt x="15324" y="4767"/>
                      <a:pt x="13514" y="6922"/>
                    </a:cubicBezTo>
                    <a:cubicBezTo>
                      <a:pt x="12109" y="8589"/>
                      <a:pt x="10264" y="10399"/>
                      <a:pt x="9168" y="12244"/>
                    </a:cubicBezTo>
                    <a:cubicBezTo>
                      <a:pt x="6108" y="17328"/>
                      <a:pt x="5013" y="24722"/>
                      <a:pt x="4382" y="30520"/>
                    </a:cubicBezTo>
                    <a:cubicBezTo>
                      <a:pt x="3989" y="33973"/>
                      <a:pt x="3894" y="37462"/>
                      <a:pt x="4108" y="40962"/>
                    </a:cubicBezTo>
                    <a:cubicBezTo>
                      <a:pt x="4358" y="45510"/>
                      <a:pt x="5108" y="50035"/>
                      <a:pt x="4727" y="54571"/>
                    </a:cubicBezTo>
                    <a:cubicBezTo>
                      <a:pt x="4346" y="59333"/>
                      <a:pt x="2691" y="63989"/>
                      <a:pt x="0" y="67930"/>
                    </a:cubicBezTo>
                    <a:cubicBezTo>
                      <a:pt x="451" y="67824"/>
                      <a:pt x="902" y="67779"/>
                      <a:pt x="1353" y="67779"/>
                    </a:cubicBezTo>
                    <a:cubicBezTo>
                      <a:pt x="3453" y="67779"/>
                      <a:pt x="5555" y="68768"/>
                      <a:pt x="7632" y="69346"/>
                    </a:cubicBezTo>
                    <a:cubicBezTo>
                      <a:pt x="9811" y="69954"/>
                      <a:pt x="12085" y="70120"/>
                      <a:pt x="14347" y="70204"/>
                    </a:cubicBezTo>
                    <a:cubicBezTo>
                      <a:pt x="15334" y="70240"/>
                      <a:pt x="16325" y="70260"/>
                      <a:pt x="17316" y="70260"/>
                    </a:cubicBezTo>
                    <a:cubicBezTo>
                      <a:pt x="22507" y="70260"/>
                      <a:pt x="27727" y="69710"/>
                      <a:pt x="32635" y="68061"/>
                    </a:cubicBezTo>
                    <a:cubicBezTo>
                      <a:pt x="38481" y="66084"/>
                      <a:pt x="43899" y="62405"/>
                      <a:pt x="47137" y="57154"/>
                    </a:cubicBezTo>
                    <a:cubicBezTo>
                      <a:pt x="47268" y="56952"/>
                      <a:pt x="47387" y="56726"/>
                      <a:pt x="47399" y="56488"/>
                    </a:cubicBezTo>
                    <a:cubicBezTo>
                      <a:pt x="47411" y="56178"/>
                      <a:pt x="47221" y="55880"/>
                      <a:pt x="47042" y="55630"/>
                    </a:cubicBezTo>
                    <a:cubicBezTo>
                      <a:pt x="43327" y="50213"/>
                      <a:pt x="40744" y="43986"/>
                      <a:pt x="39577" y="37509"/>
                    </a:cubicBezTo>
                    <a:cubicBezTo>
                      <a:pt x="38755" y="33032"/>
                      <a:pt x="38589" y="28449"/>
                      <a:pt x="38065" y="23924"/>
                    </a:cubicBezTo>
                    <a:cubicBezTo>
                      <a:pt x="37136" y="15864"/>
                      <a:pt x="35052" y="7982"/>
                      <a:pt x="32981" y="136"/>
                    </a:cubicBezTo>
                    <a:cubicBezTo>
                      <a:pt x="31589" y="68"/>
                      <a:pt x="30176" y="1"/>
                      <a:pt x="28770" y="1"/>
                    </a:cubicBezTo>
                    <a:close/>
                  </a:path>
                </a:pathLst>
              </a:custGeom>
              <a:solidFill>
                <a:srgbClr val="2F66A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39" name="Google Shape;2139;p46"/>
              <p:cNvSpPr/>
              <p:nvPr/>
            </p:nvSpPr>
            <p:spPr>
              <a:xfrm>
                <a:off x="3370650" y="2216075"/>
                <a:ext cx="1185300" cy="1756500"/>
              </a:xfrm>
              <a:custGeom>
                <a:avLst/>
                <a:gdLst/>
                <a:ahLst/>
                <a:cxnLst/>
                <a:rect l="l" t="t" r="r" b="b"/>
                <a:pathLst>
                  <a:path w="47412" h="70260" extrusionOk="0">
                    <a:moveTo>
                      <a:pt x="28770" y="1"/>
                    </a:moveTo>
                    <a:cubicBezTo>
                      <a:pt x="25736" y="1"/>
                      <a:pt x="22728" y="311"/>
                      <a:pt x="20003" y="1588"/>
                    </a:cubicBezTo>
                    <a:cubicBezTo>
                      <a:pt x="17431" y="2791"/>
                      <a:pt x="15324" y="4767"/>
                      <a:pt x="13514" y="6922"/>
                    </a:cubicBezTo>
                    <a:cubicBezTo>
                      <a:pt x="12109" y="8589"/>
                      <a:pt x="10264" y="10399"/>
                      <a:pt x="9168" y="12244"/>
                    </a:cubicBezTo>
                    <a:cubicBezTo>
                      <a:pt x="6108" y="17328"/>
                      <a:pt x="5013" y="24722"/>
                      <a:pt x="4382" y="30520"/>
                    </a:cubicBezTo>
                    <a:cubicBezTo>
                      <a:pt x="3989" y="33973"/>
                      <a:pt x="3894" y="37462"/>
                      <a:pt x="4108" y="40962"/>
                    </a:cubicBezTo>
                    <a:cubicBezTo>
                      <a:pt x="4358" y="45510"/>
                      <a:pt x="5108" y="50035"/>
                      <a:pt x="4727" y="54571"/>
                    </a:cubicBezTo>
                    <a:cubicBezTo>
                      <a:pt x="4346" y="59333"/>
                      <a:pt x="2691" y="63989"/>
                      <a:pt x="0" y="67930"/>
                    </a:cubicBezTo>
                    <a:cubicBezTo>
                      <a:pt x="451" y="67824"/>
                      <a:pt x="902" y="67779"/>
                      <a:pt x="1353" y="67779"/>
                    </a:cubicBezTo>
                    <a:cubicBezTo>
                      <a:pt x="3453" y="67779"/>
                      <a:pt x="5555" y="68768"/>
                      <a:pt x="7632" y="69346"/>
                    </a:cubicBezTo>
                    <a:cubicBezTo>
                      <a:pt x="9811" y="69954"/>
                      <a:pt x="12085" y="70120"/>
                      <a:pt x="14347" y="70204"/>
                    </a:cubicBezTo>
                    <a:cubicBezTo>
                      <a:pt x="15334" y="70240"/>
                      <a:pt x="16325" y="70260"/>
                      <a:pt x="17316" y="70260"/>
                    </a:cubicBezTo>
                    <a:cubicBezTo>
                      <a:pt x="22507" y="70260"/>
                      <a:pt x="27727" y="69710"/>
                      <a:pt x="32635" y="68061"/>
                    </a:cubicBezTo>
                    <a:cubicBezTo>
                      <a:pt x="38481" y="66084"/>
                      <a:pt x="43899" y="62405"/>
                      <a:pt x="47137" y="57154"/>
                    </a:cubicBezTo>
                    <a:cubicBezTo>
                      <a:pt x="47268" y="56952"/>
                      <a:pt x="47387" y="56726"/>
                      <a:pt x="47399" y="56488"/>
                    </a:cubicBezTo>
                    <a:cubicBezTo>
                      <a:pt x="47411" y="56178"/>
                      <a:pt x="47221" y="55880"/>
                      <a:pt x="47042" y="55630"/>
                    </a:cubicBezTo>
                    <a:cubicBezTo>
                      <a:pt x="43327" y="50213"/>
                      <a:pt x="40744" y="43986"/>
                      <a:pt x="39577" y="37509"/>
                    </a:cubicBezTo>
                    <a:cubicBezTo>
                      <a:pt x="38755" y="33032"/>
                      <a:pt x="38589" y="28449"/>
                      <a:pt x="38065" y="23924"/>
                    </a:cubicBezTo>
                    <a:cubicBezTo>
                      <a:pt x="37136" y="15864"/>
                      <a:pt x="35052" y="7982"/>
                      <a:pt x="32981" y="136"/>
                    </a:cubicBezTo>
                    <a:cubicBezTo>
                      <a:pt x="31589" y="68"/>
                      <a:pt x="30176" y="1"/>
                      <a:pt x="2877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40" name="Google Shape;2140;p46"/>
              <p:cNvSpPr/>
              <p:nvPr/>
            </p:nvSpPr>
            <p:spPr>
              <a:xfrm>
                <a:off x="3403975" y="3621700"/>
                <a:ext cx="1096000" cy="305650"/>
              </a:xfrm>
              <a:custGeom>
                <a:avLst/>
                <a:gdLst/>
                <a:ahLst/>
                <a:cxnLst/>
                <a:rect l="l" t="t" r="r" b="b"/>
                <a:pathLst>
                  <a:path w="43840" h="12226" extrusionOk="0">
                    <a:moveTo>
                      <a:pt x="43840" y="1"/>
                    </a:moveTo>
                    <a:lnTo>
                      <a:pt x="43840" y="1"/>
                    </a:lnTo>
                    <a:cubicBezTo>
                      <a:pt x="42971" y="1799"/>
                      <a:pt x="41697" y="3370"/>
                      <a:pt x="40184" y="4656"/>
                    </a:cubicBezTo>
                    <a:cubicBezTo>
                      <a:pt x="38684" y="5954"/>
                      <a:pt x="36970" y="6990"/>
                      <a:pt x="35160" y="7776"/>
                    </a:cubicBezTo>
                    <a:cubicBezTo>
                      <a:pt x="33326" y="8573"/>
                      <a:pt x="31433" y="9169"/>
                      <a:pt x="29505" y="9621"/>
                    </a:cubicBezTo>
                    <a:cubicBezTo>
                      <a:pt x="27564" y="10097"/>
                      <a:pt x="25623" y="10454"/>
                      <a:pt x="23659" y="10812"/>
                    </a:cubicBezTo>
                    <a:cubicBezTo>
                      <a:pt x="21706" y="11157"/>
                      <a:pt x="19741" y="11490"/>
                      <a:pt x="17765" y="11693"/>
                    </a:cubicBezTo>
                    <a:cubicBezTo>
                      <a:pt x="15975" y="11886"/>
                      <a:pt x="14186" y="11982"/>
                      <a:pt x="12405" y="11982"/>
                    </a:cubicBezTo>
                    <a:cubicBezTo>
                      <a:pt x="12207" y="11982"/>
                      <a:pt x="12010" y="11981"/>
                      <a:pt x="11812" y="11978"/>
                    </a:cubicBezTo>
                    <a:cubicBezTo>
                      <a:pt x="9824" y="11919"/>
                      <a:pt x="7835" y="11705"/>
                      <a:pt x="5894" y="11276"/>
                    </a:cubicBezTo>
                    <a:cubicBezTo>
                      <a:pt x="4918" y="11074"/>
                      <a:pt x="3966" y="10788"/>
                      <a:pt x="2977" y="10597"/>
                    </a:cubicBezTo>
                    <a:cubicBezTo>
                      <a:pt x="2309" y="10459"/>
                      <a:pt x="1630" y="10370"/>
                      <a:pt x="947" y="10370"/>
                    </a:cubicBezTo>
                    <a:cubicBezTo>
                      <a:pt x="632" y="10370"/>
                      <a:pt x="317" y="10389"/>
                      <a:pt x="1" y="10431"/>
                    </a:cubicBezTo>
                    <a:cubicBezTo>
                      <a:pt x="244" y="10405"/>
                      <a:pt x="486" y="10393"/>
                      <a:pt x="728" y="10393"/>
                    </a:cubicBezTo>
                    <a:cubicBezTo>
                      <a:pt x="1484" y="10393"/>
                      <a:pt x="2232" y="10509"/>
                      <a:pt x="2954" y="10681"/>
                    </a:cubicBezTo>
                    <a:cubicBezTo>
                      <a:pt x="3918" y="10895"/>
                      <a:pt x="4871" y="11193"/>
                      <a:pt x="5835" y="11431"/>
                    </a:cubicBezTo>
                    <a:cubicBezTo>
                      <a:pt x="7788" y="11883"/>
                      <a:pt x="9776" y="12121"/>
                      <a:pt x="11776" y="12205"/>
                    </a:cubicBezTo>
                    <a:cubicBezTo>
                      <a:pt x="12176" y="12219"/>
                      <a:pt x="12576" y="12226"/>
                      <a:pt x="12976" y="12226"/>
                    </a:cubicBezTo>
                    <a:cubicBezTo>
                      <a:pt x="14576" y="12226"/>
                      <a:pt x="16174" y="12119"/>
                      <a:pt x="17765" y="11966"/>
                    </a:cubicBezTo>
                    <a:cubicBezTo>
                      <a:pt x="19753" y="11752"/>
                      <a:pt x="21718" y="11443"/>
                      <a:pt x="23682" y="11097"/>
                    </a:cubicBezTo>
                    <a:cubicBezTo>
                      <a:pt x="25647" y="10728"/>
                      <a:pt x="27611" y="10359"/>
                      <a:pt x="29540" y="9883"/>
                    </a:cubicBezTo>
                    <a:cubicBezTo>
                      <a:pt x="31481" y="9383"/>
                      <a:pt x="33410" y="8811"/>
                      <a:pt x="35231" y="7978"/>
                    </a:cubicBezTo>
                    <a:cubicBezTo>
                      <a:pt x="37065" y="7156"/>
                      <a:pt x="38780" y="6085"/>
                      <a:pt x="40280" y="4763"/>
                    </a:cubicBezTo>
                    <a:cubicBezTo>
                      <a:pt x="41768" y="3430"/>
                      <a:pt x="43030" y="1822"/>
                      <a:pt x="4384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41" name="Google Shape;2141;p46"/>
              <p:cNvSpPr/>
              <p:nvPr/>
            </p:nvSpPr>
            <p:spPr>
              <a:xfrm>
                <a:off x="3447450" y="2568675"/>
                <a:ext cx="1021275" cy="1828850"/>
              </a:xfrm>
              <a:custGeom>
                <a:avLst/>
                <a:gdLst/>
                <a:ahLst/>
                <a:cxnLst/>
                <a:rect l="l" t="t" r="r" b="b"/>
                <a:pathLst>
                  <a:path w="40851" h="73154" extrusionOk="0">
                    <a:moveTo>
                      <a:pt x="24380" y="1"/>
                    </a:moveTo>
                    <a:cubicBezTo>
                      <a:pt x="22565" y="1"/>
                      <a:pt x="20597" y="434"/>
                      <a:pt x="18836" y="593"/>
                    </a:cubicBezTo>
                    <a:cubicBezTo>
                      <a:pt x="14966" y="950"/>
                      <a:pt x="11097" y="1295"/>
                      <a:pt x="7227" y="1652"/>
                    </a:cubicBezTo>
                    <a:cubicBezTo>
                      <a:pt x="6513" y="1772"/>
                      <a:pt x="5549" y="8463"/>
                      <a:pt x="5394" y="9320"/>
                    </a:cubicBezTo>
                    <a:cubicBezTo>
                      <a:pt x="4965" y="11832"/>
                      <a:pt x="4632" y="14106"/>
                      <a:pt x="4560" y="16666"/>
                    </a:cubicBezTo>
                    <a:cubicBezTo>
                      <a:pt x="4394" y="22357"/>
                      <a:pt x="4322" y="28037"/>
                      <a:pt x="4679" y="33704"/>
                    </a:cubicBezTo>
                    <a:cubicBezTo>
                      <a:pt x="5251" y="42800"/>
                      <a:pt x="6858" y="52242"/>
                      <a:pt x="3834" y="60838"/>
                    </a:cubicBezTo>
                    <a:cubicBezTo>
                      <a:pt x="2751" y="63922"/>
                      <a:pt x="1107" y="66791"/>
                      <a:pt x="0" y="69863"/>
                    </a:cubicBezTo>
                    <a:cubicBezTo>
                      <a:pt x="900" y="69435"/>
                      <a:pt x="1889" y="69226"/>
                      <a:pt x="2878" y="69226"/>
                    </a:cubicBezTo>
                    <a:cubicBezTo>
                      <a:pt x="4389" y="69226"/>
                      <a:pt x="5902" y="69713"/>
                      <a:pt x="7096" y="70649"/>
                    </a:cubicBezTo>
                    <a:cubicBezTo>
                      <a:pt x="7799" y="71209"/>
                      <a:pt x="8394" y="71911"/>
                      <a:pt x="9156" y="72387"/>
                    </a:cubicBezTo>
                    <a:cubicBezTo>
                      <a:pt x="10025" y="72935"/>
                      <a:pt x="11004" y="73153"/>
                      <a:pt x="12017" y="73153"/>
                    </a:cubicBezTo>
                    <a:cubicBezTo>
                      <a:pt x="13557" y="73153"/>
                      <a:pt x="15175" y="72648"/>
                      <a:pt x="16598" y="72030"/>
                    </a:cubicBezTo>
                    <a:cubicBezTo>
                      <a:pt x="18758" y="71101"/>
                      <a:pt x="20958" y="69908"/>
                      <a:pt x="23267" y="69908"/>
                    </a:cubicBezTo>
                    <a:cubicBezTo>
                      <a:pt x="23504" y="69908"/>
                      <a:pt x="23741" y="69920"/>
                      <a:pt x="23979" y="69947"/>
                    </a:cubicBezTo>
                    <a:cubicBezTo>
                      <a:pt x="25349" y="70101"/>
                      <a:pt x="26634" y="70709"/>
                      <a:pt x="27956" y="71137"/>
                    </a:cubicBezTo>
                    <a:cubicBezTo>
                      <a:pt x="29401" y="71597"/>
                      <a:pt x="30916" y="71823"/>
                      <a:pt x="32431" y="71823"/>
                    </a:cubicBezTo>
                    <a:cubicBezTo>
                      <a:pt x="35273" y="71823"/>
                      <a:pt x="38118" y="71027"/>
                      <a:pt x="40517" y="69482"/>
                    </a:cubicBezTo>
                    <a:cubicBezTo>
                      <a:pt x="40851" y="69280"/>
                      <a:pt x="39207" y="64982"/>
                      <a:pt x="39077" y="64589"/>
                    </a:cubicBezTo>
                    <a:cubicBezTo>
                      <a:pt x="38315" y="62243"/>
                      <a:pt x="37957" y="59945"/>
                      <a:pt x="37302" y="57600"/>
                    </a:cubicBezTo>
                    <a:cubicBezTo>
                      <a:pt x="35302" y="50420"/>
                      <a:pt x="34219" y="42979"/>
                      <a:pt x="34052" y="35538"/>
                    </a:cubicBezTo>
                    <a:cubicBezTo>
                      <a:pt x="34016" y="33299"/>
                      <a:pt x="34040" y="31073"/>
                      <a:pt x="34016" y="28858"/>
                    </a:cubicBezTo>
                    <a:cubicBezTo>
                      <a:pt x="33957" y="24572"/>
                      <a:pt x="33623" y="20298"/>
                      <a:pt x="33040" y="16059"/>
                    </a:cubicBezTo>
                    <a:cubicBezTo>
                      <a:pt x="32790" y="14178"/>
                      <a:pt x="32647" y="12142"/>
                      <a:pt x="31933" y="10415"/>
                    </a:cubicBezTo>
                    <a:cubicBezTo>
                      <a:pt x="31195" y="8665"/>
                      <a:pt x="30302" y="6951"/>
                      <a:pt x="29432" y="5260"/>
                    </a:cubicBezTo>
                    <a:cubicBezTo>
                      <a:pt x="28397" y="3319"/>
                      <a:pt x="27527" y="200"/>
                      <a:pt x="25039" y="21"/>
                    </a:cubicBezTo>
                    <a:cubicBezTo>
                      <a:pt x="24822" y="7"/>
                      <a:pt x="24602" y="1"/>
                      <a:pt x="2438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42" name="Google Shape;2142;p46"/>
              <p:cNvSpPr/>
              <p:nvPr/>
            </p:nvSpPr>
            <p:spPr>
              <a:xfrm>
                <a:off x="2891425" y="1972750"/>
                <a:ext cx="1915150" cy="683750"/>
              </a:xfrm>
              <a:custGeom>
                <a:avLst/>
                <a:gdLst/>
                <a:ahLst/>
                <a:cxnLst/>
                <a:rect l="l" t="t" r="r" b="b"/>
                <a:pathLst>
                  <a:path w="76606" h="27350" extrusionOk="0">
                    <a:moveTo>
                      <a:pt x="74570" y="1"/>
                    </a:moveTo>
                    <a:cubicBezTo>
                      <a:pt x="73811" y="1"/>
                      <a:pt x="72976" y="405"/>
                      <a:pt x="72319" y="855"/>
                    </a:cubicBezTo>
                    <a:cubicBezTo>
                      <a:pt x="70116" y="2356"/>
                      <a:pt x="68223" y="4261"/>
                      <a:pt x="66009" y="5725"/>
                    </a:cubicBezTo>
                    <a:cubicBezTo>
                      <a:pt x="64230" y="6886"/>
                      <a:pt x="62139" y="7773"/>
                      <a:pt x="60053" y="7773"/>
                    </a:cubicBezTo>
                    <a:cubicBezTo>
                      <a:pt x="59528" y="7773"/>
                      <a:pt x="59003" y="7716"/>
                      <a:pt x="58484" y="7594"/>
                    </a:cubicBezTo>
                    <a:cubicBezTo>
                      <a:pt x="55186" y="6821"/>
                      <a:pt x="52995" y="3677"/>
                      <a:pt x="49947" y="2189"/>
                    </a:cubicBezTo>
                    <a:cubicBezTo>
                      <a:pt x="48099" y="1288"/>
                      <a:pt x="46047" y="1040"/>
                      <a:pt x="43965" y="1040"/>
                    </a:cubicBezTo>
                    <a:cubicBezTo>
                      <a:pt x="42747" y="1040"/>
                      <a:pt x="41519" y="1125"/>
                      <a:pt x="40315" y="1213"/>
                    </a:cubicBezTo>
                    <a:lnTo>
                      <a:pt x="33171" y="1748"/>
                    </a:lnTo>
                    <a:cubicBezTo>
                      <a:pt x="32763" y="1778"/>
                      <a:pt x="32307" y="1783"/>
                      <a:pt x="31829" y="1783"/>
                    </a:cubicBezTo>
                    <a:cubicBezTo>
                      <a:pt x="31623" y="1783"/>
                      <a:pt x="31414" y="1782"/>
                      <a:pt x="31203" y="1782"/>
                    </a:cubicBezTo>
                    <a:cubicBezTo>
                      <a:pt x="29934" y="1782"/>
                      <a:pt x="28591" y="1811"/>
                      <a:pt x="27611" y="2225"/>
                    </a:cubicBezTo>
                    <a:cubicBezTo>
                      <a:pt x="26015" y="2891"/>
                      <a:pt x="24539" y="5070"/>
                      <a:pt x="23277" y="6249"/>
                    </a:cubicBezTo>
                    <a:cubicBezTo>
                      <a:pt x="22444" y="7035"/>
                      <a:pt x="21574" y="7809"/>
                      <a:pt x="20717" y="8571"/>
                    </a:cubicBezTo>
                    <a:cubicBezTo>
                      <a:pt x="20324" y="8880"/>
                      <a:pt x="18276" y="10261"/>
                      <a:pt x="18276" y="10654"/>
                    </a:cubicBezTo>
                    <a:cubicBezTo>
                      <a:pt x="17276" y="11488"/>
                      <a:pt x="16252" y="12321"/>
                      <a:pt x="15050" y="12809"/>
                    </a:cubicBezTo>
                    <a:cubicBezTo>
                      <a:pt x="13849" y="13293"/>
                      <a:pt x="12549" y="13401"/>
                      <a:pt x="11243" y="13401"/>
                    </a:cubicBezTo>
                    <a:cubicBezTo>
                      <a:pt x="10749" y="13401"/>
                      <a:pt x="10254" y="13385"/>
                      <a:pt x="9763" y="13369"/>
                    </a:cubicBezTo>
                    <a:cubicBezTo>
                      <a:pt x="7978" y="13309"/>
                      <a:pt x="6192" y="13274"/>
                      <a:pt x="4418" y="13214"/>
                    </a:cubicBezTo>
                    <a:cubicBezTo>
                      <a:pt x="4237" y="13208"/>
                      <a:pt x="4053" y="13204"/>
                      <a:pt x="3867" y="13204"/>
                    </a:cubicBezTo>
                    <a:cubicBezTo>
                      <a:pt x="2640" y="13204"/>
                      <a:pt x="1341" y="13387"/>
                      <a:pt x="679" y="14369"/>
                    </a:cubicBezTo>
                    <a:cubicBezTo>
                      <a:pt x="0" y="15381"/>
                      <a:pt x="381" y="16822"/>
                      <a:pt x="1250" y="17703"/>
                    </a:cubicBezTo>
                    <a:cubicBezTo>
                      <a:pt x="2096" y="18572"/>
                      <a:pt x="3298" y="18989"/>
                      <a:pt x="4477" y="19322"/>
                    </a:cubicBezTo>
                    <a:cubicBezTo>
                      <a:pt x="8891" y="20610"/>
                      <a:pt x="13506" y="21237"/>
                      <a:pt x="18118" y="21237"/>
                    </a:cubicBezTo>
                    <a:cubicBezTo>
                      <a:pt x="19005" y="21237"/>
                      <a:pt x="19891" y="21214"/>
                      <a:pt x="20777" y="21168"/>
                    </a:cubicBezTo>
                    <a:cubicBezTo>
                      <a:pt x="21355" y="21137"/>
                      <a:pt x="21959" y="21109"/>
                      <a:pt x="22564" y="21109"/>
                    </a:cubicBezTo>
                    <a:cubicBezTo>
                      <a:pt x="24563" y="21109"/>
                      <a:pt x="26568" y="21420"/>
                      <a:pt x="27647" y="23001"/>
                    </a:cubicBezTo>
                    <a:cubicBezTo>
                      <a:pt x="28147" y="23715"/>
                      <a:pt x="28349" y="24597"/>
                      <a:pt x="28897" y="25263"/>
                    </a:cubicBezTo>
                    <a:cubicBezTo>
                      <a:pt x="29540" y="26049"/>
                      <a:pt x="30552" y="26442"/>
                      <a:pt x="31540" y="26692"/>
                    </a:cubicBezTo>
                    <a:cubicBezTo>
                      <a:pt x="33321" y="27169"/>
                      <a:pt x="35152" y="27349"/>
                      <a:pt x="36995" y="27349"/>
                    </a:cubicBezTo>
                    <a:cubicBezTo>
                      <a:pt x="38972" y="27349"/>
                      <a:pt x="40963" y="27142"/>
                      <a:pt x="42922" y="26871"/>
                    </a:cubicBezTo>
                    <a:cubicBezTo>
                      <a:pt x="44994" y="26585"/>
                      <a:pt x="47161" y="26168"/>
                      <a:pt x="48685" y="24727"/>
                    </a:cubicBezTo>
                    <a:cubicBezTo>
                      <a:pt x="49876" y="23596"/>
                      <a:pt x="50495" y="21977"/>
                      <a:pt x="51721" y="20870"/>
                    </a:cubicBezTo>
                    <a:cubicBezTo>
                      <a:pt x="54174" y="18620"/>
                      <a:pt x="57984" y="19215"/>
                      <a:pt x="61270" y="18691"/>
                    </a:cubicBezTo>
                    <a:cubicBezTo>
                      <a:pt x="64854" y="18096"/>
                      <a:pt x="68068" y="15976"/>
                      <a:pt x="70485" y="13238"/>
                    </a:cubicBezTo>
                    <a:cubicBezTo>
                      <a:pt x="72890" y="10511"/>
                      <a:pt x="74545" y="7190"/>
                      <a:pt x="75843" y="3808"/>
                    </a:cubicBezTo>
                    <a:cubicBezTo>
                      <a:pt x="76284" y="2641"/>
                      <a:pt x="76605" y="1129"/>
                      <a:pt x="75629" y="355"/>
                    </a:cubicBezTo>
                    <a:cubicBezTo>
                      <a:pt x="75317" y="104"/>
                      <a:pt x="74953" y="1"/>
                      <a:pt x="7457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43" name="Google Shape;2143;p46"/>
              <p:cNvSpPr/>
              <p:nvPr/>
            </p:nvSpPr>
            <p:spPr>
              <a:xfrm>
                <a:off x="3709675" y="1719675"/>
                <a:ext cx="321800" cy="304125"/>
              </a:xfrm>
              <a:custGeom>
                <a:avLst/>
                <a:gdLst/>
                <a:ahLst/>
                <a:cxnLst/>
                <a:rect l="l" t="t" r="r" b="b"/>
                <a:pathLst>
                  <a:path w="12872" h="12165" extrusionOk="0">
                    <a:moveTo>
                      <a:pt x="2864" y="1"/>
                    </a:moveTo>
                    <a:cubicBezTo>
                      <a:pt x="2749" y="1"/>
                      <a:pt x="2635" y="11"/>
                      <a:pt x="2525" y="37"/>
                    </a:cubicBezTo>
                    <a:cubicBezTo>
                      <a:pt x="1525" y="263"/>
                      <a:pt x="1036" y="1573"/>
                      <a:pt x="703" y="2418"/>
                    </a:cubicBezTo>
                    <a:cubicBezTo>
                      <a:pt x="155" y="3716"/>
                      <a:pt x="1" y="5144"/>
                      <a:pt x="13" y="6514"/>
                    </a:cubicBezTo>
                    <a:cubicBezTo>
                      <a:pt x="36" y="8121"/>
                      <a:pt x="310" y="9728"/>
                      <a:pt x="572" y="11324"/>
                    </a:cubicBezTo>
                    <a:cubicBezTo>
                      <a:pt x="620" y="11574"/>
                      <a:pt x="679" y="11860"/>
                      <a:pt x="905" y="12002"/>
                    </a:cubicBezTo>
                    <a:cubicBezTo>
                      <a:pt x="1025" y="12086"/>
                      <a:pt x="1167" y="12110"/>
                      <a:pt x="1322" y="12121"/>
                    </a:cubicBezTo>
                    <a:cubicBezTo>
                      <a:pt x="1598" y="12151"/>
                      <a:pt x="1874" y="12164"/>
                      <a:pt x="2151" y="12164"/>
                    </a:cubicBezTo>
                    <a:cubicBezTo>
                      <a:pt x="3744" y="12164"/>
                      <a:pt x="5337" y="11731"/>
                      <a:pt x="6930" y="11610"/>
                    </a:cubicBezTo>
                    <a:cubicBezTo>
                      <a:pt x="7331" y="11580"/>
                      <a:pt x="7733" y="11570"/>
                      <a:pt x="8136" y="11570"/>
                    </a:cubicBezTo>
                    <a:cubicBezTo>
                      <a:pt x="9128" y="11570"/>
                      <a:pt x="10123" y="11633"/>
                      <a:pt x="11120" y="11633"/>
                    </a:cubicBezTo>
                    <a:cubicBezTo>
                      <a:pt x="11350" y="11633"/>
                      <a:pt x="11581" y="11630"/>
                      <a:pt x="11812" y="11621"/>
                    </a:cubicBezTo>
                    <a:cubicBezTo>
                      <a:pt x="12002" y="11621"/>
                      <a:pt x="12205" y="11610"/>
                      <a:pt x="12383" y="11502"/>
                    </a:cubicBezTo>
                    <a:cubicBezTo>
                      <a:pt x="12716" y="11312"/>
                      <a:pt x="12788" y="10848"/>
                      <a:pt x="12812" y="10443"/>
                    </a:cubicBezTo>
                    <a:cubicBezTo>
                      <a:pt x="12871" y="9002"/>
                      <a:pt x="12728" y="7538"/>
                      <a:pt x="12419" y="6133"/>
                    </a:cubicBezTo>
                    <a:cubicBezTo>
                      <a:pt x="12193" y="5156"/>
                      <a:pt x="11883" y="4192"/>
                      <a:pt x="11240" y="3454"/>
                    </a:cubicBezTo>
                    <a:cubicBezTo>
                      <a:pt x="10669" y="2763"/>
                      <a:pt x="9871" y="2299"/>
                      <a:pt x="9085" y="1906"/>
                    </a:cubicBezTo>
                    <a:cubicBezTo>
                      <a:pt x="7323" y="1025"/>
                      <a:pt x="5430" y="418"/>
                      <a:pt x="3489" y="72"/>
                    </a:cubicBezTo>
                    <a:cubicBezTo>
                      <a:pt x="3283" y="34"/>
                      <a:pt x="3071" y="1"/>
                      <a:pt x="2864" y="1"/>
                    </a:cubicBezTo>
                    <a:close/>
                  </a:path>
                </a:pathLst>
              </a:custGeom>
              <a:solidFill>
                <a:srgbClr val="D5912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44" name="Google Shape;2144;p46"/>
              <p:cNvSpPr/>
              <p:nvPr/>
            </p:nvSpPr>
            <p:spPr>
              <a:xfrm>
                <a:off x="3709675" y="1719675"/>
                <a:ext cx="321800" cy="304125"/>
              </a:xfrm>
              <a:custGeom>
                <a:avLst/>
                <a:gdLst/>
                <a:ahLst/>
                <a:cxnLst/>
                <a:rect l="l" t="t" r="r" b="b"/>
                <a:pathLst>
                  <a:path w="12872" h="12165" extrusionOk="0">
                    <a:moveTo>
                      <a:pt x="2864" y="1"/>
                    </a:moveTo>
                    <a:cubicBezTo>
                      <a:pt x="2749" y="1"/>
                      <a:pt x="2635" y="11"/>
                      <a:pt x="2525" y="37"/>
                    </a:cubicBezTo>
                    <a:cubicBezTo>
                      <a:pt x="1525" y="263"/>
                      <a:pt x="1036" y="1573"/>
                      <a:pt x="703" y="2418"/>
                    </a:cubicBezTo>
                    <a:cubicBezTo>
                      <a:pt x="155" y="3716"/>
                      <a:pt x="1" y="5144"/>
                      <a:pt x="13" y="6514"/>
                    </a:cubicBezTo>
                    <a:cubicBezTo>
                      <a:pt x="36" y="8121"/>
                      <a:pt x="310" y="9728"/>
                      <a:pt x="572" y="11324"/>
                    </a:cubicBezTo>
                    <a:cubicBezTo>
                      <a:pt x="620" y="11574"/>
                      <a:pt x="679" y="11860"/>
                      <a:pt x="905" y="12002"/>
                    </a:cubicBezTo>
                    <a:cubicBezTo>
                      <a:pt x="1025" y="12086"/>
                      <a:pt x="1167" y="12110"/>
                      <a:pt x="1322" y="12121"/>
                    </a:cubicBezTo>
                    <a:cubicBezTo>
                      <a:pt x="1598" y="12151"/>
                      <a:pt x="1874" y="12164"/>
                      <a:pt x="2151" y="12164"/>
                    </a:cubicBezTo>
                    <a:cubicBezTo>
                      <a:pt x="3744" y="12164"/>
                      <a:pt x="5337" y="11731"/>
                      <a:pt x="6930" y="11610"/>
                    </a:cubicBezTo>
                    <a:cubicBezTo>
                      <a:pt x="7331" y="11580"/>
                      <a:pt x="7733" y="11570"/>
                      <a:pt x="8136" y="11570"/>
                    </a:cubicBezTo>
                    <a:cubicBezTo>
                      <a:pt x="9128" y="11570"/>
                      <a:pt x="10123" y="11633"/>
                      <a:pt x="11120" y="11633"/>
                    </a:cubicBezTo>
                    <a:cubicBezTo>
                      <a:pt x="11350" y="11633"/>
                      <a:pt x="11581" y="11630"/>
                      <a:pt x="11812" y="11621"/>
                    </a:cubicBezTo>
                    <a:cubicBezTo>
                      <a:pt x="12002" y="11621"/>
                      <a:pt x="12205" y="11610"/>
                      <a:pt x="12383" y="11502"/>
                    </a:cubicBezTo>
                    <a:cubicBezTo>
                      <a:pt x="12716" y="11312"/>
                      <a:pt x="12788" y="10848"/>
                      <a:pt x="12812" y="10443"/>
                    </a:cubicBezTo>
                    <a:cubicBezTo>
                      <a:pt x="12871" y="9002"/>
                      <a:pt x="12728" y="7538"/>
                      <a:pt x="12419" y="6133"/>
                    </a:cubicBezTo>
                    <a:cubicBezTo>
                      <a:pt x="12193" y="5156"/>
                      <a:pt x="11883" y="4192"/>
                      <a:pt x="11240" y="3454"/>
                    </a:cubicBezTo>
                    <a:cubicBezTo>
                      <a:pt x="10669" y="2763"/>
                      <a:pt x="9871" y="2299"/>
                      <a:pt x="9085" y="1906"/>
                    </a:cubicBezTo>
                    <a:cubicBezTo>
                      <a:pt x="7323" y="1025"/>
                      <a:pt x="5430" y="418"/>
                      <a:pt x="3489" y="72"/>
                    </a:cubicBezTo>
                    <a:cubicBezTo>
                      <a:pt x="3283" y="34"/>
                      <a:pt x="3071" y="1"/>
                      <a:pt x="2864"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45" name="Google Shape;2145;p46"/>
              <p:cNvSpPr/>
              <p:nvPr/>
            </p:nvSpPr>
            <p:spPr>
              <a:xfrm>
                <a:off x="3782900" y="1851550"/>
                <a:ext cx="153625" cy="67900"/>
              </a:xfrm>
              <a:custGeom>
                <a:avLst/>
                <a:gdLst/>
                <a:ahLst/>
                <a:cxnLst/>
                <a:rect l="l" t="t" r="r" b="b"/>
                <a:pathLst>
                  <a:path w="6145" h="2716" extrusionOk="0">
                    <a:moveTo>
                      <a:pt x="1" y="0"/>
                    </a:moveTo>
                    <a:lnTo>
                      <a:pt x="1" y="24"/>
                    </a:lnTo>
                    <a:cubicBezTo>
                      <a:pt x="560" y="1310"/>
                      <a:pt x="1727" y="2417"/>
                      <a:pt x="3144" y="2667"/>
                    </a:cubicBezTo>
                    <a:cubicBezTo>
                      <a:pt x="3327" y="2700"/>
                      <a:pt x="3514" y="2716"/>
                      <a:pt x="3702" y="2716"/>
                    </a:cubicBezTo>
                    <a:cubicBezTo>
                      <a:pt x="4610" y="2716"/>
                      <a:pt x="5530" y="2344"/>
                      <a:pt x="6132" y="1703"/>
                    </a:cubicBezTo>
                    <a:cubicBezTo>
                      <a:pt x="6132" y="1405"/>
                      <a:pt x="6132" y="1084"/>
                      <a:pt x="6144" y="786"/>
                    </a:cubicBezTo>
                    <a:lnTo>
                      <a:pt x="1" y="0"/>
                    </a:lnTo>
                    <a:close/>
                  </a:path>
                </a:pathLst>
              </a:custGeom>
              <a:solidFill>
                <a:srgbClr val="2A292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46" name="Google Shape;2146;p46"/>
              <p:cNvSpPr/>
              <p:nvPr/>
            </p:nvSpPr>
            <p:spPr>
              <a:xfrm>
                <a:off x="3690625" y="1426925"/>
                <a:ext cx="442350" cy="470500"/>
              </a:xfrm>
              <a:custGeom>
                <a:avLst/>
                <a:gdLst/>
                <a:ahLst/>
                <a:cxnLst/>
                <a:rect l="l" t="t" r="r" b="b"/>
                <a:pathLst>
                  <a:path w="17694" h="18820" extrusionOk="0">
                    <a:moveTo>
                      <a:pt x="8523" y="0"/>
                    </a:moveTo>
                    <a:cubicBezTo>
                      <a:pt x="4973" y="0"/>
                      <a:pt x="1892" y="2138"/>
                      <a:pt x="1025" y="6234"/>
                    </a:cubicBezTo>
                    <a:cubicBezTo>
                      <a:pt x="1" y="11056"/>
                      <a:pt x="2227" y="17795"/>
                      <a:pt x="6549" y="18712"/>
                    </a:cubicBezTo>
                    <a:cubicBezTo>
                      <a:pt x="6887" y="18785"/>
                      <a:pt x="7228" y="18819"/>
                      <a:pt x="7570" y="18819"/>
                    </a:cubicBezTo>
                    <a:cubicBezTo>
                      <a:pt x="11587" y="18819"/>
                      <a:pt x="15726" y="14012"/>
                      <a:pt x="16669" y="9568"/>
                    </a:cubicBezTo>
                    <a:cubicBezTo>
                      <a:pt x="17693" y="4746"/>
                      <a:pt x="14788" y="1138"/>
                      <a:pt x="10478" y="210"/>
                    </a:cubicBezTo>
                    <a:cubicBezTo>
                      <a:pt x="9818" y="70"/>
                      <a:pt x="9163" y="0"/>
                      <a:pt x="8523" y="0"/>
                    </a:cubicBezTo>
                    <a:close/>
                  </a:path>
                </a:pathLst>
              </a:custGeom>
              <a:solidFill>
                <a:srgbClr val="E8CFB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47" name="Google Shape;2147;p46"/>
              <p:cNvSpPr/>
              <p:nvPr/>
            </p:nvSpPr>
            <p:spPr>
              <a:xfrm>
                <a:off x="3490600" y="1390125"/>
                <a:ext cx="678100" cy="675175"/>
              </a:xfrm>
              <a:custGeom>
                <a:avLst/>
                <a:gdLst/>
                <a:ahLst/>
                <a:cxnLst/>
                <a:rect l="l" t="t" r="r" b="b"/>
                <a:pathLst>
                  <a:path w="27124" h="27007" extrusionOk="0">
                    <a:moveTo>
                      <a:pt x="4" y="26100"/>
                    </a:moveTo>
                    <a:cubicBezTo>
                      <a:pt x="3" y="26100"/>
                      <a:pt x="2" y="26101"/>
                      <a:pt x="1" y="26101"/>
                    </a:cubicBezTo>
                    <a:cubicBezTo>
                      <a:pt x="2" y="26101"/>
                      <a:pt x="3" y="26100"/>
                      <a:pt x="4" y="26100"/>
                    </a:cubicBezTo>
                    <a:close/>
                    <a:moveTo>
                      <a:pt x="19239" y="0"/>
                    </a:moveTo>
                    <a:cubicBezTo>
                      <a:pt x="18563" y="0"/>
                      <a:pt x="17895" y="146"/>
                      <a:pt x="17217" y="158"/>
                    </a:cubicBezTo>
                    <a:cubicBezTo>
                      <a:pt x="17165" y="159"/>
                      <a:pt x="17113" y="160"/>
                      <a:pt x="17061" y="160"/>
                    </a:cubicBezTo>
                    <a:cubicBezTo>
                      <a:pt x="16308" y="160"/>
                      <a:pt x="15563" y="14"/>
                      <a:pt x="14809" y="14"/>
                    </a:cubicBezTo>
                    <a:cubicBezTo>
                      <a:pt x="14783" y="14"/>
                      <a:pt x="14756" y="14"/>
                      <a:pt x="14729" y="15"/>
                    </a:cubicBezTo>
                    <a:cubicBezTo>
                      <a:pt x="12395" y="62"/>
                      <a:pt x="10311" y="1586"/>
                      <a:pt x="8799" y="3384"/>
                    </a:cubicBezTo>
                    <a:cubicBezTo>
                      <a:pt x="8311" y="3968"/>
                      <a:pt x="7871" y="4587"/>
                      <a:pt x="7537" y="5289"/>
                    </a:cubicBezTo>
                    <a:cubicBezTo>
                      <a:pt x="7073" y="6313"/>
                      <a:pt x="6704" y="7623"/>
                      <a:pt x="6442" y="8932"/>
                    </a:cubicBezTo>
                    <a:cubicBezTo>
                      <a:pt x="6239" y="9873"/>
                      <a:pt x="6097" y="10814"/>
                      <a:pt x="6049" y="11647"/>
                    </a:cubicBezTo>
                    <a:cubicBezTo>
                      <a:pt x="5763" y="14290"/>
                      <a:pt x="6359" y="16695"/>
                      <a:pt x="5216" y="19267"/>
                    </a:cubicBezTo>
                    <a:cubicBezTo>
                      <a:pt x="4525" y="20827"/>
                      <a:pt x="3299" y="22148"/>
                      <a:pt x="2382" y="23613"/>
                    </a:cubicBezTo>
                    <a:cubicBezTo>
                      <a:pt x="1775" y="24612"/>
                      <a:pt x="1074" y="25646"/>
                      <a:pt x="4" y="26100"/>
                    </a:cubicBezTo>
                    <a:lnTo>
                      <a:pt x="4" y="26100"/>
                    </a:lnTo>
                    <a:cubicBezTo>
                      <a:pt x="10" y="26097"/>
                      <a:pt x="18" y="26096"/>
                      <a:pt x="28" y="26096"/>
                    </a:cubicBezTo>
                    <a:cubicBezTo>
                      <a:pt x="224" y="26096"/>
                      <a:pt x="1107" y="26557"/>
                      <a:pt x="1298" y="26613"/>
                    </a:cubicBezTo>
                    <a:cubicBezTo>
                      <a:pt x="1807" y="26757"/>
                      <a:pt x="2346" y="26829"/>
                      <a:pt x="2878" y="26829"/>
                    </a:cubicBezTo>
                    <a:cubicBezTo>
                      <a:pt x="2919" y="26829"/>
                      <a:pt x="2960" y="26828"/>
                      <a:pt x="3001" y="26827"/>
                    </a:cubicBezTo>
                    <a:cubicBezTo>
                      <a:pt x="4049" y="26816"/>
                      <a:pt x="4918" y="26589"/>
                      <a:pt x="5620" y="25768"/>
                    </a:cubicBezTo>
                    <a:cubicBezTo>
                      <a:pt x="5989" y="25327"/>
                      <a:pt x="6168" y="24756"/>
                      <a:pt x="6299" y="24196"/>
                    </a:cubicBezTo>
                    <a:cubicBezTo>
                      <a:pt x="6763" y="22208"/>
                      <a:pt x="6585" y="20148"/>
                      <a:pt x="6644" y="18124"/>
                    </a:cubicBezTo>
                    <a:cubicBezTo>
                      <a:pt x="6692" y="16648"/>
                      <a:pt x="6871" y="15124"/>
                      <a:pt x="7478" y="13778"/>
                    </a:cubicBezTo>
                    <a:cubicBezTo>
                      <a:pt x="8085" y="12445"/>
                      <a:pt x="8430" y="11064"/>
                      <a:pt x="9037" y="9754"/>
                    </a:cubicBezTo>
                    <a:cubicBezTo>
                      <a:pt x="9514" y="8754"/>
                      <a:pt x="10264" y="7920"/>
                      <a:pt x="11014" y="7123"/>
                    </a:cubicBezTo>
                    <a:cubicBezTo>
                      <a:pt x="11597" y="6515"/>
                      <a:pt x="12181" y="5884"/>
                      <a:pt x="12859" y="5408"/>
                    </a:cubicBezTo>
                    <a:cubicBezTo>
                      <a:pt x="14217" y="4456"/>
                      <a:pt x="15895" y="4099"/>
                      <a:pt x="17527" y="3777"/>
                    </a:cubicBezTo>
                    <a:cubicBezTo>
                      <a:pt x="18146" y="4468"/>
                      <a:pt x="18872" y="5087"/>
                      <a:pt x="19670" y="5587"/>
                    </a:cubicBezTo>
                    <a:cubicBezTo>
                      <a:pt x="20241" y="5956"/>
                      <a:pt x="20872" y="6289"/>
                      <a:pt x="21432" y="6706"/>
                    </a:cubicBezTo>
                    <a:cubicBezTo>
                      <a:pt x="23908" y="8551"/>
                      <a:pt x="23492" y="11064"/>
                      <a:pt x="23087" y="13814"/>
                    </a:cubicBezTo>
                    <a:cubicBezTo>
                      <a:pt x="22682" y="16529"/>
                      <a:pt x="22063" y="19255"/>
                      <a:pt x="22420" y="21994"/>
                    </a:cubicBezTo>
                    <a:cubicBezTo>
                      <a:pt x="22503" y="22672"/>
                      <a:pt x="22670" y="23375"/>
                      <a:pt x="23003" y="23982"/>
                    </a:cubicBezTo>
                    <a:cubicBezTo>
                      <a:pt x="23813" y="25518"/>
                      <a:pt x="25528" y="26304"/>
                      <a:pt x="27123" y="27006"/>
                    </a:cubicBezTo>
                    <a:cubicBezTo>
                      <a:pt x="27064" y="24530"/>
                      <a:pt x="25944" y="22220"/>
                      <a:pt x="25361" y="19815"/>
                    </a:cubicBezTo>
                    <a:cubicBezTo>
                      <a:pt x="24718" y="17112"/>
                      <a:pt x="24849" y="14564"/>
                      <a:pt x="25504" y="11897"/>
                    </a:cubicBezTo>
                    <a:cubicBezTo>
                      <a:pt x="25778" y="10742"/>
                      <a:pt x="26063" y="9563"/>
                      <a:pt x="26147" y="8373"/>
                    </a:cubicBezTo>
                    <a:cubicBezTo>
                      <a:pt x="26218" y="7182"/>
                      <a:pt x="26075" y="5944"/>
                      <a:pt x="25563" y="4872"/>
                    </a:cubicBezTo>
                    <a:cubicBezTo>
                      <a:pt x="25206" y="4146"/>
                      <a:pt x="24670" y="3503"/>
                      <a:pt x="24135" y="2896"/>
                    </a:cubicBezTo>
                    <a:cubicBezTo>
                      <a:pt x="22873" y="1479"/>
                      <a:pt x="21289" y="86"/>
                      <a:pt x="19384" y="3"/>
                    </a:cubicBezTo>
                    <a:cubicBezTo>
                      <a:pt x="19336" y="1"/>
                      <a:pt x="19287" y="0"/>
                      <a:pt x="1923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48" name="Google Shape;2148;p46"/>
              <p:cNvSpPr/>
              <p:nvPr/>
            </p:nvSpPr>
            <p:spPr>
              <a:xfrm>
                <a:off x="3861475" y="1753025"/>
                <a:ext cx="10750" cy="3700"/>
              </a:xfrm>
              <a:custGeom>
                <a:avLst/>
                <a:gdLst/>
                <a:ahLst/>
                <a:cxnLst/>
                <a:rect l="l" t="t" r="r" b="b"/>
                <a:pathLst>
                  <a:path w="430" h="148" extrusionOk="0">
                    <a:moveTo>
                      <a:pt x="215" y="0"/>
                    </a:moveTo>
                    <a:cubicBezTo>
                      <a:pt x="144" y="0"/>
                      <a:pt x="72" y="12"/>
                      <a:pt x="1" y="60"/>
                    </a:cubicBezTo>
                    <a:cubicBezTo>
                      <a:pt x="72" y="120"/>
                      <a:pt x="144" y="131"/>
                      <a:pt x="203" y="131"/>
                    </a:cubicBezTo>
                    <a:cubicBezTo>
                      <a:pt x="233" y="141"/>
                      <a:pt x="260" y="147"/>
                      <a:pt x="289" y="147"/>
                    </a:cubicBezTo>
                    <a:cubicBezTo>
                      <a:pt x="330" y="147"/>
                      <a:pt x="374" y="136"/>
                      <a:pt x="429" y="108"/>
                    </a:cubicBezTo>
                    <a:cubicBezTo>
                      <a:pt x="370" y="36"/>
                      <a:pt x="298" y="12"/>
                      <a:pt x="21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49" name="Google Shape;2149;p46"/>
              <p:cNvSpPr/>
              <p:nvPr/>
            </p:nvSpPr>
            <p:spPr>
              <a:xfrm>
                <a:off x="3888275" y="1758825"/>
                <a:ext cx="10450" cy="4175"/>
              </a:xfrm>
              <a:custGeom>
                <a:avLst/>
                <a:gdLst/>
                <a:ahLst/>
                <a:cxnLst/>
                <a:rect l="l" t="t" r="r" b="b"/>
                <a:pathLst>
                  <a:path w="418" h="167" extrusionOk="0">
                    <a:moveTo>
                      <a:pt x="119" y="1"/>
                    </a:moveTo>
                    <a:cubicBezTo>
                      <a:pt x="81" y="1"/>
                      <a:pt x="42" y="7"/>
                      <a:pt x="0" y="18"/>
                    </a:cubicBezTo>
                    <a:cubicBezTo>
                      <a:pt x="60" y="78"/>
                      <a:pt x="119" y="114"/>
                      <a:pt x="191" y="138"/>
                    </a:cubicBezTo>
                    <a:cubicBezTo>
                      <a:pt x="234" y="155"/>
                      <a:pt x="284" y="166"/>
                      <a:pt x="345" y="166"/>
                    </a:cubicBezTo>
                    <a:cubicBezTo>
                      <a:pt x="368" y="166"/>
                      <a:pt x="392" y="165"/>
                      <a:pt x="417" y="161"/>
                    </a:cubicBezTo>
                    <a:cubicBezTo>
                      <a:pt x="369" y="66"/>
                      <a:pt x="298" y="42"/>
                      <a:pt x="238" y="18"/>
                    </a:cubicBezTo>
                    <a:cubicBezTo>
                      <a:pt x="197" y="7"/>
                      <a:pt x="158" y="1"/>
                      <a:pt x="11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50" name="Google Shape;2150;p46"/>
              <p:cNvSpPr/>
              <p:nvPr/>
            </p:nvSpPr>
            <p:spPr>
              <a:xfrm>
                <a:off x="3835000" y="1784400"/>
                <a:ext cx="83950" cy="19550"/>
              </a:xfrm>
              <a:custGeom>
                <a:avLst/>
                <a:gdLst/>
                <a:ahLst/>
                <a:cxnLst/>
                <a:rect l="l" t="t" r="r" b="b"/>
                <a:pathLst>
                  <a:path w="3358" h="782" extrusionOk="0">
                    <a:moveTo>
                      <a:pt x="11" y="148"/>
                    </a:moveTo>
                    <a:cubicBezTo>
                      <a:pt x="7" y="148"/>
                      <a:pt x="4" y="149"/>
                      <a:pt x="0" y="150"/>
                    </a:cubicBezTo>
                    <a:cubicBezTo>
                      <a:pt x="4" y="150"/>
                      <a:pt x="8" y="149"/>
                      <a:pt x="11" y="148"/>
                    </a:cubicBezTo>
                    <a:close/>
                    <a:moveTo>
                      <a:pt x="891" y="1"/>
                    </a:moveTo>
                    <a:cubicBezTo>
                      <a:pt x="604" y="1"/>
                      <a:pt x="308" y="80"/>
                      <a:pt x="11" y="148"/>
                    </a:cubicBezTo>
                    <a:lnTo>
                      <a:pt x="11" y="148"/>
                    </a:lnTo>
                    <a:cubicBezTo>
                      <a:pt x="16" y="147"/>
                      <a:pt x="20" y="147"/>
                      <a:pt x="24" y="147"/>
                    </a:cubicBezTo>
                    <a:cubicBezTo>
                      <a:pt x="106" y="147"/>
                      <a:pt x="257" y="235"/>
                      <a:pt x="322" y="246"/>
                    </a:cubicBezTo>
                    <a:cubicBezTo>
                      <a:pt x="441" y="293"/>
                      <a:pt x="560" y="329"/>
                      <a:pt x="679" y="353"/>
                    </a:cubicBezTo>
                    <a:cubicBezTo>
                      <a:pt x="941" y="412"/>
                      <a:pt x="1203" y="508"/>
                      <a:pt x="1453" y="567"/>
                    </a:cubicBezTo>
                    <a:cubicBezTo>
                      <a:pt x="1619" y="603"/>
                      <a:pt x="1786" y="627"/>
                      <a:pt x="1953" y="639"/>
                    </a:cubicBezTo>
                    <a:cubicBezTo>
                      <a:pt x="2429" y="686"/>
                      <a:pt x="2881" y="746"/>
                      <a:pt x="3358" y="781"/>
                    </a:cubicBezTo>
                    <a:cubicBezTo>
                      <a:pt x="3096" y="579"/>
                      <a:pt x="2822" y="329"/>
                      <a:pt x="2477" y="222"/>
                    </a:cubicBezTo>
                    <a:cubicBezTo>
                      <a:pt x="2409" y="190"/>
                      <a:pt x="2344" y="179"/>
                      <a:pt x="2280" y="179"/>
                    </a:cubicBezTo>
                    <a:cubicBezTo>
                      <a:pt x="2151" y="179"/>
                      <a:pt x="2024" y="222"/>
                      <a:pt x="1881" y="222"/>
                    </a:cubicBezTo>
                    <a:cubicBezTo>
                      <a:pt x="1667" y="222"/>
                      <a:pt x="1453" y="103"/>
                      <a:pt x="1226" y="43"/>
                    </a:cubicBezTo>
                    <a:cubicBezTo>
                      <a:pt x="1116" y="13"/>
                      <a:pt x="1004" y="1"/>
                      <a:pt x="891"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51" name="Google Shape;2151;p46"/>
              <p:cNvSpPr/>
              <p:nvPr/>
            </p:nvSpPr>
            <p:spPr>
              <a:xfrm>
                <a:off x="3851950" y="1813450"/>
                <a:ext cx="42600" cy="17250"/>
              </a:xfrm>
              <a:custGeom>
                <a:avLst/>
                <a:gdLst/>
                <a:ahLst/>
                <a:cxnLst/>
                <a:rect l="l" t="t" r="r" b="b"/>
                <a:pathLst>
                  <a:path w="1704" h="690" extrusionOk="0">
                    <a:moveTo>
                      <a:pt x="48" y="0"/>
                    </a:moveTo>
                    <a:lnTo>
                      <a:pt x="48" y="0"/>
                    </a:lnTo>
                    <a:cubicBezTo>
                      <a:pt x="1" y="84"/>
                      <a:pt x="84" y="179"/>
                      <a:pt x="144" y="250"/>
                    </a:cubicBezTo>
                    <a:cubicBezTo>
                      <a:pt x="334" y="453"/>
                      <a:pt x="584" y="631"/>
                      <a:pt x="882" y="679"/>
                    </a:cubicBezTo>
                    <a:cubicBezTo>
                      <a:pt x="924" y="686"/>
                      <a:pt x="966" y="689"/>
                      <a:pt x="1009" y="689"/>
                    </a:cubicBezTo>
                    <a:cubicBezTo>
                      <a:pt x="1258" y="689"/>
                      <a:pt x="1513" y="573"/>
                      <a:pt x="1656" y="370"/>
                    </a:cubicBezTo>
                    <a:cubicBezTo>
                      <a:pt x="1691" y="334"/>
                      <a:pt x="1703" y="298"/>
                      <a:pt x="1668" y="262"/>
                    </a:cubicBezTo>
                    <a:cubicBezTo>
                      <a:pt x="1656" y="250"/>
                      <a:pt x="1632" y="250"/>
                      <a:pt x="1608" y="250"/>
                    </a:cubicBezTo>
                    <a:cubicBezTo>
                      <a:pt x="1060" y="250"/>
                      <a:pt x="560" y="119"/>
                      <a:pt x="48"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52" name="Google Shape;2152;p46"/>
              <p:cNvSpPr/>
              <p:nvPr/>
            </p:nvSpPr>
            <p:spPr>
              <a:xfrm>
                <a:off x="3790050" y="1589125"/>
                <a:ext cx="75025" cy="21350"/>
              </a:xfrm>
              <a:custGeom>
                <a:avLst/>
                <a:gdLst/>
                <a:ahLst/>
                <a:cxnLst/>
                <a:rect l="l" t="t" r="r" b="b"/>
                <a:pathLst>
                  <a:path w="3001" h="854" extrusionOk="0">
                    <a:moveTo>
                      <a:pt x="1290" y="1"/>
                    </a:moveTo>
                    <a:cubicBezTo>
                      <a:pt x="833" y="1"/>
                      <a:pt x="372" y="136"/>
                      <a:pt x="0" y="401"/>
                    </a:cubicBezTo>
                    <a:cubicBezTo>
                      <a:pt x="354" y="198"/>
                      <a:pt x="754" y="86"/>
                      <a:pt x="1150" y="86"/>
                    </a:cubicBezTo>
                    <a:cubicBezTo>
                      <a:pt x="1288" y="86"/>
                      <a:pt x="1425" y="100"/>
                      <a:pt x="1560" y="127"/>
                    </a:cubicBezTo>
                    <a:cubicBezTo>
                      <a:pt x="1822" y="175"/>
                      <a:pt x="2084" y="270"/>
                      <a:pt x="2322" y="401"/>
                    </a:cubicBezTo>
                    <a:cubicBezTo>
                      <a:pt x="2560" y="508"/>
                      <a:pt x="2774" y="675"/>
                      <a:pt x="2989" y="853"/>
                    </a:cubicBezTo>
                    <a:lnTo>
                      <a:pt x="3001" y="841"/>
                    </a:lnTo>
                    <a:cubicBezTo>
                      <a:pt x="2858" y="615"/>
                      <a:pt x="2632" y="425"/>
                      <a:pt x="2393" y="270"/>
                    </a:cubicBezTo>
                    <a:cubicBezTo>
                      <a:pt x="2143" y="139"/>
                      <a:pt x="1870" y="56"/>
                      <a:pt x="1584" y="20"/>
                    </a:cubicBezTo>
                    <a:cubicBezTo>
                      <a:pt x="1487" y="7"/>
                      <a:pt x="1388" y="1"/>
                      <a:pt x="1290"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53" name="Google Shape;2153;p46"/>
              <p:cNvSpPr/>
              <p:nvPr/>
            </p:nvSpPr>
            <p:spPr>
              <a:xfrm>
                <a:off x="3958525" y="1624975"/>
                <a:ext cx="80375" cy="32225"/>
              </a:xfrm>
              <a:custGeom>
                <a:avLst/>
                <a:gdLst/>
                <a:ahLst/>
                <a:cxnLst/>
                <a:rect l="l" t="t" r="r" b="b"/>
                <a:pathLst>
                  <a:path w="3215" h="1289" extrusionOk="0">
                    <a:moveTo>
                      <a:pt x="987" y="1"/>
                    </a:moveTo>
                    <a:cubicBezTo>
                      <a:pt x="956" y="1"/>
                      <a:pt x="924" y="2"/>
                      <a:pt x="893" y="3"/>
                    </a:cubicBezTo>
                    <a:cubicBezTo>
                      <a:pt x="584" y="38"/>
                      <a:pt x="262" y="110"/>
                      <a:pt x="0" y="253"/>
                    </a:cubicBezTo>
                    <a:lnTo>
                      <a:pt x="0" y="277"/>
                    </a:lnTo>
                    <a:cubicBezTo>
                      <a:pt x="298" y="193"/>
                      <a:pt x="596" y="158"/>
                      <a:pt x="893" y="158"/>
                    </a:cubicBezTo>
                    <a:cubicBezTo>
                      <a:pt x="1191" y="158"/>
                      <a:pt x="1489" y="169"/>
                      <a:pt x="1774" y="253"/>
                    </a:cubicBezTo>
                    <a:cubicBezTo>
                      <a:pt x="2334" y="419"/>
                      <a:pt x="2858" y="789"/>
                      <a:pt x="3215" y="1289"/>
                    </a:cubicBezTo>
                    <a:cubicBezTo>
                      <a:pt x="2905" y="753"/>
                      <a:pt x="2381" y="348"/>
                      <a:pt x="1810" y="134"/>
                    </a:cubicBezTo>
                    <a:cubicBezTo>
                      <a:pt x="1542" y="48"/>
                      <a:pt x="1265" y="1"/>
                      <a:pt x="98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54" name="Google Shape;2154;p46"/>
              <p:cNvSpPr/>
              <p:nvPr/>
            </p:nvSpPr>
            <p:spPr>
              <a:xfrm>
                <a:off x="3780225" y="1829825"/>
                <a:ext cx="156600" cy="41100"/>
              </a:xfrm>
              <a:custGeom>
                <a:avLst/>
                <a:gdLst/>
                <a:ahLst/>
                <a:cxnLst/>
                <a:rect l="l" t="t" r="r" b="b"/>
                <a:pathLst>
                  <a:path w="6264" h="1644" extrusionOk="0">
                    <a:moveTo>
                      <a:pt x="0" y="0"/>
                    </a:moveTo>
                    <a:lnTo>
                      <a:pt x="0" y="0"/>
                    </a:lnTo>
                    <a:cubicBezTo>
                      <a:pt x="48" y="274"/>
                      <a:pt x="72" y="572"/>
                      <a:pt x="108" y="858"/>
                    </a:cubicBezTo>
                    <a:lnTo>
                      <a:pt x="6251" y="1643"/>
                    </a:lnTo>
                    <a:cubicBezTo>
                      <a:pt x="6251" y="1524"/>
                      <a:pt x="6251" y="1429"/>
                      <a:pt x="6263" y="1310"/>
                    </a:cubicBezTo>
                    <a:lnTo>
                      <a:pt x="0" y="0"/>
                    </a:lnTo>
                    <a:close/>
                  </a:path>
                </a:pathLst>
              </a:custGeom>
              <a:solidFill>
                <a:srgbClr val="E8CFB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55" name="Google Shape;2155;p46"/>
              <p:cNvSpPr/>
              <p:nvPr/>
            </p:nvSpPr>
            <p:spPr>
              <a:xfrm>
                <a:off x="3782600" y="1851250"/>
                <a:ext cx="325" cy="325"/>
              </a:xfrm>
              <a:custGeom>
                <a:avLst/>
                <a:gdLst/>
                <a:ahLst/>
                <a:cxnLst/>
                <a:rect l="l" t="t" r="r" b="b"/>
                <a:pathLst>
                  <a:path w="13" h="13" extrusionOk="0">
                    <a:moveTo>
                      <a:pt x="1" y="1"/>
                    </a:moveTo>
                    <a:cubicBezTo>
                      <a:pt x="1" y="12"/>
                      <a:pt x="1" y="12"/>
                      <a:pt x="13" y="12"/>
                    </a:cubicBezTo>
                    <a:cubicBezTo>
                      <a:pt x="1" y="12"/>
                      <a:pt x="1" y="1"/>
                      <a:pt x="1" y="1"/>
                    </a:cubicBezTo>
                    <a:close/>
                  </a:path>
                </a:pathLst>
              </a:custGeom>
              <a:solidFill>
                <a:srgbClr val="2A292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56" name="Google Shape;2156;p46"/>
              <p:cNvSpPr/>
              <p:nvPr/>
            </p:nvSpPr>
            <p:spPr>
              <a:xfrm>
                <a:off x="2644775" y="2198175"/>
                <a:ext cx="304425" cy="187425"/>
              </a:xfrm>
              <a:custGeom>
                <a:avLst/>
                <a:gdLst/>
                <a:ahLst/>
                <a:cxnLst/>
                <a:rect l="l" t="t" r="r" b="b"/>
                <a:pathLst>
                  <a:path w="12177" h="7497" extrusionOk="0">
                    <a:moveTo>
                      <a:pt x="6503" y="1"/>
                    </a:moveTo>
                    <a:cubicBezTo>
                      <a:pt x="6496" y="1"/>
                      <a:pt x="6489" y="2"/>
                      <a:pt x="6485" y="6"/>
                    </a:cubicBezTo>
                    <a:cubicBezTo>
                      <a:pt x="6068" y="280"/>
                      <a:pt x="7140" y="1875"/>
                      <a:pt x="7306" y="2125"/>
                    </a:cubicBezTo>
                    <a:cubicBezTo>
                      <a:pt x="7390" y="2245"/>
                      <a:pt x="7485" y="2387"/>
                      <a:pt x="7437" y="2542"/>
                    </a:cubicBezTo>
                    <a:cubicBezTo>
                      <a:pt x="7414" y="2649"/>
                      <a:pt x="7306" y="2721"/>
                      <a:pt x="7199" y="2745"/>
                    </a:cubicBezTo>
                    <a:cubicBezTo>
                      <a:pt x="7131" y="2767"/>
                      <a:pt x="7059" y="2776"/>
                      <a:pt x="6990" y="2776"/>
                    </a:cubicBezTo>
                    <a:cubicBezTo>
                      <a:pt x="6951" y="2776"/>
                      <a:pt x="6913" y="2773"/>
                      <a:pt x="6878" y="2768"/>
                    </a:cubicBezTo>
                    <a:cubicBezTo>
                      <a:pt x="6675" y="2745"/>
                      <a:pt x="6485" y="2745"/>
                      <a:pt x="6294" y="2733"/>
                    </a:cubicBezTo>
                    <a:cubicBezTo>
                      <a:pt x="5652" y="2709"/>
                      <a:pt x="4949" y="2435"/>
                      <a:pt x="4318" y="2292"/>
                    </a:cubicBezTo>
                    <a:lnTo>
                      <a:pt x="1949" y="1756"/>
                    </a:lnTo>
                    <a:cubicBezTo>
                      <a:pt x="1877" y="1739"/>
                      <a:pt x="1795" y="1729"/>
                      <a:pt x="1713" y="1729"/>
                    </a:cubicBezTo>
                    <a:cubicBezTo>
                      <a:pt x="1511" y="1729"/>
                      <a:pt x="1314" y="1792"/>
                      <a:pt x="1306" y="1971"/>
                    </a:cubicBezTo>
                    <a:cubicBezTo>
                      <a:pt x="1306" y="2090"/>
                      <a:pt x="1401" y="2209"/>
                      <a:pt x="1484" y="2292"/>
                    </a:cubicBezTo>
                    <a:cubicBezTo>
                      <a:pt x="2306" y="3018"/>
                      <a:pt x="3389" y="3316"/>
                      <a:pt x="4449" y="3602"/>
                    </a:cubicBezTo>
                    <a:cubicBezTo>
                      <a:pt x="3366" y="3554"/>
                      <a:pt x="2246" y="3328"/>
                      <a:pt x="1175" y="3066"/>
                    </a:cubicBezTo>
                    <a:cubicBezTo>
                      <a:pt x="1062" y="3036"/>
                      <a:pt x="944" y="3006"/>
                      <a:pt x="828" y="3006"/>
                    </a:cubicBezTo>
                    <a:cubicBezTo>
                      <a:pt x="760" y="3006"/>
                      <a:pt x="693" y="3016"/>
                      <a:pt x="627" y="3042"/>
                    </a:cubicBezTo>
                    <a:cubicBezTo>
                      <a:pt x="0" y="3314"/>
                      <a:pt x="584" y="3833"/>
                      <a:pt x="930" y="3957"/>
                    </a:cubicBezTo>
                    <a:lnTo>
                      <a:pt x="930" y="3957"/>
                    </a:lnTo>
                    <a:cubicBezTo>
                      <a:pt x="909" y="3950"/>
                      <a:pt x="888" y="3946"/>
                      <a:pt x="868" y="3946"/>
                    </a:cubicBezTo>
                    <a:cubicBezTo>
                      <a:pt x="677" y="3946"/>
                      <a:pt x="545" y="4243"/>
                      <a:pt x="663" y="4435"/>
                    </a:cubicBezTo>
                    <a:cubicBezTo>
                      <a:pt x="782" y="4638"/>
                      <a:pt x="1044" y="4709"/>
                      <a:pt x="1282" y="4757"/>
                    </a:cubicBezTo>
                    <a:cubicBezTo>
                      <a:pt x="2227" y="4981"/>
                      <a:pt x="3185" y="5206"/>
                      <a:pt x="4130" y="5419"/>
                    </a:cubicBezTo>
                    <a:lnTo>
                      <a:pt x="4130" y="5419"/>
                    </a:lnTo>
                    <a:cubicBezTo>
                      <a:pt x="4055" y="5403"/>
                      <a:pt x="3972" y="5397"/>
                      <a:pt x="3886" y="5397"/>
                    </a:cubicBezTo>
                    <a:cubicBezTo>
                      <a:pt x="3634" y="5397"/>
                      <a:pt x="3353" y="5447"/>
                      <a:pt x="3127" y="5447"/>
                    </a:cubicBezTo>
                    <a:cubicBezTo>
                      <a:pt x="3009" y="5440"/>
                      <a:pt x="2889" y="5437"/>
                      <a:pt x="2769" y="5437"/>
                    </a:cubicBezTo>
                    <a:cubicBezTo>
                      <a:pt x="2479" y="5437"/>
                      <a:pt x="2187" y="5454"/>
                      <a:pt x="1901" y="5471"/>
                    </a:cubicBezTo>
                    <a:cubicBezTo>
                      <a:pt x="1711" y="5483"/>
                      <a:pt x="1484" y="5519"/>
                      <a:pt x="1401" y="5685"/>
                    </a:cubicBezTo>
                    <a:cubicBezTo>
                      <a:pt x="1258" y="5924"/>
                      <a:pt x="1496" y="6186"/>
                      <a:pt x="1734" y="6316"/>
                    </a:cubicBezTo>
                    <a:cubicBezTo>
                      <a:pt x="2175" y="6543"/>
                      <a:pt x="2663" y="6614"/>
                      <a:pt x="3139" y="6674"/>
                    </a:cubicBezTo>
                    <a:cubicBezTo>
                      <a:pt x="4461" y="6852"/>
                      <a:pt x="5806" y="7055"/>
                      <a:pt x="7140" y="7055"/>
                    </a:cubicBezTo>
                    <a:cubicBezTo>
                      <a:pt x="7497" y="7055"/>
                      <a:pt x="7859" y="7039"/>
                      <a:pt x="8220" y="7039"/>
                    </a:cubicBezTo>
                    <a:cubicBezTo>
                      <a:pt x="8401" y="7039"/>
                      <a:pt x="8580" y="7043"/>
                      <a:pt x="8759" y="7055"/>
                    </a:cubicBezTo>
                    <a:cubicBezTo>
                      <a:pt x="9640" y="7090"/>
                      <a:pt x="10509" y="7305"/>
                      <a:pt x="11367" y="7495"/>
                    </a:cubicBezTo>
                    <a:cubicBezTo>
                      <a:pt x="11371" y="7496"/>
                      <a:pt x="11375" y="7496"/>
                      <a:pt x="11380" y="7496"/>
                    </a:cubicBezTo>
                    <a:cubicBezTo>
                      <a:pt x="11445" y="7496"/>
                      <a:pt x="11501" y="7414"/>
                      <a:pt x="11557" y="7269"/>
                    </a:cubicBezTo>
                    <a:cubicBezTo>
                      <a:pt x="11830" y="6604"/>
                      <a:pt x="12091" y="4745"/>
                      <a:pt x="12175" y="4745"/>
                    </a:cubicBezTo>
                    <a:cubicBezTo>
                      <a:pt x="12176" y="4745"/>
                      <a:pt x="12176" y="4745"/>
                      <a:pt x="12176" y="4745"/>
                    </a:cubicBezTo>
                    <a:cubicBezTo>
                      <a:pt x="9985" y="4292"/>
                      <a:pt x="8997" y="2125"/>
                      <a:pt x="7568" y="685"/>
                    </a:cubicBezTo>
                    <a:cubicBezTo>
                      <a:pt x="7295" y="387"/>
                      <a:pt x="6961" y="101"/>
                      <a:pt x="6556" y="6"/>
                    </a:cubicBezTo>
                    <a:cubicBezTo>
                      <a:pt x="6541" y="6"/>
                      <a:pt x="6519" y="1"/>
                      <a:pt x="6503" y="1"/>
                    </a:cubicBezTo>
                    <a:close/>
                  </a:path>
                </a:pathLst>
              </a:custGeom>
              <a:solidFill>
                <a:srgbClr val="E8CFB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57" name="Google Shape;2157;p46"/>
              <p:cNvSpPr/>
              <p:nvPr/>
            </p:nvSpPr>
            <p:spPr>
              <a:xfrm>
                <a:off x="4735400" y="1791200"/>
                <a:ext cx="250950" cy="248700"/>
              </a:xfrm>
              <a:custGeom>
                <a:avLst/>
                <a:gdLst/>
                <a:ahLst/>
                <a:cxnLst/>
                <a:rect l="l" t="t" r="r" b="b"/>
                <a:pathLst>
                  <a:path w="10038" h="9948" extrusionOk="0">
                    <a:moveTo>
                      <a:pt x="2" y="7950"/>
                    </a:moveTo>
                    <a:lnTo>
                      <a:pt x="2" y="7950"/>
                    </a:lnTo>
                    <a:cubicBezTo>
                      <a:pt x="1" y="7950"/>
                      <a:pt x="1" y="7950"/>
                      <a:pt x="1" y="7951"/>
                    </a:cubicBezTo>
                    <a:cubicBezTo>
                      <a:pt x="1" y="7950"/>
                      <a:pt x="1" y="7950"/>
                      <a:pt x="2" y="7950"/>
                    </a:cubicBezTo>
                    <a:close/>
                    <a:moveTo>
                      <a:pt x="7841" y="0"/>
                    </a:moveTo>
                    <a:cubicBezTo>
                      <a:pt x="7687" y="0"/>
                      <a:pt x="7507" y="107"/>
                      <a:pt x="7382" y="224"/>
                    </a:cubicBezTo>
                    <a:lnTo>
                      <a:pt x="5596" y="1879"/>
                    </a:lnTo>
                    <a:cubicBezTo>
                      <a:pt x="5120" y="2307"/>
                      <a:pt x="4644" y="2891"/>
                      <a:pt x="4108" y="3248"/>
                    </a:cubicBezTo>
                    <a:cubicBezTo>
                      <a:pt x="3942" y="3367"/>
                      <a:pt x="3775" y="3474"/>
                      <a:pt x="3608" y="3581"/>
                    </a:cubicBezTo>
                    <a:cubicBezTo>
                      <a:pt x="3513" y="3641"/>
                      <a:pt x="3418" y="3700"/>
                      <a:pt x="3310" y="3724"/>
                    </a:cubicBezTo>
                    <a:cubicBezTo>
                      <a:pt x="3281" y="3735"/>
                      <a:pt x="3247" y="3741"/>
                      <a:pt x="3212" y="3741"/>
                    </a:cubicBezTo>
                    <a:cubicBezTo>
                      <a:pt x="3134" y="3741"/>
                      <a:pt x="3050" y="3714"/>
                      <a:pt x="3001" y="3665"/>
                    </a:cubicBezTo>
                    <a:cubicBezTo>
                      <a:pt x="2882" y="3581"/>
                      <a:pt x="2882" y="3403"/>
                      <a:pt x="2894" y="3248"/>
                    </a:cubicBezTo>
                    <a:cubicBezTo>
                      <a:pt x="2918" y="2950"/>
                      <a:pt x="3049" y="1045"/>
                      <a:pt x="2560" y="1021"/>
                    </a:cubicBezTo>
                    <a:cubicBezTo>
                      <a:pt x="2525" y="1021"/>
                      <a:pt x="2501" y="1033"/>
                      <a:pt x="2477" y="1045"/>
                    </a:cubicBezTo>
                    <a:cubicBezTo>
                      <a:pt x="2179" y="1331"/>
                      <a:pt x="2048" y="1736"/>
                      <a:pt x="1953" y="2129"/>
                    </a:cubicBezTo>
                    <a:cubicBezTo>
                      <a:pt x="1441" y="4093"/>
                      <a:pt x="1679" y="6461"/>
                      <a:pt x="2" y="7950"/>
                    </a:cubicBezTo>
                    <a:lnTo>
                      <a:pt x="2" y="7950"/>
                    </a:lnTo>
                    <a:cubicBezTo>
                      <a:pt x="2" y="7949"/>
                      <a:pt x="3" y="7949"/>
                      <a:pt x="5" y="7949"/>
                    </a:cubicBezTo>
                    <a:cubicBezTo>
                      <a:pt x="94" y="7949"/>
                      <a:pt x="1226" y="9388"/>
                      <a:pt x="1786" y="9832"/>
                    </a:cubicBezTo>
                    <a:cubicBezTo>
                      <a:pt x="1879" y="9908"/>
                      <a:pt x="1954" y="9948"/>
                      <a:pt x="2024" y="9948"/>
                    </a:cubicBezTo>
                    <a:cubicBezTo>
                      <a:pt x="2052" y="9948"/>
                      <a:pt x="2080" y="9941"/>
                      <a:pt x="2108" y="9927"/>
                    </a:cubicBezTo>
                    <a:cubicBezTo>
                      <a:pt x="2751" y="9320"/>
                      <a:pt x="3394" y="8713"/>
                      <a:pt x="4132" y="8237"/>
                    </a:cubicBezTo>
                    <a:cubicBezTo>
                      <a:pt x="4584" y="7939"/>
                      <a:pt x="5073" y="7689"/>
                      <a:pt x="5537" y="7415"/>
                    </a:cubicBezTo>
                    <a:cubicBezTo>
                      <a:pt x="6680" y="6748"/>
                      <a:pt x="7752" y="5915"/>
                      <a:pt x="8811" y="5093"/>
                    </a:cubicBezTo>
                    <a:cubicBezTo>
                      <a:pt x="9180" y="4796"/>
                      <a:pt x="9585" y="4498"/>
                      <a:pt x="9835" y="4081"/>
                    </a:cubicBezTo>
                    <a:cubicBezTo>
                      <a:pt x="9978" y="3843"/>
                      <a:pt x="10038" y="3486"/>
                      <a:pt x="9823" y="3355"/>
                    </a:cubicBezTo>
                    <a:cubicBezTo>
                      <a:pt x="9774" y="3325"/>
                      <a:pt x="9718" y="3313"/>
                      <a:pt x="9659" y="3313"/>
                    </a:cubicBezTo>
                    <a:cubicBezTo>
                      <a:pt x="9532" y="3313"/>
                      <a:pt x="9393" y="3370"/>
                      <a:pt x="9287" y="3426"/>
                    </a:cubicBezTo>
                    <a:cubicBezTo>
                      <a:pt x="8906" y="3605"/>
                      <a:pt x="8549" y="3796"/>
                      <a:pt x="8216" y="4010"/>
                    </a:cubicBezTo>
                    <a:cubicBezTo>
                      <a:pt x="7948" y="4173"/>
                      <a:pt x="7556" y="4301"/>
                      <a:pt x="7338" y="4496"/>
                    </a:cubicBezTo>
                    <a:lnTo>
                      <a:pt x="7338" y="4496"/>
                    </a:lnTo>
                    <a:cubicBezTo>
                      <a:pt x="8059" y="3834"/>
                      <a:pt x="8769" y="3172"/>
                      <a:pt x="9478" y="2510"/>
                    </a:cubicBezTo>
                    <a:cubicBezTo>
                      <a:pt x="9645" y="2343"/>
                      <a:pt x="9835" y="2152"/>
                      <a:pt x="9835" y="1914"/>
                    </a:cubicBezTo>
                    <a:cubicBezTo>
                      <a:pt x="9835" y="1736"/>
                      <a:pt x="9662" y="1564"/>
                      <a:pt x="9504" y="1564"/>
                    </a:cubicBezTo>
                    <a:cubicBezTo>
                      <a:pt x="9452" y="1564"/>
                      <a:pt x="9401" y="1584"/>
                      <a:pt x="9359" y="1629"/>
                    </a:cubicBezTo>
                    <a:cubicBezTo>
                      <a:pt x="9585" y="1369"/>
                      <a:pt x="9821" y="682"/>
                      <a:pt x="9277" y="682"/>
                    </a:cubicBezTo>
                    <a:cubicBezTo>
                      <a:pt x="9247" y="682"/>
                      <a:pt x="9215" y="684"/>
                      <a:pt x="9180" y="688"/>
                    </a:cubicBezTo>
                    <a:cubicBezTo>
                      <a:pt x="9002" y="700"/>
                      <a:pt x="8847" y="843"/>
                      <a:pt x="8716" y="974"/>
                    </a:cubicBezTo>
                    <a:cubicBezTo>
                      <a:pt x="7918" y="1736"/>
                      <a:pt x="7061" y="2486"/>
                      <a:pt x="6144" y="3069"/>
                    </a:cubicBezTo>
                    <a:cubicBezTo>
                      <a:pt x="6918" y="2307"/>
                      <a:pt x="7704" y="1498"/>
                      <a:pt x="8049" y="462"/>
                    </a:cubicBezTo>
                    <a:cubicBezTo>
                      <a:pt x="8097" y="343"/>
                      <a:pt x="8121" y="212"/>
                      <a:pt x="8049" y="105"/>
                    </a:cubicBezTo>
                    <a:cubicBezTo>
                      <a:pt x="7996" y="30"/>
                      <a:pt x="7922" y="0"/>
                      <a:pt x="7841" y="0"/>
                    </a:cubicBezTo>
                    <a:close/>
                  </a:path>
                </a:pathLst>
              </a:custGeom>
              <a:solidFill>
                <a:srgbClr val="E8CFB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58" name="Google Shape;2158;p46"/>
              <p:cNvSpPr/>
              <p:nvPr/>
            </p:nvSpPr>
            <p:spPr>
              <a:xfrm>
                <a:off x="3615925" y="2618000"/>
                <a:ext cx="474475" cy="29500"/>
              </a:xfrm>
              <a:custGeom>
                <a:avLst/>
                <a:gdLst/>
                <a:ahLst/>
                <a:cxnLst/>
                <a:rect l="l" t="t" r="r" b="b"/>
                <a:pathLst>
                  <a:path w="18979" h="1180" fill="none" extrusionOk="0">
                    <a:moveTo>
                      <a:pt x="0" y="1"/>
                    </a:moveTo>
                    <a:cubicBezTo>
                      <a:pt x="6263" y="1108"/>
                      <a:pt x="12704" y="1180"/>
                      <a:pt x="18979" y="215"/>
                    </a:cubicBezTo>
                  </a:path>
                </a:pathLst>
              </a:custGeom>
              <a:noFill/>
              <a:ln w="7450" cap="rnd"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59" name="Google Shape;2159;p46"/>
              <p:cNvSpPr/>
              <p:nvPr/>
            </p:nvSpPr>
            <p:spPr>
              <a:xfrm>
                <a:off x="3700750" y="2507875"/>
                <a:ext cx="111350" cy="1483250"/>
              </a:xfrm>
              <a:custGeom>
                <a:avLst/>
                <a:gdLst/>
                <a:ahLst/>
                <a:cxnLst/>
                <a:rect l="l" t="t" r="r" b="b"/>
                <a:pathLst>
                  <a:path w="4454" h="59330" extrusionOk="0">
                    <a:moveTo>
                      <a:pt x="1191" y="1"/>
                    </a:moveTo>
                    <a:lnTo>
                      <a:pt x="1155" y="72"/>
                    </a:lnTo>
                    <a:cubicBezTo>
                      <a:pt x="1153" y="80"/>
                      <a:pt x="1150" y="88"/>
                      <a:pt x="1148" y="96"/>
                    </a:cubicBezTo>
                    <a:lnTo>
                      <a:pt x="1143" y="96"/>
                    </a:lnTo>
                    <a:cubicBezTo>
                      <a:pt x="1144" y="98"/>
                      <a:pt x="1146" y="99"/>
                      <a:pt x="1147" y="101"/>
                    </a:cubicBezTo>
                    <a:lnTo>
                      <a:pt x="1147" y="101"/>
                    </a:lnTo>
                    <a:cubicBezTo>
                      <a:pt x="967" y="712"/>
                      <a:pt x="1026" y="1356"/>
                      <a:pt x="1155" y="1953"/>
                    </a:cubicBezTo>
                    <a:cubicBezTo>
                      <a:pt x="1274" y="2560"/>
                      <a:pt x="1453" y="3156"/>
                      <a:pt x="1620" y="3763"/>
                    </a:cubicBezTo>
                    <a:cubicBezTo>
                      <a:pt x="1965" y="4977"/>
                      <a:pt x="2346" y="6168"/>
                      <a:pt x="2656" y="7371"/>
                    </a:cubicBezTo>
                    <a:cubicBezTo>
                      <a:pt x="2810" y="7966"/>
                      <a:pt x="2953" y="8573"/>
                      <a:pt x="3072" y="9180"/>
                    </a:cubicBezTo>
                    <a:cubicBezTo>
                      <a:pt x="3191" y="9799"/>
                      <a:pt x="3287" y="10407"/>
                      <a:pt x="3370" y="11026"/>
                    </a:cubicBezTo>
                    <a:cubicBezTo>
                      <a:pt x="3537" y="12264"/>
                      <a:pt x="3668" y="13502"/>
                      <a:pt x="3775" y="14752"/>
                    </a:cubicBezTo>
                    <a:cubicBezTo>
                      <a:pt x="4203" y="19717"/>
                      <a:pt x="4144" y="24742"/>
                      <a:pt x="3989" y="29719"/>
                    </a:cubicBezTo>
                    <a:cubicBezTo>
                      <a:pt x="3810" y="34731"/>
                      <a:pt x="3608" y="39732"/>
                      <a:pt x="3120" y="44697"/>
                    </a:cubicBezTo>
                    <a:cubicBezTo>
                      <a:pt x="2870" y="47185"/>
                      <a:pt x="2513" y="49673"/>
                      <a:pt x="2001" y="52102"/>
                    </a:cubicBezTo>
                    <a:cubicBezTo>
                      <a:pt x="1501" y="54567"/>
                      <a:pt x="846" y="56972"/>
                      <a:pt x="0" y="59329"/>
                    </a:cubicBezTo>
                    <a:cubicBezTo>
                      <a:pt x="905" y="56996"/>
                      <a:pt x="1584" y="54579"/>
                      <a:pt x="2144" y="52138"/>
                    </a:cubicBezTo>
                    <a:cubicBezTo>
                      <a:pt x="2679" y="49697"/>
                      <a:pt x="3048" y="47209"/>
                      <a:pt x="3334" y="44732"/>
                    </a:cubicBezTo>
                    <a:cubicBezTo>
                      <a:pt x="3608" y="42244"/>
                      <a:pt x="3787" y="39744"/>
                      <a:pt x="3929" y="37243"/>
                    </a:cubicBezTo>
                    <a:cubicBezTo>
                      <a:pt x="4060" y="34743"/>
                      <a:pt x="4180" y="32243"/>
                      <a:pt x="4263" y="29742"/>
                    </a:cubicBezTo>
                    <a:cubicBezTo>
                      <a:pt x="4430" y="24742"/>
                      <a:pt x="4453" y="19729"/>
                      <a:pt x="4013" y="14741"/>
                    </a:cubicBezTo>
                    <a:cubicBezTo>
                      <a:pt x="3894" y="13490"/>
                      <a:pt x="3751" y="12240"/>
                      <a:pt x="3560" y="11002"/>
                    </a:cubicBezTo>
                    <a:cubicBezTo>
                      <a:pt x="3477" y="10383"/>
                      <a:pt x="3382" y="9752"/>
                      <a:pt x="3251" y="9145"/>
                    </a:cubicBezTo>
                    <a:cubicBezTo>
                      <a:pt x="3120" y="8514"/>
                      <a:pt x="2965" y="7918"/>
                      <a:pt x="2810" y="7311"/>
                    </a:cubicBezTo>
                    <a:cubicBezTo>
                      <a:pt x="2465" y="6109"/>
                      <a:pt x="2072" y="4918"/>
                      <a:pt x="1727" y="3727"/>
                    </a:cubicBezTo>
                    <a:cubicBezTo>
                      <a:pt x="1548" y="3132"/>
                      <a:pt x="1382" y="2537"/>
                      <a:pt x="1227" y="1929"/>
                    </a:cubicBezTo>
                    <a:cubicBezTo>
                      <a:pt x="1101" y="1357"/>
                      <a:pt x="1030" y="740"/>
                      <a:pt x="1184" y="164"/>
                    </a:cubicBezTo>
                    <a:lnTo>
                      <a:pt x="1184" y="164"/>
                    </a:lnTo>
                    <a:cubicBezTo>
                      <a:pt x="1717" y="1090"/>
                      <a:pt x="2000" y="2171"/>
                      <a:pt x="1977" y="3251"/>
                    </a:cubicBezTo>
                    <a:cubicBezTo>
                      <a:pt x="2036" y="2144"/>
                      <a:pt x="1751" y="1036"/>
                      <a:pt x="1227" y="60"/>
                    </a:cubicBezTo>
                    <a:lnTo>
                      <a:pt x="1191"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60" name="Google Shape;2160;p46"/>
              <p:cNvSpPr/>
              <p:nvPr/>
            </p:nvSpPr>
            <p:spPr>
              <a:xfrm>
                <a:off x="3796900" y="2512975"/>
                <a:ext cx="82475" cy="809900"/>
              </a:xfrm>
              <a:custGeom>
                <a:avLst/>
                <a:gdLst/>
                <a:ahLst/>
                <a:cxnLst/>
                <a:rect l="l" t="t" r="r" b="b"/>
                <a:pathLst>
                  <a:path w="3299" h="32396" extrusionOk="0">
                    <a:moveTo>
                      <a:pt x="202" y="0"/>
                    </a:moveTo>
                    <a:cubicBezTo>
                      <a:pt x="60" y="667"/>
                      <a:pt x="0" y="1345"/>
                      <a:pt x="24" y="2023"/>
                    </a:cubicBezTo>
                    <a:cubicBezTo>
                      <a:pt x="48" y="2702"/>
                      <a:pt x="155" y="3392"/>
                      <a:pt x="298" y="4059"/>
                    </a:cubicBezTo>
                    <a:cubicBezTo>
                      <a:pt x="595" y="5393"/>
                      <a:pt x="1119" y="6667"/>
                      <a:pt x="1548" y="7952"/>
                    </a:cubicBezTo>
                    <a:cubicBezTo>
                      <a:pt x="1965" y="9250"/>
                      <a:pt x="2227" y="10596"/>
                      <a:pt x="2417" y="11941"/>
                    </a:cubicBezTo>
                    <a:cubicBezTo>
                      <a:pt x="2608" y="13298"/>
                      <a:pt x="2727" y="14668"/>
                      <a:pt x="2846" y="16025"/>
                    </a:cubicBezTo>
                    <a:cubicBezTo>
                      <a:pt x="3084" y="18739"/>
                      <a:pt x="3143" y="21490"/>
                      <a:pt x="3131" y="24204"/>
                    </a:cubicBezTo>
                    <a:cubicBezTo>
                      <a:pt x="3131" y="25574"/>
                      <a:pt x="3096" y="26931"/>
                      <a:pt x="3060" y="28300"/>
                    </a:cubicBezTo>
                    <a:cubicBezTo>
                      <a:pt x="3012" y="29669"/>
                      <a:pt x="2965" y="31027"/>
                      <a:pt x="2917" y="32396"/>
                    </a:cubicBezTo>
                    <a:cubicBezTo>
                      <a:pt x="3001" y="31027"/>
                      <a:pt x="3072" y="29669"/>
                      <a:pt x="3131" y="28300"/>
                    </a:cubicBezTo>
                    <a:cubicBezTo>
                      <a:pt x="3191" y="26943"/>
                      <a:pt x="3239" y="25574"/>
                      <a:pt x="3251" y="24204"/>
                    </a:cubicBezTo>
                    <a:cubicBezTo>
                      <a:pt x="3298" y="21466"/>
                      <a:pt x="3239" y="18728"/>
                      <a:pt x="3001" y="16013"/>
                    </a:cubicBezTo>
                    <a:cubicBezTo>
                      <a:pt x="2858" y="14644"/>
                      <a:pt x="2739" y="13286"/>
                      <a:pt x="2548" y="11929"/>
                    </a:cubicBezTo>
                    <a:cubicBezTo>
                      <a:pt x="2358" y="10572"/>
                      <a:pt x="2084" y="9226"/>
                      <a:pt x="1655" y="7929"/>
                    </a:cubicBezTo>
                    <a:cubicBezTo>
                      <a:pt x="1191" y="6631"/>
                      <a:pt x="691" y="5369"/>
                      <a:pt x="357" y="4047"/>
                    </a:cubicBezTo>
                    <a:cubicBezTo>
                      <a:pt x="203" y="3392"/>
                      <a:pt x="83" y="2714"/>
                      <a:pt x="48" y="2035"/>
                    </a:cubicBezTo>
                    <a:cubicBezTo>
                      <a:pt x="12" y="1345"/>
                      <a:pt x="60" y="667"/>
                      <a:pt x="20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61" name="Google Shape;2161;p46"/>
              <p:cNvSpPr/>
              <p:nvPr/>
            </p:nvSpPr>
            <p:spPr>
              <a:xfrm>
                <a:off x="3967150" y="2507275"/>
                <a:ext cx="117900" cy="1651725"/>
              </a:xfrm>
              <a:custGeom>
                <a:avLst/>
                <a:gdLst/>
                <a:ahLst/>
                <a:cxnLst/>
                <a:rect l="l" t="t" r="r" b="b"/>
                <a:pathLst>
                  <a:path w="4716" h="66069" extrusionOk="0">
                    <a:moveTo>
                      <a:pt x="4715" y="1"/>
                    </a:moveTo>
                    <a:lnTo>
                      <a:pt x="4715" y="1"/>
                    </a:lnTo>
                    <a:cubicBezTo>
                      <a:pt x="4180" y="465"/>
                      <a:pt x="3751" y="1013"/>
                      <a:pt x="3430" y="1668"/>
                    </a:cubicBezTo>
                    <a:cubicBezTo>
                      <a:pt x="3108" y="2275"/>
                      <a:pt x="2858" y="2942"/>
                      <a:pt x="2679" y="3620"/>
                    </a:cubicBezTo>
                    <a:cubicBezTo>
                      <a:pt x="2501" y="4287"/>
                      <a:pt x="2382" y="4966"/>
                      <a:pt x="2287" y="5668"/>
                    </a:cubicBezTo>
                    <a:cubicBezTo>
                      <a:pt x="2215" y="6347"/>
                      <a:pt x="2144" y="7049"/>
                      <a:pt x="2036" y="7740"/>
                    </a:cubicBezTo>
                    <a:cubicBezTo>
                      <a:pt x="1644" y="10490"/>
                      <a:pt x="1084" y="13229"/>
                      <a:pt x="715" y="15991"/>
                    </a:cubicBezTo>
                    <a:cubicBezTo>
                      <a:pt x="512" y="17384"/>
                      <a:pt x="393" y="18765"/>
                      <a:pt x="298" y="20158"/>
                    </a:cubicBezTo>
                    <a:cubicBezTo>
                      <a:pt x="203" y="21563"/>
                      <a:pt x="131" y="22944"/>
                      <a:pt x="84" y="24349"/>
                    </a:cubicBezTo>
                    <a:cubicBezTo>
                      <a:pt x="1" y="27135"/>
                      <a:pt x="1" y="29933"/>
                      <a:pt x="1" y="32707"/>
                    </a:cubicBezTo>
                    <a:cubicBezTo>
                      <a:pt x="24" y="38291"/>
                      <a:pt x="155" y="43875"/>
                      <a:pt x="536" y="49435"/>
                    </a:cubicBezTo>
                    <a:cubicBezTo>
                      <a:pt x="727" y="52222"/>
                      <a:pt x="965" y="55008"/>
                      <a:pt x="1274" y="57770"/>
                    </a:cubicBezTo>
                    <a:cubicBezTo>
                      <a:pt x="1584" y="60556"/>
                      <a:pt x="1977" y="63306"/>
                      <a:pt x="2453" y="66068"/>
                    </a:cubicBezTo>
                    <a:cubicBezTo>
                      <a:pt x="2036" y="63294"/>
                      <a:pt x="1679" y="60532"/>
                      <a:pt x="1405" y="57758"/>
                    </a:cubicBezTo>
                    <a:cubicBezTo>
                      <a:pt x="1132" y="54996"/>
                      <a:pt x="917" y="52210"/>
                      <a:pt x="751" y="49424"/>
                    </a:cubicBezTo>
                    <a:cubicBezTo>
                      <a:pt x="429" y="43863"/>
                      <a:pt x="310" y="38291"/>
                      <a:pt x="298" y="32707"/>
                    </a:cubicBezTo>
                    <a:cubicBezTo>
                      <a:pt x="262" y="27135"/>
                      <a:pt x="274" y="21551"/>
                      <a:pt x="929" y="16015"/>
                    </a:cubicBezTo>
                    <a:cubicBezTo>
                      <a:pt x="1274" y="13241"/>
                      <a:pt x="1810" y="10502"/>
                      <a:pt x="2167" y="7740"/>
                    </a:cubicBezTo>
                    <a:cubicBezTo>
                      <a:pt x="2263" y="7037"/>
                      <a:pt x="2322" y="6335"/>
                      <a:pt x="2394" y="5656"/>
                    </a:cubicBezTo>
                    <a:cubicBezTo>
                      <a:pt x="2465" y="4966"/>
                      <a:pt x="2584" y="4275"/>
                      <a:pt x="2751" y="3597"/>
                    </a:cubicBezTo>
                    <a:cubicBezTo>
                      <a:pt x="2918" y="2930"/>
                      <a:pt x="3156" y="2275"/>
                      <a:pt x="3465" y="1656"/>
                    </a:cubicBezTo>
                    <a:cubicBezTo>
                      <a:pt x="3775" y="1037"/>
                      <a:pt x="4203" y="477"/>
                      <a:pt x="471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62" name="Google Shape;2162;p46"/>
              <p:cNvSpPr/>
              <p:nvPr/>
            </p:nvSpPr>
            <p:spPr>
              <a:xfrm>
                <a:off x="4007625" y="2616225"/>
                <a:ext cx="79800" cy="1458825"/>
              </a:xfrm>
              <a:custGeom>
                <a:avLst/>
                <a:gdLst/>
                <a:ahLst/>
                <a:cxnLst/>
                <a:rect l="l" t="t" r="r" b="b"/>
                <a:pathLst>
                  <a:path w="3192" h="58353" extrusionOk="0">
                    <a:moveTo>
                      <a:pt x="2692" y="1"/>
                    </a:moveTo>
                    <a:lnTo>
                      <a:pt x="2692" y="1"/>
                    </a:lnTo>
                    <a:cubicBezTo>
                      <a:pt x="1953" y="2334"/>
                      <a:pt x="1418" y="4739"/>
                      <a:pt x="1013" y="7144"/>
                    </a:cubicBezTo>
                    <a:cubicBezTo>
                      <a:pt x="620" y="9561"/>
                      <a:pt x="370" y="12014"/>
                      <a:pt x="215" y="14455"/>
                    </a:cubicBezTo>
                    <a:cubicBezTo>
                      <a:pt x="60" y="16907"/>
                      <a:pt x="13" y="19348"/>
                      <a:pt x="1" y="21801"/>
                    </a:cubicBezTo>
                    <a:cubicBezTo>
                      <a:pt x="1" y="24265"/>
                      <a:pt x="1" y="26706"/>
                      <a:pt x="60" y="29159"/>
                    </a:cubicBezTo>
                    <a:cubicBezTo>
                      <a:pt x="191" y="34052"/>
                      <a:pt x="429" y="38946"/>
                      <a:pt x="929" y="43827"/>
                    </a:cubicBezTo>
                    <a:cubicBezTo>
                      <a:pt x="1168" y="46268"/>
                      <a:pt x="1489" y="48697"/>
                      <a:pt x="1858" y="51126"/>
                    </a:cubicBezTo>
                    <a:cubicBezTo>
                      <a:pt x="2239" y="53555"/>
                      <a:pt x="2680" y="55960"/>
                      <a:pt x="3192" y="58353"/>
                    </a:cubicBezTo>
                    <a:cubicBezTo>
                      <a:pt x="2739" y="55948"/>
                      <a:pt x="2322" y="53531"/>
                      <a:pt x="1989" y="51114"/>
                    </a:cubicBezTo>
                    <a:cubicBezTo>
                      <a:pt x="1906" y="50495"/>
                      <a:pt x="1811" y="49899"/>
                      <a:pt x="1739" y="49292"/>
                    </a:cubicBezTo>
                    <a:lnTo>
                      <a:pt x="1513" y="47483"/>
                    </a:lnTo>
                    <a:cubicBezTo>
                      <a:pt x="1382" y="46268"/>
                      <a:pt x="1251" y="45054"/>
                      <a:pt x="1144" y="43827"/>
                    </a:cubicBezTo>
                    <a:cubicBezTo>
                      <a:pt x="918" y="41387"/>
                      <a:pt x="739" y="38946"/>
                      <a:pt x="608" y="36505"/>
                    </a:cubicBezTo>
                    <a:cubicBezTo>
                      <a:pt x="477" y="34064"/>
                      <a:pt x="382" y="31612"/>
                      <a:pt x="346" y="29171"/>
                    </a:cubicBezTo>
                    <a:cubicBezTo>
                      <a:pt x="287" y="26718"/>
                      <a:pt x="263" y="24277"/>
                      <a:pt x="263" y="21825"/>
                    </a:cubicBezTo>
                    <a:cubicBezTo>
                      <a:pt x="263" y="19384"/>
                      <a:pt x="322" y="16919"/>
                      <a:pt x="441" y="14478"/>
                    </a:cubicBezTo>
                    <a:cubicBezTo>
                      <a:pt x="560" y="12038"/>
                      <a:pt x="787" y="9597"/>
                      <a:pt x="1144" y="7180"/>
                    </a:cubicBezTo>
                    <a:cubicBezTo>
                      <a:pt x="1501" y="4751"/>
                      <a:pt x="2025" y="2358"/>
                      <a:pt x="269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63" name="Google Shape;2163;p46"/>
              <p:cNvSpPr/>
              <p:nvPr/>
            </p:nvSpPr>
            <p:spPr>
              <a:xfrm>
                <a:off x="4320475" y="3780050"/>
                <a:ext cx="103900" cy="513200"/>
              </a:xfrm>
              <a:custGeom>
                <a:avLst/>
                <a:gdLst/>
                <a:ahLst/>
                <a:cxnLst/>
                <a:rect l="l" t="t" r="r" b="b"/>
                <a:pathLst>
                  <a:path w="4156" h="20528" extrusionOk="0">
                    <a:moveTo>
                      <a:pt x="238" y="1"/>
                    </a:moveTo>
                    <a:lnTo>
                      <a:pt x="238" y="1"/>
                    </a:lnTo>
                    <a:cubicBezTo>
                      <a:pt x="60" y="1763"/>
                      <a:pt x="0" y="3513"/>
                      <a:pt x="95" y="5287"/>
                    </a:cubicBezTo>
                    <a:cubicBezTo>
                      <a:pt x="179" y="7037"/>
                      <a:pt x="393" y="8800"/>
                      <a:pt x="715" y="10538"/>
                    </a:cubicBezTo>
                    <a:cubicBezTo>
                      <a:pt x="1381" y="14003"/>
                      <a:pt x="2512" y="17396"/>
                      <a:pt x="4156" y="20527"/>
                    </a:cubicBezTo>
                    <a:cubicBezTo>
                      <a:pt x="2727" y="17301"/>
                      <a:pt x="1655" y="13931"/>
                      <a:pt x="1012" y="10490"/>
                    </a:cubicBezTo>
                    <a:cubicBezTo>
                      <a:pt x="691" y="8764"/>
                      <a:pt x="465" y="7026"/>
                      <a:pt x="322" y="5275"/>
                    </a:cubicBezTo>
                    <a:cubicBezTo>
                      <a:pt x="191" y="3525"/>
                      <a:pt x="167" y="1763"/>
                      <a:pt x="23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64" name="Google Shape;2164;p46"/>
              <p:cNvSpPr/>
              <p:nvPr/>
            </p:nvSpPr>
            <p:spPr>
              <a:xfrm>
                <a:off x="3480775" y="3418400"/>
                <a:ext cx="150350" cy="843600"/>
              </a:xfrm>
              <a:custGeom>
                <a:avLst/>
                <a:gdLst/>
                <a:ahLst/>
                <a:cxnLst/>
                <a:rect l="l" t="t" r="r" b="b"/>
                <a:pathLst>
                  <a:path w="6014" h="33744" extrusionOk="0">
                    <a:moveTo>
                      <a:pt x="3858" y="1"/>
                    </a:moveTo>
                    <a:lnTo>
                      <a:pt x="3858" y="1"/>
                    </a:lnTo>
                    <a:cubicBezTo>
                      <a:pt x="3989" y="1477"/>
                      <a:pt x="4192" y="2930"/>
                      <a:pt x="4394" y="4394"/>
                    </a:cubicBezTo>
                    <a:cubicBezTo>
                      <a:pt x="4597" y="5847"/>
                      <a:pt x="4823" y="7311"/>
                      <a:pt x="5013" y="8764"/>
                    </a:cubicBezTo>
                    <a:cubicBezTo>
                      <a:pt x="5418" y="11681"/>
                      <a:pt x="5740" y="14622"/>
                      <a:pt x="5728" y="17551"/>
                    </a:cubicBezTo>
                    <a:cubicBezTo>
                      <a:pt x="5728" y="20479"/>
                      <a:pt x="5347" y="23432"/>
                      <a:pt x="4454" y="26230"/>
                    </a:cubicBezTo>
                    <a:cubicBezTo>
                      <a:pt x="4001" y="27623"/>
                      <a:pt x="3418" y="28981"/>
                      <a:pt x="2680" y="30243"/>
                    </a:cubicBezTo>
                    <a:cubicBezTo>
                      <a:pt x="1953" y="31528"/>
                      <a:pt x="1037" y="32695"/>
                      <a:pt x="1" y="33743"/>
                    </a:cubicBezTo>
                    <a:cubicBezTo>
                      <a:pt x="1096" y="32743"/>
                      <a:pt x="2025" y="31588"/>
                      <a:pt x="2799" y="30290"/>
                    </a:cubicBezTo>
                    <a:cubicBezTo>
                      <a:pt x="3573" y="29028"/>
                      <a:pt x="4180" y="27671"/>
                      <a:pt x="4656" y="26266"/>
                    </a:cubicBezTo>
                    <a:cubicBezTo>
                      <a:pt x="5132" y="24873"/>
                      <a:pt x="5466" y="23408"/>
                      <a:pt x="5680" y="21956"/>
                    </a:cubicBezTo>
                    <a:cubicBezTo>
                      <a:pt x="5894" y="20491"/>
                      <a:pt x="6001" y="19003"/>
                      <a:pt x="6013" y="17539"/>
                    </a:cubicBezTo>
                    <a:cubicBezTo>
                      <a:pt x="6013" y="14586"/>
                      <a:pt x="5680" y="11645"/>
                      <a:pt x="5239" y="8728"/>
                    </a:cubicBezTo>
                    <a:cubicBezTo>
                      <a:pt x="5013" y="7264"/>
                      <a:pt x="4775" y="5823"/>
                      <a:pt x="4537" y="4358"/>
                    </a:cubicBezTo>
                    <a:cubicBezTo>
                      <a:pt x="4287" y="2918"/>
                      <a:pt x="4061" y="1465"/>
                      <a:pt x="385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65" name="Google Shape;2165;p46"/>
              <p:cNvSpPr/>
              <p:nvPr/>
            </p:nvSpPr>
            <p:spPr>
              <a:xfrm>
                <a:off x="4005850" y="2001575"/>
                <a:ext cx="380125" cy="1018950"/>
              </a:xfrm>
              <a:custGeom>
                <a:avLst/>
                <a:gdLst/>
                <a:ahLst/>
                <a:cxnLst/>
                <a:rect l="l" t="t" r="r" b="b"/>
                <a:pathLst>
                  <a:path w="15205" h="40758" extrusionOk="0">
                    <a:moveTo>
                      <a:pt x="4048" y="0"/>
                    </a:moveTo>
                    <a:cubicBezTo>
                      <a:pt x="3715" y="2774"/>
                      <a:pt x="3929" y="5537"/>
                      <a:pt x="3536" y="8323"/>
                    </a:cubicBezTo>
                    <a:cubicBezTo>
                      <a:pt x="3120" y="11287"/>
                      <a:pt x="2405" y="14204"/>
                      <a:pt x="1751" y="17121"/>
                    </a:cubicBezTo>
                    <a:cubicBezTo>
                      <a:pt x="1393" y="18705"/>
                      <a:pt x="1024" y="20312"/>
                      <a:pt x="798" y="21920"/>
                    </a:cubicBezTo>
                    <a:cubicBezTo>
                      <a:pt x="96" y="26349"/>
                      <a:pt x="0" y="30849"/>
                      <a:pt x="500" y="35290"/>
                    </a:cubicBezTo>
                    <a:cubicBezTo>
                      <a:pt x="932" y="34793"/>
                      <a:pt x="1587" y="34564"/>
                      <a:pt x="2255" y="34564"/>
                    </a:cubicBezTo>
                    <a:cubicBezTo>
                      <a:pt x="2563" y="34564"/>
                      <a:pt x="2874" y="34613"/>
                      <a:pt x="3167" y="34707"/>
                    </a:cubicBezTo>
                    <a:cubicBezTo>
                      <a:pt x="4072" y="35004"/>
                      <a:pt x="4834" y="35659"/>
                      <a:pt x="5537" y="36326"/>
                    </a:cubicBezTo>
                    <a:cubicBezTo>
                      <a:pt x="6846" y="37564"/>
                      <a:pt x="8108" y="38886"/>
                      <a:pt x="9656" y="39779"/>
                    </a:cubicBezTo>
                    <a:cubicBezTo>
                      <a:pt x="10681" y="40366"/>
                      <a:pt x="11876" y="40757"/>
                      <a:pt x="13045" y="40757"/>
                    </a:cubicBezTo>
                    <a:cubicBezTo>
                      <a:pt x="13654" y="40757"/>
                      <a:pt x="14256" y="40651"/>
                      <a:pt x="14824" y="40410"/>
                    </a:cubicBezTo>
                    <a:cubicBezTo>
                      <a:pt x="14943" y="40350"/>
                      <a:pt x="15074" y="40291"/>
                      <a:pt x="15145" y="40172"/>
                    </a:cubicBezTo>
                    <a:cubicBezTo>
                      <a:pt x="15205" y="40065"/>
                      <a:pt x="15205" y="39934"/>
                      <a:pt x="15193" y="39815"/>
                    </a:cubicBezTo>
                    <a:cubicBezTo>
                      <a:pt x="15086" y="37874"/>
                      <a:pt x="14847" y="35945"/>
                      <a:pt x="14562" y="34028"/>
                    </a:cubicBezTo>
                    <a:cubicBezTo>
                      <a:pt x="13347" y="25730"/>
                      <a:pt x="11490" y="17550"/>
                      <a:pt x="9013" y="9537"/>
                    </a:cubicBezTo>
                    <a:cubicBezTo>
                      <a:pt x="8430" y="7656"/>
                      <a:pt x="7811" y="5763"/>
                      <a:pt x="6906" y="4001"/>
                    </a:cubicBezTo>
                    <a:cubicBezTo>
                      <a:pt x="6144" y="2548"/>
                      <a:pt x="5180" y="1191"/>
                      <a:pt x="404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66" name="Google Shape;2166;p46"/>
              <p:cNvSpPr/>
              <p:nvPr/>
            </p:nvSpPr>
            <p:spPr>
              <a:xfrm>
                <a:off x="4030250" y="2016650"/>
                <a:ext cx="632250" cy="1015125"/>
              </a:xfrm>
              <a:custGeom>
                <a:avLst/>
                <a:gdLst/>
                <a:ahLst/>
                <a:cxnLst/>
                <a:rect l="l" t="t" r="r" b="b"/>
                <a:pathLst>
                  <a:path w="25290" h="40605" extrusionOk="0">
                    <a:moveTo>
                      <a:pt x="3690" y="1"/>
                    </a:moveTo>
                    <a:cubicBezTo>
                      <a:pt x="3313" y="1"/>
                      <a:pt x="2915" y="18"/>
                      <a:pt x="2489" y="52"/>
                    </a:cubicBezTo>
                    <a:cubicBezTo>
                      <a:pt x="3251" y="3564"/>
                      <a:pt x="3144" y="7148"/>
                      <a:pt x="2739" y="10768"/>
                    </a:cubicBezTo>
                    <a:cubicBezTo>
                      <a:pt x="1953" y="18066"/>
                      <a:pt x="1" y="25448"/>
                      <a:pt x="1656" y="32556"/>
                    </a:cubicBezTo>
                    <a:cubicBezTo>
                      <a:pt x="1884" y="32508"/>
                      <a:pt x="2113" y="32486"/>
                      <a:pt x="2340" y="32486"/>
                    </a:cubicBezTo>
                    <a:cubicBezTo>
                      <a:pt x="3815" y="32486"/>
                      <a:pt x="5232" y="33432"/>
                      <a:pt x="6263" y="34556"/>
                    </a:cubicBezTo>
                    <a:cubicBezTo>
                      <a:pt x="7454" y="35830"/>
                      <a:pt x="8359" y="37390"/>
                      <a:pt x="9716" y="38497"/>
                    </a:cubicBezTo>
                    <a:cubicBezTo>
                      <a:pt x="11776" y="40176"/>
                      <a:pt x="14574" y="40605"/>
                      <a:pt x="17217" y="40605"/>
                    </a:cubicBezTo>
                    <a:cubicBezTo>
                      <a:pt x="20158" y="40605"/>
                      <a:pt x="23337" y="40033"/>
                      <a:pt x="25289" y="37854"/>
                    </a:cubicBezTo>
                    <a:lnTo>
                      <a:pt x="25289" y="37854"/>
                    </a:lnTo>
                    <a:cubicBezTo>
                      <a:pt x="25281" y="37864"/>
                      <a:pt x="25268" y="37869"/>
                      <a:pt x="25252" y="37869"/>
                    </a:cubicBezTo>
                    <a:cubicBezTo>
                      <a:pt x="24706" y="37869"/>
                      <a:pt x="20158" y="32374"/>
                      <a:pt x="19777" y="31842"/>
                    </a:cubicBezTo>
                    <a:cubicBezTo>
                      <a:pt x="18110" y="29437"/>
                      <a:pt x="16788" y="26793"/>
                      <a:pt x="15836" y="24031"/>
                    </a:cubicBezTo>
                    <a:cubicBezTo>
                      <a:pt x="13883" y="18316"/>
                      <a:pt x="14002" y="12244"/>
                      <a:pt x="14276" y="6303"/>
                    </a:cubicBezTo>
                    <a:cubicBezTo>
                      <a:pt x="14288" y="6065"/>
                      <a:pt x="14288" y="5815"/>
                      <a:pt x="14169" y="5624"/>
                    </a:cubicBezTo>
                    <a:cubicBezTo>
                      <a:pt x="14038" y="5386"/>
                      <a:pt x="13764" y="5267"/>
                      <a:pt x="13514" y="5160"/>
                    </a:cubicBezTo>
                    <a:cubicBezTo>
                      <a:pt x="12074" y="4505"/>
                      <a:pt x="10728" y="3612"/>
                      <a:pt x="9561" y="2528"/>
                    </a:cubicBezTo>
                    <a:cubicBezTo>
                      <a:pt x="7614" y="725"/>
                      <a:pt x="6112" y="1"/>
                      <a:pt x="369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67" name="Google Shape;2167;p46"/>
              <p:cNvSpPr/>
              <p:nvPr/>
            </p:nvSpPr>
            <p:spPr>
              <a:xfrm>
                <a:off x="3735875" y="2013175"/>
                <a:ext cx="246475" cy="63250"/>
              </a:xfrm>
              <a:custGeom>
                <a:avLst/>
                <a:gdLst/>
                <a:ahLst/>
                <a:cxnLst/>
                <a:rect l="l" t="t" r="r" b="b"/>
                <a:pathLst>
                  <a:path w="9859" h="2530" extrusionOk="0">
                    <a:moveTo>
                      <a:pt x="9847" y="0"/>
                    </a:moveTo>
                    <a:cubicBezTo>
                      <a:pt x="8549" y="1203"/>
                      <a:pt x="6882" y="1965"/>
                      <a:pt x="5156" y="2251"/>
                    </a:cubicBezTo>
                    <a:cubicBezTo>
                      <a:pt x="4647" y="2331"/>
                      <a:pt x="4130" y="2373"/>
                      <a:pt x="3613" y="2373"/>
                    </a:cubicBezTo>
                    <a:cubicBezTo>
                      <a:pt x="2375" y="2373"/>
                      <a:pt x="1134" y="2136"/>
                      <a:pt x="0" y="1632"/>
                    </a:cubicBezTo>
                    <a:lnTo>
                      <a:pt x="0" y="1632"/>
                    </a:lnTo>
                    <a:cubicBezTo>
                      <a:pt x="203" y="1739"/>
                      <a:pt x="405" y="1834"/>
                      <a:pt x="619" y="1953"/>
                    </a:cubicBezTo>
                    <a:lnTo>
                      <a:pt x="1239" y="2167"/>
                    </a:lnTo>
                    <a:lnTo>
                      <a:pt x="1882" y="2334"/>
                    </a:lnTo>
                    <a:lnTo>
                      <a:pt x="2536" y="2453"/>
                    </a:lnTo>
                    <a:cubicBezTo>
                      <a:pt x="2922" y="2505"/>
                      <a:pt x="3308" y="2529"/>
                      <a:pt x="3693" y="2529"/>
                    </a:cubicBezTo>
                    <a:cubicBezTo>
                      <a:pt x="4199" y="2529"/>
                      <a:pt x="4703" y="2487"/>
                      <a:pt x="5203" y="2406"/>
                    </a:cubicBezTo>
                    <a:cubicBezTo>
                      <a:pt x="6073" y="2263"/>
                      <a:pt x="6942" y="1989"/>
                      <a:pt x="7728" y="1596"/>
                    </a:cubicBezTo>
                    <a:lnTo>
                      <a:pt x="8311" y="1263"/>
                    </a:lnTo>
                    <a:lnTo>
                      <a:pt x="8859" y="893"/>
                    </a:lnTo>
                    <a:lnTo>
                      <a:pt x="9382" y="477"/>
                    </a:lnTo>
                    <a:cubicBezTo>
                      <a:pt x="9549" y="310"/>
                      <a:pt x="9692" y="167"/>
                      <a:pt x="9859" y="12"/>
                    </a:cubicBezTo>
                    <a:lnTo>
                      <a:pt x="9847" y="0"/>
                    </a:lnTo>
                    <a:close/>
                  </a:path>
                </a:pathLst>
              </a:custGeom>
              <a:solidFill>
                <a:srgbClr val="2A292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68" name="Google Shape;2168;p46"/>
              <p:cNvSpPr/>
              <p:nvPr/>
            </p:nvSpPr>
            <p:spPr>
              <a:xfrm>
                <a:off x="3910600" y="1440775"/>
                <a:ext cx="245000" cy="622000"/>
              </a:xfrm>
              <a:custGeom>
                <a:avLst/>
                <a:gdLst/>
                <a:ahLst/>
                <a:cxnLst/>
                <a:rect l="l" t="t" r="r" b="b"/>
                <a:pathLst>
                  <a:path w="9800" h="24880" extrusionOk="0">
                    <a:moveTo>
                      <a:pt x="715" y="1"/>
                    </a:moveTo>
                    <a:cubicBezTo>
                      <a:pt x="441" y="1180"/>
                      <a:pt x="0" y="1287"/>
                      <a:pt x="715" y="2549"/>
                    </a:cubicBezTo>
                    <a:cubicBezTo>
                      <a:pt x="1322" y="3656"/>
                      <a:pt x="2584" y="4192"/>
                      <a:pt x="3656" y="4823"/>
                    </a:cubicBezTo>
                    <a:cubicBezTo>
                      <a:pt x="4263" y="5204"/>
                      <a:pt x="4846" y="5632"/>
                      <a:pt x="5275" y="6192"/>
                    </a:cubicBezTo>
                    <a:cubicBezTo>
                      <a:pt x="5703" y="6764"/>
                      <a:pt x="5977" y="7478"/>
                      <a:pt x="5882" y="8192"/>
                    </a:cubicBezTo>
                    <a:cubicBezTo>
                      <a:pt x="5811" y="8847"/>
                      <a:pt x="5453" y="9431"/>
                      <a:pt x="5370" y="10062"/>
                    </a:cubicBezTo>
                    <a:cubicBezTo>
                      <a:pt x="5275" y="10752"/>
                      <a:pt x="5656" y="11395"/>
                      <a:pt x="5453" y="12074"/>
                    </a:cubicBezTo>
                    <a:cubicBezTo>
                      <a:pt x="5251" y="12776"/>
                      <a:pt x="4584" y="13193"/>
                      <a:pt x="4072" y="13717"/>
                    </a:cubicBezTo>
                    <a:cubicBezTo>
                      <a:pt x="3286" y="14515"/>
                      <a:pt x="2894" y="15693"/>
                      <a:pt x="3013" y="16812"/>
                    </a:cubicBezTo>
                    <a:cubicBezTo>
                      <a:pt x="3120" y="17670"/>
                      <a:pt x="3501" y="18515"/>
                      <a:pt x="3334" y="19348"/>
                    </a:cubicBezTo>
                    <a:cubicBezTo>
                      <a:pt x="3120" y="20325"/>
                      <a:pt x="2239" y="20992"/>
                      <a:pt x="1798" y="21884"/>
                    </a:cubicBezTo>
                    <a:cubicBezTo>
                      <a:pt x="1548" y="22385"/>
                      <a:pt x="1453" y="22956"/>
                      <a:pt x="1512" y="23516"/>
                    </a:cubicBezTo>
                    <a:cubicBezTo>
                      <a:pt x="1548" y="23730"/>
                      <a:pt x="1584" y="23932"/>
                      <a:pt x="1727" y="24087"/>
                    </a:cubicBezTo>
                    <a:cubicBezTo>
                      <a:pt x="1860" y="24238"/>
                      <a:pt x="2053" y="24296"/>
                      <a:pt x="2261" y="24296"/>
                    </a:cubicBezTo>
                    <a:cubicBezTo>
                      <a:pt x="2480" y="24296"/>
                      <a:pt x="2716" y="24232"/>
                      <a:pt x="2917" y="24147"/>
                    </a:cubicBezTo>
                    <a:cubicBezTo>
                      <a:pt x="3244" y="23993"/>
                      <a:pt x="3589" y="23796"/>
                      <a:pt x="3951" y="23796"/>
                    </a:cubicBezTo>
                    <a:cubicBezTo>
                      <a:pt x="4011" y="23796"/>
                      <a:pt x="4071" y="23801"/>
                      <a:pt x="4132" y="23813"/>
                    </a:cubicBezTo>
                    <a:cubicBezTo>
                      <a:pt x="4644" y="23920"/>
                      <a:pt x="4941" y="24456"/>
                      <a:pt x="5394" y="24694"/>
                    </a:cubicBezTo>
                    <a:cubicBezTo>
                      <a:pt x="5656" y="24825"/>
                      <a:pt x="5953" y="24861"/>
                      <a:pt x="6227" y="24873"/>
                    </a:cubicBezTo>
                    <a:cubicBezTo>
                      <a:pt x="6322" y="24877"/>
                      <a:pt x="6418" y="24879"/>
                      <a:pt x="6513" y="24879"/>
                    </a:cubicBezTo>
                    <a:cubicBezTo>
                      <a:pt x="7231" y="24879"/>
                      <a:pt x="7953" y="24754"/>
                      <a:pt x="8573" y="24397"/>
                    </a:cubicBezTo>
                    <a:cubicBezTo>
                      <a:pt x="9263" y="23992"/>
                      <a:pt x="9799" y="23242"/>
                      <a:pt x="9775" y="22432"/>
                    </a:cubicBezTo>
                    <a:cubicBezTo>
                      <a:pt x="9763" y="21611"/>
                      <a:pt x="9192" y="20920"/>
                      <a:pt x="8609" y="20337"/>
                    </a:cubicBezTo>
                    <a:cubicBezTo>
                      <a:pt x="8120" y="19860"/>
                      <a:pt x="7537" y="19289"/>
                      <a:pt x="7632" y="18622"/>
                    </a:cubicBezTo>
                    <a:cubicBezTo>
                      <a:pt x="7692" y="18098"/>
                      <a:pt x="8132" y="17717"/>
                      <a:pt x="8359" y="17241"/>
                    </a:cubicBezTo>
                    <a:cubicBezTo>
                      <a:pt x="8870" y="16229"/>
                      <a:pt x="8406" y="15038"/>
                      <a:pt x="8097" y="13955"/>
                    </a:cubicBezTo>
                    <a:cubicBezTo>
                      <a:pt x="7835" y="13062"/>
                      <a:pt x="7799" y="12169"/>
                      <a:pt x="7620" y="11276"/>
                    </a:cubicBezTo>
                    <a:cubicBezTo>
                      <a:pt x="7466" y="10478"/>
                      <a:pt x="7632" y="9823"/>
                      <a:pt x="7716" y="9026"/>
                    </a:cubicBezTo>
                    <a:cubicBezTo>
                      <a:pt x="7942" y="7073"/>
                      <a:pt x="7085" y="5049"/>
                      <a:pt x="5537" y="3858"/>
                    </a:cubicBezTo>
                    <a:cubicBezTo>
                      <a:pt x="4953" y="3418"/>
                      <a:pt x="4287" y="3073"/>
                      <a:pt x="3596" y="2799"/>
                    </a:cubicBezTo>
                    <a:cubicBezTo>
                      <a:pt x="2894" y="2525"/>
                      <a:pt x="2143" y="2299"/>
                      <a:pt x="1631" y="1751"/>
                    </a:cubicBezTo>
                    <a:cubicBezTo>
                      <a:pt x="1036" y="1108"/>
                      <a:pt x="858" y="870"/>
                      <a:pt x="715"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69" name="Google Shape;2169;p46"/>
              <p:cNvSpPr/>
              <p:nvPr/>
            </p:nvSpPr>
            <p:spPr>
              <a:xfrm>
                <a:off x="3953750" y="1871800"/>
                <a:ext cx="201850" cy="190900"/>
              </a:xfrm>
              <a:custGeom>
                <a:avLst/>
                <a:gdLst/>
                <a:ahLst/>
                <a:cxnLst/>
                <a:rect l="l" t="t" r="r" b="b"/>
                <a:pathLst>
                  <a:path w="8074" h="7636" extrusionOk="0">
                    <a:moveTo>
                      <a:pt x="6633" y="0"/>
                    </a:moveTo>
                    <a:cubicBezTo>
                      <a:pt x="6013" y="191"/>
                      <a:pt x="5478" y="572"/>
                      <a:pt x="5204" y="1167"/>
                    </a:cubicBezTo>
                    <a:cubicBezTo>
                      <a:pt x="4954" y="1762"/>
                      <a:pt x="5037" y="2524"/>
                      <a:pt x="5490" y="2989"/>
                    </a:cubicBezTo>
                    <a:cubicBezTo>
                      <a:pt x="5620" y="3131"/>
                      <a:pt x="5787" y="3239"/>
                      <a:pt x="5906" y="3405"/>
                    </a:cubicBezTo>
                    <a:cubicBezTo>
                      <a:pt x="6216" y="3810"/>
                      <a:pt x="6144" y="4429"/>
                      <a:pt x="5799" y="4822"/>
                    </a:cubicBezTo>
                    <a:cubicBezTo>
                      <a:pt x="5486" y="5168"/>
                      <a:pt x="5006" y="5327"/>
                      <a:pt x="4547" y="5327"/>
                    </a:cubicBezTo>
                    <a:cubicBezTo>
                      <a:pt x="4499" y="5327"/>
                      <a:pt x="4453" y="5325"/>
                      <a:pt x="4406" y="5322"/>
                    </a:cubicBezTo>
                    <a:cubicBezTo>
                      <a:pt x="4763" y="4382"/>
                      <a:pt x="4823" y="3358"/>
                      <a:pt x="4585" y="2393"/>
                    </a:cubicBezTo>
                    <a:lnTo>
                      <a:pt x="4585" y="2393"/>
                    </a:lnTo>
                    <a:cubicBezTo>
                      <a:pt x="4035" y="3564"/>
                      <a:pt x="2754" y="4317"/>
                      <a:pt x="1478" y="4317"/>
                    </a:cubicBezTo>
                    <a:cubicBezTo>
                      <a:pt x="1262" y="4317"/>
                      <a:pt x="1046" y="4295"/>
                      <a:pt x="834" y="4251"/>
                    </a:cubicBezTo>
                    <a:lnTo>
                      <a:pt x="834" y="4251"/>
                    </a:lnTo>
                    <a:cubicBezTo>
                      <a:pt x="1215" y="4548"/>
                      <a:pt x="1632" y="4822"/>
                      <a:pt x="2096" y="4953"/>
                    </a:cubicBezTo>
                    <a:cubicBezTo>
                      <a:pt x="2270" y="5002"/>
                      <a:pt x="2454" y="5029"/>
                      <a:pt x="2637" y="5029"/>
                    </a:cubicBezTo>
                    <a:cubicBezTo>
                      <a:pt x="2942" y="5029"/>
                      <a:pt x="3244" y="4953"/>
                      <a:pt x="3489" y="4774"/>
                    </a:cubicBezTo>
                    <a:lnTo>
                      <a:pt x="3489" y="4774"/>
                    </a:lnTo>
                    <a:cubicBezTo>
                      <a:pt x="3406" y="5155"/>
                      <a:pt x="3013" y="5429"/>
                      <a:pt x="2632" y="5536"/>
                    </a:cubicBezTo>
                    <a:cubicBezTo>
                      <a:pt x="2239" y="5655"/>
                      <a:pt x="1846" y="5655"/>
                      <a:pt x="1453" y="5775"/>
                    </a:cubicBezTo>
                    <a:cubicBezTo>
                      <a:pt x="846" y="5929"/>
                      <a:pt x="477" y="6429"/>
                      <a:pt x="1" y="6846"/>
                    </a:cubicBezTo>
                    <a:cubicBezTo>
                      <a:pt x="134" y="6997"/>
                      <a:pt x="327" y="7055"/>
                      <a:pt x="535" y="7055"/>
                    </a:cubicBezTo>
                    <a:cubicBezTo>
                      <a:pt x="754" y="7055"/>
                      <a:pt x="990" y="6991"/>
                      <a:pt x="1191" y="6906"/>
                    </a:cubicBezTo>
                    <a:cubicBezTo>
                      <a:pt x="1518" y="6752"/>
                      <a:pt x="1863" y="6555"/>
                      <a:pt x="2225" y="6555"/>
                    </a:cubicBezTo>
                    <a:cubicBezTo>
                      <a:pt x="2285" y="6555"/>
                      <a:pt x="2345" y="6560"/>
                      <a:pt x="2406" y="6572"/>
                    </a:cubicBezTo>
                    <a:cubicBezTo>
                      <a:pt x="2918" y="6679"/>
                      <a:pt x="3215" y="7215"/>
                      <a:pt x="3668" y="7453"/>
                    </a:cubicBezTo>
                    <a:cubicBezTo>
                      <a:pt x="3930" y="7584"/>
                      <a:pt x="4227" y="7620"/>
                      <a:pt x="4501" y="7632"/>
                    </a:cubicBezTo>
                    <a:cubicBezTo>
                      <a:pt x="4577" y="7634"/>
                      <a:pt x="4652" y="7635"/>
                      <a:pt x="4728" y="7635"/>
                    </a:cubicBezTo>
                    <a:cubicBezTo>
                      <a:pt x="5465" y="7635"/>
                      <a:pt x="6210" y="7523"/>
                      <a:pt x="6847" y="7156"/>
                    </a:cubicBezTo>
                    <a:cubicBezTo>
                      <a:pt x="7537" y="6751"/>
                      <a:pt x="8073" y="5989"/>
                      <a:pt x="8049" y="5191"/>
                    </a:cubicBezTo>
                    <a:cubicBezTo>
                      <a:pt x="8037" y="4370"/>
                      <a:pt x="7466" y="3679"/>
                      <a:pt x="6883" y="3096"/>
                    </a:cubicBezTo>
                    <a:cubicBezTo>
                      <a:pt x="6394" y="2619"/>
                      <a:pt x="5811" y="2048"/>
                      <a:pt x="5906" y="1381"/>
                    </a:cubicBezTo>
                    <a:cubicBezTo>
                      <a:pt x="5966" y="857"/>
                      <a:pt x="6406" y="476"/>
                      <a:pt x="6633"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70" name="Google Shape;2170;p46"/>
              <p:cNvSpPr/>
              <p:nvPr/>
            </p:nvSpPr>
            <p:spPr>
              <a:xfrm>
                <a:off x="3517100" y="1440475"/>
                <a:ext cx="416725" cy="663000"/>
              </a:xfrm>
              <a:custGeom>
                <a:avLst/>
                <a:gdLst/>
                <a:ahLst/>
                <a:cxnLst/>
                <a:rect l="l" t="t" r="r" b="b"/>
                <a:pathLst>
                  <a:path w="16669" h="26520" extrusionOk="0">
                    <a:moveTo>
                      <a:pt x="16490" y="1"/>
                    </a:moveTo>
                    <a:lnTo>
                      <a:pt x="16490" y="1"/>
                    </a:lnTo>
                    <a:cubicBezTo>
                      <a:pt x="15276" y="1263"/>
                      <a:pt x="13847" y="2156"/>
                      <a:pt x="12049" y="2263"/>
                    </a:cubicBezTo>
                    <a:cubicBezTo>
                      <a:pt x="11823" y="2275"/>
                      <a:pt x="11597" y="2275"/>
                      <a:pt x="11406" y="2346"/>
                    </a:cubicBezTo>
                    <a:cubicBezTo>
                      <a:pt x="11240" y="2430"/>
                      <a:pt x="11109" y="2525"/>
                      <a:pt x="10990" y="2644"/>
                    </a:cubicBezTo>
                    <a:cubicBezTo>
                      <a:pt x="10061" y="3561"/>
                      <a:pt x="9668" y="5025"/>
                      <a:pt x="8478" y="5561"/>
                    </a:cubicBezTo>
                    <a:cubicBezTo>
                      <a:pt x="8180" y="5704"/>
                      <a:pt x="7835" y="5775"/>
                      <a:pt x="7549" y="5942"/>
                    </a:cubicBezTo>
                    <a:cubicBezTo>
                      <a:pt x="6942" y="6299"/>
                      <a:pt x="6703" y="7037"/>
                      <a:pt x="6573" y="7728"/>
                    </a:cubicBezTo>
                    <a:cubicBezTo>
                      <a:pt x="6418" y="8407"/>
                      <a:pt x="6334" y="9157"/>
                      <a:pt x="5870" y="9693"/>
                    </a:cubicBezTo>
                    <a:cubicBezTo>
                      <a:pt x="4798" y="10943"/>
                      <a:pt x="3179" y="11300"/>
                      <a:pt x="2679" y="13086"/>
                    </a:cubicBezTo>
                    <a:cubicBezTo>
                      <a:pt x="2382" y="14217"/>
                      <a:pt x="2643" y="15479"/>
                      <a:pt x="3358" y="16396"/>
                    </a:cubicBezTo>
                    <a:cubicBezTo>
                      <a:pt x="3655" y="16789"/>
                      <a:pt x="4025" y="17098"/>
                      <a:pt x="4275" y="17515"/>
                    </a:cubicBezTo>
                    <a:cubicBezTo>
                      <a:pt x="4525" y="17932"/>
                      <a:pt x="4644" y="18479"/>
                      <a:pt x="4406" y="18896"/>
                    </a:cubicBezTo>
                    <a:cubicBezTo>
                      <a:pt x="4191" y="19277"/>
                      <a:pt x="3775" y="19456"/>
                      <a:pt x="3394" y="19658"/>
                    </a:cubicBezTo>
                    <a:cubicBezTo>
                      <a:pt x="1762" y="20599"/>
                      <a:pt x="0" y="24587"/>
                      <a:pt x="2679" y="25361"/>
                    </a:cubicBezTo>
                    <a:cubicBezTo>
                      <a:pt x="2892" y="25423"/>
                      <a:pt x="3111" y="25445"/>
                      <a:pt x="3332" y="25445"/>
                    </a:cubicBezTo>
                    <a:cubicBezTo>
                      <a:pt x="3754" y="25445"/>
                      <a:pt x="4186" y="25365"/>
                      <a:pt x="4608" y="25325"/>
                    </a:cubicBezTo>
                    <a:cubicBezTo>
                      <a:pt x="4721" y="25315"/>
                      <a:pt x="4837" y="25309"/>
                      <a:pt x="4955" y="25309"/>
                    </a:cubicBezTo>
                    <a:cubicBezTo>
                      <a:pt x="5493" y="25309"/>
                      <a:pt x="6052" y="25437"/>
                      <a:pt x="6394" y="25837"/>
                    </a:cubicBezTo>
                    <a:cubicBezTo>
                      <a:pt x="6537" y="26016"/>
                      <a:pt x="6644" y="26242"/>
                      <a:pt x="6823" y="26373"/>
                    </a:cubicBezTo>
                    <a:cubicBezTo>
                      <a:pt x="6959" y="26477"/>
                      <a:pt x="7115" y="26519"/>
                      <a:pt x="7277" y="26519"/>
                    </a:cubicBezTo>
                    <a:cubicBezTo>
                      <a:pt x="7639" y="26519"/>
                      <a:pt x="8038" y="26309"/>
                      <a:pt x="8358" y="26087"/>
                    </a:cubicBezTo>
                    <a:cubicBezTo>
                      <a:pt x="8930" y="25695"/>
                      <a:pt x="9525" y="25290"/>
                      <a:pt x="9871" y="24671"/>
                    </a:cubicBezTo>
                    <a:cubicBezTo>
                      <a:pt x="10335" y="23873"/>
                      <a:pt x="10275" y="22885"/>
                      <a:pt x="10216" y="21968"/>
                    </a:cubicBezTo>
                    <a:cubicBezTo>
                      <a:pt x="10144" y="20944"/>
                      <a:pt x="10061" y="19896"/>
                      <a:pt x="9811" y="18884"/>
                    </a:cubicBezTo>
                    <a:cubicBezTo>
                      <a:pt x="9561" y="17920"/>
                      <a:pt x="8966" y="17229"/>
                      <a:pt x="8668" y="16312"/>
                    </a:cubicBezTo>
                    <a:cubicBezTo>
                      <a:pt x="8442" y="15598"/>
                      <a:pt x="8335" y="14777"/>
                      <a:pt x="8632" y="14086"/>
                    </a:cubicBezTo>
                    <a:cubicBezTo>
                      <a:pt x="8859" y="13562"/>
                      <a:pt x="9275" y="13145"/>
                      <a:pt x="9513" y="12633"/>
                    </a:cubicBezTo>
                    <a:cubicBezTo>
                      <a:pt x="9811" y="12002"/>
                      <a:pt x="9811" y="11240"/>
                      <a:pt x="9513" y="10609"/>
                    </a:cubicBezTo>
                    <a:cubicBezTo>
                      <a:pt x="9251" y="10038"/>
                      <a:pt x="8728" y="9478"/>
                      <a:pt x="8835" y="8859"/>
                    </a:cubicBezTo>
                    <a:cubicBezTo>
                      <a:pt x="8954" y="8169"/>
                      <a:pt x="9728" y="7835"/>
                      <a:pt x="10216" y="7335"/>
                    </a:cubicBezTo>
                    <a:cubicBezTo>
                      <a:pt x="10894" y="6656"/>
                      <a:pt x="10644" y="6002"/>
                      <a:pt x="10894" y="5228"/>
                    </a:cubicBezTo>
                    <a:cubicBezTo>
                      <a:pt x="11121" y="4561"/>
                      <a:pt x="12002" y="4120"/>
                      <a:pt x="12609" y="3918"/>
                    </a:cubicBezTo>
                    <a:cubicBezTo>
                      <a:pt x="13383" y="3644"/>
                      <a:pt x="14216" y="3549"/>
                      <a:pt x="14943" y="3192"/>
                    </a:cubicBezTo>
                    <a:cubicBezTo>
                      <a:pt x="16181" y="2596"/>
                      <a:pt x="16669" y="1299"/>
                      <a:pt x="16490"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71" name="Google Shape;2171;p46"/>
              <p:cNvSpPr/>
              <p:nvPr/>
            </p:nvSpPr>
            <p:spPr>
              <a:xfrm>
                <a:off x="3516800" y="1931925"/>
                <a:ext cx="246775" cy="171550"/>
              </a:xfrm>
              <a:custGeom>
                <a:avLst/>
                <a:gdLst/>
                <a:ahLst/>
                <a:cxnLst/>
                <a:rect l="l" t="t" r="r" b="b"/>
                <a:pathLst>
                  <a:path w="9871" h="6862" extrusionOk="0">
                    <a:moveTo>
                      <a:pt x="3394" y="0"/>
                    </a:moveTo>
                    <a:lnTo>
                      <a:pt x="3394" y="0"/>
                    </a:lnTo>
                    <a:cubicBezTo>
                      <a:pt x="1762" y="941"/>
                      <a:pt x="0" y="4929"/>
                      <a:pt x="2679" y="5703"/>
                    </a:cubicBezTo>
                    <a:cubicBezTo>
                      <a:pt x="2888" y="5765"/>
                      <a:pt x="3105" y="5787"/>
                      <a:pt x="3326" y="5787"/>
                    </a:cubicBezTo>
                    <a:cubicBezTo>
                      <a:pt x="3748" y="5787"/>
                      <a:pt x="4182" y="5707"/>
                      <a:pt x="4596" y="5667"/>
                    </a:cubicBezTo>
                    <a:cubicBezTo>
                      <a:pt x="4711" y="5657"/>
                      <a:pt x="4829" y="5651"/>
                      <a:pt x="4947" y="5651"/>
                    </a:cubicBezTo>
                    <a:cubicBezTo>
                      <a:pt x="5489" y="5651"/>
                      <a:pt x="6040" y="5779"/>
                      <a:pt x="6382" y="6179"/>
                    </a:cubicBezTo>
                    <a:cubicBezTo>
                      <a:pt x="6537" y="6358"/>
                      <a:pt x="6644" y="6584"/>
                      <a:pt x="6823" y="6715"/>
                    </a:cubicBezTo>
                    <a:cubicBezTo>
                      <a:pt x="6959" y="6819"/>
                      <a:pt x="7115" y="6861"/>
                      <a:pt x="7277" y="6861"/>
                    </a:cubicBezTo>
                    <a:cubicBezTo>
                      <a:pt x="7638" y="6861"/>
                      <a:pt x="8035" y="6651"/>
                      <a:pt x="8347" y="6429"/>
                    </a:cubicBezTo>
                    <a:cubicBezTo>
                      <a:pt x="8930" y="6037"/>
                      <a:pt x="9525" y="5632"/>
                      <a:pt x="9871" y="5013"/>
                    </a:cubicBezTo>
                    <a:lnTo>
                      <a:pt x="9871" y="5013"/>
                    </a:lnTo>
                    <a:cubicBezTo>
                      <a:pt x="9466" y="5441"/>
                      <a:pt x="9037" y="5739"/>
                      <a:pt x="8525" y="5953"/>
                    </a:cubicBezTo>
                    <a:cubicBezTo>
                      <a:pt x="8244" y="6064"/>
                      <a:pt x="7934" y="6139"/>
                      <a:pt x="7629" y="6139"/>
                    </a:cubicBezTo>
                    <a:cubicBezTo>
                      <a:pt x="7444" y="6139"/>
                      <a:pt x="7260" y="6111"/>
                      <a:pt x="7085" y="6048"/>
                    </a:cubicBezTo>
                    <a:cubicBezTo>
                      <a:pt x="6620" y="5882"/>
                      <a:pt x="6251" y="5417"/>
                      <a:pt x="6299" y="4929"/>
                    </a:cubicBezTo>
                    <a:cubicBezTo>
                      <a:pt x="7489" y="4572"/>
                      <a:pt x="8501" y="3667"/>
                      <a:pt x="8990" y="2512"/>
                    </a:cubicBezTo>
                    <a:lnTo>
                      <a:pt x="8990" y="2512"/>
                    </a:lnTo>
                    <a:cubicBezTo>
                      <a:pt x="8389" y="3182"/>
                      <a:pt x="7485" y="3561"/>
                      <a:pt x="6583" y="3561"/>
                    </a:cubicBezTo>
                    <a:cubicBezTo>
                      <a:pt x="6556" y="3561"/>
                      <a:pt x="6529" y="3561"/>
                      <a:pt x="6501" y="3560"/>
                    </a:cubicBezTo>
                    <a:cubicBezTo>
                      <a:pt x="5572" y="3524"/>
                      <a:pt x="4680" y="3084"/>
                      <a:pt x="4096" y="2358"/>
                    </a:cubicBezTo>
                    <a:lnTo>
                      <a:pt x="4096" y="2358"/>
                    </a:lnTo>
                    <a:cubicBezTo>
                      <a:pt x="4025" y="3310"/>
                      <a:pt x="4739" y="4286"/>
                      <a:pt x="5668" y="4501"/>
                    </a:cubicBezTo>
                    <a:cubicBezTo>
                      <a:pt x="5279" y="4831"/>
                      <a:pt x="4760" y="5002"/>
                      <a:pt x="4243" y="5002"/>
                    </a:cubicBezTo>
                    <a:cubicBezTo>
                      <a:pt x="3920" y="5002"/>
                      <a:pt x="3598" y="4936"/>
                      <a:pt x="3310" y="4798"/>
                    </a:cubicBezTo>
                    <a:cubicBezTo>
                      <a:pt x="2548" y="4441"/>
                      <a:pt x="2024" y="3620"/>
                      <a:pt x="2024" y="2786"/>
                    </a:cubicBezTo>
                    <a:cubicBezTo>
                      <a:pt x="2024" y="2417"/>
                      <a:pt x="2120" y="2060"/>
                      <a:pt x="2239" y="1715"/>
                    </a:cubicBezTo>
                    <a:cubicBezTo>
                      <a:pt x="2477" y="1060"/>
                      <a:pt x="2870" y="476"/>
                      <a:pt x="3394"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72" name="Google Shape;2172;p46"/>
              <p:cNvSpPr/>
              <p:nvPr/>
            </p:nvSpPr>
            <p:spPr>
              <a:xfrm>
                <a:off x="2920900" y="2314400"/>
                <a:ext cx="48225" cy="88850"/>
              </a:xfrm>
              <a:custGeom>
                <a:avLst/>
                <a:gdLst/>
                <a:ahLst/>
                <a:cxnLst/>
                <a:rect l="l" t="t" r="r" b="b"/>
                <a:pathLst>
                  <a:path w="1929" h="3554" extrusionOk="0">
                    <a:moveTo>
                      <a:pt x="1798" y="1"/>
                    </a:moveTo>
                    <a:cubicBezTo>
                      <a:pt x="1810" y="370"/>
                      <a:pt x="1822" y="751"/>
                      <a:pt x="1810" y="1120"/>
                    </a:cubicBezTo>
                    <a:cubicBezTo>
                      <a:pt x="1786" y="1489"/>
                      <a:pt x="1738" y="1858"/>
                      <a:pt x="1607" y="2203"/>
                    </a:cubicBezTo>
                    <a:cubicBezTo>
                      <a:pt x="1488" y="2549"/>
                      <a:pt x="1274" y="2858"/>
                      <a:pt x="988" y="3120"/>
                    </a:cubicBezTo>
                    <a:cubicBezTo>
                      <a:pt x="726" y="3358"/>
                      <a:pt x="369" y="3537"/>
                      <a:pt x="0" y="3537"/>
                    </a:cubicBezTo>
                    <a:cubicBezTo>
                      <a:pt x="61" y="3548"/>
                      <a:pt x="122" y="3554"/>
                      <a:pt x="183" y="3554"/>
                    </a:cubicBezTo>
                    <a:cubicBezTo>
                      <a:pt x="313" y="3554"/>
                      <a:pt x="442" y="3530"/>
                      <a:pt x="572" y="3489"/>
                    </a:cubicBezTo>
                    <a:cubicBezTo>
                      <a:pt x="750" y="3430"/>
                      <a:pt x="929" y="3322"/>
                      <a:pt x="1084" y="3203"/>
                    </a:cubicBezTo>
                    <a:cubicBezTo>
                      <a:pt x="1381" y="2953"/>
                      <a:pt x="1607" y="2608"/>
                      <a:pt x="1750" y="2251"/>
                    </a:cubicBezTo>
                    <a:cubicBezTo>
                      <a:pt x="1869" y="1882"/>
                      <a:pt x="1929" y="1489"/>
                      <a:pt x="1929" y="1120"/>
                    </a:cubicBezTo>
                    <a:cubicBezTo>
                      <a:pt x="1929" y="929"/>
                      <a:pt x="1917" y="751"/>
                      <a:pt x="1905" y="548"/>
                    </a:cubicBezTo>
                    <a:cubicBezTo>
                      <a:pt x="1869" y="370"/>
                      <a:pt x="1857" y="179"/>
                      <a:pt x="181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73" name="Google Shape;2173;p46"/>
              <p:cNvSpPr/>
              <p:nvPr/>
            </p:nvSpPr>
            <p:spPr>
              <a:xfrm>
                <a:off x="4711300" y="1992925"/>
                <a:ext cx="60150" cy="61950"/>
              </a:xfrm>
              <a:custGeom>
                <a:avLst/>
                <a:gdLst/>
                <a:ahLst/>
                <a:cxnLst/>
                <a:rect l="l" t="t" r="r" b="b"/>
                <a:pathLst>
                  <a:path w="2406" h="2478" extrusionOk="0">
                    <a:moveTo>
                      <a:pt x="48" y="1"/>
                    </a:moveTo>
                    <a:cubicBezTo>
                      <a:pt x="24" y="84"/>
                      <a:pt x="24" y="156"/>
                      <a:pt x="0" y="239"/>
                    </a:cubicBezTo>
                    <a:lnTo>
                      <a:pt x="12" y="477"/>
                    </a:lnTo>
                    <a:lnTo>
                      <a:pt x="60" y="715"/>
                    </a:lnTo>
                    <a:lnTo>
                      <a:pt x="131" y="953"/>
                    </a:lnTo>
                    <a:cubicBezTo>
                      <a:pt x="250" y="1251"/>
                      <a:pt x="429" y="1537"/>
                      <a:pt x="655" y="1775"/>
                    </a:cubicBezTo>
                    <a:cubicBezTo>
                      <a:pt x="893" y="2013"/>
                      <a:pt x="1155" y="2204"/>
                      <a:pt x="1453" y="2323"/>
                    </a:cubicBezTo>
                    <a:lnTo>
                      <a:pt x="1691" y="2406"/>
                    </a:lnTo>
                    <a:lnTo>
                      <a:pt x="1929" y="2465"/>
                    </a:lnTo>
                    <a:lnTo>
                      <a:pt x="2167" y="2477"/>
                    </a:lnTo>
                    <a:cubicBezTo>
                      <a:pt x="2239" y="2477"/>
                      <a:pt x="2334" y="2465"/>
                      <a:pt x="2405" y="2465"/>
                    </a:cubicBezTo>
                    <a:lnTo>
                      <a:pt x="2405" y="2442"/>
                    </a:lnTo>
                    <a:cubicBezTo>
                      <a:pt x="1798" y="2418"/>
                      <a:pt x="1203" y="2120"/>
                      <a:pt x="762" y="1668"/>
                    </a:cubicBezTo>
                    <a:cubicBezTo>
                      <a:pt x="334" y="1227"/>
                      <a:pt x="48" y="632"/>
                      <a:pt x="4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74" name="Google Shape;2174;p46"/>
              <p:cNvSpPr/>
              <p:nvPr/>
            </p:nvSpPr>
            <p:spPr>
              <a:xfrm>
                <a:off x="3461725" y="4276250"/>
                <a:ext cx="983475" cy="101950"/>
              </a:xfrm>
              <a:custGeom>
                <a:avLst/>
                <a:gdLst/>
                <a:ahLst/>
                <a:cxnLst/>
                <a:rect l="l" t="t" r="r" b="b"/>
                <a:pathLst>
                  <a:path w="39339" h="4078" extrusionOk="0">
                    <a:moveTo>
                      <a:pt x="2720" y="1"/>
                    </a:moveTo>
                    <a:cubicBezTo>
                      <a:pt x="1786" y="1"/>
                      <a:pt x="854" y="195"/>
                      <a:pt x="1" y="584"/>
                    </a:cubicBezTo>
                    <a:cubicBezTo>
                      <a:pt x="823" y="228"/>
                      <a:pt x="1718" y="49"/>
                      <a:pt x="2621" y="49"/>
                    </a:cubicBezTo>
                    <a:cubicBezTo>
                      <a:pt x="3470" y="49"/>
                      <a:pt x="4325" y="207"/>
                      <a:pt x="5132" y="524"/>
                    </a:cubicBezTo>
                    <a:cubicBezTo>
                      <a:pt x="5942" y="834"/>
                      <a:pt x="6668" y="1334"/>
                      <a:pt x="7371" y="1834"/>
                    </a:cubicBezTo>
                    <a:cubicBezTo>
                      <a:pt x="8085" y="2346"/>
                      <a:pt x="8764" y="2882"/>
                      <a:pt x="9538" y="3310"/>
                    </a:cubicBezTo>
                    <a:cubicBezTo>
                      <a:pt x="9907" y="3537"/>
                      <a:pt x="10312" y="3715"/>
                      <a:pt x="10740" y="3846"/>
                    </a:cubicBezTo>
                    <a:cubicBezTo>
                      <a:pt x="10954" y="3918"/>
                      <a:pt x="11157" y="3965"/>
                      <a:pt x="11383" y="4013"/>
                    </a:cubicBezTo>
                    <a:cubicBezTo>
                      <a:pt x="11609" y="4025"/>
                      <a:pt x="11836" y="4072"/>
                      <a:pt x="12050" y="4072"/>
                    </a:cubicBezTo>
                    <a:cubicBezTo>
                      <a:pt x="12110" y="4076"/>
                      <a:pt x="12171" y="4077"/>
                      <a:pt x="12232" y="4077"/>
                    </a:cubicBezTo>
                    <a:cubicBezTo>
                      <a:pt x="12397" y="4077"/>
                      <a:pt x="12563" y="4066"/>
                      <a:pt x="12728" y="4049"/>
                    </a:cubicBezTo>
                    <a:cubicBezTo>
                      <a:pt x="12824" y="4037"/>
                      <a:pt x="12943" y="4025"/>
                      <a:pt x="13050" y="4013"/>
                    </a:cubicBezTo>
                    <a:lnTo>
                      <a:pt x="13217" y="3977"/>
                    </a:lnTo>
                    <a:lnTo>
                      <a:pt x="13383" y="3953"/>
                    </a:lnTo>
                    <a:cubicBezTo>
                      <a:pt x="13812" y="3858"/>
                      <a:pt x="14229" y="3715"/>
                      <a:pt x="14645" y="3560"/>
                    </a:cubicBezTo>
                    <a:cubicBezTo>
                      <a:pt x="16277" y="2918"/>
                      <a:pt x="17741" y="1906"/>
                      <a:pt x="19348" y="1274"/>
                    </a:cubicBezTo>
                    <a:cubicBezTo>
                      <a:pt x="20158" y="941"/>
                      <a:pt x="20980" y="691"/>
                      <a:pt x="21837" y="572"/>
                    </a:cubicBezTo>
                    <a:cubicBezTo>
                      <a:pt x="22176" y="530"/>
                      <a:pt x="22516" y="506"/>
                      <a:pt x="22856" y="506"/>
                    </a:cubicBezTo>
                    <a:cubicBezTo>
                      <a:pt x="23376" y="506"/>
                      <a:pt x="23893" y="561"/>
                      <a:pt x="24397" y="691"/>
                    </a:cubicBezTo>
                    <a:cubicBezTo>
                      <a:pt x="26063" y="1108"/>
                      <a:pt x="27552" y="2132"/>
                      <a:pt x="29266" y="2584"/>
                    </a:cubicBezTo>
                    <a:cubicBezTo>
                      <a:pt x="30457" y="2922"/>
                      <a:pt x="31702" y="3110"/>
                      <a:pt x="32946" y="3110"/>
                    </a:cubicBezTo>
                    <a:cubicBezTo>
                      <a:pt x="33455" y="3110"/>
                      <a:pt x="33964" y="3079"/>
                      <a:pt x="34469" y="3013"/>
                    </a:cubicBezTo>
                    <a:cubicBezTo>
                      <a:pt x="36208" y="2775"/>
                      <a:pt x="37910" y="2167"/>
                      <a:pt x="39339" y="1167"/>
                    </a:cubicBezTo>
                    <a:lnTo>
                      <a:pt x="39327" y="1155"/>
                    </a:lnTo>
                    <a:cubicBezTo>
                      <a:pt x="37874" y="2132"/>
                      <a:pt x="36184" y="2715"/>
                      <a:pt x="34457" y="2918"/>
                    </a:cubicBezTo>
                    <a:cubicBezTo>
                      <a:pt x="33969" y="2978"/>
                      <a:pt x="33477" y="3007"/>
                      <a:pt x="32986" y="3007"/>
                    </a:cubicBezTo>
                    <a:cubicBezTo>
                      <a:pt x="31730" y="3007"/>
                      <a:pt x="30476" y="2816"/>
                      <a:pt x="29278" y="2465"/>
                    </a:cubicBezTo>
                    <a:cubicBezTo>
                      <a:pt x="29064" y="2406"/>
                      <a:pt x="28861" y="2346"/>
                      <a:pt x="28647" y="2263"/>
                    </a:cubicBezTo>
                    <a:lnTo>
                      <a:pt x="28040" y="2048"/>
                    </a:lnTo>
                    <a:cubicBezTo>
                      <a:pt x="27635" y="1882"/>
                      <a:pt x="27254" y="1691"/>
                      <a:pt x="26849" y="1513"/>
                    </a:cubicBezTo>
                    <a:cubicBezTo>
                      <a:pt x="26063" y="1132"/>
                      <a:pt x="25254" y="763"/>
                      <a:pt x="24409" y="560"/>
                    </a:cubicBezTo>
                    <a:cubicBezTo>
                      <a:pt x="23875" y="417"/>
                      <a:pt x="23323" y="350"/>
                      <a:pt x="22769" y="350"/>
                    </a:cubicBezTo>
                    <a:cubicBezTo>
                      <a:pt x="22446" y="350"/>
                      <a:pt x="22122" y="373"/>
                      <a:pt x="21801" y="417"/>
                    </a:cubicBezTo>
                    <a:cubicBezTo>
                      <a:pt x="20944" y="536"/>
                      <a:pt x="20098" y="798"/>
                      <a:pt x="19289" y="1120"/>
                    </a:cubicBezTo>
                    <a:cubicBezTo>
                      <a:pt x="17670" y="1775"/>
                      <a:pt x="16205" y="2787"/>
                      <a:pt x="14586" y="3430"/>
                    </a:cubicBezTo>
                    <a:cubicBezTo>
                      <a:pt x="14181" y="3596"/>
                      <a:pt x="13764" y="3727"/>
                      <a:pt x="13336" y="3811"/>
                    </a:cubicBezTo>
                    <a:lnTo>
                      <a:pt x="13169" y="3846"/>
                    </a:lnTo>
                    <a:lnTo>
                      <a:pt x="13014" y="3882"/>
                    </a:lnTo>
                    <a:cubicBezTo>
                      <a:pt x="12883" y="3894"/>
                      <a:pt x="12788" y="3906"/>
                      <a:pt x="12681" y="3918"/>
                    </a:cubicBezTo>
                    <a:cubicBezTo>
                      <a:pt x="12515" y="3935"/>
                      <a:pt x="12362" y="3946"/>
                      <a:pt x="12204" y="3946"/>
                    </a:cubicBezTo>
                    <a:cubicBezTo>
                      <a:pt x="12146" y="3946"/>
                      <a:pt x="12087" y="3945"/>
                      <a:pt x="12026" y="3941"/>
                    </a:cubicBezTo>
                    <a:cubicBezTo>
                      <a:pt x="11800" y="3941"/>
                      <a:pt x="11597" y="3894"/>
                      <a:pt x="11371" y="3882"/>
                    </a:cubicBezTo>
                    <a:cubicBezTo>
                      <a:pt x="11145" y="3834"/>
                      <a:pt x="10943" y="3799"/>
                      <a:pt x="10728" y="3727"/>
                    </a:cubicBezTo>
                    <a:cubicBezTo>
                      <a:pt x="10312" y="3608"/>
                      <a:pt x="9919" y="3418"/>
                      <a:pt x="9538" y="3203"/>
                    </a:cubicBezTo>
                    <a:cubicBezTo>
                      <a:pt x="8764" y="2787"/>
                      <a:pt x="8085" y="2251"/>
                      <a:pt x="7371" y="1751"/>
                    </a:cubicBezTo>
                    <a:cubicBezTo>
                      <a:pt x="6656" y="1239"/>
                      <a:pt x="5930" y="751"/>
                      <a:pt x="5108" y="441"/>
                    </a:cubicBezTo>
                    <a:cubicBezTo>
                      <a:pt x="4345" y="148"/>
                      <a:pt x="3532" y="1"/>
                      <a:pt x="272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75" name="Google Shape;2175;p46"/>
              <p:cNvSpPr/>
              <p:nvPr/>
            </p:nvSpPr>
            <p:spPr>
              <a:xfrm>
                <a:off x="4106150" y="2071225"/>
                <a:ext cx="54500" cy="645925"/>
              </a:xfrm>
              <a:custGeom>
                <a:avLst/>
                <a:gdLst/>
                <a:ahLst/>
                <a:cxnLst/>
                <a:rect l="l" t="t" r="r" b="b"/>
                <a:pathLst>
                  <a:path w="2180" h="25837" extrusionOk="0">
                    <a:moveTo>
                      <a:pt x="1537" y="0"/>
                    </a:moveTo>
                    <a:lnTo>
                      <a:pt x="1537" y="0"/>
                    </a:lnTo>
                    <a:cubicBezTo>
                      <a:pt x="1584" y="548"/>
                      <a:pt x="1620" y="1084"/>
                      <a:pt x="1668" y="1608"/>
                    </a:cubicBezTo>
                    <a:lnTo>
                      <a:pt x="1763" y="3227"/>
                    </a:lnTo>
                    <a:lnTo>
                      <a:pt x="1834" y="4846"/>
                    </a:lnTo>
                    <a:lnTo>
                      <a:pt x="1882" y="6477"/>
                    </a:lnTo>
                    <a:cubicBezTo>
                      <a:pt x="1906" y="8632"/>
                      <a:pt x="1858" y="10799"/>
                      <a:pt x="1727" y="12966"/>
                    </a:cubicBezTo>
                    <a:cubicBezTo>
                      <a:pt x="1608" y="15121"/>
                      <a:pt x="1382" y="17276"/>
                      <a:pt x="1108" y="19419"/>
                    </a:cubicBezTo>
                    <a:lnTo>
                      <a:pt x="870" y="21027"/>
                    </a:lnTo>
                    <a:lnTo>
                      <a:pt x="596" y="22634"/>
                    </a:lnTo>
                    <a:lnTo>
                      <a:pt x="310" y="24241"/>
                    </a:lnTo>
                    <a:cubicBezTo>
                      <a:pt x="215" y="24765"/>
                      <a:pt x="108" y="25301"/>
                      <a:pt x="1" y="25837"/>
                    </a:cubicBezTo>
                    <a:cubicBezTo>
                      <a:pt x="132" y="25313"/>
                      <a:pt x="251" y="24777"/>
                      <a:pt x="394" y="24253"/>
                    </a:cubicBezTo>
                    <a:lnTo>
                      <a:pt x="751" y="22670"/>
                    </a:lnTo>
                    <a:lnTo>
                      <a:pt x="1060" y="21074"/>
                    </a:lnTo>
                    <a:lnTo>
                      <a:pt x="1322" y="19467"/>
                    </a:lnTo>
                    <a:cubicBezTo>
                      <a:pt x="1668" y="17324"/>
                      <a:pt x="1894" y="15169"/>
                      <a:pt x="2025" y="12990"/>
                    </a:cubicBezTo>
                    <a:cubicBezTo>
                      <a:pt x="2144" y="10811"/>
                      <a:pt x="2180" y="8644"/>
                      <a:pt x="2096" y="6477"/>
                    </a:cubicBezTo>
                    <a:lnTo>
                      <a:pt x="2025" y="4846"/>
                    </a:lnTo>
                    <a:lnTo>
                      <a:pt x="1906" y="3227"/>
                    </a:lnTo>
                    <a:lnTo>
                      <a:pt x="1739" y="1608"/>
                    </a:lnTo>
                    <a:cubicBezTo>
                      <a:pt x="1668" y="1072"/>
                      <a:pt x="1608" y="536"/>
                      <a:pt x="153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76" name="Google Shape;2176;p46"/>
              <p:cNvSpPr/>
              <p:nvPr/>
            </p:nvSpPr>
            <p:spPr>
              <a:xfrm>
                <a:off x="4332975" y="2139675"/>
                <a:ext cx="239025" cy="809050"/>
              </a:xfrm>
              <a:custGeom>
                <a:avLst/>
                <a:gdLst/>
                <a:ahLst/>
                <a:cxnLst/>
                <a:rect l="l" t="t" r="r" b="b"/>
                <a:pathLst>
                  <a:path w="9561" h="32362" extrusionOk="0">
                    <a:moveTo>
                      <a:pt x="0" y="1"/>
                    </a:moveTo>
                    <a:cubicBezTo>
                      <a:pt x="286" y="3001"/>
                      <a:pt x="274" y="6013"/>
                      <a:pt x="238" y="9073"/>
                    </a:cubicBezTo>
                    <a:cubicBezTo>
                      <a:pt x="215" y="10573"/>
                      <a:pt x="203" y="12097"/>
                      <a:pt x="215" y="13598"/>
                    </a:cubicBezTo>
                    <a:cubicBezTo>
                      <a:pt x="215" y="14360"/>
                      <a:pt x="262" y="15098"/>
                      <a:pt x="274" y="15860"/>
                    </a:cubicBezTo>
                    <a:cubicBezTo>
                      <a:pt x="334" y="16622"/>
                      <a:pt x="346" y="17360"/>
                      <a:pt x="441" y="18122"/>
                    </a:cubicBezTo>
                    <a:lnTo>
                      <a:pt x="500" y="18693"/>
                    </a:lnTo>
                    <a:lnTo>
                      <a:pt x="524" y="18967"/>
                    </a:lnTo>
                    <a:lnTo>
                      <a:pt x="572" y="19253"/>
                    </a:lnTo>
                    <a:lnTo>
                      <a:pt x="738" y="20384"/>
                    </a:lnTo>
                    <a:cubicBezTo>
                      <a:pt x="798" y="20753"/>
                      <a:pt x="869" y="21134"/>
                      <a:pt x="941" y="21503"/>
                    </a:cubicBezTo>
                    <a:lnTo>
                      <a:pt x="1048" y="22051"/>
                    </a:lnTo>
                    <a:lnTo>
                      <a:pt x="1191" y="22599"/>
                    </a:lnTo>
                    <a:cubicBezTo>
                      <a:pt x="1298" y="22980"/>
                      <a:pt x="1381" y="23349"/>
                      <a:pt x="1489" y="23706"/>
                    </a:cubicBezTo>
                    <a:lnTo>
                      <a:pt x="1858" y="24789"/>
                    </a:lnTo>
                    <a:cubicBezTo>
                      <a:pt x="2108" y="25504"/>
                      <a:pt x="2405" y="26206"/>
                      <a:pt x="2763" y="26873"/>
                    </a:cubicBezTo>
                    <a:cubicBezTo>
                      <a:pt x="3120" y="27540"/>
                      <a:pt x="3513" y="28183"/>
                      <a:pt x="3965" y="28790"/>
                    </a:cubicBezTo>
                    <a:cubicBezTo>
                      <a:pt x="4429" y="29385"/>
                      <a:pt x="4953" y="29957"/>
                      <a:pt x="5513" y="30457"/>
                    </a:cubicBezTo>
                    <a:cubicBezTo>
                      <a:pt x="6644" y="31469"/>
                      <a:pt x="8061" y="32171"/>
                      <a:pt x="9561" y="32362"/>
                    </a:cubicBezTo>
                    <a:cubicBezTo>
                      <a:pt x="8073" y="32112"/>
                      <a:pt x="6692" y="31385"/>
                      <a:pt x="5608" y="30362"/>
                    </a:cubicBezTo>
                    <a:cubicBezTo>
                      <a:pt x="5049" y="29850"/>
                      <a:pt x="4560" y="29290"/>
                      <a:pt x="4120" y="28671"/>
                    </a:cubicBezTo>
                    <a:cubicBezTo>
                      <a:pt x="3679" y="28064"/>
                      <a:pt x="3298" y="27421"/>
                      <a:pt x="2953" y="26754"/>
                    </a:cubicBezTo>
                    <a:lnTo>
                      <a:pt x="2715" y="26254"/>
                    </a:lnTo>
                    <a:lnTo>
                      <a:pt x="2489" y="25730"/>
                    </a:lnTo>
                    <a:cubicBezTo>
                      <a:pt x="2417" y="25563"/>
                      <a:pt x="2358" y="25385"/>
                      <a:pt x="2286" y="25206"/>
                    </a:cubicBezTo>
                    <a:cubicBezTo>
                      <a:pt x="2251" y="25123"/>
                      <a:pt x="2215" y="25028"/>
                      <a:pt x="2179" y="24944"/>
                    </a:cubicBezTo>
                    <a:lnTo>
                      <a:pt x="2096" y="24670"/>
                    </a:lnTo>
                    <a:lnTo>
                      <a:pt x="1751" y="23599"/>
                    </a:lnTo>
                    <a:cubicBezTo>
                      <a:pt x="1643" y="23242"/>
                      <a:pt x="1560" y="22873"/>
                      <a:pt x="1465" y="22515"/>
                    </a:cubicBezTo>
                    <a:lnTo>
                      <a:pt x="1334" y="21968"/>
                    </a:lnTo>
                    <a:lnTo>
                      <a:pt x="1227" y="21420"/>
                    </a:lnTo>
                    <a:cubicBezTo>
                      <a:pt x="1155" y="21063"/>
                      <a:pt x="1084" y="20682"/>
                      <a:pt x="1012" y="20313"/>
                    </a:cubicBezTo>
                    <a:lnTo>
                      <a:pt x="858" y="19193"/>
                    </a:lnTo>
                    <a:lnTo>
                      <a:pt x="810" y="18920"/>
                    </a:lnTo>
                    <a:lnTo>
                      <a:pt x="786" y="18634"/>
                    </a:lnTo>
                    <a:lnTo>
                      <a:pt x="715" y="18062"/>
                    </a:lnTo>
                    <a:cubicBezTo>
                      <a:pt x="631" y="17324"/>
                      <a:pt x="596" y="16562"/>
                      <a:pt x="536" y="15824"/>
                    </a:cubicBezTo>
                    <a:cubicBezTo>
                      <a:pt x="512" y="15062"/>
                      <a:pt x="465" y="14312"/>
                      <a:pt x="465" y="13562"/>
                    </a:cubicBezTo>
                    <a:cubicBezTo>
                      <a:pt x="441" y="12050"/>
                      <a:pt x="465" y="10538"/>
                      <a:pt x="453" y="9037"/>
                    </a:cubicBezTo>
                    <a:cubicBezTo>
                      <a:pt x="453" y="7525"/>
                      <a:pt x="441" y="6013"/>
                      <a:pt x="393" y="4513"/>
                    </a:cubicBezTo>
                    <a:lnTo>
                      <a:pt x="334" y="3382"/>
                    </a:lnTo>
                    <a:cubicBezTo>
                      <a:pt x="298" y="3001"/>
                      <a:pt x="274" y="2620"/>
                      <a:pt x="238" y="2251"/>
                    </a:cubicBezTo>
                    <a:cubicBezTo>
                      <a:pt x="203" y="1501"/>
                      <a:pt x="96" y="739"/>
                      <a:pt x="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77" name="Google Shape;2177;p46"/>
              <p:cNvSpPr/>
              <p:nvPr/>
            </p:nvSpPr>
            <p:spPr>
              <a:xfrm>
                <a:off x="4286525" y="2111400"/>
                <a:ext cx="32475" cy="300950"/>
              </a:xfrm>
              <a:custGeom>
                <a:avLst/>
                <a:gdLst/>
                <a:ahLst/>
                <a:cxnLst/>
                <a:rect l="l" t="t" r="r" b="b"/>
                <a:pathLst>
                  <a:path w="1299" h="12038" extrusionOk="0">
                    <a:moveTo>
                      <a:pt x="1" y="1"/>
                    </a:moveTo>
                    <a:lnTo>
                      <a:pt x="1" y="1"/>
                    </a:lnTo>
                    <a:cubicBezTo>
                      <a:pt x="287" y="965"/>
                      <a:pt x="513" y="1965"/>
                      <a:pt x="656" y="2965"/>
                    </a:cubicBezTo>
                    <a:cubicBezTo>
                      <a:pt x="822" y="3953"/>
                      <a:pt x="918" y="4954"/>
                      <a:pt x="953" y="5966"/>
                    </a:cubicBezTo>
                    <a:cubicBezTo>
                      <a:pt x="1001" y="6978"/>
                      <a:pt x="1013" y="7990"/>
                      <a:pt x="1001" y="9002"/>
                    </a:cubicBezTo>
                    <a:lnTo>
                      <a:pt x="953" y="12038"/>
                    </a:lnTo>
                    <a:cubicBezTo>
                      <a:pt x="1096" y="11026"/>
                      <a:pt x="1180" y="10014"/>
                      <a:pt x="1239" y="9002"/>
                    </a:cubicBezTo>
                    <a:cubicBezTo>
                      <a:pt x="1287" y="7990"/>
                      <a:pt x="1299" y="6966"/>
                      <a:pt x="1251" y="5954"/>
                    </a:cubicBezTo>
                    <a:cubicBezTo>
                      <a:pt x="1203" y="4942"/>
                      <a:pt x="1108" y="3918"/>
                      <a:pt x="894" y="2918"/>
                    </a:cubicBezTo>
                    <a:cubicBezTo>
                      <a:pt x="703" y="1917"/>
                      <a:pt x="406" y="941"/>
                      <a:pt x="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78" name="Google Shape;2178;p46"/>
              <p:cNvSpPr/>
              <p:nvPr/>
            </p:nvSpPr>
            <p:spPr>
              <a:xfrm>
                <a:off x="4225225" y="2065550"/>
                <a:ext cx="56575" cy="806375"/>
              </a:xfrm>
              <a:custGeom>
                <a:avLst/>
                <a:gdLst/>
                <a:ahLst/>
                <a:cxnLst/>
                <a:rect l="l" t="t" r="r" b="b"/>
                <a:pathLst>
                  <a:path w="2263" h="32255" extrusionOk="0">
                    <a:moveTo>
                      <a:pt x="0" y="1"/>
                    </a:moveTo>
                    <a:cubicBezTo>
                      <a:pt x="631" y="1204"/>
                      <a:pt x="965" y="2537"/>
                      <a:pt x="1143" y="3882"/>
                    </a:cubicBezTo>
                    <a:cubicBezTo>
                      <a:pt x="1346" y="5228"/>
                      <a:pt x="1381" y="6573"/>
                      <a:pt x="1405" y="7931"/>
                    </a:cubicBezTo>
                    <a:cubicBezTo>
                      <a:pt x="1441" y="10645"/>
                      <a:pt x="1429" y="13372"/>
                      <a:pt x="1369" y="16074"/>
                    </a:cubicBezTo>
                    <a:cubicBezTo>
                      <a:pt x="1346" y="18777"/>
                      <a:pt x="1286" y="21492"/>
                      <a:pt x="1310" y="24218"/>
                    </a:cubicBezTo>
                    <a:cubicBezTo>
                      <a:pt x="1322" y="25587"/>
                      <a:pt x="1358" y="26933"/>
                      <a:pt x="1417" y="28290"/>
                    </a:cubicBezTo>
                    <a:cubicBezTo>
                      <a:pt x="1441" y="28957"/>
                      <a:pt x="1500" y="29647"/>
                      <a:pt x="1619" y="30314"/>
                    </a:cubicBezTo>
                    <a:cubicBezTo>
                      <a:pt x="1739" y="30981"/>
                      <a:pt x="1953" y="31660"/>
                      <a:pt x="2262" y="32255"/>
                    </a:cubicBezTo>
                    <a:cubicBezTo>
                      <a:pt x="1977" y="31624"/>
                      <a:pt x="1822" y="30969"/>
                      <a:pt x="1715" y="30302"/>
                    </a:cubicBezTo>
                    <a:cubicBezTo>
                      <a:pt x="1619" y="29636"/>
                      <a:pt x="1596" y="28957"/>
                      <a:pt x="1584" y="28278"/>
                    </a:cubicBezTo>
                    <a:cubicBezTo>
                      <a:pt x="1548" y="26921"/>
                      <a:pt x="1536" y="25576"/>
                      <a:pt x="1548" y="24218"/>
                    </a:cubicBezTo>
                    <a:lnTo>
                      <a:pt x="1596" y="20146"/>
                    </a:lnTo>
                    <a:lnTo>
                      <a:pt x="1667" y="16074"/>
                    </a:lnTo>
                    <a:cubicBezTo>
                      <a:pt x="1679" y="14717"/>
                      <a:pt x="1703" y="13348"/>
                      <a:pt x="1703" y="12002"/>
                    </a:cubicBezTo>
                    <a:cubicBezTo>
                      <a:pt x="1703" y="10645"/>
                      <a:pt x="1703" y="9276"/>
                      <a:pt x="1631" y="7919"/>
                    </a:cubicBezTo>
                    <a:cubicBezTo>
                      <a:pt x="1596" y="6561"/>
                      <a:pt x="1524" y="5192"/>
                      <a:pt x="1298" y="3859"/>
                    </a:cubicBezTo>
                    <a:cubicBezTo>
                      <a:pt x="1060" y="2513"/>
                      <a:pt x="667" y="1180"/>
                      <a:pt x="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79" name="Google Shape;2179;p46"/>
              <p:cNvSpPr/>
              <p:nvPr/>
            </p:nvSpPr>
            <p:spPr>
              <a:xfrm>
                <a:off x="2960175" y="2404900"/>
                <a:ext cx="237550" cy="52150"/>
              </a:xfrm>
              <a:custGeom>
                <a:avLst/>
                <a:gdLst/>
                <a:ahLst/>
                <a:cxnLst/>
                <a:rect l="l" t="t" r="r" b="b"/>
                <a:pathLst>
                  <a:path w="9502" h="2086" extrusionOk="0">
                    <a:moveTo>
                      <a:pt x="1" y="0"/>
                    </a:moveTo>
                    <a:cubicBezTo>
                      <a:pt x="608" y="572"/>
                      <a:pt x="1346" y="1000"/>
                      <a:pt x="2132" y="1298"/>
                    </a:cubicBezTo>
                    <a:cubicBezTo>
                      <a:pt x="2906" y="1607"/>
                      <a:pt x="3715" y="1822"/>
                      <a:pt x="4537" y="1941"/>
                    </a:cubicBezTo>
                    <a:cubicBezTo>
                      <a:pt x="5260" y="2046"/>
                      <a:pt x="5993" y="2086"/>
                      <a:pt x="6726" y="2086"/>
                    </a:cubicBezTo>
                    <a:cubicBezTo>
                      <a:pt x="6826" y="2086"/>
                      <a:pt x="6926" y="2085"/>
                      <a:pt x="7025" y="2084"/>
                    </a:cubicBezTo>
                    <a:cubicBezTo>
                      <a:pt x="7847" y="2084"/>
                      <a:pt x="8680" y="2012"/>
                      <a:pt x="9502" y="1941"/>
                    </a:cubicBezTo>
                    <a:lnTo>
                      <a:pt x="7025" y="1857"/>
                    </a:lnTo>
                    <a:cubicBezTo>
                      <a:pt x="6204" y="1834"/>
                      <a:pt x="5394" y="1774"/>
                      <a:pt x="4585" y="1655"/>
                    </a:cubicBezTo>
                    <a:cubicBezTo>
                      <a:pt x="3763" y="1536"/>
                      <a:pt x="2977" y="1357"/>
                      <a:pt x="2203" y="1084"/>
                    </a:cubicBezTo>
                    <a:cubicBezTo>
                      <a:pt x="1429" y="822"/>
                      <a:pt x="691" y="464"/>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80" name="Google Shape;2180;p46"/>
              <p:cNvSpPr/>
              <p:nvPr/>
            </p:nvSpPr>
            <p:spPr>
              <a:xfrm>
                <a:off x="2984000" y="2379000"/>
                <a:ext cx="108075" cy="14825"/>
              </a:xfrm>
              <a:custGeom>
                <a:avLst/>
                <a:gdLst/>
                <a:ahLst/>
                <a:cxnLst/>
                <a:rect l="l" t="t" r="r" b="b"/>
                <a:pathLst>
                  <a:path w="4323" h="593" extrusionOk="0">
                    <a:moveTo>
                      <a:pt x="0" y="0"/>
                    </a:moveTo>
                    <a:lnTo>
                      <a:pt x="0" y="0"/>
                    </a:lnTo>
                    <a:cubicBezTo>
                      <a:pt x="345" y="131"/>
                      <a:pt x="703" y="238"/>
                      <a:pt x="1024" y="322"/>
                    </a:cubicBezTo>
                    <a:cubicBezTo>
                      <a:pt x="1381" y="417"/>
                      <a:pt x="1762" y="465"/>
                      <a:pt x="2119" y="512"/>
                    </a:cubicBezTo>
                    <a:cubicBezTo>
                      <a:pt x="2489" y="560"/>
                      <a:pt x="2846" y="584"/>
                      <a:pt x="3215" y="584"/>
                    </a:cubicBezTo>
                    <a:cubicBezTo>
                      <a:pt x="3314" y="590"/>
                      <a:pt x="3412" y="593"/>
                      <a:pt x="3510" y="593"/>
                    </a:cubicBezTo>
                    <a:cubicBezTo>
                      <a:pt x="3777" y="593"/>
                      <a:pt x="4043" y="571"/>
                      <a:pt x="4322" y="536"/>
                    </a:cubicBezTo>
                    <a:cubicBezTo>
                      <a:pt x="3941" y="453"/>
                      <a:pt x="3584" y="417"/>
                      <a:pt x="3227" y="369"/>
                    </a:cubicBezTo>
                    <a:lnTo>
                      <a:pt x="2155" y="238"/>
                    </a:lnTo>
                    <a:lnTo>
                      <a:pt x="1084" y="95"/>
                    </a:lnTo>
                    <a:cubicBezTo>
                      <a:pt x="726" y="60"/>
                      <a:pt x="369" y="24"/>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81" name="Google Shape;2181;p46"/>
              <p:cNvSpPr/>
              <p:nvPr/>
            </p:nvSpPr>
            <p:spPr>
              <a:xfrm>
                <a:off x="3251275" y="2101575"/>
                <a:ext cx="332225" cy="236975"/>
              </a:xfrm>
              <a:custGeom>
                <a:avLst/>
                <a:gdLst/>
                <a:ahLst/>
                <a:cxnLst/>
                <a:rect l="l" t="t" r="r" b="b"/>
                <a:pathLst>
                  <a:path w="13289" h="9479" extrusionOk="0">
                    <a:moveTo>
                      <a:pt x="13288" y="1"/>
                    </a:moveTo>
                    <a:cubicBezTo>
                      <a:pt x="12455" y="1167"/>
                      <a:pt x="11586" y="2299"/>
                      <a:pt x="10669" y="3382"/>
                    </a:cubicBezTo>
                    <a:cubicBezTo>
                      <a:pt x="9740" y="4465"/>
                      <a:pt x="8740" y="5478"/>
                      <a:pt x="7657" y="6394"/>
                    </a:cubicBezTo>
                    <a:cubicBezTo>
                      <a:pt x="7121" y="6847"/>
                      <a:pt x="6561" y="7287"/>
                      <a:pt x="5978" y="7680"/>
                    </a:cubicBezTo>
                    <a:cubicBezTo>
                      <a:pt x="5395" y="8085"/>
                      <a:pt x="4775" y="8430"/>
                      <a:pt x="4132" y="8716"/>
                    </a:cubicBezTo>
                    <a:cubicBezTo>
                      <a:pt x="3478" y="8990"/>
                      <a:pt x="2811" y="9204"/>
                      <a:pt x="2108" y="9311"/>
                    </a:cubicBezTo>
                    <a:cubicBezTo>
                      <a:pt x="1809" y="9362"/>
                      <a:pt x="1507" y="9385"/>
                      <a:pt x="1206" y="9385"/>
                    </a:cubicBezTo>
                    <a:cubicBezTo>
                      <a:pt x="801" y="9385"/>
                      <a:pt x="397" y="9344"/>
                      <a:pt x="1" y="9276"/>
                    </a:cubicBezTo>
                    <a:lnTo>
                      <a:pt x="1" y="9276"/>
                    </a:lnTo>
                    <a:cubicBezTo>
                      <a:pt x="499" y="9415"/>
                      <a:pt x="1023" y="9478"/>
                      <a:pt x="1549" y="9478"/>
                    </a:cubicBezTo>
                    <a:cubicBezTo>
                      <a:pt x="1739" y="9478"/>
                      <a:pt x="1930" y="9470"/>
                      <a:pt x="2120" y="9454"/>
                    </a:cubicBezTo>
                    <a:cubicBezTo>
                      <a:pt x="2858" y="9395"/>
                      <a:pt x="3549" y="9204"/>
                      <a:pt x="4228" y="8930"/>
                    </a:cubicBezTo>
                    <a:cubicBezTo>
                      <a:pt x="5561" y="8395"/>
                      <a:pt x="6752" y="7549"/>
                      <a:pt x="7859" y="6632"/>
                    </a:cubicBezTo>
                    <a:cubicBezTo>
                      <a:pt x="8407" y="6156"/>
                      <a:pt x="8931" y="5680"/>
                      <a:pt x="9431" y="5156"/>
                    </a:cubicBezTo>
                    <a:cubicBezTo>
                      <a:pt x="9919" y="4632"/>
                      <a:pt x="10395" y="4096"/>
                      <a:pt x="10848" y="3537"/>
                    </a:cubicBezTo>
                    <a:cubicBezTo>
                      <a:pt x="11741" y="2418"/>
                      <a:pt x="12538" y="1227"/>
                      <a:pt x="1328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82" name="Google Shape;2182;p46"/>
              <p:cNvSpPr/>
              <p:nvPr/>
            </p:nvSpPr>
            <p:spPr>
              <a:xfrm>
                <a:off x="4617525" y="2085200"/>
                <a:ext cx="119675" cy="186075"/>
              </a:xfrm>
              <a:custGeom>
                <a:avLst/>
                <a:gdLst/>
                <a:ahLst/>
                <a:cxnLst/>
                <a:rect l="l" t="t" r="r" b="b"/>
                <a:pathLst>
                  <a:path w="4787" h="7443" extrusionOk="0">
                    <a:moveTo>
                      <a:pt x="4787" y="1"/>
                    </a:moveTo>
                    <a:lnTo>
                      <a:pt x="4787" y="1"/>
                    </a:lnTo>
                    <a:cubicBezTo>
                      <a:pt x="4549" y="715"/>
                      <a:pt x="4263" y="1406"/>
                      <a:pt x="3942" y="2072"/>
                    </a:cubicBezTo>
                    <a:cubicBezTo>
                      <a:pt x="3608" y="2739"/>
                      <a:pt x="3251" y="3394"/>
                      <a:pt x="2858" y="4025"/>
                    </a:cubicBezTo>
                    <a:cubicBezTo>
                      <a:pt x="2453" y="4644"/>
                      <a:pt x="2001" y="5240"/>
                      <a:pt x="1525" y="5811"/>
                    </a:cubicBezTo>
                    <a:cubicBezTo>
                      <a:pt x="1048" y="6383"/>
                      <a:pt x="525" y="6930"/>
                      <a:pt x="1" y="7442"/>
                    </a:cubicBezTo>
                    <a:cubicBezTo>
                      <a:pt x="620" y="7025"/>
                      <a:pt x="1191" y="6525"/>
                      <a:pt x="1703" y="5978"/>
                    </a:cubicBezTo>
                    <a:cubicBezTo>
                      <a:pt x="2227" y="5418"/>
                      <a:pt x="2691" y="4823"/>
                      <a:pt x="3108" y="4192"/>
                    </a:cubicBezTo>
                    <a:cubicBezTo>
                      <a:pt x="3513" y="3549"/>
                      <a:pt x="3870" y="2882"/>
                      <a:pt x="4144" y="2180"/>
                    </a:cubicBezTo>
                    <a:cubicBezTo>
                      <a:pt x="4430" y="1477"/>
                      <a:pt x="4656" y="751"/>
                      <a:pt x="478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83" name="Google Shape;2183;p46"/>
              <p:cNvSpPr/>
              <p:nvPr/>
            </p:nvSpPr>
            <p:spPr>
              <a:xfrm>
                <a:off x="4419000" y="2228975"/>
                <a:ext cx="210750" cy="116100"/>
              </a:xfrm>
              <a:custGeom>
                <a:avLst/>
                <a:gdLst/>
                <a:ahLst/>
                <a:cxnLst/>
                <a:rect l="l" t="t" r="r" b="b"/>
                <a:pathLst>
                  <a:path w="8430" h="4644" extrusionOk="0">
                    <a:moveTo>
                      <a:pt x="8430" y="1"/>
                    </a:moveTo>
                    <a:lnTo>
                      <a:pt x="8430" y="1"/>
                    </a:lnTo>
                    <a:cubicBezTo>
                      <a:pt x="7799" y="501"/>
                      <a:pt x="7120" y="941"/>
                      <a:pt x="6430" y="1334"/>
                    </a:cubicBezTo>
                    <a:cubicBezTo>
                      <a:pt x="5739" y="1739"/>
                      <a:pt x="5037" y="2132"/>
                      <a:pt x="4322" y="2489"/>
                    </a:cubicBezTo>
                    <a:cubicBezTo>
                      <a:pt x="3608" y="2858"/>
                      <a:pt x="2882" y="3203"/>
                      <a:pt x="2167" y="3560"/>
                    </a:cubicBezTo>
                    <a:cubicBezTo>
                      <a:pt x="1453" y="3918"/>
                      <a:pt x="715" y="4275"/>
                      <a:pt x="0" y="4644"/>
                    </a:cubicBezTo>
                    <a:cubicBezTo>
                      <a:pt x="762" y="4370"/>
                      <a:pt x="1524" y="4096"/>
                      <a:pt x="2262" y="3763"/>
                    </a:cubicBezTo>
                    <a:cubicBezTo>
                      <a:pt x="3012" y="3453"/>
                      <a:pt x="3739" y="3120"/>
                      <a:pt x="4453" y="2751"/>
                    </a:cubicBezTo>
                    <a:cubicBezTo>
                      <a:pt x="5168" y="2382"/>
                      <a:pt x="5882" y="1977"/>
                      <a:pt x="6549" y="1536"/>
                    </a:cubicBezTo>
                    <a:cubicBezTo>
                      <a:pt x="7227" y="1084"/>
                      <a:pt x="7882" y="596"/>
                      <a:pt x="843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84" name="Google Shape;2184;p46"/>
              <p:cNvSpPr/>
              <p:nvPr/>
            </p:nvSpPr>
            <p:spPr>
              <a:xfrm>
                <a:off x="4613650" y="2053650"/>
                <a:ext cx="92300" cy="129225"/>
              </a:xfrm>
              <a:custGeom>
                <a:avLst/>
                <a:gdLst/>
                <a:ahLst/>
                <a:cxnLst/>
                <a:rect l="l" t="t" r="r" b="b"/>
                <a:pathLst>
                  <a:path w="3692" h="5169" extrusionOk="0">
                    <a:moveTo>
                      <a:pt x="3692" y="1"/>
                    </a:moveTo>
                    <a:lnTo>
                      <a:pt x="3692" y="1"/>
                    </a:lnTo>
                    <a:cubicBezTo>
                      <a:pt x="3358" y="417"/>
                      <a:pt x="3061" y="870"/>
                      <a:pt x="2763" y="1299"/>
                    </a:cubicBezTo>
                    <a:cubicBezTo>
                      <a:pt x="2465" y="1727"/>
                      <a:pt x="2168" y="2180"/>
                      <a:pt x="1870" y="2608"/>
                    </a:cubicBezTo>
                    <a:cubicBezTo>
                      <a:pt x="1573" y="3049"/>
                      <a:pt x="1275" y="3465"/>
                      <a:pt x="965" y="3906"/>
                    </a:cubicBezTo>
                    <a:cubicBezTo>
                      <a:pt x="656" y="4335"/>
                      <a:pt x="334" y="4751"/>
                      <a:pt x="1" y="5168"/>
                    </a:cubicBezTo>
                    <a:cubicBezTo>
                      <a:pt x="418" y="4835"/>
                      <a:pt x="787" y="4454"/>
                      <a:pt x="1144" y="4049"/>
                    </a:cubicBezTo>
                    <a:cubicBezTo>
                      <a:pt x="1501" y="3644"/>
                      <a:pt x="1834" y="3227"/>
                      <a:pt x="2132" y="2787"/>
                    </a:cubicBezTo>
                    <a:cubicBezTo>
                      <a:pt x="2430" y="2358"/>
                      <a:pt x="2704" y="1894"/>
                      <a:pt x="2966" y="1429"/>
                    </a:cubicBezTo>
                    <a:cubicBezTo>
                      <a:pt x="3227" y="953"/>
                      <a:pt x="3466" y="489"/>
                      <a:pt x="369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85" name="Google Shape;2185;p46"/>
              <p:cNvSpPr/>
              <p:nvPr/>
            </p:nvSpPr>
            <p:spPr>
              <a:xfrm>
                <a:off x="3276300" y="2271250"/>
                <a:ext cx="269700" cy="193625"/>
              </a:xfrm>
              <a:custGeom>
                <a:avLst/>
                <a:gdLst/>
                <a:ahLst/>
                <a:cxnLst/>
                <a:rect l="l" t="t" r="r" b="b"/>
                <a:pathLst>
                  <a:path w="10788" h="7745" extrusionOk="0">
                    <a:moveTo>
                      <a:pt x="10787" y="0"/>
                    </a:moveTo>
                    <a:lnTo>
                      <a:pt x="10787" y="0"/>
                    </a:lnTo>
                    <a:cubicBezTo>
                      <a:pt x="10085" y="810"/>
                      <a:pt x="9335" y="1584"/>
                      <a:pt x="8585" y="2298"/>
                    </a:cubicBezTo>
                    <a:cubicBezTo>
                      <a:pt x="7787" y="3012"/>
                      <a:pt x="6953" y="3691"/>
                      <a:pt x="6096" y="4298"/>
                    </a:cubicBezTo>
                    <a:cubicBezTo>
                      <a:pt x="5227" y="4917"/>
                      <a:pt x="4322" y="5489"/>
                      <a:pt x="3381" y="6001"/>
                    </a:cubicBezTo>
                    <a:cubicBezTo>
                      <a:pt x="2441" y="6525"/>
                      <a:pt x="1465" y="6965"/>
                      <a:pt x="476" y="7358"/>
                    </a:cubicBezTo>
                    <a:lnTo>
                      <a:pt x="0" y="7549"/>
                    </a:lnTo>
                    <a:lnTo>
                      <a:pt x="512" y="7644"/>
                    </a:lnTo>
                    <a:cubicBezTo>
                      <a:pt x="926" y="7711"/>
                      <a:pt x="1343" y="7744"/>
                      <a:pt x="1757" y="7744"/>
                    </a:cubicBezTo>
                    <a:cubicBezTo>
                      <a:pt x="2225" y="7744"/>
                      <a:pt x="2689" y="7702"/>
                      <a:pt x="3143" y="7620"/>
                    </a:cubicBezTo>
                    <a:cubicBezTo>
                      <a:pt x="3572" y="7549"/>
                      <a:pt x="4013" y="7442"/>
                      <a:pt x="4429" y="7311"/>
                    </a:cubicBezTo>
                    <a:cubicBezTo>
                      <a:pt x="4846" y="7180"/>
                      <a:pt x="5263" y="7013"/>
                      <a:pt x="5644" y="6822"/>
                    </a:cubicBezTo>
                    <a:cubicBezTo>
                      <a:pt x="6418" y="6430"/>
                      <a:pt x="7168" y="5953"/>
                      <a:pt x="7846" y="5418"/>
                    </a:cubicBezTo>
                    <a:cubicBezTo>
                      <a:pt x="8513" y="4870"/>
                      <a:pt x="9156" y="4275"/>
                      <a:pt x="9739" y="3632"/>
                    </a:cubicBezTo>
                    <a:lnTo>
                      <a:pt x="9739" y="3632"/>
                    </a:lnTo>
                    <a:cubicBezTo>
                      <a:pt x="9120" y="4227"/>
                      <a:pt x="8465" y="4810"/>
                      <a:pt x="7763" y="5322"/>
                    </a:cubicBezTo>
                    <a:cubicBezTo>
                      <a:pt x="7061" y="5822"/>
                      <a:pt x="6334" y="6275"/>
                      <a:pt x="5548" y="6632"/>
                    </a:cubicBezTo>
                    <a:cubicBezTo>
                      <a:pt x="5156" y="6811"/>
                      <a:pt x="4751" y="6953"/>
                      <a:pt x="4334" y="7072"/>
                    </a:cubicBezTo>
                    <a:cubicBezTo>
                      <a:pt x="3917" y="7203"/>
                      <a:pt x="3501" y="7311"/>
                      <a:pt x="3084" y="7370"/>
                    </a:cubicBezTo>
                    <a:cubicBezTo>
                      <a:pt x="2670" y="7434"/>
                      <a:pt x="2254" y="7467"/>
                      <a:pt x="1839" y="7467"/>
                    </a:cubicBezTo>
                    <a:cubicBezTo>
                      <a:pt x="1579" y="7467"/>
                      <a:pt x="1320" y="7454"/>
                      <a:pt x="1062" y="7428"/>
                    </a:cubicBezTo>
                    <a:lnTo>
                      <a:pt x="1062" y="7428"/>
                    </a:lnTo>
                    <a:cubicBezTo>
                      <a:pt x="1903" y="7087"/>
                      <a:pt x="2723" y="6690"/>
                      <a:pt x="3501" y="6251"/>
                    </a:cubicBezTo>
                    <a:cubicBezTo>
                      <a:pt x="4441" y="5739"/>
                      <a:pt x="5346" y="5156"/>
                      <a:pt x="6215" y="4513"/>
                    </a:cubicBezTo>
                    <a:cubicBezTo>
                      <a:pt x="7061" y="3870"/>
                      <a:pt x="7882" y="3179"/>
                      <a:pt x="8656" y="2417"/>
                    </a:cubicBezTo>
                    <a:cubicBezTo>
                      <a:pt x="9418" y="1667"/>
                      <a:pt x="10144" y="869"/>
                      <a:pt x="1078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86" name="Google Shape;2186;p46"/>
              <p:cNvSpPr/>
              <p:nvPr/>
            </p:nvSpPr>
            <p:spPr>
              <a:xfrm>
                <a:off x="3856425" y="2106650"/>
                <a:ext cx="20850" cy="356600"/>
              </a:xfrm>
              <a:custGeom>
                <a:avLst/>
                <a:gdLst/>
                <a:ahLst/>
                <a:cxnLst/>
                <a:rect l="l" t="t" r="r" b="b"/>
                <a:pathLst>
                  <a:path w="834" h="14264" extrusionOk="0">
                    <a:moveTo>
                      <a:pt x="0" y="0"/>
                    </a:moveTo>
                    <a:cubicBezTo>
                      <a:pt x="167" y="1167"/>
                      <a:pt x="298" y="2357"/>
                      <a:pt x="417" y="3548"/>
                    </a:cubicBezTo>
                    <a:cubicBezTo>
                      <a:pt x="524" y="4739"/>
                      <a:pt x="620" y="5929"/>
                      <a:pt x="655" y="7120"/>
                    </a:cubicBezTo>
                    <a:cubicBezTo>
                      <a:pt x="703" y="8311"/>
                      <a:pt x="715" y="9501"/>
                      <a:pt x="715" y="10692"/>
                    </a:cubicBezTo>
                    <a:lnTo>
                      <a:pt x="703" y="11585"/>
                    </a:lnTo>
                    <a:lnTo>
                      <a:pt x="679" y="12478"/>
                    </a:lnTo>
                    <a:lnTo>
                      <a:pt x="643" y="13371"/>
                    </a:lnTo>
                    <a:lnTo>
                      <a:pt x="596" y="14264"/>
                    </a:lnTo>
                    <a:lnTo>
                      <a:pt x="679" y="13371"/>
                    </a:lnTo>
                    <a:lnTo>
                      <a:pt x="739" y="12478"/>
                    </a:lnTo>
                    <a:lnTo>
                      <a:pt x="774" y="11585"/>
                    </a:lnTo>
                    <a:lnTo>
                      <a:pt x="810" y="10692"/>
                    </a:lnTo>
                    <a:cubicBezTo>
                      <a:pt x="834" y="9501"/>
                      <a:pt x="822" y="8299"/>
                      <a:pt x="774" y="7108"/>
                    </a:cubicBezTo>
                    <a:cubicBezTo>
                      <a:pt x="715" y="5917"/>
                      <a:pt x="643" y="4727"/>
                      <a:pt x="512" y="3536"/>
                    </a:cubicBezTo>
                    <a:cubicBezTo>
                      <a:pt x="393" y="2346"/>
                      <a:pt x="215" y="1167"/>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87" name="Google Shape;2187;p46"/>
              <p:cNvSpPr/>
              <p:nvPr/>
            </p:nvSpPr>
            <p:spPr>
              <a:xfrm>
                <a:off x="3885300" y="2089075"/>
                <a:ext cx="30375" cy="177125"/>
              </a:xfrm>
              <a:custGeom>
                <a:avLst/>
                <a:gdLst/>
                <a:ahLst/>
                <a:cxnLst/>
                <a:rect l="l" t="t" r="r" b="b"/>
                <a:pathLst>
                  <a:path w="1215" h="7085" extrusionOk="0">
                    <a:moveTo>
                      <a:pt x="0" y="1"/>
                    </a:moveTo>
                    <a:lnTo>
                      <a:pt x="0" y="1"/>
                    </a:lnTo>
                    <a:cubicBezTo>
                      <a:pt x="143" y="584"/>
                      <a:pt x="298" y="1155"/>
                      <a:pt x="429" y="1751"/>
                    </a:cubicBezTo>
                    <a:cubicBezTo>
                      <a:pt x="548" y="2334"/>
                      <a:pt x="667" y="2918"/>
                      <a:pt x="750" y="3513"/>
                    </a:cubicBezTo>
                    <a:cubicBezTo>
                      <a:pt x="858" y="4084"/>
                      <a:pt x="917" y="4680"/>
                      <a:pt x="977" y="5275"/>
                    </a:cubicBezTo>
                    <a:cubicBezTo>
                      <a:pt x="1024" y="5870"/>
                      <a:pt x="1072" y="6466"/>
                      <a:pt x="1096" y="7085"/>
                    </a:cubicBezTo>
                    <a:cubicBezTo>
                      <a:pt x="1191" y="6489"/>
                      <a:pt x="1215" y="5894"/>
                      <a:pt x="1203" y="5275"/>
                    </a:cubicBezTo>
                    <a:cubicBezTo>
                      <a:pt x="1203" y="4668"/>
                      <a:pt x="1143" y="4061"/>
                      <a:pt x="1048" y="3465"/>
                    </a:cubicBezTo>
                    <a:cubicBezTo>
                      <a:pt x="953" y="2870"/>
                      <a:pt x="834" y="2275"/>
                      <a:pt x="655" y="1691"/>
                    </a:cubicBezTo>
                    <a:cubicBezTo>
                      <a:pt x="477" y="1120"/>
                      <a:pt x="262" y="536"/>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88" name="Google Shape;2188;p46"/>
              <p:cNvSpPr/>
              <p:nvPr/>
            </p:nvSpPr>
            <p:spPr>
              <a:xfrm>
                <a:off x="3913575" y="2085200"/>
                <a:ext cx="75925" cy="389375"/>
              </a:xfrm>
              <a:custGeom>
                <a:avLst/>
                <a:gdLst/>
                <a:ahLst/>
                <a:cxnLst/>
                <a:rect l="l" t="t" r="r" b="b"/>
                <a:pathLst>
                  <a:path w="3037" h="15575" extrusionOk="0">
                    <a:moveTo>
                      <a:pt x="0" y="1"/>
                    </a:moveTo>
                    <a:lnTo>
                      <a:pt x="0" y="1"/>
                    </a:lnTo>
                    <a:cubicBezTo>
                      <a:pt x="381" y="1275"/>
                      <a:pt x="774" y="2537"/>
                      <a:pt x="1167" y="3823"/>
                    </a:cubicBezTo>
                    <a:cubicBezTo>
                      <a:pt x="1524" y="5109"/>
                      <a:pt x="1882" y="6383"/>
                      <a:pt x="2167" y="7680"/>
                    </a:cubicBezTo>
                    <a:cubicBezTo>
                      <a:pt x="2453" y="8978"/>
                      <a:pt x="2691" y="10276"/>
                      <a:pt x="2822" y="11597"/>
                    </a:cubicBezTo>
                    <a:cubicBezTo>
                      <a:pt x="2953" y="12919"/>
                      <a:pt x="3013" y="14241"/>
                      <a:pt x="2941" y="15574"/>
                    </a:cubicBezTo>
                    <a:lnTo>
                      <a:pt x="3013" y="14574"/>
                    </a:lnTo>
                    <a:lnTo>
                      <a:pt x="3036" y="13574"/>
                    </a:lnTo>
                    <a:lnTo>
                      <a:pt x="3001" y="12574"/>
                    </a:lnTo>
                    <a:lnTo>
                      <a:pt x="2929" y="11586"/>
                    </a:lnTo>
                    <a:cubicBezTo>
                      <a:pt x="2810" y="10252"/>
                      <a:pt x="2584" y="8930"/>
                      <a:pt x="2298" y="7633"/>
                    </a:cubicBezTo>
                    <a:cubicBezTo>
                      <a:pt x="2001" y="6347"/>
                      <a:pt x="1643" y="5049"/>
                      <a:pt x="1262" y="3787"/>
                    </a:cubicBezTo>
                    <a:cubicBezTo>
                      <a:pt x="858" y="2513"/>
                      <a:pt x="441" y="1251"/>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89" name="Google Shape;2189;p46"/>
              <p:cNvSpPr/>
              <p:nvPr/>
            </p:nvSpPr>
            <p:spPr>
              <a:xfrm>
                <a:off x="3963275" y="2064375"/>
                <a:ext cx="56875" cy="524800"/>
              </a:xfrm>
              <a:custGeom>
                <a:avLst/>
                <a:gdLst/>
                <a:ahLst/>
                <a:cxnLst/>
                <a:rect l="l" t="t" r="r" b="b"/>
                <a:pathLst>
                  <a:path w="2275" h="20992" extrusionOk="0">
                    <a:moveTo>
                      <a:pt x="1" y="0"/>
                    </a:moveTo>
                    <a:lnTo>
                      <a:pt x="1" y="0"/>
                    </a:lnTo>
                    <a:cubicBezTo>
                      <a:pt x="1084" y="3382"/>
                      <a:pt x="1739" y="6894"/>
                      <a:pt x="1918" y="10418"/>
                    </a:cubicBezTo>
                    <a:cubicBezTo>
                      <a:pt x="2001" y="12192"/>
                      <a:pt x="1953" y="13966"/>
                      <a:pt x="1787" y="15740"/>
                    </a:cubicBezTo>
                    <a:cubicBezTo>
                      <a:pt x="1608" y="17503"/>
                      <a:pt x="1346" y="19265"/>
                      <a:pt x="941" y="20991"/>
                    </a:cubicBezTo>
                    <a:cubicBezTo>
                      <a:pt x="1441" y="19288"/>
                      <a:pt x="1799" y="17538"/>
                      <a:pt x="2013" y="15764"/>
                    </a:cubicBezTo>
                    <a:cubicBezTo>
                      <a:pt x="2215" y="13990"/>
                      <a:pt x="2275" y="12204"/>
                      <a:pt x="2203" y="10418"/>
                    </a:cubicBezTo>
                    <a:cubicBezTo>
                      <a:pt x="2037" y="6846"/>
                      <a:pt x="1322" y="331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90" name="Google Shape;2190;p46"/>
              <p:cNvSpPr/>
              <p:nvPr/>
            </p:nvSpPr>
            <p:spPr>
              <a:xfrm>
                <a:off x="3784400" y="2108425"/>
                <a:ext cx="19075" cy="388175"/>
              </a:xfrm>
              <a:custGeom>
                <a:avLst/>
                <a:gdLst/>
                <a:ahLst/>
                <a:cxnLst/>
                <a:rect l="l" t="t" r="r" b="b"/>
                <a:pathLst>
                  <a:path w="763" h="15527" extrusionOk="0">
                    <a:moveTo>
                      <a:pt x="714" y="0"/>
                    </a:moveTo>
                    <a:lnTo>
                      <a:pt x="714" y="0"/>
                    </a:lnTo>
                    <a:cubicBezTo>
                      <a:pt x="464" y="1274"/>
                      <a:pt x="286" y="2560"/>
                      <a:pt x="167" y="3870"/>
                    </a:cubicBezTo>
                    <a:cubicBezTo>
                      <a:pt x="48" y="5168"/>
                      <a:pt x="0" y="6477"/>
                      <a:pt x="0" y="7763"/>
                    </a:cubicBezTo>
                    <a:cubicBezTo>
                      <a:pt x="12" y="9073"/>
                      <a:pt x="72" y="10371"/>
                      <a:pt x="191" y="11669"/>
                    </a:cubicBezTo>
                    <a:cubicBezTo>
                      <a:pt x="310" y="12966"/>
                      <a:pt x="500" y="14240"/>
                      <a:pt x="762" y="15526"/>
                    </a:cubicBezTo>
                    <a:cubicBezTo>
                      <a:pt x="619" y="14240"/>
                      <a:pt x="500" y="12943"/>
                      <a:pt x="429" y="11657"/>
                    </a:cubicBezTo>
                    <a:cubicBezTo>
                      <a:pt x="357" y="10359"/>
                      <a:pt x="310" y="9061"/>
                      <a:pt x="310" y="7763"/>
                    </a:cubicBezTo>
                    <a:cubicBezTo>
                      <a:pt x="310" y="6477"/>
                      <a:pt x="345" y="5180"/>
                      <a:pt x="417" y="3882"/>
                    </a:cubicBezTo>
                    <a:cubicBezTo>
                      <a:pt x="476" y="2584"/>
                      <a:pt x="583" y="1298"/>
                      <a:pt x="71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91" name="Google Shape;2191;p46"/>
              <p:cNvSpPr/>
              <p:nvPr/>
            </p:nvSpPr>
            <p:spPr>
              <a:xfrm>
                <a:off x="3729025" y="2105750"/>
                <a:ext cx="18175" cy="232500"/>
              </a:xfrm>
              <a:custGeom>
                <a:avLst/>
                <a:gdLst/>
                <a:ahLst/>
                <a:cxnLst/>
                <a:rect l="l" t="t" r="r" b="b"/>
                <a:pathLst>
                  <a:path w="727" h="9300" extrusionOk="0">
                    <a:moveTo>
                      <a:pt x="727" y="0"/>
                    </a:moveTo>
                    <a:lnTo>
                      <a:pt x="727" y="0"/>
                    </a:lnTo>
                    <a:cubicBezTo>
                      <a:pt x="560" y="774"/>
                      <a:pt x="441" y="1536"/>
                      <a:pt x="322" y="2274"/>
                    </a:cubicBezTo>
                    <a:cubicBezTo>
                      <a:pt x="215" y="3048"/>
                      <a:pt x="143" y="3846"/>
                      <a:pt x="84" y="4620"/>
                    </a:cubicBezTo>
                    <a:cubicBezTo>
                      <a:pt x="36" y="5394"/>
                      <a:pt x="1" y="6180"/>
                      <a:pt x="1" y="6954"/>
                    </a:cubicBezTo>
                    <a:cubicBezTo>
                      <a:pt x="1" y="7358"/>
                      <a:pt x="1" y="7739"/>
                      <a:pt x="12" y="8132"/>
                    </a:cubicBezTo>
                    <a:cubicBezTo>
                      <a:pt x="24" y="8525"/>
                      <a:pt x="36" y="8918"/>
                      <a:pt x="72" y="9299"/>
                    </a:cubicBezTo>
                    <a:lnTo>
                      <a:pt x="72" y="8728"/>
                    </a:lnTo>
                    <a:lnTo>
                      <a:pt x="84" y="8144"/>
                    </a:lnTo>
                    <a:cubicBezTo>
                      <a:pt x="84" y="7751"/>
                      <a:pt x="96" y="7370"/>
                      <a:pt x="120" y="6977"/>
                    </a:cubicBezTo>
                    <a:cubicBezTo>
                      <a:pt x="143" y="6192"/>
                      <a:pt x="179" y="5418"/>
                      <a:pt x="239" y="4644"/>
                    </a:cubicBezTo>
                    <a:cubicBezTo>
                      <a:pt x="298" y="3870"/>
                      <a:pt x="370" y="3096"/>
                      <a:pt x="441" y="2322"/>
                    </a:cubicBezTo>
                    <a:cubicBezTo>
                      <a:pt x="536" y="1548"/>
                      <a:pt x="620" y="774"/>
                      <a:pt x="72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92" name="Google Shape;2192;p46"/>
              <p:cNvSpPr/>
              <p:nvPr/>
            </p:nvSpPr>
            <p:spPr>
              <a:xfrm>
                <a:off x="3657000" y="2113475"/>
                <a:ext cx="55075" cy="379250"/>
              </a:xfrm>
              <a:custGeom>
                <a:avLst/>
                <a:gdLst/>
                <a:ahLst/>
                <a:cxnLst/>
                <a:rect l="l" t="t" r="r" b="b"/>
                <a:pathLst>
                  <a:path w="2203" h="15170" extrusionOk="0">
                    <a:moveTo>
                      <a:pt x="2203" y="1"/>
                    </a:moveTo>
                    <a:lnTo>
                      <a:pt x="2203" y="1"/>
                    </a:lnTo>
                    <a:cubicBezTo>
                      <a:pt x="1107" y="2346"/>
                      <a:pt x="441" y="4871"/>
                      <a:pt x="167" y="7466"/>
                    </a:cubicBezTo>
                    <a:cubicBezTo>
                      <a:pt x="36" y="8752"/>
                      <a:pt x="0" y="10050"/>
                      <a:pt x="84" y="11348"/>
                    </a:cubicBezTo>
                    <a:cubicBezTo>
                      <a:pt x="155" y="12621"/>
                      <a:pt x="345" y="13919"/>
                      <a:pt x="643" y="15169"/>
                    </a:cubicBezTo>
                    <a:cubicBezTo>
                      <a:pt x="465" y="13895"/>
                      <a:pt x="345" y="12610"/>
                      <a:pt x="322" y="11336"/>
                    </a:cubicBezTo>
                    <a:cubicBezTo>
                      <a:pt x="286" y="10050"/>
                      <a:pt x="334" y="8776"/>
                      <a:pt x="465" y="7490"/>
                    </a:cubicBezTo>
                    <a:cubicBezTo>
                      <a:pt x="715" y="4930"/>
                      <a:pt x="1334" y="2430"/>
                      <a:pt x="220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93" name="Google Shape;2193;p46"/>
              <p:cNvSpPr/>
              <p:nvPr/>
            </p:nvSpPr>
            <p:spPr>
              <a:xfrm>
                <a:off x="3583775" y="2153675"/>
                <a:ext cx="63425" cy="317925"/>
              </a:xfrm>
              <a:custGeom>
                <a:avLst/>
                <a:gdLst/>
                <a:ahLst/>
                <a:cxnLst/>
                <a:rect l="l" t="t" r="r" b="b"/>
                <a:pathLst>
                  <a:path w="2537" h="12717" extrusionOk="0">
                    <a:moveTo>
                      <a:pt x="2536" y="0"/>
                    </a:moveTo>
                    <a:cubicBezTo>
                      <a:pt x="2001" y="953"/>
                      <a:pt x="1536" y="1953"/>
                      <a:pt x="1179" y="2977"/>
                    </a:cubicBezTo>
                    <a:cubicBezTo>
                      <a:pt x="810" y="4025"/>
                      <a:pt x="536" y="5084"/>
                      <a:pt x="334" y="6168"/>
                    </a:cubicBezTo>
                    <a:cubicBezTo>
                      <a:pt x="131" y="7251"/>
                      <a:pt x="12" y="8335"/>
                      <a:pt x="0" y="9442"/>
                    </a:cubicBezTo>
                    <a:lnTo>
                      <a:pt x="0" y="10263"/>
                    </a:lnTo>
                    <a:lnTo>
                      <a:pt x="36" y="11073"/>
                    </a:lnTo>
                    <a:lnTo>
                      <a:pt x="107" y="11895"/>
                    </a:lnTo>
                    <a:lnTo>
                      <a:pt x="215" y="12716"/>
                    </a:lnTo>
                    <a:lnTo>
                      <a:pt x="215" y="12716"/>
                    </a:lnTo>
                    <a:lnTo>
                      <a:pt x="131" y="11895"/>
                    </a:lnTo>
                    <a:lnTo>
                      <a:pt x="96" y="11073"/>
                    </a:lnTo>
                    <a:lnTo>
                      <a:pt x="72" y="10263"/>
                    </a:lnTo>
                    <a:lnTo>
                      <a:pt x="96" y="9442"/>
                    </a:lnTo>
                    <a:cubicBezTo>
                      <a:pt x="131" y="8358"/>
                      <a:pt x="238" y="7263"/>
                      <a:pt x="453" y="6191"/>
                    </a:cubicBezTo>
                    <a:cubicBezTo>
                      <a:pt x="643" y="5120"/>
                      <a:pt x="929" y="4072"/>
                      <a:pt x="1262" y="3024"/>
                    </a:cubicBezTo>
                    <a:cubicBezTo>
                      <a:pt x="1620" y="2000"/>
                      <a:pt x="2036" y="988"/>
                      <a:pt x="253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94" name="Google Shape;2194;p46"/>
              <p:cNvSpPr/>
              <p:nvPr/>
            </p:nvSpPr>
            <p:spPr>
              <a:xfrm>
                <a:off x="4000500" y="2091750"/>
                <a:ext cx="51800" cy="238750"/>
              </a:xfrm>
              <a:custGeom>
                <a:avLst/>
                <a:gdLst/>
                <a:ahLst/>
                <a:cxnLst/>
                <a:rect l="l" t="t" r="r" b="b"/>
                <a:pathLst>
                  <a:path w="2072" h="9550" extrusionOk="0">
                    <a:moveTo>
                      <a:pt x="0" y="1"/>
                    </a:moveTo>
                    <a:cubicBezTo>
                      <a:pt x="250" y="322"/>
                      <a:pt x="464" y="679"/>
                      <a:pt x="631" y="1037"/>
                    </a:cubicBezTo>
                    <a:cubicBezTo>
                      <a:pt x="786" y="1429"/>
                      <a:pt x="893" y="1810"/>
                      <a:pt x="1000" y="2215"/>
                    </a:cubicBezTo>
                    <a:cubicBezTo>
                      <a:pt x="1191" y="3001"/>
                      <a:pt x="1369" y="3811"/>
                      <a:pt x="1500" y="4620"/>
                    </a:cubicBezTo>
                    <a:cubicBezTo>
                      <a:pt x="1643" y="5442"/>
                      <a:pt x="1738" y="6263"/>
                      <a:pt x="1822" y="7085"/>
                    </a:cubicBezTo>
                    <a:cubicBezTo>
                      <a:pt x="1893" y="7895"/>
                      <a:pt x="1941" y="8716"/>
                      <a:pt x="1965" y="9550"/>
                    </a:cubicBezTo>
                    <a:cubicBezTo>
                      <a:pt x="2036" y="8728"/>
                      <a:pt x="2072" y="7895"/>
                      <a:pt x="2036" y="7061"/>
                    </a:cubicBezTo>
                    <a:cubicBezTo>
                      <a:pt x="2012" y="6228"/>
                      <a:pt x="1917" y="5394"/>
                      <a:pt x="1786" y="4585"/>
                    </a:cubicBezTo>
                    <a:cubicBezTo>
                      <a:pt x="1643" y="3763"/>
                      <a:pt x="1464" y="2953"/>
                      <a:pt x="1203" y="2156"/>
                    </a:cubicBezTo>
                    <a:cubicBezTo>
                      <a:pt x="1083" y="1763"/>
                      <a:pt x="941" y="1370"/>
                      <a:pt x="750" y="989"/>
                    </a:cubicBezTo>
                    <a:cubicBezTo>
                      <a:pt x="548" y="620"/>
                      <a:pt x="310" y="275"/>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95" name="Google Shape;2195;p46"/>
              <p:cNvSpPr/>
              <p:nvPr/>
            </p:nvSpPr>
            <p:spPr>
              <a:xfrm>
                <a:off x="3743025" y="1829825"/>
                <a:ext cx="239025" cy="222925"/>
              </a:xfrm>
              <a:custGeom>
                <a:avLst/>
                <a:gdLst/>
                <a:ahLst/>
                <a:cxnLst/>
                <a:rect l="l" t="t" r="r" b="b"/>
                <a:pathLst>
                  <a:path w="9561" h="8917" extrusionOk="0">
                    <a:moveTo>
                      <a:pt x="1476" y="0"/>
                    </a:moveTo>
                    <a:lnTo>
                      <a:pt x="1476" y="0"/>
                    </a:lnTo>
                    <a:cubicBezTo>
                      <a:pt x="1667" y="1465"/>
                      <a:pt x="1786" y="2953"/>
                      <a:pt x="1798" y="4429"/>
                    </a:cubicBezTo>
                    <a:cubicBezTo>
                      <a:pt x="1822" y="5144"/>
                      <a:pt x="1786" y="5894"/>
                      <a:pt x="1536" y="6561"/>
                    </a:cubicBezTo>
                    <a:cubicBezTo>
                      <a:pt x="1262" y="7227"/>
                      <a:pt x="714" y="7823"/>
                      <a:pt x="0" y="7930"/>
                    </a:cubicBezTo>
                    <a:cubicBezTo>
                      <a:pt x="1137" y="8573"/>
                      <a:pt x="2449" y="8916"/>
                      <a:pt x="3754" y="8916"/>
                    </a:cubicBezTo>
                    <a:cubicBezTo>
                      <a:pt x="4213" y="8916"/>
                      <a:pt x="4671" y="8874"/>
                      <a:pt x="5120" y="8787"/>
                    </a:cubicBezTo>
                    <a:cubicBezTo>
                      <a:pt x="6858" y="8466"/>
                      <a:pt x="8465" y="7477"/>
                      <a:pt x="9561" y="6096"/>
                    </a:cubicBezTo>
                    <a:cubicBezTo>
                      <a:pt x="8704" y="5751"/>
                      <a:pt x="8144" y="4906"/>
                      <a:pt x="7906" y="4025"/>
                    </a:cubicBezTo>
                    <a:cubicBezTo>
                      <a:pt x="7668" y="3155"/>
                      <a:pt x="7692" y="2215"/>
                      <a:pt x="7739" y="1310"/>
                    </a:cubicBezTo>
                    <a:lnTo>
                      <a:pt x="1476" y="0"/>
                    </a:lnTo>
                    <a:close/>
                  </a:path>
                </a:pathLst>
              </a:custGeom>
              <a:solidFill>
                <a:srgbClr val="E8CFB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196" name="Google Shape;2196;p46"/>
            <p:cNvGrpSpPr/>
            <p:nvPr/>
          </p:nvGrpSpPr>
          <p:grpSpPr>
            <a:xfrm rot="371354">
              <a:off x="2052341" y="173672"/>
              <a:ext cx="642703" cy="179546"/>
              <a:chOff x="3779446" y="2322824"/>
              <a:chExt cx="95773" cy="26759"/>
            </a:xfrm>
          </p:grpSpPr>
          <p:sp>
            <p:nvSpPr>
              <p:cNvPr id="2197" name="Google Shape;2197;p46"/>
              <p:cNvSpPr/>
              <p:nvPr/>
            </p:nvSpPr>
            <p:spPr>
              <a:xfrm>
                <a:off x="3822033" y="2333598"/>
                <a:ext cx="1073" cy="15985"/>
              </a:xfrm>
              <a:custGeom>
                <a:avLst/>
                <a:gdLst/>
                <a:ahLst/>
                <a:cxnLst/>
                <a:rect l="l" t="t" r="r" b="b"/>
                <a:pathLst>
                  <a:path w="72" h="1073" extrusionOk="0">
                    <a:moveTo>
                      <a:pt x="12" y="1"/>
                    </a:moveTo>
                    <a:cubicBezTo>
                      <a:pt x="12" y="179"/>
                      <a:pt x="0" y="358"/>
                      <a:pt x="0" y="536"/>
                    </a:cubicBezTo>
                    <a:cubicBezTo>
                      <a:pt x="0" y="715"/>
                      <a:pt x="0" y="894"/>
                      <a:pt x="12" y="1072"/>
                    </a:cubicBezTo>
                    <a:cubicBezTo>
                      <a:pt x="60" y="894"/>
                      <a:pt x="72" y="715"/>
                      <a:pt x="72" y="536"/>
                    </a:cubicBezTo>
                    <a:cubicBezTo>
                      <a:pt x="72" y="453"/>
                      <a:pt x="72" y="358"/>
                      <a:pt x="48" y="275"/>
                    </a:cubicBezTo>
                    <a:cubicBezTo>
                      <a:pt x="48" y="179"/>
                      <a:pt x="36" y="96"/>
                      <a:pt x="12"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98" name="Google Shape;2198;p46"/>
              <p:cNvSpPr/>
              <p:nvPr/>
            </p:nvSpPr>
            <p:spPr>
              <a:xfrm rot="199505">
                <a:off x="3779683" y="2323595"/>
                <a:ext cx="26825" cy="8950"/>
              </a:xfrm>
              <a:custGeom>
                <a:avLst/>
                <a:gdLst/>
                <a:ahLst/>
                <a:cxnLst/>
                <a:rect l="l" t="t" r="r" b="b"/>
                <a:pathLst>
                  <a:path w="1073" h="358" extrusionOk="0">
                    <a:moveTo>
                      <a:pt x="1072" y="0"/>
                    </a:moveTo>
                    <a:lnTo>
                      <a:pt x="1072" y="0"/>
                    </a:lnTo>
                    <a:cubicBezTo>
                      <a:pt x="1037" y="12"/>
                      <a:pt x="989" y="48"/>
                      <a:pt x="941" y="72"/>
                    </a:cubicBezTo>
                    <a:cubicBezTo>
                      <a:pt x="894" y="83"/>
                      <a:pt x="858" y="119"/>
                      <a:pt x="810" y="131"/>
                    </a:cubicBezTo>
                    <a:cubicBezTo>
                      <a:pt x="739" y="179"/>
                      <a:pt x="644" y="191"/>
                      <a:pt x="560" y="191"/>
                    </a:cubicBezTo>
                    <a:cubicBezTo>
                      <a:pt x="382" y="191"/>
                      <a:pt x="203" y="119"/>
                      <a:pt x="1" y="24"/>
                    </a:cubicBezTo>
                    <a:lnTo>
                      <a:pt x="1" y="24"/>
                    </a:lnTo>
                    <a:cubicBezTo>
                      <a:pt x="60" y="119"/>
                      <a:pt x="144" y="191"/>
                      <a:pt x="263" y="262"/>
                    </a:cubicBezTo>
                    <a:cubicBezTo>
                      <a:pt x="346" y="322"/>
                      <a:pt x="453" y="357"/>
                      <a:pt x="572" y="357"/>
                    </a:cubicBezTo>
                    <a:cubicBezTo>
                      <a:pt x="679" y="357"/>
                      <a:pt x="798" y="322"/>
                      <a:pt x="882" y="250"/>
                    </a:cubicBezTo>
                    <a:cubicBezTo>
                      <a:pt x="977" y="179"/>
                      <a:pt x="1037" y="83"/>
                      <a:pt x="1072"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99" name="Google Shape;2199;p46"/>
              <p:cNvSpPr/>
              <p:nvPr/>
            </p:nvSpPr>
            <p:spPr>
              <a:xfrm rot="199505">
                <a:off x="3848181" y="2325168"/>
                <a:ext cx="26800" cy="8975"/>
              </a:xfrm>
              <a:custGeom>
                <a:avLst/>
                <a:gdLst/>
                <a:ahLst/>
                <a:cxnLst/>
                <a:rect l="l" t="t" r="r" b="b"/>
                <a:pathLst>
                  <a:path w="1072" h="359" extrusionOk="0">
                    <a:moveTo>
                      <a:pt x="1072" y="1"/>
                    </a:moveTo>
                    <a:cubicBezTo>
                      <a:pt x="1036" y="25"/>
                      <a:pt x="988" y="48"/>
                      <a:pt x="941" y="84"/>
                    </a:cubicBezTo>
                    <a:cubicBezTo>
                      <a:pt x="893" y="96"/>
                      <a:pt x="857" y="120"/>
                      <a:pt x="810" y="144"/>
                    </a:cubicBezTo>
                    <a:cubicBezTo>
                      <a:pt x="738" y="179"/>
                      <a:pt x="643" y="203"/>
                      <a:pt x="560" y="203"/>
                    </a:cubicBezTo>
                    <a:cubicBezTo>
                      <a:pt x="381" y="203"/>
                      <a:pt x="191" y="120"/>
                      <a:pt x="0" y="37"/>
                    </a:cubicBezTo>
                    <a:lnTo>
                      <a:pt x="0" y="37"/>
                    </a:lnTo>
                    <a:cubicBezTo>
                      <a:pt x="60" y="120"/>
                      <a:pt x="143" y="203"/>
                      <a:pt x="262" y="275"/>
                    </a:cubicBezTo>
                    <a:cubicBezTo>
                      <a:pt x="345" y="334"/>
                      <a:pt x="453" y="358"/>
                      <a:pt x="572" y="358"/>
                    </a:cubicBezTo>
                    <a:cubicBezTo>
                      <a:pt x="679" y="358"/>
                      <a:pt x="798" y="334"/>
                      <a:pt x="881" y="263"/>
                    </a:cubicBezTo>
                    <a:cubicBezTo>
                      <a:pt x="976" y="179"/>
                      <a:pt x="1036" y="96"/>
                      <a:pt x="107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20" name="Right Triangle 19">
            <a:extLst>
              <a:ext uri="{FF2B5EF4-FFF2-40B4-BE49-F238E27FC236}">
                <a16:creationId xmlns:a16="http://schemas.microsoft.com/office/drawing/2014/main" id="{96215D24-093A-97EB-DAD3-1CFB73B3766B}"/>
              </a:ext>
            </a:extLst>
          </p:cNvPr>
          <p:cNvSpPr/>
          <p:nvPr/>
        </p:nvSpPr>
        <p:spPr>
          <a:xfrm>
            <a:off x="203252" y="514154"/>
            <a:ext cx="5548393" cy="4429154"/>
          </a:xfrm>
          <a:prstGeom prst="rtTriangl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22" name="Rounded Rectangle 21">
            <a:extLst>
              <a:ext uri="{FF2B5EF4-FFF2-40B4-BE49-F238E27FC236}">
                <a16:creationId xmlns:a16="http://schemas.microsoft.com/office/drawing/2014/main" id="{446D7363-806F-3183-7FA7-7A20B8DD0705}"/>
              </a:ext>
            </a:extLst>
          </p:cNvPr>
          <p:cNvSpPr/>
          <p:nvPr/>
        </p:nvSpPr>
        <p:spPr>
          <a:xfrm>
            <a:off x="1347717" y="1387844"/>
            <a:ext cx="5315918" cy="929721"/>
          </a:xfrm>
          <a:prstGeom prst="roundRect">
            <a:avLst/>
          </a:prstGeom>
          <a:solidFill>
            <a:srgbClr val="FDE3A9"/>
          </a:solidFill>
          <a:ln w="31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3200" dirty="0">
                <a:solidFill>
                  <a:srgbClr val="0070C0"/>
                </a:solidFill>
                <a:latin typeface="Times New Roman" panose="02020603050405020304" pitchFamily="18" charset="0"/>
                <a:cs typeface="Times New Roman" panose="02020603050405020304" pitchFamily="18" charset="0"/>
              </a:rPr>
              <a:t>Nguyên nhân bùng nổ</a:t>
            </a:r>
          </a:p>
        </p:txBody>
      </p:sp>
      <p:sp>
        <p:nvSpPr>
          <p:cNvPr id="96" name="Rounded Rectangle 95">
            <a:extLst>
              <a:ext uri="{FF2B5EF4-FFF2-40B4-BE49-F238E27FC236}">
                <a16:creationId xmlns:a16="http://schemas.microsoft.com/office/drawing/2014/main" id="{0B46C5F3-FD59-1482-15A1-649418994E70}"/>
              </a:ext>
            </a:extLst>
          </p:cNvPr>
          <p:cNvSpPr/>
          <p:nvPr/>
        </p:nvSpPr>
        <p:spPr>
          <a:xfrm>
            <a:off x="1509313" y="2711007"/>
            <a:ext cx="5315918" cy="929721"/>
          </a:xfrm>
          <a:prstGeom prst="roundRect">
            <a:avLst/>
          </a:prstGeom>
          <a:solidFill>
            <a:srgbClr val="F7C3C3"/>
          </a:solidFill>
          <a:ln w="31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VN" sz="3200" dirty="0">
                <a:solidFill>
                  <a:srgbClr val="0070C0"/>
                </a:solidFill>
                <a:latin typeface="Times New Roman" panose="02020603050405020304" pitchFamily="18" charset="0"/>
                <a:cs typeface="Times New Roman" panose="02020603050405020304" pitchFamily="18" charset="0"/>
              </a:rPr>
              <a:t>Nội dung cơ bản</a:t>
            </a:r>
          </a:p>
        </p:txBody>
      </p:sp>
      <p:sp>
        <p:nvSpPr>
          <p:cNvPr id="97" name="Rounded Rectangle 96">
            <a:extLst>
              <a:ext uri="{FF2B5EF4-FFF2-40B4-BE49-F238E27FC236}">
                <a16:creationId xmlns:a16="http://schemas.microsoft.com/office/drawing/2014/main" id="{C7F4BD67-138E-F93F-2759-B3854F59DD5D}"/>
              </a:ext>
            </a:extLst>
          </p:cNvPr>
          <p:cNvSpPr/>
          <p:nvPr/>
        </p:nvSpPr>
        <p:spPr>
          <a:xfrm>
            <a:off x="2285999" y="4034170"/>
            <a:ext cx="4795917" cy="929721"/>
          </a:xfrm>
          <a:prstGeom prst="roundRect">
            <a:avLst/>
          </a:prstGeom>
          <a:solidFill>
            <a:srgbClr val="F28B8B"/>
          </a:solidFill>
          <a:ln w="31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VN" sz="3200" dirty="0">
                <a:solidFill>
                  <a:srgbClr val="0070C0"/>
                </a:solidFill>
                <a:latin typeface="Times New Roman" panose="02020603050405020304" pitchFamily="18" charset="0"/>
                <a:cs typeface="Times New Roman" panose="02020603050405020304" pitchFamily="18" charset="0"/>
              </a:rPr>
              <a:t>Tác động </a:t>
            </a:r>
          </a:p>
        </p:txBody>
      </p:sp>
      <p:sp>
        <p:nvSpPr>
          <p:cNvPr id="23" name="Rectangle 22">
            <a:extLst>
              <a:ext uri="{FF2B5EF4-FFF2-40B4-BE49-F238E27FC236}">
                <a16:creationId xmlns:a16="http://schemas.microsoft.com/office/drawing/2014/main" id="{D496C720-E1A8-03EF-9971-683993C39874}"/>
              </a:ext>
            </a:extLst>
          </p:cNvPr>
          <p:cNvSpPr/>
          <p:nvPr/>
        </p:nvSpPr>
        <p:spPr>
          <a:xfrm>
            <a:off x="1474389" y="451892"/>
            <a:ext cx="5142755" cy="707886"/>
          </a:xfrm>
          <a:prstGeom prst="rect">
            <a:avLst/>
          </a:prstGeom>
          <a:noFill/>
        </p:spPr>
        <p:txBody>
          <a:bodyPr wrap="none" lIns="91440" tIns="45720" rIns="91440" bIns="45720">
            <a:spAutoFit/>
          </a:bodyPr>
          <a:lstStyle/>
          <a:p>
            <a:pPr algn="ctr"/>
            <a:r>
              <a:rPr lang="en-US" sz="4000" b="1"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HOẠT ĐỘNG NHÓM</a:t>
            </a:r>
          </a:p>
        </p:txBody>
      </p:sp>
      <p:sp>
        <p:nvSpPr>
          <p:cNvPr id="2" name="Diamond 1">
            <a:extLst>
              <a:ext uri="{FF2B5EF4-FFF2-40B4-BE49-F238E27FC236}">
                <a16:creationId xmlns:a16="http://schemas.microsoft.com/office/drawing/2014/main" id="{C7291BF2-ED62-EDE4-CB74-B47C6593C32C}"/>
              </a:ext>
            </a:extLst>
          </p:cNvPr>
          <p:cNvSpPr/>
          <p:nvPr/>
        </p:nvSpPr>
        <p:spPr>
          <a:xfrm>
            <a:off x="723002" y="1248488"/>
            <a:ext cx="1169099" cy="1125159"/>
          </a:xfrm>
          <a:prstGeom prst="diamond">
            <a:avLst/>
          </a:prstGeom>
          <a:solidFill>
            <a:srgbClr val="00B050"/>
          </a:solidFill>
          <a:ln>
            <a:solidFill>
              <a:srgbClr val="FFFF00"/>
            </a:solidFill>
          </a:ln>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4800" b="1" dirty="0">
                <a:latin typeface="Times New Roman" panose="02020603050405020304" pitchFamily="18" charset="0"/>
                <a:cs typeface="Times New Roman" panose="02020603050405020304" pitchFamily="18" charset="0"/>
              </a:rPr>
              <a:t>1</a:t>
            </a:r>
          </a:p>
        </p:txBody>
      </p:sp>
      <p:sp>
        <p:nvSpPr>
          <p:cNvPr id="72" name="Diamond 71">
            <a:extLst>
              <a:ext uri="{FF2B5EF4-FFF2-40B4-BE49-F238E27FC236}">
                <a16:creationId xmlns:a16="http://schemas.microsoft.com/office/drawing/2014/main" id="{4993A875-BEE7-3B72-8A9B-EFA7E0735E86}"/>
              </a:ext>
            </a:extLst>
          </p:cNvPr>
          <p:cNvSpPr/>
          <p:nvPr/>
        </p:nvSpPr>
        <p:spPr>
          <a:xfrm>
            <a:off x="1256431" y="2570032"/>
            <a:ext cx="1169099" cy="1125159"/>
          </a:xfrm>
          <a:prstGeom prst="diamond">
            <a:avLst/>
          </a:prstGeom>
          <a:solidFill>
            <a:srgbClr val="0070C0"/>
          </a:solidFill>
          <a:ln>
            <a:solidFill>
              <a:srgbClr val="FFFF00"/>
            </a:solidFill>
          </a:ln>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4800" b="1" dirty="0">
                <a:latin typeface="Times New Roman" panose="02020603050405020304" pitchFamily="18" charset="0"/>
                <a:cs typeface="Times New Roman" panose="02020603050405020304" pitchFamily="18" charset="0"/>
              </a:rPr>
              <a:t>2</a:t>
            </a:r>
          </a:p>
        </p:txBody>
      </p:sp>
      <p:sp>
        <p:nvSpPr>
          <p:cNvPr id="73" name="Diamond 72">
            <a:extLst>
              <a:ext uri="{FF2B5EF4-FFF2-40B4-BE49-F238E27FC236}">
                <a16:creationId xmlns:a16="http://schemas.microsoft.com/office/drawing/2014/main" id="{01BEAC31-4B2B-D4A3-4E2E-C90DC0B5FDAC}"/>
              </a:ext>
            </a:extLst>
          </p:cNvPr>
          <p:cNvSpPr/>
          <p:nvPr/>
        </p:nvSpPr>
        <p:spPr>
          <a:xfrm>
            <a:off x="1770050" y="3891576"/>
            <a:ext cx="1169099" cy="1125159"/>
          </a:xfrm>
          <a:prstGeom prst="diamond">
            <a:avLst/>
          </a:prstGeom>
          <a:solidFill>
            <a:schemeClr val="tx1">
              <a:lumMod val="50000"/>
            </a:schemeClr>
          </a:solidFill>
          <a:ln>
            <a:solidFill>
              <a:srgbClr val="FFFF00"/>
            </a:solidFill>
          </a:ln>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4800" b="1" dirty="0">
                <a:latin typeface="Times New Roman" panose="02020603050405020304" pitchFamily="18" charset="0"/>
                <a:cs typeface="Times New Roman" panose="02020603050405020304" pitchFamily="18" charset="0"/>
              </a:rPr>
              <a:t>3</a:t>
            </a:r>
          </a:p>
        </p:txBody>
      </p:sp>
    </p:spTree>
    <p:extLst>
      <p:ext uri="{BB962C8B-B14F-4D97-AF65-F5344CB8AC3E}">
        <p14:creationId xmlns:p14="http://schemas.microsoft.com/office/powerpoint/2010/main" val="2283576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accel="50000" fill="hold" grpId="0" nodeType="clickEffect" p14:presetBounceEnd="50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50000">
                                          <p:cBhvr additive="base">
                                            <p:cTn id="7" dur="2000" fill="hold"/>
                                            <p:tgtEl>
                                              <p:spTgt spid="2"/>
                                            </p:tgtEl>
                                            <p:attrNameLst>
                                              <p:attrName>ppt_x</p:attrName>
                                            </p:attrNameLst>
                                          </p:cBhvr>
                                          <p:tavLst>
                                            <p:tav tm="0">
                                              <p:val>
                                                <p:strVal val="#ppt_x"/>
                                              </p:val>
                                            </p:tav>
                                            <p:tav tm="100000">
                                              <p:val>
                                                <p:strVal val="#ppt_x"/>
                                              </p:val>
                                            </p:tav>
                                          </p:tavLst>
                                        </p:anim>
                                        <p:anim calcmode="lin" valueType="num" p14:bounceEnd="50000">
                                          <p:cBhvr additive="base">
                                            <p:cTn id="8" dur="2000" fill="hold"/>
                                            <p:tgtEl>
                                              <p:spTgt spid="2"/>
                                            </p:tgtEl>
                                            <p:attrNameLst>
                                              <p:attrName>ppt_y</p:attrName>
                                            </p:attrNameLst>
                                          </p:cBhvr>
                                          <p:tavLst>
                                            <p:tav tm="0">
                                              <p:val>
                                                <p:strVal val="0-#ppt_h/2"/>
                                              </p:val>
                                            </p:tav>
                                            <p:tav tm="100000">
                                              <p:val>
                                                <p:strVal val="#ppt_y"/>
                                              </p:val>
                                            </p:tav>
                                          </p:tavLst>
                                        </p:anim>
                                      </p:childTnLst>
                                    </p:cTn>
                                  </p:par>
                                  <p:par>
                                    <p:cTn id="9" presetID="2" presetClass="entr" presetSubtype="8" accel="50000" fill="hold" grpId="0" nodeType="withEffect" p14:presetBounceEnd="50000">
                                      <p:stCondLst>
                                        <p:cond delay="0"/>
                                      </p:stCondLst>
                                      <p:childTnLst>
                                        <p:set>
                                          <p:cBhvr>
                                            <p:cTn id="10" dur="1" fill="hold">
                                              <p:stCondLst>
                                                <p:cond delay="0"/>
                                              </p:stCondLst>
                                            </p:cTn>
                                            <p:tgtEl>
                                              <p:spTgt spid="22"/>
                                            </p:tgtEl>
                                            <p:attrNameLst>
                                              <p:attrName>style.visibility</p:attrName>
                                            </p:attrNameLst>
                                          </p:cBhvr>
                                          <p:to>
                                            <p:strVal val="visible"/>
                                          </p:to>
                                        </p:set>
                                        <p:anim calcmode="lin" valueType="num" p14:bounceEnd="50000">
                                          <p:cBhvr additive="base">
                                            <p:cTn id="11" dur="2000" fill="hold"/>
                                            <p:tgtEl>
                                              <p:spTgt spid="22"/>
                                            </p:tgtEl>
                                            <p:attrNameLst>
                                              <p:attrName>ppt_x</p:attrName>
                                            </p:attrNameLst>
                                          </p:cBhvr>
                                          <p:tavLst>
                                            <p:tav tm="0">
                                              <p:val>
                                                <p:strVal val="0-#ppt_w/2"/>
                                              </p:val>
                                            </p:tav>
                                            <p:tav tm="100000">
                                              <p:val>
                                                <p:strVal val="#ppt_x"/>
                                              </p:val>
                                            </p:tav>
                                          </p:tavLst>
                                        </p:anim>
                                        <p:anim calcmode="lin" valueType="num" p14:bounceEnd="50000">
                                          <p:cBhvr additive="base">
                                            <p:cTn id="12" dur="2000" fill="hold"/>
                                            <p:tgtEl>
                                              <p:spTgt spid="22"/>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1" accel="50000" fill="hold" grpId="0" nodeType="clickEffect" p14:presetBounceEnd="50000">
                                      <p:stCondLst>
                                        <p:cond delay="0"/>
                                      </p:stCondLst>
                                      <p:childTnLst>
                                        <p:set>
                                          <p:cBhvr>
                                            <p:cTn id="16" dur="1" fill="hold">
                                              <p:stCondLst>
                                                <p:cond delay="0"/>
                                              </p:stCondLst>
                                            </p:cTn>
                                            <p:tgtEl>
                                              <p:spTgt spid="72"/>
                                            </p:tgtEl>
                                            <p:attrNameLst>
                                              <p:attrName>style.visibility</p:attrName>
                                            </p:attrNameLst>
                                          </p:cBhvr>
                                          <p:to>
                                            <p:strVal val="visible"/>
                                          </p:to>
                                        </p:set>
                                        <p:anim calcmode="lin" valueType="num" p14:bounceEnd="50000">
                                          <p:cBhvr additive="base">
                                            <p:cTn id="17" dur="2000" fill="hold"/>
                                            <p:tgtEl>
                                              <p:spTgt spid="72"/>
                                            </p:tgtEl>
                                            <p:attrNameLst>
                                              <p:attrName>ppt_x</p:attrName>
                                            </p:attrNameLst>
                                          </p:cBhvr>
                                          <p:tavLst>
                                            <p:tav tm="0">
                                              <p:val>
                                                <p:strVal val="#ppt_x"/>
                                              </p:val>
                                            </p:tav>
                                            <p:tav tm="100000">
                                              <p:val>
                                                <p:strVal val="#ppt_x"/>
                                              </p:val>
                                            </p:tav>
                                          </p:tavLst>
                                        </p:anim>
                                        <p:anim calcmode="lin" valueType="num" p14:bounceEnd="50000">
                                          <p:cBhvr additive="base">
                                            <p:cTn id="18" dur="2000" fill="hold"/>
                                            <p:tgtEl>
                                              <p:spTgt spid="72"/>
                                            </p:tgtEl>
                                            <p:attrNameLst>
                                              <p:attrName>ppt_y</p:attrName>
                                            </p:attrNameLst>
                                          </p:cBhvr>
                                          <p:tavLst>
                                            <p:tav tm="0">
                                              <p:val>
                                                <p:strVal val="0-#ppt_h/2"/>
                                              </p:val>
                                            </p:tav>
                                            <p:tav tm="100000">
                                              <p:val>
                                                <p:strVal val="#ppt_y"/>
                                              </p:val>
                                            </p:tav>
                                          </p:tavLst>
                                        </p:anim>
                                      </p:childTnLst>
                                    </p:cTn>
                                  </p:par>
                                  <p:par>
                                    <p:cTn id="19" presetID="2" presetClass="entr" presetSubtype="8" accel="50000" fill="hold" grpId="0" nodeType="withEffect" p14:presetBounceEnd="50000">
                                      <p:stCondLst>
                                        <p:cond delay="0"/>
                                      </p:stCondLst>
                                      <p:childTnLst>
                                        <p:set>
                                          <p:cBhvr>
                                            <p:cTn id="20" dur="1" fill="hold">
                                              <p:stCondLst>
                                                <p:cond delay="0"/>
                                              </p:stCondLst>
                                            </p:cTn>
                                            <p:tgtEl>
                                              <p:spTgt spid="96"/>
                                            </p:tgtEl>
                                            <p:attrNameLst>
                                              <p:attrName>style.visibility</p:attrName>
                                            </p:attrNameLst>
                                          </p:cBhvr>
                                          <p:to>
                                            <p:strVal val="visible"/>
                                          </p:to>
                                        </p:set>
                                        <p:anim calcmode="lin" valueType="num" p14:bounceEnd="50000">
                                          <p:cBhvr additive="base">
                                            <p:cTn id="21" dur="2000" fill="hold"/>
                                            <p:tgtEl>
                                              <p:spTgt spid="96"/>
                                            </p:tgtEl>
                                            <p:attrNameLst>
                                              <p:attrName>ppt_x</p:attrName>
                                            </p:attrNameLst>
                                          </p:cBhvr>
                                          <p:tavLst>
                                            <p:tav tm="0">
                                              <p:val>
                                                <p:strVal val="0-#ppt_w/2"/>
                                              </p:val>
                                            </p:tav>
                                            <p:tav tm="100000">
                                              <p:val>
                                                <p:strVal val="#ppt_x"/>
                                              </p:val>
                                            </p:tav>
                                          </p:tavLst>
                                        </p:anim>
                                        <p:anim calcmode="lin" valueType="num" p14:bounceEnd="50000">
                                          <p:cBhvr additive="base">
                                            <p:cTn id="22" dur="2000" fill="hold"/>
                                            <p:tgtEl>
                                              <p:spTgt spid="96"/>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1" accel="50000" fill="hold" grpId="0" nodeType="clickEffect" p14:presetBounceEnd="50000">
                                      <p:stCondLst>
                                        <p:cond delay="0"/>
                                      </p:stCondLst>
                                      <p:childTnLst>
                                        <p:set>
                                          <p:cBhvr>
                                            <p:cTn id="26" dur="1" fill="hold">
                                              <p:stCondLst>
                                                <p:cond delay="0"/>
                                              </p:stCondLst>
                                            </p:cTn>
                                            <p:tgtEl>
                                              <p:spTgt spid="73"/>
                                            </p:tgtEl>
                                            <p:attrNameLst>
                                              <p:attrName>style.visibility</p:attrName>
                                            </p:attrNameLst>
                                          </p:cBhvr>
                                          <p:to>
                                            <p:strVal val="visible"/>
                                          </p:to>
                                        </p:set>
                                        <p:anim calcmode="lin" valueType="num" p14:bounceEnd="50000">
                                          <p:cBhvr additive="base">
                                            <p:cTn id="27" dur="2000" fill="hold"/>
                                            <p:tgtEl>
                                              <p:spTgt spid="73"/>
                                            </p:tgtEl>
                                            <p:attrNameLst>
                                              <p:attrName>ppt_x</p:attrName>
                                            </p:attrNameLst>
                                          </p:cBhvr>
                                          <p:tavLst>
                                            <p:tav tm="0">
                                              <p:val>
                                                <p:strVal val="#ppt_x"/>
                                              </p:val>
                                            </p:tav>
                                            <p:tav tm="100000">
                                              <p:val>
                                                <p:strVal val="#ppt_x"/>
                                              </p:val>
                                            </p:tav>
                                          </p:tavLst>
                                        </p:anim>
                                        <p:anim calcmode="lin" valueType="num" p14:bounceEnd="50000">
                                          <p:cBhvr additive="base">
                                            <p:cTn id="28" dur="2000" fill="hold"/>
                                            <p:tgtEl>
                                              <p:spTgt spid="73"/>
                                            </p:tgtEl>
                                            <p:attrNameLst>
                                              <p:attrName>ppt_y</p:attrName>
                                            </p:attrNameLst>
                                          </p:cBhvr>
                                          <p:tavLst>
                                            <p:tav tm="0">
                                              <p:val>
                                                <p:strVal val="0-#ppt_h/2"/>
                                              </p:val>
                                            </p:tav>
                                            <p:tav tm="100000">
                                              <p:val>
                                                <p:strVal val="#ppt_y"/>
                                              </p:val>
                                            </p:tav>
                                          </p:tavLst>
                                        </p:anim>
                                      </p:childTnLst>
                                    </p:cTn>
                                  </p:par>
                                  <p:par>
                                    <p:cTn id="29" presetID="2" presetClass="entr" presetSubtype="8" accel="50000" fill="hold" grpId="0" nodeType="withEffect" p14:presetBounceEnd="50000">
                                      <p:stCondLst>
                                        <p:cond delay="0"/>
                                      </p:stCondLst>
                                      <p:childTnLst>
                                        <p:set>
                                          <p:cBhvr>
                                            <p:cTn id="30" dur="1" fill="hold">
                                              <p:stCondLst>
                                                <p:cond delay="0"/>
                                              </p:stCondLst>
                                            </p:cTn>
                                            <p:tgtEl>
                                              <p:spTgt spid="97"/>
                                            </p:tgtEl>
                                            <p:attrNameLst>
                                              <p:attrName>style.visibility</p:attrName>
                                            </p:attrNameLst>
                                          </p:cBhvr>
                                          <p:to>
                                            <p:strVal val="visible"/>
                                          </p:to>
                                        </p:set>
                                        <p:anim calcmode="lin" valueType="num" p14:bounceEnd="50000">
                                          <p:cBhvr additive="base">
                                            <p:cTn id="31" dur="2000" fill="hold"/>
                                            <p:tgtEl>
                                              <p:spTgt spid="97"/>
                                            </p:tgtEl>
                                            <p:attrNameLst>
                                              <p:attrName>ppt_x</p:attrName>
                                            </p:attrNameLst>
                                          </p:cBhvr>
                                          <p:tavLst>
                                            <p:tav tm="0">
                                              <p:val>
                                                <p:strVal val="0-#ppt_w/2"/>
                                              </p:val>
                                            </p:tav>
                                            <p:tav tm="100000">
                                              <p:val>
                                                <p:strVal val="#ppt_x"/>
                                              </p:val>
                                            </p:tav>
                                          </p:tavLst>
                                        </p:anim>
                                        <p:anim calcmode="lin" valueType="num" p14:bounceEnd="50000">
                                          <p:cBhvr additive="base">
                                            <p:cTn id="32" dur="2000" fill="hold"/>
                                            <p:tgtEl>
                                              <p:spTgt spid="9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96" grpId="0" animBg="1"/>
          <p:bldP spid="97" grpId="0" animBg="1"/>
          <p:bldP spid="2" grpId="0" animBg="1"/>
          <p:bldP spid="72" grpId="0" animBg="1"/>
          <p:bldP spid="73"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accel="5000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2000" fill="hold"/>
                                            <p:tgtEl>
                                              <p:spTgt spid="2"/>
                                            </p:tgtEl>
                                            <p:attrNameLst>
                                              <p:attrName>ppt_x</p:attrName>
                                            </p:attrNameLst>
                                          </p:cBhvr>
                                          <p:tavLst>
                                            <p:tav tm="0">
                                              <p:val>
                                                <p:strVal val="#ppt_x"/>
                                              </p:val>
                                            </p:tav>
                                            <p:tav tm="100000">
                                              <p:val>
                                                <p:strVal val="#ppt_x"/>
                                              </p:val>
                                            </p:tav>
                                          </p:tavLst>
                                        </p:anim>
                                        <p:anim calcmode="lin" valueType="num">
                                          <p:cBhvr additive="base">
                                            <p:cTn id="8" dur="2000" fill="hold"/>
                                            <p:tgtEl>
                                              <p:spTgt spid="2"/>
                                            </p:tgtEl>
                                            <p:attrNameLst>
                                              <p:attrName>ppt_y</p:attrName>
                                            </p:attrNameLst>
                                          </p:cBhvr>
                                          <p:tavLst>
                                            <p:tav tm="0">
                                              <p:val>
                                                <p:strVal val="0-#ppt_h/2"/>
                                              </p:val>
                                            </p:tav>
                                            <p:tav tm="100000">
                                              <p:val>
                                                <p:strVal val="#ppt_y"/>
                                              </p:val>
                                            </p:tav>
                                          </p:tavLst>
                                        </p:anim>
                                      </p:childTnLst>
                                    </p:cTn>
                                  </p:par>
                                  <p:par>
                                    <p:cTn id="9" presetID="2" presetClass="entr" presetSubtype="8" accel="50000" fill="hold" grpId="0" nodeType="withEffect">
                                      <p:stCondLst>
                                        <p:cond delay="0"/>
                                      </p:stCondLst>
                                      <p:childTnLst>
                                        <p:set>
                                          <p:cBhvr>
                                            <p:cTn id="10" dur="1" fill="hold">
                                              <p:stCondLst>
                                                <p:cond delay="0"/>
                                              </p:stCondLst>
                                            </p:cTn>
                                            <p:tgtEl>
                                              <p:spTgt spid="22"/>
                                            </p:tgtEl>
                                            <p:attrNameLst>
                                              <p:attrName>style.visibility</p:attrName>
                                            </p:attrNameLst>
                                          </p:cBhvr>
                                          <p:to>
                                            <p:strVal val="visible"/>
                                          </p:to>
                                        </p:set>
                                        <p:anim calcmode="lin" valueType="num">
                                          <p:cBhvr additive="base">
                                            <p:cTn id="11" dur="2000" fill="hold"/>
                                            <p:tgtEl>
                                              <p:spTgt spid="22"/>
                                            </p:tgtEl>
                                            <p:attrNameLst>
                                              <p:attrName>ppt_x</p:attrName>
                                            </p:attrNameLst>
                                          </p:cBhvr>
                                          <p:tavLst>
                                            <p:tav tm="0">
                                              <p:val>
                                                <p:strVal val="0-#ppt_w/2"/>
                                              </p:val>
                                            </p:tav>
                                            <p:tav tm="100000">
                                              <p:val>
                                                <p:strVal val="#ppt_x"/>
                                              </p:val>
                                            </p:tav>
                                          </p:tavLst>
                                        </p:anim>
                                        <p:anim calcmode="lin" valueType="num">
                                          <p:cBhvr additive="base">
                                            <p:cTn id="12" dur="2000" fill="hold"/>
                                            <p:tgtEl>
                                              <p:spTgt spid="22"/>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1" accel="50000" fill="hold" grpId="0" nodeType="clickEffect">
                                      <p:stCondLst>
                                        <p:cond delay="0"/>
                                      </p:stCondLst>
                                      <p:childTnLst>
                                        <p:set>
                                          <p:cBhvr>
                                            <p:cTn id="16" dur="1" fill="hold">
                                              <p:stCondLst>
                                                <p:cond delay="0"/>
                                              </p:stCondLst>
                                            </p:cTn>
                                            <p:tgtEl>
                                              <p:spTgt spid="72"/>
                                            </p:tgtEl>
                                            <p:attrNameLst>
                                              <p:attrName>style.visibility</p:attrName>
                                            </p:attrNameLst>
                                          </p:cBhvr>
                                          <p:to>
                                            <p:strVal val="visible"/>
                                          </p:to>
                                        </p:set>
                                        <p:anim calcmode="lin" valueType="num">
                                          <p:cBhvr additive="base">
                                            <p:cTn id="17" dur="2000" fill="hold"/>
                                            <p:tgtEl>
                                              <p:spTgt spid="72"/>
                                            </p:tgtEl>
                                            <p:attrNameLst>
                                              <p:attrName>ppt_x</p:attrName>
                                            </p:attrNameLst>
                                          </p:cBhvr>
                                          <p:tavLst>
                                            <p:tav tm="0">
                                              <p:val>
                                                <p:strVal val="#ppt_x"/>
                                              </p:val>
                                            </p:tav>
                                            <p:tav tm="100000">
                                              <p:val>
                                                <p:strVal val="#ppt_x"/>
                                              </p:val>
                                            </p:tav>
                                          </p:tavLst>
                                        </p:anim>
                                        <p:anim calcmode="lin" valueType="num">
                                          <p:cBhvr additive="base">
                                            <p:cTn id="18" dur="2000" fill="hold"/>
                                            <p:tgtEl>
                                              <p:spTgt spid="72"/>
                                            </p:tgtEl>
                                            <p:attrNameLst>
                                              <p:attrName>ppt_y</p:attrName>
                                            </p:attrNameLst>
                                          </p:cBhvr>
                                          <p:tavLst>
                                            <p:tav tm="0">
                                              <p:val>
                                                <p:strVal val="0-#ppt_h/2"/>
                                              </p:val>
                                            </p:tav>
                                            <p:tav tm="100000">
                                              <p:val>
                                                <p:strVal val="#ppt_y"/>
                                              </p:val>
                                            </p:tav>
                                          </p:tavLst>
                                        </p:anim>
                                      </p:childTnLst>
                                    </p:cTn>
                                  </p:par>
                                  <p:par>
                                    <p:cTn id="19" presetID="2" presetClass="entr" presetSubtype="8" accel="50000" fill="hold" grpId="0" nodeType="withEffect">
                                      <p:stCondLst>
                                        <p:cond delay="0"/>
                                      </p:stCondLst>
                                      <p:childTnLst>
                                        <p:set>
                                          <p:cBhvr>
                                            <p:cTn id="20" dur="1" fill="hold">
                                              <p:stCondLst>
                                                <p:cond delay="0"/>
                                              </p:stCondLst>
                                            </p:cTn>
                                            <p:tgtEl>
                                              <p:spTgt spid="96"/>
                                            </p:tgtEl>
                                            <p:attrNameLst>
                                              <p:attrName>style.visibility</p:attrName>
                                            </p:attrNameLst>
                                          </p:cBhvr>
                                          <p:to>
                                            <p:strVal val="visible"/>
                                          </p:to>
                                        </p:set>
                                        <p:anim calcmode="lin" valueType="num">
                                          <p:cBhvr additive="base">
                                            <p:cTn id="21" dur="2000" fill="hold"/>
                                            <p:tgtEl>
                                              <p:spTgt spid="96"/>
                                            </p:tgtEl>
                                            <p:attrNameLst>
                                              <p:attrName>ppt_x</p:attrName>
                                            </p:attrNameLst>
                                          </p:cBhvr>
                                          <p:tavLst>
                                            <p:tav tm="0">
                                              <p:val>
                                                <p:strVal val="0-#ppt_w/2"/>
                                              </p:val>
                                            </p:tav>
                                            <p:tav tm="100000">
                                              <p:val>
                                                <p:strVal val="#ppt_x"/>
                                              </p:val>
                                            </p:tav>
                                          </p:tavLst>
                                        </p:anim>
                                        <p:anim calcmode="lin" valueType="num">
                                          <p:cBhvr additive="base">
                                            <p:cTn id="22" dur="2000" fill="hold"/>
                                            <p:tgtEl>
                                              <p:spTgt spid="96"/>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1" accel="50000" fill="hold" grpId="0" nodeType="clickEffect">
                                      <p:stCondLst>
                                        <p:cond delay="0"/>
                                      </p:stCondLst>
                                      <p:childTnLst>
                                        <p:set>
                                          <p:cBhvr>
                                            <p:cTn id="26" dur="1" fill="hold">
                                              <p:stCondLst>
                                                <p:cond delay="0"/>
                                              </p:stCondLst>
                                            </p:cTn>
                                            <p:tgtEl>
                                              <p:spTgt spid="73"/>
                                            </p:tgtEl>
                                            <p:attrNameLst>
                                              <p:attrName>style.visibility</p:attrName>
                                            </p:attrNameLst>
                                          </p:cBhvr>
                                          <p:to>
                                            <p:strVal val="visible"/>
                                          </p:to>
                                        </p:set>
                                        <p:anim calcmode="lin" valueType="num">
                                          <p:cBhvr additive="base">
                                            <p:cTn id="27" dur="2000" fill="hold"/>
                                            <p:tgtEl>
                                              <p:spTgt spid="73"/>
                                            </p:tgtEl>
                                            <p:attrNameLst>
                                              <p:attrName>ppt_x</p:attrName>
                                            </p:attrNameLst>
                                          </p:cBhvr>
                                          <p:tavLst>
                                            <p:tav tm="0">
                                              <p:val>
                                                <p:strVal val="#ppt_x"/>
                                              </p:val>
                                            </p:tav>
                                            <p:tav tm="100000">
                                              <p:val>
                                                <p:strVal val="#ppt_x"/>
                                              </p:val>
                                            </p:tav>
                                          </p:tavLst>
                                        </p:anim>
                                        <p:anim calcmode="lin" valueType="num">
                                          <p:cBhvr additive="base">
                                            <p:cTn id="28" dur="2000" fill="hold"/>
                                            <p:tgtEl>
                                              <p:spTgt spid="73"/>
                                            </p:tgtEl>
                                            <p:attrNameLst>
                                              <p:attrName>ppt_y</p:attrName>
                                            </p:attrNameLst>
                                          </p:cBhvr>
                                          <p:tavLst>
                                            <p:tav tm="0">
                                              <p:val>
                                                <p:strVal val="0-#ppt_h/2"/>
                                              </p:val>
                                            </p:tav>
                                            <p:tav tm="100000">
                                              <p:val>
                                                <p:strVal val="#ppt_y"/>
                                              </p:val>
                                            </p:tav>
                                          </p:tavLst>
                                        </p:anim>
                                      </p:childTnLst>
                                    </p:cTn>
                                  </p:par>
                                  <p:par>
                                    <p:cTn id="29" presetID="2" presetClass="entr" presetSubtype="8" accel="50000" fill="hold" grpId="0" nodeType="withEffect">
                                      <p:stCondLst>
                                        <p:cond delay="0"/>
                                      </p:stCondLst>
                                      <p:childTnLst>
                                        <p:set>
                                          <p:cBhvr>
                                            <p:cTn id="30" dur="1" fill="hold">
                                              <p:stCondLst>
                                                <p:cond delay="0"/>
                                              </p:stCondLst>
                                            </p:cTn>
                                            <p:tgtEl>
                                              <p:spTgt spid="97"/>
                                            </p:tgtEl>
                                            <p:attrNameLst>
                                              <p:attrName>style.visibility</p:attrName>
                                            </p:attrNameLst>
                                          </p:cBhvr>
                                          <p:to>
                                            <p:strVal val="visible"/>
                                          </p:to>
                                        </p:set>
                                        <p:anim calcmode="lin" valueType="num">
                                          <p:cBhvr additive="base">
                                            <p:cTn id="31" dur="2000" fill="hold"/>
                                            <p:tgtEl>
                                              <p:spTgt spid="97"/>
                                            </p:tgtEl>
                                            <p:attrNameLst>
                                              <p:attrName>ppt_x</p:attrName>
                                            </p:attrNameLst>
                                          </p:cBhvr>
                                          <p:tavLst>
                                            <p:tav tm="0">
                                              <p:val>
                                                <p:strVal val="0-#ppt_w/2"/>
                                              </p:val>
                                            </p:tav>
                                            <p:tav tm="100000">
                                              <p:val>
                                                <p:strVal val="#ppt_x"/>
                                              </p:val>
                                            </p:tav>
                                          </p:tavLst>
                                        </p:anim>
                                        <p:anim calcmode="lin" valueType="num">
                                          <p:cBhvr additive="base">
                                            <p:cTn id="32" dur="2000" fill="hold"/>
                                            <p:tgtEl>
                                              <p:spTgt spid="9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96" grpId="0" animBg="1"/>
          <p:bldP spid="97" grpId="0" animBg="1"/>
          <p:bldP spid="2" grpId="0" animBg="1"/>
          <p:bldP spid="72" grpId="0" animBg="1"/>
          <p:bldP spid="73" grpId="0" animBg="1"/>
        </p:bldLst>
      </p:timing>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E534200-69AF-8702-B6D4-8EAD5C80FD78}"/>
              </a:ext>
            </a:extLst>
          </p:cNvPr>
          <p:cNvSpPr/>
          <p:nvPr/>
        </p:nvSpPr>
        <p:spPr>
          <a:xfrm>
            <a:off x="111191" y="340954"/>
            <a:ext cx="7517220" cy="646331"/>
          </a:xfrm>
          <a:prstGeom prst="rect">
            <a:avLst/>
          </a:prstGeom>
        </p:spPr>
        <p:txBody>
          <a:bodyPr wrap="square">
            <a:spAutoFit/>
          </a:bodyPr>
          <a:lstStyle/>
          <a:p>
            <a:pPr algn="ctr"/>
            <a:r>
              <a:rPr lang="en-US" sz="3600" dirty="0">
                <a:solidFill>
                  <a:schemeClr val="bg1"/>
                </a:solidFill>
                <a:latin typeface="Times New Roman" panose="02020603050405020304" pitchFamily="18" charset="0"/>
                <a:cs typeface="Times New Roman" panose="02020603050405020304" pitchFamily="18" charset="0"/>
              </a:rPr>
              <a:t>3. </a:t>
            </a:r>
            <a:r>
              <a:rPr lang="en-US" sz="3600" dirty="0" err="1">
                <a:solidFill>
                  <a:schemeClr val="bg1"/>
                </a:solidFill>
                <a:latin typeface="Times New Roman" panose="02020603050405020304" pitchFamily="18" charset="0"/>
                <a:cs typeface="Times New Roman" panose="02020603050405020304" pitchFamily="18" charset="0"/>
              </a:rPr>
              <a:t>Phong</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trào</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Cải</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cách</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tôn</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giáo</a:t>
            </a:r>
            <a:endParaRPr lang="en-US" sz="3600" dirty="0">
              <a:solidFill>
                <a:schemeClr val="bg1"/>
              </a:solidFill>
              <a:latin typeface="Times New Roman" panose="02020603050405020304" pitchFamily="18" charset="0"/>
              <a:cs typeface="Times New Roman" panose="02020603050405020304" pitchFamily="18" charset="0"/>
            </a:endParaRPr>
          </a:p>
        </p:txBody>
      </p:sp>
      <p:grpSp>
        <p:nvGrpSpPr>
          <p:cNvPr id="3" name="Group 2">
            <a:extLst>
              <a:ext uri="{FF2B5EF4-FFF2-40B4-BE49-F238E27FC236}">
                <a16:creationId xmlns:a16="http://schemas.microsoft.com/office/drawing/2014/main" id="{E0500165-C2F4-0D33-4F8E-561BDD5ABE31}"/>
              </a:ext>
            </a:extLst>
          </p:cNvPr>
          <p:cNvGrpSpPr/>
          <p:nvPr/>
        </p:nvGrpSpPr>
        <p:grpSpPr>
          <a:xfrm>
            <a:off x="-154982" y="987286"/>
            <a:ext cx="3725540" cy="4292854"/>
            <a:chOff x="0" y="850647"/>
            <a:chExt cx="3998563" cy="4292854"/>
          </a:xfrm>
        </p:grpSpPr>
        <p:pic>
          <p:nvPicPr>
            <p:cNvPr id="19458" name="Picture 2">
              <a:extLst>
                <a:ext uri="{FF2B5EF4-FFF2-40B4-BE49-F238E27FC236}">
                  <a16:creationId xmlns:a16="http://schemas.microsoft.com/office/drawing/2014/main" id="{7893A16E-D797-ED3B-1CF3-173EB1502AC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50647"/>
              <a:ext cx="3998563" cy="4292854"/>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E54079D4-9935-FDC7-EE28-0DC903516BB9}"/>
                </a:ext>
              </a:extLst>
            </p:cNvPr>
            <p:cNvSpPr/>
            <p:nvPr/>
          </p:nvSpPr>
          <p:spPr>
            <a:xfrm>
              <a:off x="1028206" y="1921728"/>
              <a:ext cx="2133362" cy="1938992"/>
            </a:xfrm>
            <a:prstGeom prst="rect">
              <a:avLst/>
            </a:prstGeom>
          </p:spPr>
          <p:txBody>
            <a:bodyPr wrap="square">
              <a:spAutoFit/>
            </a:bodyPr>
            <a:lstStyle/>
            <a:p>
              <a:pPr lvl="0" algn="ctr"/>
              <a:r>
                <a:rPr lang="en-VN" sz="4000" dirty="0">
                  <a:solidFill>
                    <a:srgbClr val="0070C0"/>
                  </a:solidFill>
                  <a:latin typeface="Times New Roman" panose="02020603050405020304" pitchFamily="18" charset="0"/>
                  <a:ea typeface="+mn-ea"/>
                  <a:cs typeface="Times New Roman" panose="02020603050405020304" pitchFamily="18" charset="0"/>
                </a:rPr>
                <a:t>Nguyên nhân bùng nổ</a:t>
              </a:r>
            </a:p>
          </p:txBody>
        </p:sp>
      </p:grpSp>
      <p:sp>
        <p:nvSpPr>
          <p:cNvPr id="4" name="Rounded Rectangle 3">
            <a:extLst>
              <a:ext uri="{FF2B5EF4-FFF2-40B4-BE49-F238E27FC236}">
                <a16:creationId xmlns:a16="http://schemas.microsoft.com/office/drawing/2014/main" id="{AD376563-8354-3C40-28DD-FCA25133FA6D}"/>
              </a:ext>
            </a:extLst>
          </p:cNvPr>
          <p:cNvSpPr/>
          <p:nvPr/>
        </p:nvSpPr>
        <p:spPr>
          <a:xfrm>
            <a:off x="3570558" y="1281576"/>
            <a:ext cx="5402961" cy="1099411"/>
          </a:xfrm>
          <a:prstGeom prst="roundRect">
            <a:avLst/>
          </a:prstGeom>
          <a:noFill/>
          <a:ln w="12700">
            <a:solidFill>
              <a:srgbClr val="C00000"/>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VN" sz="2400" dirty="0">
                <a:latin typeface="Times New Roman" panose="02020603050405020304" pitchFamily="18" charset="0"/>
                <a:cs typeface="Times New Roman" panose="02020603050405020304" pitchFamily="18" charset="0"/>
              </a:rPr>
              <a:t>Đầu thế kỉ XVI, Giáo hội Thiên Chúa giáo  ngày càng có xu hướng cản trở sự phát triển của giai cấp tư sản </a:t>
            </a:r>
          </a:p>
        </p:txBody>
      </p:sp>
      <p:sp>
        <p:nvSpPr>
          <p:cNvPr id="8" name="Rounded Rectangle 7">
            <a:extLst>
              <a:ext uri="{FF2B5EF4-FFF2-40B4-BE49-F238E27FC236}">
                <a16:creationId xmlns:a16="http://schemas.microsoft.com/office/drawing/2014/main" id="{18EC6BB3-C527-6EB2-38FD-12DA31731299}"/>
              </a:ext>
            </a:extLst>
          </p:cNvPr>
          <p:cNvSpPr/>
          <p:nvPr/>
        </p:nvSpPr>
        <p:spPr>
          <a:xfrm>
            <a:off x="3566568" y="2771112"/>
            <a:ext cx="5573442" cy="1099411"/>
          </a:xfrm>
          <a:prstGeom prst="roundRect">
            <a:avLst/>
          </a:prstGeom>
          <a:noFill/>
          <a:ln w="12700">
            <a:solidFill>
              <a:srgbClr val="C00000"/>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VN" sz="2400" dirty="0">
                <a:latin typeface="Times New Roman" panose="02020603050405020304" pitchFamily="18" charset="0"/>
                <a:cs typeface="Times New Roman" panose="02020603050405020304" pitchFamily="18" charset="0"/>
              </a:rPr>
              <a:t>Nhiều giáo hoàng và giám mục quá quan tâm đến quyền lực và đặt ra những lễ nghi tốn kém.</a:t>
            </a:r>
          </a:p>
        </p:txBody>
      </p:sp>
      <p:sp>
        <p:nvSpPr>
          <p:cNvPr id="9" name="Rounded Rectangle 8">
            <a:extLst>
              <a:ext uri="{FF2B5EF4-FFF2-40B4-BE49-F238E27FC236}">
                <a16:creationId xmlns:a16="http://schemas.microsoft.com/office/drawing/2014/main" id="{BFB0AB97-0BED-0CC7-3B12-B1C25D0E38BD}"/>
              </a:ext>
            </a:extLst>
          </p:cNvPr>
          <p:cNvSpPr/>
          <p:nvPr/>
        </p:nvSpPr>
        <p:spPr>
          <a:xfrm>
            <a:off x="3114900" y="4156214"/>
            <a:ext cx="6029099" cy="948978"/>
          </a:xfrm>
          <a:prstGeom prst="roundRect">
            <a:avLst/>
          </a:prstGeom>
          <a:noFill/>
          <a:ln w="12700">
            <a:solidFill>
              <a:srgbClr val="C00000"/>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VN" sz="2400" dirty="0">
                <a:latin typeface="Times New Roman" panose="02020603050405020304" pitchFamily="18" charset="0"/>
                <a:cs typeface="Times New Roman" panose="02020603050405020304" pitchFamily="18" charset="0"/>
              </a:rPr>
              <a:t>Phong trào bùng nổ khắp các nước Tây Âu khởi đầu là Đức và Thuỵ Sĩ.</a:t>
            </a:r>
          </a:p>
        </p:txBody>
      </p:sp>
    </p:spTree>
    <p:extLst>
      <p:ext uri="{BB962C8B-B14F-4D97-AF65-F5344CB8AC3E}">
        <p14:creationId xmlns:p14="http://schemas.microsoft.com/office/powerpoint/2010/main" val="35010506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ppt_w*0.70"/>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animEffect transition="in" filter="fade">
                                      <p:cBhvr>
                                        <p:cTn id="9" dur="10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30"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800" decel="100000"/>
                                        <p:tgtEl>
                                          <p:spTgt spid="4"/>
                                        </p:tgtEl>
                                      </p:cBhvr>
                                    </p:animEffect>
                                    <p:anim calcmode="lin" valueType="num">
                                      <p:cBhvr>
                                        <p:cTn id="15" dur="800" decel="100000" fill="hold"/>
                                        <p:tgtEl>
                                          <p:spTgt spid="4"/>
                                        </p:tgtEl>
                                        <p:attrNameLst>
                                          <p:attrName>style.rotation</p:attrName>
                                        </p:attrNameLst>
                                      </p:cBhvr>
                                      <p:tavLst>
                                        <p:tav tm="0">
                                          <p:val>
                                            <p:fltVal val="-90"/>
                                          </p:val>
                                        </p:tav>
                                        <p:tav tm="100000">
                                          <p:val>
                                            <p:fltVal val="0"/>
                                          </p:val>
                                        </p:tav>
                                      </p:tavLst>
                                    </p:anim>
                                    <p:anim calcmode="lin" valueType="num">
                                      <p:cBhvr>
                                        <p:cTn id="16" dur="800" decel="100000" fill="hold"/>
                                        <p:tgtEl>
                                          <p:spTgt spid="4"/>
                                        </p:tgtEl>
                                        <p:attrNameLst>
                                          <p:attrName>ppt_x</p:attrName>
                                        </p:attrNameLst>
                                      </p:cBhvr>
                                      <p:tavLst>
                                        <p:tav tm="0">
                                          <p:val>
                                            <p:strVal val="#ppt_x+0.4"/>
                                          </p:val>
                                        </p:tav>
                                        <p:tav tm="100000">
                                          <p:val>
                                            <p:strVal val="#ppt_x-0.05"/>
                                          </p:val>
                                        </p:tav>
                                      </p:tavLst>
                                    </p:anim>
                                    <p:anim calcmode="lin" valueType="num">
                                      <p:cBhvr>
                                        <p:cTn id="17" dur="800" decel="100000" fill="hold"/>
                                        <p:tgtEl>
                                          <p:spTgt spid="4"/>
                                        </p:tgtEl>
                                        <p:attrNameLst>
                                          <p:attrName>ppt_y</p:attrName>
                                        </p:attrNameLst>
                                      </p:cBhvr>
                                      <p:tavLst>
                                        <p:tav tm="0">
                                          <p:val>
                                            <p:strVal val="#ppt_y-0.4"/>
                                          </p:val>
                                        </p:tav>
                                        <p:tav tm="100000">
                                          <p:val>
                                            <p:strVal val="#ppt_y+0.1"/>
                                          </p:val>
                                        </p:tav>
                                      </p:tavLst>
                                    </p:anim>
                                    <p:anim calcmode="lin" valueType="num">
                                      <p:cBhvr>
                                        <p:cTn id="18" dur="200" accel="100000" fill="hold">
                                          <p:stCondLst>
                                            <p:cond delay="800"/>
                                          </p:stCondLst>
                                        </p:cTn>
                                        <p:tgtEl>
                                          <p:spTgt spid="4"/>
                                        </p:tgtEl>
                                        <p:attrNameLst>
                                          <p:attrName>ppt_x</p:attrName>
                                        </p:attrNameLst>
                                      </p:cBhvr>
                                      <p:tavLst>
                                        <p:tav tm="0">
                                          <p:val>
                                            <p:strVal val="#ppt_x-0.05"/>
                                          </p:val>
                                        </p:tav>
                                        <p:tav tm="100000">
                                          <p:val>
                                            <p:strVal val="#ppt_x"/>
                                          </p:val>
                                        </p:tav>
                                      </p:tavLst>
                                    </p:anim>
                                    <p:anim calcmode="lin" valueType="num">
                                      <p:cBhvr>
                                        <p:cTn id="19" dur="200" accel="100000" fill="hold">
                                          <p:stCondLst>
                                            <p:cond delay="800"/>
                                          </p:stCondLst>
                                        </p:cTn>
                                        <p:tgtEl>
                                          <p:spTgt spid="4"/>
                                        </p:tgtEl>
                                        <p:attrNameLst>
                                          <p:attrName>ppt_y</p:attrName>
                                        </p:attrNameLst>
                                      </p:cBhvr>
                                      <p:tavLst>
                                        <p:tav tm="0">
                                          <p:val>
                                            <p:strVal val="#ppt_y+0.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30" presetClass="entr" presetSubtype="0"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800" decel="100000"/>
                                        <p:tgtEl>
                                          <p:spTgt spid="8"/>
                                        </p:tgtEl>
                                      </p:cBhvr>
                                    </p:animEffect>
                                    <p:anim calcmode="lin" valueType="num">
                                      <p:cBhvr>
                                        <p:cTn id="25" dur="800" decel="100000" fill="hold"/>
                                        <p:tgtEl>
                                          <p:spTgt spid="8"/>
                                        </p:tgtEl>
                                        <p:attrNameLst>
                                          <p:attrName>style.rotation</p:attrName>
                                        </p:attrNameLst>
                                      </p:cBhvr>
                                      <p:tavLst>
                                        <p:tav tm="0">
                                          <p:val>
                                            <p:fltVal val="-90"/>
                                          </p:val>
                                        </p:tav>
                                        <p:tav tm="100000">
                                          <p:val>
                                            <p:fltVal val="0"/>
                                          </p:val>
                                        </p:tav>
                                      </p:tavLst>
                                    </p:anim>
                                    <p:anim calcmode="lin" valueType="num">
                                      <p:cBhvr>
                                        <p:cTn id="26" dur="800" decel="100000" fill="hold"/>
                                        <p:tgtEl>
                                          <p:spTgt spid="8"/>
                                        </p:tgtEl>
                                        <p:attrNameLst>
                                          <p:attrName>ppt_x</p:attrName>
                                        </p:attrNameLst>
                                      </p:cBhvr>
                                      <p:tavLst>
                                        <p:tav tm="0">
                                          <p:val>
                                            <p:strVal val="#ppt_x+0.4"/>
                                          </p:val>
                                        </p:tav>
                                        <p:tav tm="100000">
                                          <p:val>
                                            <p:strVal val="#ppt_x-0.05"/>
                                          </p:val>
                                        </p:tav>
                                      </p:tavLst>
                                    </p:anim>
                                    <p:anim calcmode="lin" valueType="num">
                                      <p:cBhvr>
                                        <p:cTn id="27" dur="800" decel="100000" fill="hold"/>
                                        <p:tgtEl>
                                          <p:spTgt spid="8"/>
                                        </p:tgtEl>
                                        <p:attrNameLst>
                                          <p:attrName>ppt_y</p:attrName>
                                        </p:attrNameLst>
                                      </p:cBhvr>
                                      <p:tavLst>
                                        <p:tav tm="0">
                                          <p:val>
                                            <p:strVal val="#ppt_y-0.4"/>
                                          </p:val>
                                        </p:tav>
                                        <p:tav tm="100000">
                                          <p:val>
                                            <p:strVal val="#ppt_y+0.1"/>
                                          </p:val>
                                        </p:tav>
                                      </p:tavLst>
                                    </p:anim>
                                    <p:anim calcmode="lin" valueType="num">
                                      <p:cBhvr>
                                        <p:cTn id="28" dur="200" accel="100000" fill="hold">
                                          <p:stCondLst>
                                            <p:cond delay="800"/>
                                          </p:stCondLst>
                                        </p:cTn>
                                        <p:tgtEl>
                                          <p:spTgt spid="8"/>
                                        </p:tgtEl>
                                        <p:attrNameLst>
                                          <p:attrName>ppt_x</p:attrName>
                                        </p:attrNameLst>
                                      </p:cBhvr>
                                      <p:tavLst>
                                        <p:tav tm="0">
                                          <p:val>
                                            <p:strVal val="#ppt_x-0.05"/>
                                          </p:val>
                                        </p:tav>
                                        <p:tav tm="100000">
                                          <p:val>
                                            <p:strVal val="#ppt_x"/>
                                          </p:val>
                                        </p:tav>
                                      </p:tavLst>
                                    </p:anim>
                                    <p:anim calcmode="lin" valueType="num">
                                      <p:cBhvr>
                                        <p:cTn id="29" dur="200" accel="100000" fill="hold">
                                          <p:stCondLst>
                                            <p:cond delay="800"/>
                                          </p:stCondLst>
                                        </p:cTn>
                                        <p:tgtEl>
                                          <p:spTgt spid="8"/>
                                        </p:tgtEl>
                                        <p:attrNameLst>
                                          <p:attrName>ppt_y</p:attrName>
                                        </p:attrNameLst>
                                      </p:cBhvr>
                                      <p:tavLst>
                                        <p:tav tm="0">
                                          <p:val>
                                            <p:strVal val="#ppt_y+0.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30" presetClass="entr" presetSubtype="0" fill="hold" grpId="0" nodeType="click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fade">
                                      <p:cBhvr>
                                        <p:cTn id="34" dur="800" decel="100000"/>
                                        <p:tgtEl>
                                          <p:spTgt spid="9"/>
                                        </p:tgtEl>
                                      </p:cBhvr>
                                    </p:animEffect>
                                    <p:anim calcmode="lin" valueType="num">
                                      <p:cBhvr>
                                        <p:cTn id="35" dur="800" decel="100000" fill="hold"/>
                                        <p:tgtEl>
                                          <p:spTgt spid="9"/>
                                        </p:tgtEl>
                                        <p:attrNameLst>
                                          <p:attrName>style.rotation</p:attrName>
                                        </p:attrNameLst>
                                      </p:cBhvr>
                                      <p:tavLst>
                                        <p:tav tm="0">
                                          <p:val>
                                            <p:fltVal val="-90"/>
                                          </p:val>
                                        </p:tav>
                                        <p:tav tm="100000">
                                          <p:val>
                                            <p:fltVal val="0"/>
                                          </p:val>
                                        </p:tav>
                                      </p:tavLst>
                                    </p:anim>
                                    <p:anim calcmode="lin" valueType="num">
                                      <p:cBhvr>
                                        <p:cTn id="36" dur="800" decel="100000" fill="hold"/>
                                        <p:tgtEl>
                                          <p:spTgt spid="9"/>
                                        </p:tgtEl>
                                        <p:attrNameLst>
                                          <p:attrName>ppt_x</p:attrName>
                                        </p:attrNameLst>
                                      </p:cBhvr>
                                      <p:tavLst>
                                        <p:tav tm="0">
                                          <p:val>
                                            <p:strVal val="#ppt_x+0.4"/>
                                          </p:val>
                                        </p:tav>
                                        <p:tav tm="100000">
                                          <p:val>
                                            <p:strVal val="#ppt_x-0.05"/>
                                          </p:val>
                                        </p:tav>
                                      </p:tavLst>
                                    </p:anim>
                                    <p:anim calcmode="lin" valueType="num">
                                      <p:cBhvr>
                                        <p:cTn id="37" dur="800" decel="100000" fill="hold"/>
                                        <p:tgtEl>
                                          <p:spTgt spid="9"/>
                                        </p:tgtEl>
                                        <p:attrNameLst>
                                          <p:attrName>ppt_y</p:attrName>
                                        </p:attrNameLst>
                                      </p:cBhvr>
                                      <p:tavLst>
                                        <p:tav tm="0">
                                          <p:val>
                                            <p:strVal val="#ppt_y-0.4"/>
                                          </p:val>
                                        </p:tav>
                                        <p:tav tm="100000">
                                          <p:val>
                                            <p:strVal val="#ppt_y+0.1"/>
                                          </p:val>
                                        </p:tav>
                                      </p:tavLst>
                                    </p:anim>
                                    <p:anim calcmode="lin" valueType="num">
                                      <p:cBhvr>
                                        <p:cTn id="38" dur="200" accel="100000" fill="hold">
                                          <p:stCondLst>
                                            <p:cond delay="800"/>
                                          </p:stCondLst>
                                        </p:cTn>
                                        <p:tgtEl>
                                          <p:spTgt spid="9"/>
                                        </p:tgtEl>
                                        <p:attrNameLst>
                                          <p:attrName>ppt_x</p:attrName>
                                        </p:attrNameLst>
                                      </p:cBhvr>
                                      <p:tavLst>
                                        <p:tav tm="0">
                                          <p:val>
                                            <p:strVal val="#ppt_x-0.05"/>
                                          </p:val>
                                        </p:tav>
                                        <p:tav tm="100000">
                                          <p:val>
                                            <p:strVal val="#ppt_x"/>
                                          </p:val>
                                        </p:tav>
                                      </p:tavLst>
                                    </p:anim>
                                    <p:anim calcmode="lin" valueType="num">
                                      <p:cBhvr>
                                        <p:cTn id="39" dur="200" accel="100000" fill="hold">
                                          <p:stCondLst>
                                            <p:cond delay="800"/>
                                          </p:stCondLst>
                                        </p:cTn>
                                        <p:tgtEl>
                                          <p:spTgt spid="9"/>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P spid="9"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grpSp>
        <p:nvGrpSpPr>
          <p:cNvPr id="28" name="Group 27">
            <a:extLst>
              <a:ext uri="{FF2B5EF4-FFF2-40B4-BE49-F238E27FC236}">
                <a16:creationId xmlns:a16="http://schemas.microsoft.com/office/drawing/2014/main" id="{75D51139-EDEA-CB49-9493-7351B5585B81}"/>
              </a:ext>
            </a:extLst>
          </p:cNvPr>
          <p:cNvGrpSpPr/>
          <p:nvPr/>
        </p:nvGrpSpPr>
        <p:grpSpPr>
          <a:xfrm>
            <a:off x="0" y="1689382"/>
            <a:ext cx="2042738" cy="2792679"/>
            <a:chOff x="379758" y="1960122"/>
            <a:chExt cx="2723650" cy="3723572"/>
          </a:xfrm>
        </p:grpSpPr>
        <p:pic>
          <p:nvPicPr>
            <p:cNvPr id="3" name="Hình ảnh 4">
              <a:extLst>
                <a:ext uri="{FF2B5EF4-FFF2-40B4-BE49-F238E27FC236}">
                  <a16:creationId xmlns:a16="http://schemas.microsoft.com/office/drawing/2014/main" id="{B344CFBF-CD54-CB4E-97A9-01F90AF1D7B5}"/>
                </a:ext>
              </a:extLst>
            </p:cNvPr>
            <p:cNvPicPr>
              <a:picLocks noChangeAspect="1"/>
            </p:cNvPicPr>
            <p:nvPr/>
          </p:nvPicPr>
          <p:blipFill rotWithShape="1">
            <a:blip r:embed="rId3"/>
            <a:srcRect l="6704" r="11661" b="7752"/>
            <a:stretch/>
          </p:blipFill>
          <p:spPr>
            <a:xfrm>
              <a:off x="379758" y="1960122"/>
              <a:ext cx="2723649" cy="3723572"/>
            </a:xfrm>
            <a:prstGeom prst="rect">
              <a:avLst/>
            </a:prstGeom>
          </p:spPr>
        </p:pic>
        <p:sp>
          <p:nvSpPr>
            <p:cNvPr id="29" name="Freeform 28">
              <a:extLst>
                <a:ext uri="{FF2B5EF4-FFF2-40B4-BE49-F238E27FC236}">
                  <a16:creationId xmlns:a16="http://schemas.microsoft.com/office/drawing/2014/main" id="{4843DC23-4837-AE4E-9558-2B8F076684B3}"/>
                </a:ext>
              </a:extLst>
            </p:cNvPr>
            <p:cNvSpPr/>
            <p:nvPr/>
          </p:nvSpPr>
          <p:spPr>
            <a:xfrm>
              <a:off x="379758" y="1960122"/>
              <a:ext cx="2723650" cy="2766718"/>
            </a:xfrm>
            <a:custGeom>
              <a:avLst/>
              <a:gdLst>
                <a:gd name="connsiteX0" fmla="*/ 2257197 w 2723650"/>
                <a:gd name="connsiteY0" fmla="*/ 1850636 h 2766718"/>
                <a:gd name="connsiteX1" fmla="*/ 2259578 w 2723650"/>
                <a:gd name="connsiteY1" fmla="*/ 1852611 h 2766718"/>
                <a:gd name="connsiteX2" fmla="*/ 2259574 w 2723650"/>
                <a:gd name="connsiteY2" fmla="*/ 1852609 h 2766718"/>
                <a:gd name="connsiteX3" fmla="*/ 2257197 w 2723650"/>
                <a:gd name="connsiteY3" fmla="*/ 1850636 h 2766718"/>
                <a:gd name="connsiteX4" fmla="*/ 1204037 w 2723650"/>
                <a:gd name="connsiteY4" fmla="*/ 92796 h 2766718"/>
                <a:gd name="connsiteX5" fmla="*/ 1202744 w 2723650"/>
                <a:gd name="connsiteY5" fmla="*/ 114266 h 2766718"/>
                <a:gd name="connsiteX6" fmla="*/ 1184172 w 2723650"/>
                <a:gd name="connsiteY6" fmla="*/ 288235 h 2766718"/>
                <a:gd name="connsiteX7" fmla="*/ 1177981 w 2723650"/>
                <a:gd name="connsiteY7" fmla="*/ 130081 h 2766718"/>
                <a:gd name="connsiteX8" fmla="*/ 1165600 w 2723650"/>
                <a:gd name="connsiteY8" fmla="*/ 106358 h 2766718"/>
                <a:gd name="connsiteX9" fmla="*/ 1189211 w 2723650"/>
                <a:gd name="connsiteY9" fmla="*/ 95810 h 2766718"/>
                <a:gd name="connsiteX10" fmla="*/ 1211970 w 2723650"/>
                <a:gd name="connsiteY10" fmla="*/ 0 h 2766718"/>
                <a:gd name="connsiteX11" fmla="*/ 2723650 w 2723650"/>
                <a:gd name="connsiteY11" fmla="*/ 0 h 2766718"/>
                <a:gd name="connsiteX12" fmla="*/ 2723650 w 2723650"/>
                <a:gd name="connsiteY12" fmla="*/ 2652666 h 2766718"/>
                <a:gd name="connsiteX13" fmla="*/ 2707114 w 2723650"/>
                <a:gd name="connsiteY13" fmla="*/ 2636824 h 2766718"/>
                <a:gd name="connsiteX14" fmla="*/ 2688541 w 2723650"/>
                <a:gd name="connsiteY14" fmla="*/ 2628916 h 2766718"/>
                <a:gd name="connsiteX15" fmla="*/ 2663778 w 2723650"/>
                <a:gd name="connsiteY15" fmla="*/ 2597285 h 2766718"/>
                <a:gd name="connsiteX16" fmla="*/ 2639014 w 2723650"/>
                <a:gd name="connsiteY16" fmla="*/ 2573562 h 2766718"/>
                <a:gd name="connsiteX17" fmla="*/ 2620442 w 2723650"/>
                <a:gd name="connsiteY17" fmla="*/ 2557747 h 2766718"/>
                <a:gd name="connsiteX18" fmla="*/ 2583297 w 2723650"/>
                <a:gd name="connsiteY18" fmla="*/ 2526116 h 2766718"/>
                <a:gd name="connsiteX19" fmla="*/ 2570915 w 2723650"/>
                <a:gd name="connsiteY19" fmla="*/ 2502393 h 2766718"/>
                <a:gd name="connsiteX20" fmla="*/ 2533770 w 2723650"/>
                <a:gd name="connsiteY20" fmla="*/ 2431223 h 2766718"/>
                <a:gd name="connsiteX21" fmla="*/ 2527580 w 2723650"/>
                <a:gd name="connsiteY21" fmla="*/ 2407500 h 2766718"/>
                <a:gd name="connsiteX22" fmla="*/ 2509007 w 2723650"/>
                <a:gd name="connsiteY22" fmla="*/ 2391685 h 2766718"/>
                <a:gd name="connsiteX23" fmla="*/ 2465672 w 2723650"/>
                <a:gd name="connsiteY23" fmla="*/ 2320515 h 2766718"/>
                <a:gd name="connsiteX24" fmla="*/ 2447099 w 2723650"/>
                <a:gd name="connsiteY24" fmla="*/ 2304700 h 2766718"/>
                <a:gd name="connsiteX25" fmla="*/ 2434718 w 2723650"/>
                <a:gd name="connsiteY25" fmla="*/ 2273069 h 2766718"/>
                <a:gd name="connsiteX26" fmla="*/ 2422336 w 2723650"/>
                <a:gd name="connsiteY26" fmla="*/ 2249346 h 2766718"/>
                <a:gd name="connsiteX27" fmla="*/ 2416145 w 2723650"/>
                <a:gd name="connsiteY27" fmla="*/ 2225623 h 2766718"/>
                <a:gd name="connsiteX28" fmla="*/ 2403763 w 2723650"/>
                <a:gd name="connsiteY28" fmla="*/ 2201900 h 2766718"/>
                <a:gd name="connsiteX29" fmla="*/ 2397573 w 2723650"/>
                <a:gd name="connsiteY29" fmla="*/ 2178177 h 2766718"/>
                <a:gd name="connsiteX30" fmla="*/ 2385191 w 2723650"/>
                <a:gd name="connsiteY30" fmla="*/ 2130731 h 2766718"/>
                <a:gd name="connsiteX31" fmla="*/ 2372809 w 2723650"/>
                <a:gd name="connsiteY31" fmla="*/ 2107008 h 2766718"/>
                <a:gd name="connsiteX32" fmla="*/ 2366618 w 2723650"/>
                <a:gd name="connsiteY32" fmla="*/ 2083284 h 2766718"/>
                <a:gd name="connsiteX33" fmla="*/ 2354237 w 2723650"/>
                <a:gd name="connsiteY33" fmla="*/ 2035838 h 2766718"/>
                <a:gd name="connsiteX34" fmla="*/ 2341855 w 2723650"/>
                <a:gd name="connsiteY34" fmla="*/ 1980484 h 2766718"/>
                <a:gd name="connsiteX35" fmla="*/ 2317092 w 2723650"/>
                <a:gd name="connsiteY35" fmla="*/ 1933038 h 2766718"/>
                <a:gd name="connsiteX36" fmla="*/ 2310901 w 2723650"/>
                <a:gd name="connsiteY36" fmla="*/ 1909315 h 2766718"/>
                <a:gd name="connsiteX37" fmla="*/ 2292329 w 2723650"/>
                <a:gd name="connsiteY37" fmla="*/ 1893500 h 2766718"/>
                <a:gd name="connsiteX38" fmla="*/ 2279947 w 2723650"/>
                <a:gd name="connsiteY38" fmla="*/ 1869776 h 2766718"/>
                <a:gd name="connsiteX39" fmla="*/ 2264014 w 2723650"/>
                <a:gd name="connsiteY39" fmla="*/ 1856290 h 2766718"/>
                <a:gd name="connsiteX40" fmla="*/ 2259578 w 2723650"/>
                <a:gd name="connsiteY40" fmla="*/ 1852611 h 2766718"/>
                <a:gd name="connsiteX41" fmla="*/ 2264399 w 2723650"/>
                <a:gd name="connsiteY41" fmla="*/ 1855257 h 2766718"/>
                <a:gd name="connsiteX42" fmla="*/ 2248993 w 2723650"/>
                <a:gd name="connsiteY42" fmla="*/ 1838145 h 2766718"/>
                <a:gd name="connsiteX43" fmla="*/ 2230421 w 2723650"/>
                <a:gd name="connsiteY43" fmla="*/ 1822330 h 2766718"/>
                <a:gd name="connsiteX44" fmla="*/ 2205657 w 2723650"/>
                <a:gd name="connsiteY44" fmla="*/ 1798607 h 2766718"/>
                <a:gd name="connsiteX45" fmla="*/ 2174703 w 2723650"/>
                <a:gd name="connsiteY45" fmla="*/ 1782791 h 2766718"/>
                <a:gd name="connsiteX46" fmla="*/ 2137558 w 2723650"/>
                <a:gd name="connsiteY46" fmla="*/ 1743253 h 2766718"/>
                <a:gd name="connsiteX47" fmla="*/ 2112795 w 2723650"/>
                <a:gd name="connsiteY47" fmla="*/ 1735345 h 2766718"/>
                <a:gd name="connsiteX48" fmla="*/ 2044696 w 2723650"/>
                <a:gd name="connsiteY48" fmla="*/ 1664176 h 2766718"/>
                <a:gd name="connsiteX49" fmla="*/ 2026124 w 2723650"/>
                <a:gd name="connsiteY49" fmla="*/ 1648361 h 2766718"/>
                <a:gd name="connsiteX50" fmla="*/ 2026124 w 2723650"/>
                <a:gd name="connsiteY50" fmla="*/ 1450668 h 2766718"/>
                <a:gd name="connsiteX51" fmla="*/ 2038505 w 2723650"/>
                <a:gd name="connsiteY51" fmla="*/ 1395314 h 2766718"/>
                <a:gd name="connsiteX52" fmla="*/ 2050887 w 2723650"/>
                <a:gd name="connsiteY52" fmla="*/ 1347868 h 2766718"/>
                <a:gd name="connsiteX53" fmla="*/ 2069459 w 2723650"/>
                <a:gd name="connsiteY53" fmla="*/ 1276698 h 2766718"/>
                <a:gd name="connsiteX54" fmla="*/ 2081841 w 2723650"/>
                <a:gd name="connsiteY54" fmla="*/ 1252975 h 2766718"/>
                <a:gd name="connsiteX55" fmla="*/ 2088032 w 2723650"/>
                <a:gd name="connsiteY55" fmla="*/ 1229252 h 2766718"/>
                <a:gd name="connsiteX56" fmla="*/ 2100413 w 2723650"/>
                <a:gd name="connsiteY56" fmla="*/ 1181806 h 2766718"/>
                <a:gd name="connsiteX57" fmla="*/ 2106604 w 2723650"/>
                <a:gd name="connsiteY57" fmla="*/ 1134360 h 2766718"/>
                <a:gd name="connsiteX58" fmla="*/ 2125177 w 2723650"/>
                <a:gd name="connsiteY58" fmla="*/ 1015744 h 2766718"/>
                <a:gd name="connsiteX59" fmla="*/ 2131368 w 2723650"/>
                <a:gd name="connsiteY59" fmla="*/ 992021 h 2766718"/>
                <a:gd name="connsiteX60" fmla="*/ 2143749 w 2723650"/>
                <a:gd name="connsiteY60" fmla="*/ 944575 h 2766718"/>
                <a:gd name="connsiteX61" fmla="*/ 2162321 w 2723650"/>
                <a:gd name="connsiteY61" fmla="*/ 936667 h 2766718"/>
                <a:gd name="connsiteX62" fmla="*/ 2180894 w 2723650"/>
                <a:gd name="connsiteY62" fmla="*/ 912944 h 2766718"/>
                <a:gd name="connsiteX63" fmla="*/ 2199466 w 2723650"/>
                <a:gd name="connsiteY63" fmla="*/ 905036 h 2766718"/>
                <a:gd name="connsiteX64" fmla="*/ 2255184 w 2723650"/>
                <a:gd name="connsiteY64" fmla="*/ 881313 h 2766718"/>
                <a:gd name="connsiteX65" fmla="*/ 2292329 w 2723650"/>
                <a:gd name="connsiteY65" fmla="*/ 873406 h 2766718"/>
                <a:gd name="connsiteX66" fmla="*/ 2310901 w 2723650"/>
                <a:gd name="connsiteY66" fmla="*/ 857590 h 2766718"/>
                <a:gd name="connsiteX67" fmla="*/ 2335665 w 2723650"/>
                <a:gd name="connsiteY67" fmla="*/ 770605 h 2766718"/>
                <a:gd name="connsiteX68" fmla="*/ 2323283 w 2723650"/>
                <a:gd name="connsiteY68" fmla="*/ 723159 h 2766718"/>
                <a:gd name="connsiteX69" fmla="*/ 2310901 w 2723650"/>
                <a:gd name="connsiteY69" fmla="*/ 699436 h 2766718"/>
                <a:gd name="connsiteX70" fmla="*/ 2292329 w 2723650"/>
                <a:gd name="connsiteY70" fmla="*/ 651989 h 2766718"/>
                <a:gd name="connsiteX71" fmla="*/ 2267565 w 2723650"/>
                <a:gd name="connsiteY71" fmla="*/ 628267 h 2766718"/>
                <a:gd name="connsiteX72" fmla="*/ 2236611 w 2723650"/>
                <a:gd name="connsiteY72" fmla="*/ 580820 h 2766718"/>
                <a:gd name="connsiteX73" fmla="*/ 2180894 w 2723650"/>
                <a:gd name="connsiteY73" fmla="*/ 549190 h 2766718"/>
                <a:gd name="connsiteX74" fmla="*/ 2100413 w 2723650"/>
                <a:gd name="connsiteY74" fmla="*/ 533374 h 2766718"/>
                <a:gd name="connsiteX75" fmla="*/ 2081841 w 2723650"/>
                <a:gd name="connsiteY75" fmla="*/ 517559 h 2766718"/>
                <a:gd name="connsiteX76" fmla="*/ 1419423 w 2723650"/>
                <a:gd name="connsiteY76" fmla="*/ 98450 h 2766718"/>
                <a:gd name="connsiteX77" fmla="*/ 1338942 w 2723650"/>
                <a:gd name="connsiteY77" fmla="*/ 66819 h 2766718"/>
                <a:gd name="connsiteX78" fmla="*/ 1252271 w 2723650"/>
                <a:gd name="connsiteY78" fmla="*/ 74727 h 2766718"/>
                <a:gd name="connsiteX79" fmla="*/ 1215126 w 2723650"/>
                <a:gd name="connsiteY79" fmla="*/ 90543 h 2766718"/>
                <a:gd name="connsiteX80" fmla="*/ 1204037 w 2723650"/>
                <a:gd name="connsiteY80" fmla="*/ 92796 h 2766718"/>
                <a:gd name="connsiteX81" fmla="*/ 1208935 w 2723650"/>
                <a:gd name="connsiteY81" fmla="*/ 11465 h 2766718"/>
                <a:gd name="connsiteX82" fmla="*/ 0 w 2723650"/>
                <a:gd name="connsiteY82" fmla="*/ 0 h 2766718"/>
                <a:gd name="connsiteX83" fmla="*/ 1031084 w 2723650"/>
                <a:gd name="connsiteY83" fmla="*/ 0 h 2766718"/>
                <a:gd name="connsiteX84" fmla="*/ 1044334 w 2723650"/>
                <a:gd name="connsiteY84" fmla="*/ 7320 h 2766718"/>
                <a:gd name="connsiteX85" fmla="*/ 1066547 w 2723650"/>
                <a:gd name="connsiteY85" fmla="*/ 27281 h 2766718"/>
                <a:gd name="connsiteX86" fmla="*/ 1085119 w 2723650"/>
                <a:gd name="connsiteY86" fmla="*/ 35189 h 2766718"/>
                <a:gd name="connsiteX87" fmla="*/ 1103692 w 2723650"/>
                <a:gd name="connsiteY87" fmla="*/ 58912 h 2766718"/>
                <a:gd name="connsiteX88" fmla="*/ 1147027 w 2723650"/>
                <a:gd name="connsiteY88" fmla="*/ 98450 h 2766718"/>
                <a:gd name="connsiteX89" fmla="*/ 1140836 w 2723650"/>
                <a:gd name="connsiteY89" fmla="*/ 122173 h 2766718"/>
                <a:gd name="connsiteX90" fmla="*/ 1122264 w 2723650"/>
                <a:gd name="connsiteY90" fmla="*/ 137989 h 2766718"/>
                <a:gd name="connsiteX91" fmla="*/ 1103692 w 2723650"/>
                <a:gd name="connsiteY91" fmla="*/ 145896 h 2766718"/>
                <a:gd name="connsiteX92" fmla="*/ 1066547 w 2723650"/>
                <a:gd name="connsiteY92" fmla="*/ 161712 h 2766718"/>
                <a:gd name="connsiteX93" fmla="*/ 1054165 w 2723650"/>
                <a:gd name="connsiteY93" fmla="*/ 185435 h 2766718"/>
                <a:gd name="connsiteX94" fmla="*/ 1017020 w 2723650"/>
                <a:gd name="connsiteY94" fmla="*/ 217066 h 2766718"/>
                <a:gd name="connsiteX95" fmla="*/ 998448 w 2723650"/>
                <a:gd name="connsiteY95" fmla="*/ 224973 h 2766718"/>
                <a:gd name="connsiteX96" fmla="*/ 961303 w 2723650"/>
                <a:gd name="connsiteY96" fmla="*/ 240789 h 2766718"/>
                <a:gd name="connsiteX97" fmla="*/ 911776 w 2723650"/>
                <a:gd name="connsiteY97" fmla="*/ 296143 h 2766718"/>
                <a:gd name="connsiteX98" fmla="*/ 893204 w 2723650"/>
                <a:gd name="connsiteY98" fmla="*/ 304051 h 2766718"/>
                <a:gd name="connsiteX99" fmla="*/ 880822 w 2723650"/>
                <a:gd name="connsiteY99" fmla="*/ 327774 h 2766718"/>
                <a:gd name="connsiteX100" fmla="*/ 837487 w 2723650"/>
                <a:gd name="connsiteY100" fmla="*/ 383128 h 2766718"/>
                <a:gd name="connsiteX101" fmla="*/ 589854 w 2723650"/>
                <a:gd name="connsiteY101" fmla="*/ 391035 h 2766718"/>
                <a:gd name="connsiteX102" fmla="*/ 571281 w 2723650"/>
                <a:gd name="connsiteY102" fmla="*/ 398943 h 2766718"/>
                <a:gd name="connsiteX103" fmla="*/ 509373 w 2723650"/>
                <a:gd name="connsiteY103" fmla="*/ 462205 h 2766718"/>
                <a:gd name="connsiteX104" fmla="*/ 484610 w 2723650"/>
                <a:gd name="connsiteY104" fmla="*/ 478020 h 2766718"/>
                <a:gd name="connsiteX105" fmla="*/ 466037 w 2723650"/>
                <a:gd name="connsiteY105" fmla="*/ 493836 h 2766718"/>
                <a:gd name="connsiteX106" fmla="*/ 428892 w 2723650"/>
                <a:gd name="connsiteY106" fmla="*/ 509651 h 2766718"/>
                <a:gd name="connsiteX107" fmla="*/ 317457 w 2723650"/>
                <a:gd name="connsiteY107" fmla="*/ 557097 h 2766718"/>
                <a:gd name="connsiteX108" fmla="*/ 274122 w 2723650"/>
                <a:gd name="connsiteY108" fmla="*/ 628267 h 2766718"/>
                <a:gd name="connsiteX109" fmla="*/ 236977 w 2723650"/>
                <a:gd name="connsiteY109" fmla="*/ 651989 h 2766718"/>
                <a:gd name="connsiteX110" fmla="*/ 193641 w 2723650"/>
                <a:gd name="connsiteY110" fmla="*/ 659897 h 2766718"/>
                <a:gd name="connsiteX111" fmla="*/ 175069 w 2723650"/>
                <a:gd name="connsiteY111" fmla="*/ 675713 h 2766718"/>
                <a:gd name="connsiteX112" fmla="*/ 150305 w 2723650"/>
                <a:gd name="connsiteY112" fmla="*/ 691528 h 2766718"/>
                <a:gd name="connsiteX113" fmla="*/ 119351 w 2723650"/>
                <a:gd name="connsiteY113" fmla="*/ 731067 h 2766718"/>
                <a:gd name="connsiteX114" fmla="*/ 113160 w 2723650"/>
                <a:gd name="connsiteY114" fmla="*/ 794329 h 2766718"/>
                <a:gd name="connsiteX115" fmla="*/ 119351 w 2723650"/>
                <a:gd name="connsiteY115" fmla="*/ 818051 h 2766718"/>
                <a:gd name="connsiteX116" fmla="*/ 125542 w 2723650"/>
                <a:gd name="connsiteY116" fmla="*/ 841775 h 2766718"/>
                <a:gd name="connsiteX117" fmla="*/ 162687 w 2723650"/>
                <a:gd name="connsiteY117" fmla="*/ 936667 h 2766718"/>
                <a:gd name="connsiteX118" fmla="*/ 199832 w 2723650"/>
                <a:gd name="connsiteY118" fmla="*/ 968298 h 2766718"/>
                <a:gd name="connsiteX119" fmla="*/ 218404 w 2723650"/>
                <a:gd name="connsiteY119" fmla="*/ 976206 h 2766718"/>
                <a:gd name="connsiteX120" fmla="*/ 255549 w 2723650"/>
                <a:gd name="connsiteY120" fmla="*/ 992021 h 2766718"/>
                <a:gd name="connsiteX121" fmla="*/ 280313 w 2723650"/>
                <a:gd name="connsiteY121" fmla="*/ 999929 h 2766718"/>
                <a:gd name="connsiteX122" fmla="*/ 317457 w 2723650"/>
                <a:gd name="connsiteY122" fmla="*/ 1015744 h 2766718"/>
                <a:gd name="connsiteX123" fmla="*/ 354602 w 2723650"/>
                <a:gd name="connsiteY123" fmla="*/ 1023652 h 2766718"/>
                <a:gd name="connsiteX124" fmla="*/ 404129 w 2723650"/>
                <a:gd name="connsiteY124" fmla="*/ 1039467 h 2766718"/>
                <a:gd name="connsiteX125" fmla="*/ 428892 w 2723650"/>
                <a:gd name="connsiteY125" fmla="*/ 1047375 h 2766718"/>
                <a:gd name="connsiteX126" fmla="*/ 453655 w 2723650"/>
                <a:gd name="connsiteY126" fmla="*/ 1094821 h 2766718"/>
                <a:gd name="connsiteX127" fmla="*/ 441274 w 2723650"/>
                <a:gd name="connsiteY127" fmla="*/ 1142267 h 2766718"/>
                <a:gd name="connsiteX128" fmla="*/ 428892 w 2723650"/>
                <a:gd name="connsiteY128" fmla="*/ 1165991 h 2766718"/>
                <a:gd name="connsiteX129" fmla="*/ 422701 w 2723650"/>
                <a:gd name="connsiteY129" fmla="*/ 1189714 h 2766718"/>
                <a:gd name="connsiteX130" fmla="*/ 435083 w 2723650"/>
                <a:gd name="connsiteY130" fmla="*/ 1213437 h 2766718"/>
                <a:gd name="connsiteX131" fmla="*/ 447465 w 2723650"/>
                <a:gd name="connsiteY131" fmla="*/ 1260883 h 2766718"/>
                <a:gd name="connsiteX132" fmla="*/ 453655 w 2723650"/>
                <a:gd name="connsiteY132" fmla="*/ 1434853 h 2766718"/>
                <a:gd name="connsiteX133" fmla="*/ 466037 w 2723650"/>
                <a:gd name="connsiteY133" fmla="*/ 1482299 h 2766718"/>
                <a:gd name="connsiteX134" fmla="*/ 478419 w 2723650"/>
                <a:gd name="connsiteY134" fmla="*/ 1506022 h 2766718"/>
                <a:gd name="connsiteX135" fmla="*/ 503182 w 2723650"/>
                <a:gd name="connsiteY135" fmla="*/ 1553468 h 2766718"/>
                <a:gd name="connsiteX136" fmla="*/ 534136 w 2723650"/>
                <a:gd name="connsiteY136" fmla="*/ 1608822 h 2766718"/>
                <a:gd name="connsiteX137" fmla="*/ 565090 w 2723650"/>
                <a:gd name="connsiteY137" fmla="*/ 1679992 h 2766718"/>
                <a:gd name="connsiteX138" fmla="*/ 596044 w 2723650"/>
                <a:gd name="connsiteY138" fmla="*/ 1719530 h 2766718"/>
                <a:gd name="connsiteX139" fmla="*/ 614617 w 2723650"/>
                <a:gd name="connsiteY139" fmla="*/ 1751161 h 2766718"/>
                <a:gd name="connsiteX140" fmla="*/ 620807 w 2723650"/>
                <a:gd name="connsiteY140" fmla="*/ 1806515 h 2766718"/>
                <a:gd name="connsiteX141" fmla="*/ 608426 w 2723650"/>
                <a:gd name="connsiteY141" fmla="*/ 1830238 h 2766718"/>
                <a:gd name="connsiteX142" fmla="*/ 596044 w 2723650"/>
                <a:gd name="connsiteY142" fmla="*/ 1861868 h 2766718"/>
                <a:gd name="connsiteX143" fmla="*/ 583663 w 2723650"/>
                <a:gd name="connsiteY143" fmla="*/ 1877684 h 2766718"/>
                <a:gd name="connsiteX144" fmla="*/ 571281 w 2723650"/>
                <a:gd name="connsiteY144" fmla="*/ 1901407 h 2766718"/>
                <a:gd name="connsiteX145" fmla="*/ 546518 w 2723650"/>
                <a:gd name="connsiteY145" fmla="*/ 1948853 h 2766718"/>
                <a:gd name="connsiteX146" fmla="*/ 526778 w 2723650"/>
                <a:gd name="connsiteY146" fmla="*/ 1975036 h 2766718"/>
                <a:gd name="connsiteX147" fmla="*/ 529918 w 2723650"/>
                <a:gd name="connsiteY147" fmla="*/ 1968569 h 2766718"/>
                <a:gd name="connsiteX148" fmla="*/ 531246 w 2723650"/>
                <a:gd name="connsiteY148" fmla="*/ 1965966 h 2766718"/>
                <a:gd name="connsiteX149" fmla="*/ 530138 w 2723650"/>
                <a:gd name="connsiteY149" fmla="*/ 1968115 h 2766718"/>
                <a:gd name="connsiteX150" fmla="*/ 529918 w 2723650"/>
                <a:gd name="connsiteY150" fmla="*/ 1968569 h 2766718"/>
                <a:gd name="connsiteX151" fmla="*/ 527316 w 2723650"/>
                <a:gd name="connsiteY151" fmla="*/ 1973667 h 2766718"/>
                <a:gd name="connsiteX152" fmla="*/ 515564 w 2723650"/>
                <a:gd name="connsiteY152" fmla="*/ 1996299 h 2766718"/>
                <a:gd name="connsiteX153" fmla="*/ 496991 w 2723650"/>
                <a:gd name="connsiteY153" fmla="*/ 2012115 h 2766718"/>
                <a:gd name="connsiteX154" fmla="*/ 459846 w 2723650"/>
                <a:gd name="connsiteY154" fmla="*/ 2067469 h 2766718"/>
                <a:gd name="connsiteX155" fmla="*/ 441274 w 2723650"/>
                <a:gd name="connsiteY155" fmla="*/ 2083284 h 2766718"/>
                <a:gd name="connsiteX156" fmla="*/ 404129 w 2723650"/>
                <a:gd name="connsiteY156" fmla="*/ 2114915 h 2766718"/>
                <a:gd name="connsiteX157" fmla="*/ 385557 w 2723650"/>
                <a:gd name="connsiteY157" fmla="*/ 2138638 h 2766718"/>
                <a:gd name="connsiteX158" fmla="*/ 366984 w 2723650"/>
                <a:gd name="connsiteY158" fmla="*/ 2154454 h 2766718"/>
                <a:gd name="connsiteX159" fmla="*/ 354602 w 2723650"/>
                <a:gd name="connsiteY159" fmla="*/ 2178177 h 2766718"/>
                <a:gd name="connsiteX160" fmla="*/ 336030 w 2723650"/>
                <a:gd name="connsiteY160" fmla="*/ 2201900 h 2766718"/>
                <a:gd name="connsiteX161" fmla="*/ 317457 w 2723650"/>
                <a:gd name="connsiteY161" fmla="*/ 2288884 h 2766718"/>
                <a:gd name="connsiteX162" fmla="*/ 298885 w 2723650"/>
                <a:gd name="connsiteY162" fmla="*/ 2439131 h 2766718"/>
                <a:gd name="connsiteX163" fmla="*/ 292694 w 2723650"/>
                <a:gd name="connsiteY163" fmla="*/ 2462854 h 2766718"/>
                <a:gd name="connsiteX164" fmla="*/ 267931 w 2723650"/>
                <a:gd name="connsiteY164" fmla="*/ 2534023 h 2766718"/>
                <a:gd name="connsiteX165" fmla="*/ 236977 w 2723650"/>
                <a:gd name="connsiteY165" fmla="*/ 2565655 h 2766718"/>
                <a:gd name="connsiteX166" fmla="*/ 199832 w 2723650"/>
                <a:gd name="connsiteY166" fmla="*/ 2597285 h 2766718"/>
                <a:gd name="connsiteX167" fmla="*/ 144115 w 2723650"/>
                <a:gd name="connsiteY167" fmla="*/ 2652639 h 2766718"/>
                <a:gd name="connsiteX168" fmla="*/ 125542 w 2723650"/>
                <a:gd name="connsiteY168" fmla="*/ 2660547 h 2766718"/>
                <a:gd name="connsiteX169" fmla="*/ 94588 w 2723650"/>
                <a:gd name="connsiteY169" fmla="*/ 2692178 h 2766718"/>
                <a:gd name="connsiteX170" fmla="*/ 76016 w 2723650"/>
                <a:gd name="connsiteY170" fmla="*/ 2700085 h 2766718"/>
                <a:gd name="connsiteX171" fmla="*/ 63634 w 2723650"/>
                <a:gd name="connsiteY171" fmla="*/ 2723809 h 2766718"/>
                <a:gd name="connsiteX172" fmla="*/ 45061 w 2723650"/>
                <a:gd name="connsiteY172" fmla="*/ 2739624 h 2766718"/>
                <a:gd name="connsiteX173" fmla="*/ 7916 w 2723650"/>
                <a:gd name="connsiteY173" fmla="*/ 2763347 h 2766718"/>
                <a:gd name="connsiteX174" fmla="*/ 0 w 2723650"/>
                <a:gd name="connsiteY174" fmla="*/ 2766718 h 2766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Lst>
              <a:rect l="l" t="t" r="r" b="b"/>
              <a:pathLst>
                <a:path w="2723650" h="2766718">
                  <a:moveTo>
                    <a:pt x="2257197" y="1850636"/>
                  </a:moveTo>
                  <a:lnTo>
                    <a:pt x="2259578" y="1852611"/>
                  </a:lnTo>
                  <a:lnTo>
                    <a:pt x="2259574" y="1852609"/>
                  </a:lnTo>
                  <a:cubicBezTo>
                    <a:pt x="2257114" y="1850703"/>
                    <a:pt x="2255062" y="1848910"/>
                    <a:pt x="2257197" y="1850636"/>
                  </a:cubicBezTo>
                  <a:close/>
                  <a:moveTo>
                    <a:pt x="1204037" y="92796"/>
                  </a:moveTo>
                  <a:lnTo>
                    <a:pt x="1202744" y="114266"/>
                  </a:lnTo>
                  <a:cubicBezTo>
                    <a:pt x="1192228" y="253076"/>
                    <a:pt x="1198788" y="213553"/>
                    <a:pt x="1184172" y="288235"/>
                  </a:cubicBezTo>
                  <a:cubicBezTo>
                    <a:pt x="1182109" y="235517"/>
                    <a:pt x="1183326" y="182422"/>
                    <a:pt x="1177981" y="130081"/>
                  </a:cubicBezTo>
                  <a:cubicBezTo>
                    <a:pt x="1177019" y="120657"/>
                    <a:pt x="1159884" y="112442"/>
                    <a:pt x="1165600" y="106358"/>
                  </a:cubicBezTo>
                  <a:cubicBezTo>
                    <a:pt x="1172136" y="99401"/>
                    <a:pt x="1180482" y="97165"/>
                    <a:pt x="1189211" y="95810"/>
                  </a:cubicBezTo>
                  <a:close/>
                  <a:moveTo>
                    <a:pt x="1211970" y="0"/>
                  </a:moveTo>
                  <a:lnTo>
                    <a:pt x="2723650" y="0"/>
                  </a:lnTo>
                  <a:lnTo>
                    <a:pt x="2723650" y="2652666"/>
                  </a:lnTo>
                  <a:lnTo>
                    <a:pt x="2707114" y="2636824"/>
                  </a:lnTo>
                  <a:cubicBezTo>
                    <a:pt x="2700923" y="2634188"/>
                    <a:pt x="2693851" y="2633761"/>
                    <a:pt x="2688541" y="2628916"/>
                  </a:cubicBezTo>
                  <a:cubicBezTo>
                    <a:pt x="2679042" y="2620249"/>
                    <a:pt x="2672563" y="2607104"/>
                    <a:pt x="2663778" y="2597285"/>
                  </a:cubicBezTo>
                  <a:cubicBezTo>
                    <a:pt x="2656012" y="2588607"/>
                    <a:pt x="2647269" y="2581470"/>
                    <a:pt x="2639014" y="2573562"/>
                  </a:cubicBezTo>
                  <a:cubicBezTo>
                    <a:pt x="2633062" y="2567860"/>
                    <a:pt x="2626633" y="2563018"/>
                    <a:pt x="2620442" y="2557747"/>
                  </a:cubicBezTo>
                  <a:lnTo>
                    <a:pt x="2583297" y="2526116"/>
                  </a:lnTo>
                  <a:cubicBezTo>
                    <a:pt x="2577106" y="2520844"/>
                    <a:pt x="2575042" y="2510300"/>
                    <a:pt x="2570915" y="2502393"/>
                  </a:cubicBezTo>
                  <a:cubicBezTo>
                    <a:pt x="2564723" y="2490529"/>
                    <a:pt x="2533773" y="2431229"/>
                    <a:pt x="2533770" y="2431223"/>
                  </a:cubicBezTo>
                  <a:cubicBezTo>
                    <a:pt x="2530601" y="2423937"/>
                    <a:pt x="2529643" y="2415408"/>
                    <a:pt x="2527580" y="2407500"/>
                  </a:cubicBezTo>
                  <a:cubicBezTo>
                    <a:pt x="2521389" y="2402229"/>
                    <a:pt x="2514723" y="2397769"/>
                    <a:pt x="2509007" y="2391685"/>
                  </a:cubicBezTo>
                  <a:cubicBezTo>
                    <a:pt x="2487186" y="2368458"/>
                    <a:pt x="2482928" y="2353579"/>
                    <a:pt x="2465672" y="2320515"/>
                  </a:cubicBezTo>
                  <a:cubicBezTo>
                    <a:pt x="2459481" y="2315244"/>
                    <a:pt x="2451862" y="2312001"/>
                    <a:pt x="2447099" y="2304700"/>
                  </a:cubicBezTo>
                  <a:cubicBezTo>
                    <a:pt x="2441191" y="2295644"/>
                    <a:pt x="2439296" y="2283304"/>
                    <a:pt x="2434718" y="2273069"/>
                  </a:cubicBezTo>
                  <a:cubicBezTo>
                    <a:pt x="2431026" y="2264818"/>
                    <a:pt x="2425663" y="2257847"/>
                    <a:pt x="2422336" y="2249346"/>
                  </a:cubicBezTo>
                  <a:cubicBezTo>
                    <a:pt x="2419417" y="2241891"/>
                    <a:pt x="2419063" y="2233078"/>
                    <a:pt x="2416145" y="2225623"/>
                  </a:cubicBezTo>
                  <a:cubicBezTo>
                    <a:pt x="2412817" y="2217123"/>
                    <a:pt x="2407890" y="2209807"/>
                    <a:pt x="2403763" y="2201900"/>
                  </a:cubicBezTo>
                  <a:cubicBezTo>
                    <a:pt x="2400144" y="2194965"/>
                    <a:pt x="2399636" y="2186085"/>
                    <a:pt x="2397573" y="2178177"/>
                  </a:cubicBezTo>
                  <a:lnTo>
                    <a:pt x="2385191" y="2130731"/>
                  </a:lnTo>
                  <a:lnTo>
                    <a:pt x="2372809" y="2107008"/>
                  </a:lnTo>
                  <a:cubicBezTo>
                    <a:pt x="2369190" y="2100072"/>
                    <a:pt x="2368682" y="2091192"/>
                    <a:pt x="2366618" y="2083284"/>
                  </a:cubicBezTo>
                  <a:cubicBezTo>
                    <a:pt x="2362491" y="2067469"/>
                    <a:pt x="2357987" y="2051806"/>
                    <a:pt x="2354237" y="2035838"/>
                  </a:cubicBezTo>
                  <a:cubicBezTo>
                    <a:pt x="2330919" y="1936557"/>
                    <a:pt x="2362659" y="2060202"/>
                    <a:pt x="2341855" y="1980484"/>
                  </a:cubicBezTo>
                  <a:cubicBezTo>
                    <a:pt x="2337149" y="1962452"/>
                    <a:pt x="2324319" y="1949654"/>
                    <a:pt x="2317092" y="1933038"/>
                  </a:cubicBezTo>
                  <a:cubicBezTo>
                    <a:pt x="2313923" y="1925751"/>
                    <a:pt x="2314978" y="1915824"/>
                    <a:pt x="2310901" y="1909315"/>
                  </a:cubicBezTo>
                  <a:cubicBezTo>
                    <a:pt x="2306253" y="1901894"/>
                    <a:pt x="2297590" y="1900220"/>
                    <a:pt x="2292329" y="1893500"/>
                  </a:cubicBezTo>
                  <a:cubicBezTo>
                    <a:pt x="2287067" y="1886779"/>
                    <a:pt x="2284074" y="1877684"/>
                    <a:pt x="2279947" y="1869776"/>
                  </a:cubicBezTo>
                  <a:cubicBezTo>
                    <a:pt x="2272802" y="1863692"/>
                    <a:pt x="2267648" y="1859338"/>
                    <a:pt x="2264014" y="1856290"/>
                  </a:cubicBezTo>
                  <a:lnTo>
                    <a:pt x="2259578" y="1852611"/>
                  </a:lnTo>
                  <a:lnTo>
                    <a:pt x="2264399" y="1855257"/>
                  </a:lnTo>
                  <a:cubicBezTo>
                    <a:pt x="2263895" y="1853982"/>
                    <a:pt x="2260020" y="1849413"/>
                    <a:pt x="2248993" y="1838145"/>
                  </a:cubicBezTo>
                  <a:cubicBezTo>
                    <a:pt x="2243183" y="1832209"/>
                    <a:pt x="2236475" y="1827854"/>
                    <a:pt x="2230421" y="1822330"/>
                  </a:cubicBezTo>
                  <a:cubicBezTo>
                    <a:pt x="2222024" y="1814669"/>
                    <a:pt x="2214677" y="1805007"/>
                    <a:pt x="2205657" y="1798607"/>
                  </a:cubicBezTo>
                  <a:cubicBezTo>
                    <a:pt x="2195943" y="1791713"/>
                    <a:pt x="2184643" y="1789139"/>
                    <a:pt x="2174703" y="1782791"/>
                  </a:cubicBezTo>
                  <a:cubicBezTo>
                    <a:pt x="2157466" y="1771783"/>
                    <a:pt x="2151249" y="1760741"/>
                    <a:pt x="2137558" y="1743253"/>
                  </a:cubicBezTo>
                  <a:lnTo>
                    <a:pt x="2112795" y="1735345"/>
                  </a:lnTo>
                  <a:cubicBezTo>
                    <a:pt x="2082387" y="1725635"/>
                    <a:pt x="2066778" y="1687681"/>
                    <a:pt x="2044696" y="1664176"/>
                  </a:cubicBezTo>
                  <a:cubicBezTo>
                    <a:pt x="2038980" y="1658092"/>
                    <a:pt x="2028041" y="1657544"/>
                    <a:pt x="2026124" y="1648361"/>
                  </a:cubicBezTo>
                  <a:cubicBezTo>
                    <a:pt x="2013271" y="1586799"/>
                    <a:pt x="2022090" y="1512497"/>
                    <a:pt x="2026124" y="1450668"/>
                  </a:cubicBezTo>
                  <a:cubicBezTo>
                    <a:pt x="2035005" y="1416634"/>
                    <a:pt x="2030731" y="1435031"/>
                    <a:pt x="2038505" y="1395314"/>
                  </a:cubicBezTo>
                  <a:lnTo>
                    <a:pt x="2050887" y="1347868"/>
                  </a:lnTo>
                  <a:lnTo>
                    <a:pt x="2069459" y="1276698"/>
                  </a:lnTo>
                  <a:lnTo>
                    <a:pt x="2081841" y="1252975"/>
                  </a:lnTo>
                  <a:cubicBezTo>
                    <a:pt x="2085461" y="1246040"/>
                    <a:pt x="2085968" y="1237160"/>
                    <a:pt x="2088032" y="1229252"/>
                  </a:cubicBezTo>
                  <a:lnTo>
                    <a:pt x="2100413" y="1181806"/>
                  </a:lnTo>
                  <a:cubicBezTo>
                    <a:pt x="2104383" y="1166595"/>
                    <a:pt x="2104541" y="1150175"/>
                    <a:pt x="2106604" y="1134360"/>
                  </a:cubicBezTo>
                  <a:cubicBezTo>
                    <a:pt x="2120057" y="1031262"/>
                    <a:pt x="2111048" y="1069885"/>
                    <a:pt x="2125177" y="1015744"/>
                  </a:cubicBezTo>
                  <a:lnTo>
                    <a:pt x="2131368" y="992021"/>
                  </a:lnTo>
                  <a:cubicBezTo>
                    <a:pt x="2135495" y="976206"/>
                    <a:pt x="2136163" y="958140"/>
                    <a:pt x="2143749" y="944575"/>
                  </a:cubicBezTo>
                  <a:cubicBezTo>
                    <a:pt x="2147542" y="937792"/>
                    <a:pt x="2156892" y="941291"/>
                    <a:pt x="2162321" y="936667"/>
                  </a:cubicBezTo>
                  <a:cubicBezTo>
                    <a:pt x="2169606" y="930464"/>
                    <a:pt x="2174703" y="920852"/>
                    <a:pt x="2180894" y="912944"/>
                  </a:cubicBezTo>
                  <a:lnTo>
                    <a:pt x="2199466" y="905036"/>
                  </a:lnTo>
                  <a:lnTo>
                    <a:pt x="2255184" y="881313"/>
                  </a:lnTo>
                  <a:cubicBezTo>
                    <a:pt x="2267565" y="878677"/>
                    <a:pt x="2280420" y="878475"/>
                    <a:pt x="2292329" y="873406"/>
                  </a:cubicBezTo>
                  <a:cubicBezTo>
                    <a:pt x="2299387" y="870400"/>
                    <a:pt x="2305640" y="864310"/>
                    <a:pt x="2310901" y="857590"/>
                  </a:cubicBezTo>
                  <a:cubicBezTo>
                    <a:pt x="2328484" y="835131"/>
                    <a:pt x="2331121" y="799620"/>
                    <a:pt x="2335665" y="770605"/>
                  </a:cubicBezTo>
                  <a:cubicBezTo>
                    <a:pt x="2338224" y="754258"/>
                    <a:pt x="2327410" y="738974"/>
                    <a:pt x="2323283" y="723159"/>
                  </a:cubicBezTo>
                  <a:cubicBezTo>
                    <a:pt x="2319156" y="715251"/>
                    <a:pt x="2314229" y="707936"/>
                    <a:pt x="2310901" y="699436"/>
                  </a:cubicBezTo>
                  <a:cubicBezTo>
                    <a:pt x="2285270" y="633957"/>
                    <a:pt x="2327813" y="719978"/>
                    <a:pt x="2292329" y="651989"/>
                  </a:cubicBezTo>
                  <a:cubicBezTo>
                    <a:pt x="2284074" y="644082"/>
                    <a:pt x="2274861" y="637586"/>
                    <a:pt x="2267565" y="628267"/>
                  </a:cubicBezTo>
                  <a:cubicBezTo>
                    <a:pt x="2218865" y="566061"/>
                    <a:pt x="2297466" y="645596"/>
                    <a:pt x="2236611" y="580820"/>
                  </a:cubicBezTo>
                  <a:cubicBezTo>
                    <a:pt x="2216989" y="559935"/>
                    <a:pt x="2207890" y="560684"/>
                    <a:pt x="2180894" y="549190"/>
                  </a:cubicBezTo>
                  <a:cubicBezTo>
                    <a:pt x="2163143" y="546922"/>
                    <a:pt x="2122723" y="547623"/>
                    <a:pt x="2100413" y="533374"/>
                  </a:cubicBezTo>
                  <a:cubicBezTo>
                    <a:pt x="2093758" y="529124"/>
                    <a:pt x="2088496" y="521809"/>
                    <a:pt x="2081841" y="517559"/>
                  </a:cubicBezTo>
                  <a:lnTo>
                    <a:pt x="1419423" y="98450"/>
                  </a:lnTo>
                  <a:lnTo>
                    <a:pt x="1338942" y="66819"/>
                  </a:lnTo>
                  <a:cubicBezTo>
                    <a:pt x="1264316" y="66819"/>
                    <a:pt x="1292379" y="57650"/>
                    <a:pt x="1252271" y="74727"/>
                  </a:cubicBezTo>
                  <a:lnTo>
                    <a:pt x="1215126" y="90543"/>
                  </a:lnTo>
                  <a:lnTo>
                    <a:pt x="1204037" y="92796"/>
                  </a:lnTo>
                  <a:lnTo>
                    <a:pt x="1208935" y="11465"/>
                  </a:lnTo>
                  <a:close/>
                  <a:moveTo>
                    <a:pt x="0" y="0"/>
                  </a:moveTo>
                  <a:lnTo>
                    <a:pt x="1031084" y="0"/>
                  </a:lnTo>
                  <a:lnTo>
                    <a:pt x="1044334" y="7320"/>
                  </a:lnTo>
                  <a:cubicBezTo>
                    <a:pt x="1077930" y="26217"/>
                    <a:pt x="1012150" y="-7461"/>
                    <a:pt x="1066547" y="27281"/>
                  </a:cubicBezTo>
                  <a:cubicBezTo>
                    <a:pt x="1072383" y="31008"/>
                    <a:pt x="1079689" y="30565"/>
                    <a:pt x="1085119" y="35189"/>
                  </a:cubicBezTo>
                  <a:cubicBezTo>
                    <a:pt x="1092403" y="41392"/>
                    <a:pt x="1096567" y="52412"/>
                    <a:pt x="1103692" y="58912"/>
                  </a:cubicBezTo>
                  <a:cubicBezTo>
                    <a:pt x="1116193" y="70317"/>
                    <a:pt x="1140991" y="75320"/>
                    <a:pt x="1147027" y="98450"/>
                  </a:cubicBezTo>
                  <a:cubicBezTo>
                    <a:pt x="1149091" y="106358"/>
                    <a:pt x="1144913" y="115664"/>
                    <a:pt x="1140836" y="122173"/>
                  </a:cubicBezTo>
                  <a:cubicBezTo>
                    <a:pt x="1136188" y="129595"/>
                    <a:pt x="1128455" y="132717"/>
                    <a:pt x="1122264" y="137989"/>
                  </a:cubicBezTo>
                  <a:lnTo>
                    <a:pt x="1103692" y="145896"/>
                  </a:lnTo>
                  <a:cubicBezTo>
                    <a:pt x="1091310" y="151168"/>
                    <a:pt x="1077614" y="152876"/>
                    <a:pt x="1066547" y="161712"/>
                  </a:cubicBezTo>
                  <a:cubicBezTo>
                    <a:pt x="1060237" y="166749"/>
                    <a:pt x="1058292" y="177527"/>
                    <a:pt x="1054165" y="185435"/>
                  </a:cubicBezTo>
                  <a:cubicBezTo>
                    <a:pt x="1045910" y="201250"/>
                    <a:pt x="1029402" y="206522"/>
                    <a:pt x="1017020" y="217066"/>
                  </a:cubicBezTo>
                  <a:lnTo>
                    <a:pt x="998448" y="224973"/>
                  </a:lnTo>
                  <a:lnTo>
                    <a:pt x="961303" y="240789"/>
                  </a:lnTo>
                  <a:cubicBezTo>
                    <a:pt x="930349" y="253968"/>
                    <a:pt x="926221" y="268467"/>
                    <a:pt x="911776" y="296143"/>
                  </a:cubicBezTo>
                  <a:lnTo>
                    <a:pt x="893204" y="304051"/>
                  </a:lnTo>
                  <a:cubicBezTo>
                    <a:pt x="886145" y="307056"/>
                    <a:pt x="884949" y="319866"/>
                    <a:pt x="880822" y="327774"/>
                  </a:cubicBezTo>
                  <a:cubicBezTo>
                    <a:pt x="852439" y="382155"/>
                    <a:pt x="870176" y="369209"/>
                    <a:pt x="837487" y="383128"/>
                  </a:cubicBezTo>
                  <a:cubicBezTo>
                    <a:pt x="754942" y="385764"/>
                    <a:pt x="672335" y="386135"/>
                    <a:pt x="589854" y="391035"/>
                  </a:cubicBezTo>
                  <a:cubicBezTo>
                    <a:pt x="583335" y="391422"/>
                    <a:pt x="577472" y="396307"/>
                    <a:pt x="571281" y="398943"/>
                  </a:cubicBezTo>
                  <a:cubicBezTo>
                    <a:pt x="534921" y="414425"/>
                    <a:pt x="536424" y="436290"/>
                    <a:pt x="509373" y="462205"/>
                  </a:cubicBezTo>
                  <a:cubicBezTo>
                    <a:pt x="501990" y="469278"/>
                    <a:pt x="492622" y="472172"/>
                    <a:pt x="484610" y="478020"/>
                  </a:cubicBezTo>
                  <a:cubicBezTo>
                    <a:pt x="478150" y="482735"/>
                    <a:pt x="472228" y="488564"/>
                    <a:pt x="466037" y="493836"/>
                  </a:cubicBezTo>
                  <a:cubicBezTo>
                    <a:pt x="466036" y="493837"/>
                    <a:pt x="428894" y="509650"/>
                    <a:pt x="428892" y="509651"/>
                  </a:cubicBezTo>
                  <a:lnTo>
                    <a:pt x="317457" y="557097"/>
                  </a:lnTo>
                  <a:cubicBezTo>
                    <a:pt x="252804" y="584625"/>
                    <a:pt x="296491" y="578262"/>
                    <a:pt x="274122" y="628267"/>
                  </a:cubicBezTo>
                  <a:cubicBezTo>
                    <a:pt x="268474" y="640891"/>
                    <a:pt x="246510" y="647931"/>
                    <a:pt x="236977" y="651989"/>
                  </a:cubicBezTo>
                  <a:cubicBezTo>
                    <a:pt x="222532" y="654625"/>
                    <a:pt x="207617" y="654542"/>
                    <a:pt x="193641" y="659897"/>
                  </a:cubicBezTo>
                  <a:cubicBezTo>
                    <a:pt x="186514" y="662629"/>
                    <a:pt x="181529" y="670997"/>
                    <a:pt x="175069" y="675713"/>
                  </a:cubicBezTo>
                  <a:cubicBezTo>
                    <a:pt x="167056" y="681561"/>
                    <a:pt x="158318" y="685680"/>
                    <a:pt x="150305" y="691528"/>
                  </a:cubicBezTo>
                  <a:cubicBezTo>
                    <a:pt x="137860" y="700612"/>
                    <a:pt x="123542" y="711440"/>
                    <a:pt x="119351" y="731067"/>
                  </a:cubicBezTo>
                  <a:cubicBezTo>
                    <a:pt x="114974" y="751570"/>
                    <a:pt x="115224" y="773241"/>
                    <a:pt x="113160" y="794329"/>
                  </a:cubicBezTo>
                  <a:lnTo>
                    <a:pt x="119351" y="818051"/>
                  </a:lnTo>
                  <a:lnTo>
                    <a:pt x="125542" y="841775"/>
                  </a:lnTo>
                  <a:cubicBezTo>
                    <a:pt x="142629" y="907252"/>
                    <a:pt x="130685" y="875351"/>
                    <a:pt x="162687" y="936667"/>
                  </a:cubicBezTo>
                  <a:lnTo>
                    <a:pt x="199832" y="968298"/>
                  </a:lnTo>
                  <a:cubicBezTo>
                    <a:pt x="205261" y="972921"/>
                    <a:pt x="212213" y="973570"/>
                    <a:pt x="218404" y="976206"/>
                  </a:cubicBezTo>
                  <a:cubicBezTo>
                    <a:pt x="230786" y="981477"/>
                    <a:pt x="243048" y="987231"/>
                    <a:pt x="255549" y="992021"/>
                  </a:cubicBezTo>
                  <a:cubicBezTo>
                    <a:pt x="263699" y="995144"/>
                    <a:pt x="272058" y="997293"/>
                    <a:pt x="280313" y="999929"/>
                  </a:cubicBezTo>
                  <a:cubicBezTo>
                    <a:pt x="292974" y="1003972"/>
                    <a:pt x="304796" y="1011701"/>
                    <a:pt x="317457" y="1015744"/>
                  </a:cubicBezTo>
                  <a:cubicBezTo>
                    <a:pt x="329635" y="1019633"/>
                    <a:pt x="342253" y="1020784"/>
                    <a:pt x="354602" y="1023652"/>
                  </a:cubicBezTo>
                  <a:cubicBezTo>
                    <a:pt x="406530" y="1035712"/>
                    <a:pt x="366535" y="1025748"/>
                    <a:pt x="404129" y="1039467"/>
                  </a:cubicBezTo>
                  <a:cubicBezTo>
                    <a:pt x="412310" y="1042453"/>
                    <a:pt x="421505" y="1041983"/>
                    <a:pt x="428892" y="1047375"/>
                  </a:cubicBezTo>
                  <a:cubicBezTo>
                    <a:pt x="447987" y="1061312"/>
                    <a:pt x="447746" y="1072176"/>
                    <a:pt x="453655" y="1094821"/>
                  </a:cubicBezTo>
                  <a:cubicBezTo>
                    <a:pt x="453655" y="1094821"/>
                    <a:pt x="446574" y="1127033"/>
                    <a:pt x="441274" y="1142267"/>
                  </a:cubicBezTo>
                  <a:cubicBezTo>
                    <a:pt x="438252" y="1150952"/>
                    <a:pt x="432220" y="1157490"/>
                    <a:pt x="428892" y="1165991"/>
                  </a:cubicBezTo>
                  <a:cubicBezTo>
                    <a:pt x="425974" y="1173446"/>
                    <a:pt x="424765" y="1181806"/>
                    <a:pt x="422701" y="1189714"/>
                  </a:cubicBezTo>
                  <a:lnTo>
                    <a:pt x="435083" y="1213437"/>
                  </a:lnTo>
                  <a:cubicBezTo>
                    <a:pt x="442323" y="1227307"/>
                    <a:pt x="446074" y="1244307"/>
                    <a:pt x="447465" y="1260883"/>
                  </a:cubicBezTo>
                  <a:cubicBezTo>
                    <a:pt x="452306" y="1318602"/>
                    <a:pt x="451592" y="1376863"/>
                    <a:pt x="453655" y="1434853"/>
                  </a:cubicBezTo>
                  <a:lnTo>
                    <a:pt x="466037" y="1482299"/>
                  </a:lnTo>
                  <a:cubicBezTo>
                    <a:pt x="468390" y="1491315"/>
                    <a:pt x="474292" y="1498114"/>
                    <a:pt x="478419" y="1506022"/>
                  </a:cubicBezTo>
                  <a:cubicBezTo>
                    <a:pt x="486673" y="1521837"/>
                    <a:pt x="494648" y="1537896"/>
                    <a:pt x="503182" y="1553468"/>
                  </a:cubicBezTo>
                  <a:cubicBezTo>
                    <a:pt x="556936" y="1651555"/>
                    <a:pt x="493880" y="1531692"/>
                    <a:pt x="534136" y="1608822"/>
                  </a:cubicBezTo>
                  <a:cubicBezTo>
                    <a:pt x="562519" y="1663204"/>
                    <a:pt x="554193" y="1638236"/>
                    <a:pt x="565090" y="1679992"/>
                  </a:cubicBezTo>
                  <a:cubicBezTo>
                    <a:pt x="592104" y="1702996"/>
                    <a:pt x="577284" y="1685982"/>
                    <a:pt x="596044" y="1719530"/>
                  </a:cubicBezTo>
                  <a:cubicBezTo>
                    <a:pt x="602042" y="1730255"/>
                    <a:pt x="611090" y="1738775"/>
                    <a:pt x="614617" y="1751161"/>
                  </a:cubicBezTo>
                  <a:cubicBezTo>
                    <a:pt x="619603" y="1768677"/>
                    <a:pt x="618744" y="1788064"/>
                    <a:pt x="620807" y="1806515"/>
                  </a:cubicBezTo>
                  <a:cubicBezTo>
                    <a:pt x="616680" y="1814422"/>
                    <a:pt x="612117" y="1821986"/>
                    <a:pt x="608426" y="1830238"/>
                  </a:cubicBezTo>
                  <a:cubicBezTo>
                    <a:pt x="603847" y="1840472"/>
                    <a:pt x="601163" y="1852060"/>
                    <a:pt x="596044" y="1861868"/>
                  </a:cubicBezTo>
                  <a:cubicBezTo>
                    <a:pt x="592806" y="1868072"/>
                    <a:pt x="587790" y="1872412"/>
                    <a:pt x="583663" y="1877684"/>
                  </a:cubicBezTo>
                  <a:cubicBezTo>
                    <a:pt x="578401" y="1884404"/>
                    <a:pt x="575408" y="1893500"/>
                    <a:pt x="571281" y="1901407"/>
                  </a:cubicBezTo>
                  <a:cubicBezTo>
                    <a:pt x="563026" y="1917222"/>
                    <a:pt x="555653" y="1933849"/>
                    <a:pt x="546518" y="1948853"/>
                  </a:cubicBezTo>
                  <a:cubicBezTo>
                    <a:pt x="518711" y="1994520"/>
                    <a:pt x="522034" y="1985188"/>
                    <a:pt x="526778" y="1975036"/>
                  </a:cubicBezTo>
                  <a:lnTo>
                    <a:pt x="529918" y="1968569"/>
                  </a:lnTo>
                  <a:lnTo>
                    <a:pt x="531246" y="1965966"/>
                  </a:lnTo>
                  <a:cubicBezTo>
                    <a:pt x="531562" y="1965322"/>
                    <a:pt x="531038" y="1966321"/>
                    <a:pt x="530138" y="1968115"/>
                  </a:cubicBezTo>
                  <a:lnTo>
                    <a:pt x="529918" y="1968569"/>
                  </a:lnTo>
                  <a:lnTo>
                    <a:pt x="527316" y="1973667"/>
                  </a:lnTo>
                  <a:cubicBezTo>
                    <a:pt x="524857" y="1978441"/>
                    <a:pt x="521095" y="1985703"/>
                    <a:pt x="515564" y="1996299"/>
                  </a:cubicBezTo>
                  <a:cubicBezTo>
                    <a:pt x="509373" y="2001571"/>
                    <a:pt x="502707" y="2006031"/>
                    <a:pt x="496991" y="2012115"/>
                  </a:cubicBezTo>
                  <a:cubicBezTo>
                    <a:pt x="479747" y="2030470"/>
                    <a:pt x="473509" y="2044201"/>
                    <a:pt x="459846" y="2067469"/>
                  </a:cubicBezTo>
                  <a:cubicBezTo>
                    <a:pt x="455382" y="2075072"/>
                    <a:pt x="447465" y="2078013"/>
                    <a:pt x="441274" y="2083284"/>
                  </a:cubicBezTo>
                  <a:cubicBezTo>
                    <a:pt x="428892" y="2093828"/>
                    <a:pt x="415875" y="2103245"/>
                    <a:pt x="404129" y="2114915"/>
                  </a:cubicBezTo>
                  <a:cubicBezTo>
                    <a:pt x="397218" y="2121781"/>
                    <a:pt x="392282" y="2131479"/>
                    <a:pt x="385557" y="2138638"/>
                  </a:cubicBezTo>
                  <a:cubicBezTo>
                    <a:pt x="379841" y="2144723"/>
                    <a:pt x="372245" y="2147734"/>
                    <a:pt x="366984" y="2154454"/>
                  </a:cubicBezTo>
                  <a:cubicBezTo>
                    <a:pt x="361723" y="2161174"/>
                    <a:pt x="359366" y="2170876"/>
                    <a:pt x="354602" y="2178177"/>
                  </a:cubicBezTo>
                  <a:cubicBezTo>
                    <a:pt x="348998" y="2186768"/>
                    <a:pt x="342221" y="2193992"/>
                    <a:pt x="336030" y="2201900"/>
                  </a:cubicBezTo>
                  <a:cubicBezTo>
                    <a:pt x="328176" y="2211933"/>
                    <a:pt x="319875" y="2273443"/>
                    <a:pt x="317457" y="2288884"/>
                  </a:cubicBezTo>
                  <a:cubicBezTo>
                    <a:pt x="301411" y="2391364"/>
                    <a:pt x="307399" y="2341248"/>
                    <a:pt x="298885" y="2439131"/>
                  </a:cubicBezTo>
                  <a:lnTo>
                    <a:pt x="292694" y="2462854"/>
                  </a:lnTo>
                  <a:cubicBezTo>
                    <a:pt x="277960" y="2519317"/>
                    <a:pt x="287552" y="2496429"/>
                    <a:pt x="267931" y="2534023"/>
                  </a:cubicBezTo>
                  <a:cubicBezTo>
                    <a:pt x="244502" y="2553974"/>
                    <a:pt x="254619" y="2543118"/>
                    <a:pt x="236977" y="2565655"/>
                  </a:cubicBezTo>
                  <a:lnTo>
                    <a:pt x="199832" y="2597285"/>
                  </a:lnTo>
                  <a:cubicBezTo>
                    <a:pt x="155403" y="2635119"/>
                    <a:pt x="173209" y="2615476"/>
                    <a:pt x="144115" y="2652639"/>
                  </a:cubicBezTo>
                  <a:cubicBezTo>
                    <a:pt x="137924" y="2655275"/>
                    <a:pt x="131379" y="2656819"/>
                    <a:pt x="125542" y="2660547"/>
                  </a:cubicBezTo>
                  <a:cubicBezTo>
                    <a:pt x="109924" y="2670522"/>
                    <a:pt x="106104" y="2677468"/>
                    <a:pt x="94588" y="2692178"/>
                  </a:cubicBezTo>
                  <a:cubicBezTo>
                    <a:pt x="88397" y="2694814"/>
                    <a:pt x="81111" y="2694878"/>
                    <a:pt x="76016" y="2700085"/>
                  </a:cubicBezTo>
                  <a:cubicBezTo>
                    <a:pt x="70205" y="2706022"/>
                    <a:pt x="68895" y="2717088"/>
                    <a:pt x="63634" y="2723809"/>
                  </a:cubicBezTo>
                  <a:cubicBezTo>
                    <a:pt x="58373" y="2730529"/>
                    <a:pt x="51252" y="2734352"/>
                    <a:pt x="45061" y="2739624"/>
                  </a:cubicBezTo>
                  <a:cubicBezTo>
                    <a:pt x="-1617" y="2759498"/>
                    <a:pt x="55917" y="2732690"/>
                    <a:pt x="7916" y="2763347"/>
                  </a:cubicBezTo>
                  <a:lnTo>
                    <a:pt x="0" y="2766718"/>
                  </a:lnTo>
                  <a:close/>
                </a:path>
              </a:pathLst>
            </a:custGeom>
            <a:solidFill>
              <a:srgbClr val="F2EBB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buClrTx/>
              </a:pPr>
              <a:endParaRPr lang="en-VN" sz="1350" kern="1200">
                <a:solidFill>
                  <a:prstClr val="white"/>
                </a:solidFill>
                <a:latin typeface="Calibri" panose="020F0502020204030204"/>
              </a:endParaRPr>
            </a:p>
          </p:txBody>
        </p:sp>
      </p:grpSp>
      <p:sp>
        <p:nvSpPr>
          <p:cNvPr id="6" name="Hộp Văn bản 6">
            <a:extLst>
              <a:ext uri="{FF2B5EF4-FFF2-40B4-BE49-F238E27FC236}">
                <a16:creationId xmlns:a16="http://schemas.microsoft.com/office/drawing/2014/main" id="{11F84F57-2D8B-5145-A393-1BDC160A66BD}"/>
              </a:ext>
            </a:extLst>
          </p:cNvPr>
          <p:cNvSpPr txBox="1"/>
          <p:nvPr/>
        </p:nvSpPr>
        <p:spPr>
          <a:xfrm>
            <a:off x="1" y="4599046"/>
            <a:ext cx="2917196" cy="507831"/>
          </a:xfrm>
          <a:prstGeom prst="rect">
            <a:avLst/>
          </a:prstGeom>
          <a:noFill/>
        </p:spPr>
        <p:txBody>
          <a:bodyPr wrap="square" rtlCol="0">
            <a:spAutoFit/>
          </a:bodyPr>
          <a:lstStyle/>
          <a:p>
            <a:pPr defTabSz="685800">
              <a:buClrTx/>
            </a:pPr>
            <a:r>
              <a:rPr lang="en-US" sz="2700" b="1" kern="1200" dirty="0">
                <a:solidFill>
                  <a:srgbClr val="7030A0"/>
                </a:solidFill>
                <a:latin typeface="Times New Roman" panose="02020603050405020304" pitchFamily="18" charset="0"/>
                <a:ea typeface="+mn-ea"/>
                <a:cs typeface="Times New Roman" panose="02020603050405020304" pitchFamily="18" charset="0"/>
              </a:rPr>
              <a:t>Martin Luther</a:t>
            </a:r>
            <a:endParaRPr lang="vi-VN" sz="2700" b="1" kern="1200" dirty="0">
              <a:solidFill>
                <a:srgbClr val="7030A0"/>
              </a:solidFill>
              <a:latin typeface="Times New Roman" panose="02020603050405020304" pitchFamily="18" charset="0"/>
              <a:ea typeface="+mn-ea"/>
              <a:cs typeface="Times New Roman" panose="02020603050405020304" pitchFamily="18" charset="0"/>
            </a:endParaRPr>
          </a:p>
        </p:txBody>
      </p:sp>
      <p:grpSp>
        <p:nvGrpSpPr>
          <p:cNvPr id="19" name="Group 18">
            <a:extLst>
              <a:ext uri="{FF2B5EF4-FFF2-40B4-BE49-F238E27FC236}">
                <a16:creationId xmlns:a16="http://schemas.microsoft.com/office/drawing/2014/main" id="{0C614CB1-827D-F244-A44F-F6DC0EFEA1F2}"/>
              </a:ext>
            </a:extLst>
          </p:cNvPr>
          <p:cNvGrpSpPr/>
          <p:nvPr/>
        </p:nvGrpSpPr>
        <p:grpSpPr>
          <a:xfrm>
            <a:off x="7010677" y="1780156"/>
            <a:ext cx="2133323" cy="2701905"/>
            <a:chOff x="7472855" y="1686910"/>
            <a:chExt cx="4339388" cy="4951412"/>
          </a:xfrm>
        </p:grpSpPr>
        <p:pic>
          <p:nvPicPr>
            <p:cNvPr id="5122" name="Picture 2" descr="Jean Calvin – Wikipedia tiếng Việt">
              <a:extLst>
                <a:ext uri="{FF2B5EF4-FFF2-40B4-BE49-F238E27FC236}">
                  <a16:creationId xmlns:a16="http://schemas.microsoft.com/office/drawing/2014/main" id="{E4B1CC75-8766-164A-BC3E-828F09CF2A8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5963"/>
            <a:stretch/>
          </p:blipFill>
          <p:spPr bwMode="auto">
            <a:xfrm flipH="1">
              <a:off x="7472855" y="1686910"/>
              <a:ext cx="4324232" cy="4951412"/>
            </a:xfrm>
            <a:prstGeom prst="rect">
              <a:avLst/>
            </a:prstGeom>
            <a:noFill/>
            <a:extLst>
              <a:ext uri="{909E8E84-426E-40DD-AFC4-6F175D3DCCD1}">
                <a14:hiddenFill xmlns:a14="http://schemas.microsoft.com/office/drawing/2010/main">
                  <a:solidFill>
                    <a:srgbClr val="FFFFFF"/>
                  </a:solidFill>
                </a14:hiddenFill>
              </a:ext>
            </a:extLst>
          </p:spPr>
        </p:pic>
        <p:sp>
          <p:nvSpPr>
            <p:cNvPr id="20" name="Freeform 19">
              <a:extLst>
                <a:ext uri="{FF2B5EF4-FFF2-40B4-BE49-F238E27FC236}">
                  <a16:creationId xmlns:a16="http://schemas.microsoft.com/office/drawing/2014/main" id="{7BA40C71-94AB-F94B-BF9B-25CCC944A1F9}"/>
                </a:ext>
              </a:extLst>
            </p:cNvPr>
            <p:cNvSpPr/>
            <p:nvPr/>
          </p:nvSpPr>
          <p:spPr>
            <a:xfrm>
              <a:off x="7472856" y="1686910"/>
              <a:ext cx="4339387" cy="4951412"/>
            </a:xfrm>
            <a:custGeom>
              <a:avLst/>
              <a:gdLst>
                <a:gd name="connsiteX0" fmla="*/ 3030402 w 4339387"/>
                <a:gd name="connsiteY0" fmla="*/ 4877164 h 4951412"/>
                <a:gd name="connsiteX1" fmla="*/ 3025606 w 4339387"/>
                <a:gd name="connsiteY1" fmla="*/ 4878109 h 4951412"/>
                <a:gd name="connsiteX2" fmla="*/ 3023956 w 4339387"/>
                <a:gd name="connsiteY2" fmla="*/ 4878407 h 4951412"/>
                <a:gd name="connsiteX3" fmla="*/ 4339387 w 4339387"/>
                <a:gd name="connsiteY3" fmla="*/ 4508630 h 4951412"/>
                <a:gd name="connsiteX4" fmla="*/ 4339387 w 4339387"/>
                <a:gd name="connsiteY4" fmla="*/ 4951412 h 4951412"/>
                <a:gd name="connsiteX5" fmla="*/ 0 w 4339387"/>
                <a:gd name="connsiteY5" fmla="*/ 4951412 h 4951412"/>
                <a:gd name="connsiteX6" fmla="*/ 0 w 4339387"/>
                <a:gd name="connsiteY6" fmla="*/ 4664846 h 4951412"/>
                <a:gd name="connsiteX7" fmla="*/ 4391 w 4339387"/>
                <a:gd name="connsiteY7" fmla="*/ 4667591 h 4951412"/>
                <a:gd name="connsiteX8" fmla="*/ 73839 w 4339387"/>
                <a:gd name="connsiteY8" fmla="*/ 4690741 h 4951412"/>
                <a:gd name="connsiteX9" fmla="*/ 108563 w 4339387"/>
                <a:gd name="connsiteY9" fmla="*/ 4702315 h 4951412"/>
                <a:gd name="connsiteX10" fmla="*/ 166436 w 4339387"/>
                <a:gd name="connsiteY10" fmla="*/ 4737039 h 4951412"/>
                <a:gd name="connsiteX11" fmla="*/ 282183 w 4339387"/>
                <a:gd name="connsiteY11" fmla="*/ 4794913 h 4951412"/>
                <a:gd name="connsiteX12" fmla="*/ 340056 w 4339387"/>
                <a:gd name="connsiteY12" fmla="*/ 4818062 h 4951412"/>
                <a:gd name="connsiteX13" fmla="*/ 386355 w 4339387"/>
                <a:gd name="connsiteY13" fmla="*/ 4841212 h 4951412"/>
                <a:gd name="connsiteX14" fmla="*/ 513677 w 4339387"/>
                <a:gd name="connsiteY14" fmla="*/ 4875936 h 4951412"/>
                <a:gd name="connsiteX15" fmla="*/ 594699 w 4339387"/>
                <a:gd name="connsiteY15" fmla="*/ 4910660 h 4951412"/>
                <a:gd name="connsiteX16" fmla="*/ 2932786 w 4339387"/>
                <a:gd name="connsiteY16" fmla="*/ 4899085 h 4951412"/>
                <a:gd name="connsiteX17" fmla="*/ 2990659 w 4339387"/>
                <a:gd name="connsiteY17" fmla="*/ 4887510 h 4951412"/>
                <a:gd name="connsiteX18" fmla="*/ 3032458 w 4339387"/>
                <a:gd name="connsiteY18" fmla="*/ 4876767 h 4951412"/>
                <a:gd name="connsiteX19" fmla="*/ 3030402 w 4339387"/>
                <a:gd name="connsiteY19" fmla="*/ 4877164 h 4951412"/>
                <a:gd name="connsiteX20" fmla="*/ 3046275 w 4339387"/>
                <a:gd name="connsiteY20" fmla="*/ 4874038 h 4951412"/>
                <a:gd name="connsiteX21" fmla="*/ 3094831 w 4339387"/>
                <a:gd name="connsiteY21" fmla="*/ 4864361 h 4951412"/>
                <a:gd name="connsiteX22" fmla="*/ 3314750 w 4339387"/>
                <a:gd name="connsiteY22" fmla="*/ 4818062 h 4951412"/>
                <a:gd name="connsiteX23" fmla="*/ 3534669 w 4339387"/>
                <a:gd name="connsiteY23" fmla="*/ 4794913 h 4951412"/>
                <a:gd name="connsiteX24" fmla="*/ 3696715 w 4339387"/>
                <a:gd name="connsiteY24" fmla="*/ 4771763 h 4951412"/>
                <a:gd name="connsiteX25" fmla="*/ 4101829 w 4339387"/>
                <a:gd name="connsiteY25" fmla="*/ 4760189 h 4951412"/>
                <a:gd name="connsiteX26" fmla="*/ 4194426 w 4339387"/>
                <a:gd name="connsiteY26" fmla="*/ 4737039 h 4951412"/>
                <a:gd name="connsiteX27" fmla="*/ 4229150 w 4339387"/>
                <a:gd name="connsiteY27" fmla="*/ 4690741 h 4951412"/>
                <a:gd name="connsiteX28" fmla="*/ 4263874 w 4339387"/>
                <a:gd name="connsiteY28" fmla="*/ 4656017 h 4951412"/>
                <a:gd name="connsiteX29" fmla="*/ 4298598 w 4339387"/>
                <a:gd name="connsiteY29" fmla="*/ 4586568 h 4951412"/>
                <a:gd name="connsiteX30" fmla="*/ 4321748 w 4339387"/>
                <a:gd name="connsiteY30" fmla="*/ 4551844 h 4951412"/>
                <a:gd name="connsiteX31" fmla="*/ 4339222 w 4339387"/>
                <a:gd name="connsiteY31" fmla="*/ 4509077 h 4951412"/>
                <a:gd name="connsiteX32" fmla="*/ 3646059 w 4339387"/>
                <a:gd name="connsiteY32" fmla="*/ 2740484 h 4951412"/>
                <a:gd name="connsiteX33" fmla="*/ 3646890 w 4339387"/>
                <a:gd name="connsiteY33" fmla="*/ 2741562 h 4951412"/>
                <a:gd name="connsiteX34" fmla="*/ 3647203 w 4339387"/>
                <a:gd name="connsiteY34" fmla="*/ 2742015 h 4951412"/>
                <a:gd name="connsiteX35" fmla="*/ 2394460 w 4339387"/>
                <a:gd name="connsiteY35" fmla="*/ 0 h 4951412"/>
                <a:gd name="connsiteX36" fmla="*/ 4339387 w 4339387"/>
                <a:gd name="connsiteY36" fmla="*/ 0 h 4951412"/>
                <a:gd name="connsiteX37" fmla="*/ 4339387 w 4339387"/>
                <a:gd name="connsiteY37" fmla="*/ 3193671 h 4951412"/>
                <a:gd name="connsiteX38" fmla="*/ 4298598 w 4339387"/>
                <a:gd name="connsiteY38" fmla="*/ 3162882 h 4951412"/>
                <a:gd name="connsiteX39" fmla="*/ 4263874 w 4339387"/>
                <a:gd name="connsiteY39" fmla="*/ 3139733 h 4951412"/>
                <a:gd name="connsiteX40" fmla="*/ 4217575 w 4339387"/>
                <a:gd name="connsiteY40" fmla="*/ 3116584 h 4951412"/>
                <a:gd name="connsiteX41" fmla="*/ 4148127 w 4339387"/>
                <a:gd name="connsiteY41" fmla="*/ 3070285 h 4951412"/>
                <a:gd name="connsiteX42" fmla="*/ 4078679 w 4339387"/>
                <a:gd name="connsiteY42" fmla="*/ 3047136 h 4951412"/>
                <a:gd name="connsiteX43" fmla="*/ 4009231 w 4339387"/>
                <a:gd name="connsiteY43" fmla="*/ 2989262 h 4951412"/>
                <a:gd name="connsiteX44" fmla="*/ 3974507 w 4339387"/>
                <a:gd name="connsiteY44" fmla="*/ 2977687 h 4951412"/>
                <a:gd name="connsiteX45" fmla="*/ 3905059 w 4339387"/>
                <a:gd name="connsiteY45" fmla="*/ 2931389 h 4951412"/>
                <a:gd name="connsiteX46" fmla="*/ 3870335 w 4339387"/>
                <a:gd name="connsiteY46" fmla="*/ 2919814 h 4951412"/>
                <a:gd name="connsiteX47" fmla="*/ 3789312 w 4339387"/>
                <a:gd name="connsiteY47" fmla="*/ 2885090 h 4951412"/>
                <a:gd name="connsiteX48" fmla="*/ 3754588 w 4339387"/>
                <a:gd name="connsiteY48" fmla="*/ 2850366 h 4951412"/>
                <a:gd name="connsiteX49" fmla="*/ 3673565 w 4339387"/>
                <a:gd name="connsiteY49" fmla="*/ 2780918 h 4951412"/>
                <a:gd name="connsiteX50" fmla="*/ 3654991 w 4339387"/>
                <a:gd name="connsiteY50" fmla="*/ 2753294 h 4951412"/>
                <a:gd name="connsiteX51" fmla="*/ 3647203 w 4339387"/>
                <a:gd name="connsiteY51" fmla="*/ 2742015 h 4951412"/>
                <a:gd name="connsiteX52" fmla="*/ 3649295 w 4339387"/>
                <a:gd name="connsiteY52" fmla="*/ 2744817 h 4951412"/>
                <a:gd name="connsiteX53" fmla="*/ 3638841 w 4339387"/>
                <a:gd name="connsiteY53" fmla="*/ 2711470 h 4951412"/>
                <a:gd name="connsiteX54" fmla="*/ 3615692 w 4339387"/>
                <a:gd name="connsiteY54" fmla="*/ 2676746 h 4951412"/>
                <a:gd name="connsiteX55" fmla="*/ 3592542 w 4339387"/>
                <a:gd name="connsiteY55" fmla="*/ 2607298 h 4951412"/>
                <a:gd name="connsiteX56" fmla="*/ 3557818 w 4339387"/>
                <a:gd name="connsiteY56" fmla="*/ 2503125 h 4951412"/>
                <a:gd name="connsiteX57" fmla="*/ 3546244 w 4339387"/>
                <a:gd name="connsiteY57" fmla="*/ 2468401 h 4951412"/>
                <a:gd name="connsiteX58" fmla="*/ 3523094 w 4339387"/>
                <a:gd name="connsiteY58" fmla="*/ 2422103 h 4951412"/>
                <a:gd name="connsiteX59" fmla="*/ 3488370 w 4339387"/>
                <a:gd name="connsiteY59" fmla="*/ 2364229 h 4951412"/>
                <a:gd name="connsiteX60" fmla="*/ 3418922 w 4339387"/>
                <a:gd name="connsiteY60" fmla="*/ 2317931 h 4951412"/>
                <a:gd name="connsiteX61" fmla="*/ 3349474 w 4339387"/>
                <a:gd name="connsiteY61" fmla="*/ 2260057 h 4951412"/>
                <a:gd name="connsiteX62" fmla="*/ 3314750 w 4339387"/>
                <a:gd name="connsiteY62" fmla="*/ 2225333 h 4951412"/>
                <a:gd name="connsiteX63" fmla="*/ 3280026 w 4339387"/>
                <a:gd name="connsiteY63" fmla="*/ 2202184 h 4951412"/>
                <a:gd name="connsiteX64" fmla="*/ 3233727 w 4339387"/>
                <a:gd name="connsiteY64" fmla="*/ 2155885 h 4951412"/>
                <a:gd name="connsiteX65" fmla="*/ 3199003 w 4339387"/>
                <a:gd name="connsiteY65" fmla="*/ 2121161 h 4951412"/>
                <a:gd name="connsiteX66" fmla="*/ 3129555 w 4339387"/>
                <a:gd name="connsiteY66" fmla="*/ 2051713 h 4951412"/>
                <a:gd name="connsiteX67" fmla="*/ 3083256 w 4339387"/>
                <a:gd name="connsiteY67" fmla="*/ 2005414 h 4951412"/>
                <a:gd name="connsiteX68" fmla="*/ 3094831 w 4339387"/>
                <a:gd name="connsiteY68" fmla="*/ 1901242 h 4951412"/>
                <a:gd name="connsiteX69" fmla="*/ 3106406 w 4339387"/>
                <a:gd name="connsiteY69" fmla="*/ 1866518 h 4951412"/>
                <a:gd name="connsiteX70" fmla="*/ 3117980 w 4339387"/>
                <a:gd name="connsiteY70" fmla="*/ 1785495 h 4951412"/>
                <a:gd name="connsiteX71" fmla="*/ 3129555 w 4339387"/>
                <a:gd name="connsiteY71" fmla="*/ 1611875 h 4951412"/>
                <a:gd name="connsiteX72" fmla="*/ 3152704 w 4339387"/>
                <a:gd name="connsiteY72" fmla="*/ 1507703 h 4951412"/>
                <a:gd name="connsiteX73" fmla="*/ 3164279 w 4339387"/>
                <a:gd name="connsiteY73" fmla="*/ 1449829 h 4951412"/>
                <a:gd name="connsiteX74" fmla="*/ 3210578 w 4339387"/>
                <a:gd name="connsiteY74" fmla="*/ 1345657 h 4951412"/>
                <a:gd name="connsiteX75" fmla="*/ 3222153 w 4339387"/>
                <a:gd name="connsiteY75" fmla="*/ 1310933 h 4951412"/>
                <a:gd name="connsiteX76" fmla="*/ 3245302 w 4339387"/>
                <a:gd name="connsiteY76" fmla="*/ 1276209 h 4951412"/>
                <a:gd name="connsiteX77" fmla="*/ 3268451 w 4339387"/>
                <a:gd name="connsiteY77" fmla="*/ 1195186 h 4951412"/>
                <a:gd name="connsiteX78" fmla="*/ 3326325 w 4339387"/>
                <a:gd name="connsiteY78" fmla="*/ 1206761 h 4951412"/>
                <a:gd name="connsiteX79" fmla="*/ 3395773 w 4339387"/>
                <a:gd name="connsiteY79" fmla="*/ 1229910 h 4951412"/>
                <a:gd name="connsiteX80" fmla="*/ 3557818 w 4339387"/>
                <a:gd name="connsiteY80" fmla="*/ 1183612 h 4951412"/>
                <a:gd name="connsiteX81" fmla="*/ 3523094 w 4339387"/>
                <a:gd name="connsiteY81" fmla="*/ 1125738 h 4951412"/>
                <a:gd name="connsiteX82" fmla="*/ 3488370 w 4339387"/>
                <a:gd name="connsiteY82" fmla="*/ 1102589 h 4951412"/>
                <a:gd name="connsiteX83" fmla="*/ 3430497 w 4339387"/>
                <a:gd name="connsiteY83" fmla="*/ 1056290 h 4951412"/>
                <a:gd name="connsiteX84" fmla="*/ 3361049 w 4339387"/>
                <a:gd name="connsiteY84" fmla="*/ 1033141 h 4951412"/>
                <a:gd name="connsiteX85" fmla="*/ 3337899 w 4339387"/>
                <a:gd name="connsiteY85" fmla="*/ 1009991 h 4951412"/>
                <a:gd name="connsiteX86" fmla="*/ 3326325 w 4339387"/>
                <a:gd name="connsiteY86" fmla="*/ 975267 h 4951412"/>
                <a:gd name="connsiteX87" fmla="*/ 3361049 w 4339387"/>
                <a:gd name="connsiteY87" fmla="*/ 952118 h 4951412"/>
                <a:gd name="connsiteX88" fmla="*/ 3442072 w 4339387"/>
                <a:gd name="connsiteY88" fmla="*/ 928968 h 4951412"/>
                <a:gd name="connsiteX89" fmla="*/ 3476796 w 4339387"/>
                <a:gd name="connsiteY89" fmla="*/ 917394 h 4951412"/>
                <a:gd name="connsiteX90" fmla="*/ 3534669 w 4339387"/>
                <a:gd name="connsiteY90" fmla="*/ 905819 h 4951412"/>
                <a:gd name="connsiteX91" fmla="*/ 3604117 w 4339387"/>
                <a:gd name="connsiteY91" fmla="*/ 882670 h 4951412"/>
                <a:gd name="connsiteX92" fmla="*/ 3644400 w 4339387"/>
                <a:gd name="connsiteY92" fmla="*/ 872645 h 4951412"/>
                <a:gd name="connsiteX93" fmla="*/ 3654957 w 4339387"/>
                <a:gd name="connsiteY93" fmla="*/ 870059 h 4951412"/>
                <a:gd name="connsiteX94" fmla="*/ 3655321 w 4339387"/>
                <a:gd name="connsiteY94" fmla="*/ 869978 h 4951412"/>
                <a:gd name="connsiteX95" fmla="*/ 3661509 w 4339387"/>
                <a:gd name="connsiteY95" fmla="*/ 868453 h 4951412"/>
                <a:gd name="connsiteX96" fmla="*/ 3654957 w 4339387"/>
                <a:gd name="connsiteY96" fmla="*/ 870059 h 4951412"/>
                <a:gd name="connsiteX97" fmla="*/ 3646583 w 4339387"/>
                <a:gd name="connsiteY97" fmla="*/ 871899 h 4951412"/>
                <a:gd name="connsiteX98" fmla="*/ 3685140 w 4339387"/>
                <a:gd name="connsiteY98" fmla="*/ 859520 h 4951412"/>
                <a:gd name="connsiteX99" fmla="*/ 3766163 w 4339387"/>
                <a:gd name="connsiteY99" fmla="*/ 836371 h 4951412"/>
                <a:gd name="connsiteX100" fmla="*/ 3800887 w 4339387"/>
                <a:gd name="connsiteY100" fmla="*/ 813222 h 4951412"/>
                <a:gd name="connsiteX101" fmla="*/ 3824036 w 4339387"/>
                <a:gd name="connsiteY101" fmla="*/ 778498 h 4951412"/>
                <a:gd name="connsiteX102" fmla="*/ 3847186 w 4339387"/>
                <a:gd name="connsiteY102" fmla="*/ 709049 h 4951412"/>
                <a:gd name="connsiteX103" fmla="*/ 3835611 w 4339387"/>
                <a:gd name="connsiteY103" fmla="*/ 628027 h 4951412"/>
                <a:gd name="connsiteX104" fmla="*/ 3812461 w 4339387"/>
                <a:gd name="connsiteY104" fmla="*/ 604877 h 4951412"/>
                <a:gd name="connsiteX105" fmla="*/ 3719864 w 4339387"/>
                <a:gd name="connsiteY105" fmla="*/ 558579 h 4951412"/>
                <a:gd name="connsiteX106" fmla="*/ 3638841 w 4339387"/>
                <a:gd name="connsiteY106" fmla="*/ 535429 h 4951412"/>
                <a:gd name="connsiteX107" fmla="*/ 3604117 w 4339387"/>
                <a:gd name="connsiteY107" fmla="*/ 523855 h 4951412"/>
                <a:gd name="connsiteX108" fmla="*/ 3557818 w 4339387"/>
                <a:gd name="connsiteY108" fmla="*/ 512280 h 4951412"/>
                <a:gd name="connsiteX109" fmla="*/ 3453646 w 4339387"/>
                <a:gd name="connsiteY109" fmla="*/ 477556 h 4951412"/>
                <a:gd name="connsiteX110" fmla="*/ 3314750 w 4339387"/>
                <a:gd name="connsiteY110" fmla="*/ 442832 h 4951412"/>
                <a:gd name="connsiteX111" fmla="*/ 3222153 w 4339387"/>
                <a:gd name="connsiteY111" fmla="*/ 419682 h 4951412"/>
                <a:gd name="connsiteX112" fmla="*/ 3152704 w 4339387"/>
                <a:gd name="connsiteY112" fmla="*/ 396533 h 4951412"/>
                <a:gd name="connsiteX113" fmla="*/ 3083256 w 4339387"/>
                <a:gd name="connsiteY113" fmla="*/ 361809 h 4951412"/>
                <a:gd name="connsiteX114" fmla="*/ 3071682 w 4339387"/>
                <a:gd name="connsiteY114" fmla="*/ 327085 h 4951412"/>
                <a:gd name="connsiteX115" fmla="*/ 3036958 w 4339387"/>
                <a:gd name="connsiteY115" fmla="*/ 303936 h 4951412"/>
                <a:gd name="connsiteX116" fmla="*/ 2944360 w 4339387"/>
                <a:gd name="connsiteY116" fmla="*/ 234487 h 4951412"/>
                <a:gd name="connsiteX117" fmla="*/ 2874912 w 4339387"/>
                <a:gd name="connsiteY117" fmla="*/ 211338 h 4951412"/>
                <a:gd name="connsiteX118" fmla="*/ 2840188 w 4339387"/>
                <a:gd name="connsiteY118" fmla="*/ 188189 h 4951412"/>
                <a:gd name="connsiteX119" fmla="*/ 2736016 w 4339387"/>
                <a:gd name="connsiteY119" fmla="*/ 153465 h 4951412"/>
                <a:gd name="connsiteX120" fmla="*/ 2701292 w 4339387"/>
                <a:gd name="connsiteY120" fmla="*/ 141890 h 4951412"/>
                <a:gd name="connsiteX121" fmla="*/ 2631844 w 4339387"/>
                <a:gd name="connsiteY121" fmla="*/ 95591 h 4951412"/>
                <a:gd name="connsiteX122" fmla="*/ 2562396 w 4339387"/>
                <a:gd name="connsiteY122" fmla="*/ 72442 h 4951412"/>
                <a:gd name="connsiteX123" fmla="*/ 2539246 w 4339387"/>
                <a:gd name="connsiteY123" fmla="*/ 49293 h 4951412"/>
                <a:gd name="connsiteX124" fmla="*/ 2400350 w 4339387"/>
                <a:gd name="connsiteY124" fmla="*/ 26143 h 4951412"/>
                <a:gd name="connsiteX125" fmla="*/ 2353945 w 4339387"/>
                <a:gd name="connsiteY125" fmla="*/ 19756 h 4951412"/>
                <a:gd name="connsiteX126" fmla="*/ 2331705 w 4339387"/>
                <a:gd name="connsiteY126" fmla="*/ 16457 h 4951412"/>
                <a:gd name="connsiteX127" fmla="*/ 2365626 w 4339387"/>
                <a:gd name="connsiteY127" fmla="*/ 14568 h 4951412"/>
                <a:gd name="connsiteX128" fmla="*/ 2666568 w 4339387"/>
                <a:gd name="connsiteY128" fmla="*/ 37718 h 4951412"/>
                <a:gd name="connsiteX129" fmla="*/ 0 w 4339387"/>
                <a:gd name="connsiteY129" fmla="*/ 0 h 4951412"/>
                <a:gd name="connsiteX130" fmla="*/ 2133731 w 4339387"/>
                <a:gd name="connsiteY130" fmla="*/ 0 h 4951412"/>
                <a:gd name="connsiteX131" fmla="*/ 2145707 w 4339387"/>
                <a:gd name="connsiteY131" fmla="*/ 2994 h 4951412"/>
                <a:gd name="connsiteX132" fmla="*/ 2327970 w 4339387"/>
                <a:gd name="connsiteY132" fmla="*/ 15903 h 4951412"/>
                <a:gd name="connsiteX133" fmla="*/ 2331705 w 4339387"/>
                <a:gd name="connsiteY133" fmla="*/ 16457 h 4951412"/>
                <a:gd name="connsiteX134" fmla="*/ 2145391 w 4339387"/>
                <a:gd name="connsiteY134" fmla="*/ 26833 h 4951412"/>
                <a:gd name="connsiteX135" fmla="*/ 1925788 w 4339387"/>
                <a:gd name="connsiteY135" fmla="*/ 49293 h 4951412"/>
                <a:gd name="connsiteX136" fmla="*/ 1833191 w 4339387"/>
                <a:gd name="connsiteY136" fmla="*/ 72442 h 4951412"/>
                <a:gd name="connsiteX137" fmla="*/ 1578548 w 4339387"/>
                <a:gd name="connsiteY137" fmla="*/ 95591 h 4951412"/>
                <a:gd name="connsiteX138" fmla="*/ 1300755 w 4339387"/>
                <a:gd name="connsiteY138" fmla="*/ 118741 h 4951412"/>
                <a:gd name="connsiteX139" fmla="*/ 1185008 w 4339387"/>
                <a:gd name="connsiteY139" fmla="*/ 130315 h 4951412"/>
                <a:gd name="connsiteX140" fmla="*/ 1057687 w 4339387"/>
                <a:gd name="connsiteY140" fmla="*/ 165039 h 4951412"/>
                <a:gd name="connsiteX141" fmla="*/ 976664 w 4339387"/>
                <a:gd name="connsiteY141" fmla="*/ 222913 h 4951412"/>
                <a:gd name="connsiteX142" fmla="*/ 941940 w 4339387"/>
                <a:gd name="connsiteY142" fmla="*/ 246062 h 4951412"/>
                <a:gd name="connsiteX143" fmla="*/ 837768 w 4339387"/>
                <a:gd name="connsiteY143" fmla="*/ 292361 h 4951412"/>
                <a:gd name="connsiteX144" fmla="*/ 814618 w 4339387"/>
                <a:gd name="connsiteY144" fmla="*/ 315510 h 4951412"/>
                <a:gd name="connsiteX145" fmla="*/ 803044 w 4339387"/>
                <a:gd name="connsiteY145" fmla="*/ 350234 h 4951412"/>
                <a:gd name="connsiteX146" fmla="*/ 814618 w 4339387"/>
                <a:gd name="connsiteY146" fmla="*/ 454406 h 4951412"/>
                <a:gd name="connsiteX147" fmla="*/ 826193 w 4339387"/>
                <a:gd name="connsiteY147" fmla="*/ 489131 h 4951412"/>
                <a:gd name="connsiteX148" fmla="*/ 860917 w 4339387"/>
                <a:gd name="connsiteY148" fmla="*/ 512280 h 4951412"/>
                <a:gd name="connsiteX149" fmla="*/ 918791 w 4339387"/>
                <a:gd name="connsiteY149" fmla="*/ 558579 h 4951412"/>
                <a:gd name="connsiteX150" fmla="*/ 1080836 w 4339387"/>
                <a:gd name="connsiteY150" fmla="*/ 593303 h 4951412"/>
                <a:gd name="connsiteX151" fmla="*/ 1115560 w 4339387"/>
                <a:gd name="connsiteY151" fmla="*/ 604877 h 4951412"/>
                <a:gd name="connsiteX152" fmla="*/ 1138710 w 4339387"/>
                <a:gd name="connsiteY152" fmla="*/ 628027 h 4951412"/>
                <a:gd name="connsiteX153" fmla="*/ 1173434 w 4339387"/>
                <a:gd name="connsiteY153" fmla="*/ 651176 h 4951412"/>
                <a:gd name="connsiteX154" fmla="*/ 1185008 w 4339387"/>
                <a:gd name="connsiteY154" fmla="*/ 685900 h 4951412"/>
                <a:gd name="connsiteX155" fmla="*/ 1161859 w 4339387"/>
                <a:gd name="connsiteY155" fmla="*/ 720624 h 4951412"/>
                <a:gd name="connsiteX156" fmla="*/ 1103986 w 4339387"/>
                <a:gd name="connsiteY156" fmla="*/ 766923 h 4951412"/>
                <a:gd name="connsiteX157" fmla="*/ 976664 w 4339387"/>
                <a:gd name="connsiteY157" fmla="*/ 801647 h 4951412"/>
                <a:gd name="connsiteX158" fmla="*/ 941940 w 4339387"/>
                <a:gd name="connsiteY158" fmla="*/ 836371 h 4951412"/>
                <a:gd name="connsiteX159" fmla="*/ 884067 w 4339387"/>
                <a:gd name="connsiteY159" fmla="*/ 859520 h 4951412"/>
                <a:gd name="connsiteX160" fmla="*/ 837768 w 4339387"/>
                <a:gd name="connsiteY160" fmla="*/ 882670 h 4951412"/>
                <a:gd name="connsiteX161" fmla="*/ 779894 w 4339387"/>
                <a:gd name="connsiteY161" fmla="*/ 928968 h 4951412"/>
                <a:gd name="connsiteX162" fmla="*/ 745170 w 4339387"/>
                <a:gd name="connsiteY162" fmla="*/ 952118 h 4951412"/>
                <a:gd name="connsiteX163" fmla="*/ 814618 w 4339387"/>
                <a:gd name="connsiteY163" fmla="*/ 975267 h 4951412"/>
                <a:gd name="connsiteX164" fmla="*/ 849342 w 4339387"/>
                <a:gd name="connsiteY164" fmla="*/ 986842 h 4951412"/>
                <a:gd name="connsiteX165" fmla="*/ 895641 w 4339387"/>
                <a:gd name="connsiteY165" fmla="*/ 998417 h 4951412"/>
                <a:gd name="connsiteX166" fmla="*/ 930365 w 4339387"/>
                <a:gd name="connsiteY166" fmla="*/ 1021566 h 4951412"/>
                <a:gd name="connsiteX167" fmla="*/ 976664 w 4339387"/>
                <a:gd name="connsiteY167" fmla="*/ 1067865 h 4951412"/>
                <a:gd name="connsiteX168" fmla="*/ 1069261 w 4339387"/>
                <a:gd name="connsiteY168" fmla="*/ 1091014 h 4951412"/>
                <a:gd name="connsiteX169" fmla="*/ 1103986 w 4339387"/>
                <a:gd name="connsiteY169" fmla="*/ 1114163 h 4951412"/>
                <a:gd name="connsiteX170" fmla="*/ 1115560 w 4339387"/>
                <a:gd name="connsiteY170" fmla="*/ 1148887 h 4951412"/>
                <a:gd name="connsiteX171" fmla="*/ 1127135 w 4339387"/>
                <a:gd name="connsiteY171" fmla="*/ 1623449 h 4951412"/>
                <a:gd name="connsiteX172" fmla="*/ 1161859 w 4339387"/>
                <a:gd name="connsiteY172" fmla="*/ 1704472 h 4951412"/>
                <a:gd name="connsiteX173" fmla="*/ 1185008 w 4339387"/>
                <a:gd name="connsiteY173" fmla="*/ 1773920 h 4951412"/>
                <a:gd name="connsiteX174" fmla="*/ 1196583 w 4339387"/>
                <a:gd name="connsiteY174" fmla="*/ 1808644 h 4951412"/>
                <a:gd name="connsiteX175" fmla="*/ 1173434 w 4339387"/>
                <a:gd name="connsiteY175" fmla="*/ 2202184 h 4951412"/>
                <a:gd name="connsiteX176" fmla="*/ 1161859 w 4339387"/>
                <a:gd name="connsiteY176" fmla="*/ 2236908 h 4951412"/>
                <a:gd name="connsiteX177" fmla="*/ 1150284 w 4339387"/>
                <a:gd name="connsiteY177" fmla="*/ 2352655 h 4951412"/>
                <a:gd name="connsiteX178" fmla="*/ 1138710 w 4339387"/>
                <a:gd name="connsiteY178" fmla="*/ 2514700 h 4951412"/>
                <a:gd name="connsiteX179" fmla="*/ 1115560 w 4339387"/>
                <a:gd name="connsiteY179" fmla="*/ 2584148 h 4951412"/>
                <a:gd name="connsiteX180" fmla="*/ 1103986 w 4339387"/>
                <a:gd name="connsiteY180" fmla="*/ 2618872 h 4951412"/>
                <a:gd name="connsiteX181" fmla="*/ 1080836 w 4339387"/>
                <a:gd name="connsiteY181" fmla="*/ 2688320 h 4951412"/>
                <a:gd name="connsiteX182" fmla="*/ 1069261 w 4339387"/>
                <a:gd name="connsiteY182" fmla="*/ 2723044 h 4951412"/>
                <a:gd name="connsiteX183" fmla="*/ 1036167 w 4339387"/>
                <a:gd name="connsiteY183" fmla="*/ 2755975 h 4951412"/>
                <a:gd name="connsiteX184" fmla="*/ 1030716 w 4339387"/>
                <a:gd name="connsiteY184" fmla="*/ 2761304 h 4951412"/>
                <a:gd name="connsiteX185" fmla="*/ 1023528 w 4339387"/>
                <a:gd name="connsiteY185" fmla="*/ 2768191 h 4951412"/>
                <a:gd name="connsiteX186" fmla="*/ 1023015 w 4339387"/>
                <a:gd name="connsiteY186" fmla="*/ 2768833 h 4951412"/>
                <a:gd name="connsiteX187" fmla="*/ 1030716 w 4339387"/>
                <a:gd name="connsiteY187" fmla="*/ 2761304 h 4951412"/>
                <a:gd name="connsiteX188" fmla="*/ 1031429 w 4339387"/>
                <a:gd name="connsiteY188" fmla="*/ 2760621 h 4951412"/>
                <a:gd name="connsiteX189" fmla="*/ 1011388 w 4339387"/>
                <a:gd name="connsiteY189" fmla="*/ 2792493 h 4951412"/>
                <a:gd name="connsiteX190" fmla="*/ 918791 w 4339387"/>
                <a:gd name="connsiteY190" fmla="*/ 2908239 h 4951412"/>
                <a:gd name="connsiteX191" fmla="*/ 884067 w 4339387"/>
                <a:gd name="connsiteY191" fmla="*/ 3012412 h 4951412"/>
                <a:gd name="connsiteX192" fmla="*/ 872492 w 4339387"/>
                <a:gd name="connsiteY192" fmla="*/ 3047136 h 4951412"/>
                <a:gd name="connsiteX193" fmla="*/ 849342 w 4339387"/>
                <a:gd name="connsiteY193" fmla="*/ 3105009 h 4951412"/>
                <a:gd name="connsiteX194" fmla="*/ 814618 w 4339387"/>
                <a:gd name="connsiteY194" fmla="*/ 3243905 h 4951412"/>
                <a:gd name="connsiteX195" fmla="*/ 803044 w 4339387"/>
                <a:gd name="connsiteY195" fmla="*/ 3278629 h 4951412"/>
                <a:gd name="connsiteX196" fmla="*/ 779894 w 4339387"/>
                <a:gd name="connsiteY196" fmla="*/ 3301779 h 4951412"/>
                <a:gd name="connsiteX197" fmla="*/ 756745 w 4339387"/>
                <a:gd name="connsiteY197" fmla="*/ 3336503 h 4951412"/>
                <a:gd name="connsiteX198" fmla="*/ 722021 w 4339387"/>
                <a:gd name="connsiteY198" fmla="*/ 3359652 h 4951412"/>
                <a:gd name="connsiteX199" fmla="*/ 687297 w 4339387"/>
                <a:gd name="connsiteY199" fmla="*/ 3394376 h 4951412"/>
                <a:gd name="connsiteX200" fmla="*/ 617849 w 4339387"/>
                <a:gd name="connsiteY200" fmla="*/ 3417525 h 4951412"/>
                <a:gd name="connsiteX201" fmla="*/ 478953 w 4339387"/>
                <a:gd name="connsiteY201" fmla="*/ 3463824 h 4951412"/>
                <a:gd name="connsiteX202" fmla="*/ 444229 w 4339387"/>
                <a:gd name="connsiteY202" fmla="*/ 3475399 h 4951412"/>
                <a:gd name="connsiteX203" fmla="*/ 409504 w 4339387"/>
                <a:gd name="connsiteY203" fmla="*/ 3486974 h 4951412"/>
                <a:gd name="connsiteX204" fmla="*/ 374780 w 4339387"/>
                <a:gd name="connsiteY204" fmla="*/ 3510123 h 4951412"/>
                <a:gd name="connsiteX205" fmla="*/ 340056 w 4339387"/>
                <a:gd name="connsiteY205" fmla="*/ 3544847 h 4951412"/>
                <a:gd name="connsiteX206" fmla="*/ 293758 w 4339387"/>
                <a:gd name="connsiteY206" fmla="*/ 3614295 h 4951412"/>
                <a:gd name="connsiteX207" fmla="*/ 201160 w 4339387"/>
                <a:gd name="connsiteY207" fmla="*/ 3695318 h 4951412"/>
                <a:gd name="connsiteX208" fmla="*/ 166436 w 4339387"/>
                <a:gd name="connsiteY208" fmla="*/ 3730042 h 4951412"/>
                <a:gd name="connsiteX209" fmla="*/ 131712 w 4339387"/>
                <a:gd name="connsiteY209" fmla="*/ 3776341 h 4951412"/>
                <a:gd name="connsiteX210" fmla="*/ 108563 w 4339387"/>
                <a:gd name="connsiteY210" fmla="*/ 3811065 h 4951412"/>
                <a:gd name="connsiteX211" fmla="*/ 85413 w 4339387"/>
                <a:gd name="connsiteY211" fmla="*/ 3834214 h 4951412"/>
                <a:gd name="connsiteX212" fmla="*/ 62264 w 4339387"/>
                <a:gd name="connsiteY212" fmla="*/ 3903662 h 4951412"/>
                <a:gd name="connsiteX213" fmla="*/ 15965 w 4339387"/>
                <a:gd name="connsiteY213" fmla="*/ 3973110 h 4951412"/>
                <a:gd name="connsiteX214" fmla="*/ 992 w 4339387"/>
                <a:gd name="connsiteY214" fmla="*/ 4016330 h 4951412"/>
                <a:gd name="connsiteX215" fmla="*/ 0 w 4339387"/>
                <a:gd name="connsiteY215" fmla="*/ 4019487 h 4951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Lst>
              <a:rect l="l" t="t" r="r" b="b"/>
              <a:pathLst>
                <a:path w="4339387" h="4951412">
                  <a:moveTo>
                    <a:pt x="3030402" y="4877164"/>
                  </a:moveTo>
                  <a:lnTo>
                    <a:pt x="3025606" y="4878109"/>
                  </a:lnTo>
                  <a:cubicBezTo>
                    <a:pt x="3022378" y="4878735"/>
                    <a:pt x="3022321" y="4878732"/>
                    <a:pt x="3023956" y="4878407"/>
                  </a:cubicBezTo>
                  <a:close/>
                  <a:moveTo>
                    <a:pt x="4339387" y="4508630"/>
                  </a:moveTo>
                  <a:lnTo>
                    <a:pt x="4339387" y="4951412"/>
                  </a:lnTo>
                  <a:lnTo>
                    <a:pt x="0" y="4951412"/>
                  </a:lnTo>
                  <a:lnTo>
                    <a:pt x="0" y="4664846"/>
                  </a:lnTo>
                  <a:lnTo>
                    <a:pt x="4391" y="4667591"/>
                  </a:lnTo>
                  <a:cubicBezTo>
                    <a:pt x="26216" y="4678504"/>
                    <a:pt x="50690" y="4683025"/>
                    <a:pt x="73839" y="4690741"/>
                  </a:cubicBezTo>
                  <a:lnTo>
                    <a:pt x="108563" y="4702315"/>
                  </a:lnTo>
                  <a:cubicBezTo>
                    <a:pt x="149939" y="4743693"/>
                    <a:pt x="110626" y="4711281"/>
                    <a:pt x="166436" y="4737039"/>
                  </a:cubicBezTo>
                  <a:cubicBezTo>
                    <a:pt x="205602" y="4755116"/>
                    <a:pt x="242132" y="4778893"/>
                    <a:pt x="282183" y="4794913"/>
                  </a:cubicBezTo>
                  <a:cubicBezTo>
                    <a:pt x="301474" y="4802629"/>
                    <a:pt x="321070" y="4809624"/>
                    <a:pt x="340056" y="4818062"/>
                  </a:cubicBezTo>
                  <a:cubicBezTo>
                    <a:pt x="355824" y="4825070"/>
                    <a:pt x="370334" y="4834804"/>
                    <a:pt x="386355" y="4841212"/>
                  </a:cubicBezTo>
                  <a:cubicBezTo>
                    <a:pt x="445093" y="4864707"/>
                    <a:pt x="455558" y="4864312"/>
                    <a:pt x="513677" y="4875936"/>
                  </a:cubicBezTo>
                  <a:cubicBezTo>
                    <a:pt x="522716" y="4880456"/>
                    <a:pt x="577669" y="4910660"/>
                    <a:pt x="594699" y="4910660"/>
                  </a:cubicBezTo>
                  <a:lnTo>
                    <a:pt x="2932786" y="4899085"/>
                  </a:lnTo>
                  <a:cubicBezTo>
                    <a:pt x="2952077" y="4895227"/>
                    <a:pt x="2971454" y="4891778"/>
                    <a:pt x="2990659" y="4887510"/>
                  </a:cubicBezTo>
                  <a:cubicBezTo>
                    <a:pt x="3064216" y="4871164"/>
                    <a:pt x="3046623" y="4874105"/>
                    <a:pt x="3032458" y="4876767"/>
                  </a:cubicBezTo>
                  <a:lnTo>
                    <a:pt x="3030402" y="4877164"/>
                  </a:lnTo>
                  <a:lnTo>
                    <a:pt x="3046275" y="4874038"/>
                  </a:lnTo>
                  <a:cubicBezTo>
                    <a:pt x="3057320" y="4871849"/>
                    <a:pt x="3073013" y="4868725"/>
                    <a:pt x="3094831" y="4864361"/>
                  </a:cubicBezTo>
                  <a:cubicBezTo>
                    <a:pt x="3178140" y="4808822"/>
                    <a:pt x="3129966" y="4833461"/>
                    <a:pt x="3314750" y="4818062"/>
                  </a:cubicBezTo>
                  <a:cubicBezTo>
                    <a:pt x="3480834" y="4804221"/>
                    <a:pt x="3407654" y="4813057"/>
                    <a:pt x="3534669" y="4794913"/>
                  </a:cubicBezTo>
                  <a:cubicBezTo>
                    <a:pt x="3603287" y="4772040"/>
                    <a:pt x="3580066" y="4776835"/>
                    <a:pt x="3696715" y="4771763"/>
                  </a:cubicBezTo>
                  <a:cubicBezTo>
                    <a:pt x="3831681" y="4765895"/>
                    <a:pt x="3966791" y="4764047"/>
                    <a:pt x="4101829" y="4760189"/>
                  </a:cubicBezTo>
                  <a:cubicBezTo>
                    <a:pt x="4103705" y="4759814"/>
                    <a:pt x="4183186" y="4746406"/>
                    <a:pt x="4194426" y="4737039"/>
                  </a:cubicBezTo>
                  <a:cubicBezTo>
                    <a:pt x="4209246" y="4724689"/>
                    <a:pt x="4216596" y="4705388"/>
                    <a:pt x="4229150" y="4690741"/>
                  </a:cubicBezTo>
                  <a:cubicBezTo>
                    <a:pt x="4239803" y="4678313"/>
                    <a:pt x="4253395" y="4668592"/>
                    <a:pt x="4263874" y="4656017"/>
                  </a:cubicBezTo>
                  <a:cubicBezTo>
                    <a:pt x="4305338" y="4606259"/>
                    <a:pt x="4272496" y="4638772"/>
                    <a:pt x="4298598" y="4586568"/>
                  </a:cubicBezTo>
                  <a:cubicBezTo>
                    <a:pt x="4304819" y="4574126"/>
                    <a:pt x="4315527" y="4564286"/>
                    <a:pt x="4321748" y="4551844"/>
                  </a:cubicBezTo>
                  <a:cubicBezTo>
                    <a:pt x="4324402" y="4546536"/>
                    <a:pt x="4331831" y="4528395"/>
                    <a:pt x="4339222" y="4509077"/>
                  </a:cubicBezTo>
                  <a:close/>
                  <a:moveTo>
                    <a:pt x="3646059" y="2740484"/>
                  </a:moveTo>
                  <a:cubicBezTo>
                    <a:pt x="3645481" y="2739650"/>
                    <a:pt x="3645580" y="2739718"/>
                    <a:pt x="3646890" y="2741562"/>
                  </a:cubicBezTo>
                  <a:lnTo>
                    <a:pt x="3647203" y="2742015"/>
                  </a:lnTo>
                  <a:close/>
                  <a:moveTo>
                    <a:pt x="2394460" y="0"/>
                  </a:moveTo>
                  <a:lnTo>
                    <a:pt x="4339387" y="0"/>
                  </a:lnTo>
                  <a:lnTo>
                    <a:pt x="4339387" y="3193671"/>
                  </a:lnTo>
                  <a:lnTo>
                    <a:pt x="4298598" y="3162882"/>
                  </a:lnTo>
                  <a:cubicBezTo>
                    <a:pt x="4287278" y="3154796"/>
                    <a:pt x="4275952" y="3146635"/>
                    <a:pt x="4263874" y="3139733"/>
                  </a:cubicBezTo>
                  <a:cubicBezTo>
                    <a:pt x="4248893" y="3131172"/>
                    <a:pt x="4232371" y="3125461"/>
                    <a:pt x="4217575" y="3116584"/>
                  </a:cubicBezTo>
                  <a:cubicBezTo>
                    <a:pt x="4193718" y="3102270"/>
                    <a:pt x="4174521" y="3079083"/>
                    <a:pt x="4148127" y="3070285"/>
                  </a:cubicBezTo>
                  <a:lnTo>
                    <a:pt x="4078679" y="3047136"/>
                  </a:lnTo>
                  <a:cubicBezTo>
                    <a:pt x="4053081" y="3021538"/>
                    <a:pt x="4041459" y="3005377"/>
                    <a:pt x="4009231" y="2989262"/>
                  </a:cubicBezTo>
                  <a:cubicBezTo>
                    <a:pt x="3998318" y="2983806"/>
                    <a:pt x="3985172" y="2983612"/>
                    <a:pt x="3974507" y="2977687"/>
                  </a:cubicBezTo>
                  <a:cubicBezTo>
                    <a:pt x="3950186" y="2964176"/>
                    <a:pt x="3931453" y="2940187"/>
                    <a:pt x="3905059" y="2931389"/>
                  </a:cubicBezTo>
                  <a:cubicBezTo>
                    <a:pt x="3893484" y="2927531"/>
                    <a:pt x="3881549" y="2924620"/>
                    <a:pt x="3870335" y="2919814"/>
                  </a:cubicBezTo>
                  <a:cubicBezTo>
                    <a:pt x="3770215" y="2876905"/>
                    <a:pt x="3870746" y="2912235"/>
                    <a:pt x="3789312" y="2885090"/>
                  </a:cubicBezTo>
                  <a:cubicBezTo>
                    <a:pt x="3777737" y="2873515"/>
                    <a:pt x="3767163" y="2860845"/>
                    <a:pt x="3754588" y="2850366"/>
                  </a:cubicBezTo>
                  <a:cubicBezTo>
                    <a:pt x="3715318" y="2817641"/>
                    <a:pt x="3708342" y="2833084"/>
                    <a:pt x="3673565" y="2780918"/>
                  </a:cubicBezTo>
                  <a:cubicBezTo>
                    <a:pt x="3665272" y="2768479"/>
                    <a:pt x="3659259" y="2759562"/>
                    <a:pt x="3654991" y="2753294"/>
                  </a:cubicBezTo>
                  <a:lnTo>
                    <a:pt x="3647203" y="2742015"/>
                  </a:lnTo>
                  <a:lnTo>
                    <a:pt x="3649295" y="2744817"/>
                  </a:lnTo>
                  <a:cubicBezTo>
                    <a:pt x="3654897" y="2751875"/>
                    <a:pt x="3662801" y="2759391"/>
                    <a:pt x="3638841" y="2711470"/>
                  </a:cubicBezTo>
                  <a:cubicBezTo>
                    <a:pt x="3632620" y="2699028"/>
                    <a:pt x="3621342" y="2689458"/>
                    <a:pt x="3615692" y="2676746"/>
                  </a:cubicBezTo>
                  <a:cubicBezTo>
                    <a:pt x="3605782" y="2654448"/>
                    <a:pt x="3600258" y="2630447"/>
                    <a:pt x="3592542" y="2607298"/>
                  </a:cubicBezTo>
                  <a:lnTo>
                    <a:pt x="3557818" y="2503125"/>
                  </a:lnTo>
                  <a:cubicBezTo>
                    <a:pt x="3553960" y="2491550"/>
                    <a:pt x="3551701" y="2479314"/>
                    <a:pt x="3546244" y="2468401"/>
                  </a:cubicBezTo>
                  <a:cubicBezTo>
                    <a:pt x="3538527" y="2452968"/>
                    <a:pt x="3529891" y="2437962"/>
                    <a:pt x="3523094" y="2422103"/>
                  </a:cubicBezTo>
                  <a:cubicBezTo>
                    <a:pt x="3507351" y="2385369"/>
                    <a:pt x="3520790" y="2388544"/>
                    <a:pt x="3488370" y="2364229"/>
                  </a:cubicBezTo>
                  <a:cubicBezTo>
                    <a:pt x="3466112" y="2347536"/>
                    <a:pt x="3438595" y="2337604"/>
                    <a:pt x="3418922" y="2317931"/>
                  </a:cubicBezTo>
                  <a:cubicBezTo>
                    <a:pt x="3358793" y="2257799"/>
                    <a:pt x="3445762" y="2342590"/>
                    <a:pt x="3349474" y="2260057"/>
                  </a:cubicBezTo>
                  <a:cubicBezTo>
                    <a:pt x="3337046" y="2249404"/>
                    <a:pt x="3327325" y="2235812"/>
                    <a:pt x="3314750" y="2225333"/>
                  </a:cubicBezTo>
                  <a:cubicBezTo>
                    <a:pt x="3304063" y="2216427"/>
                    <a:pt x="3290588" y="2211237"/>
                    <a:pt x="3280026" y="2202184"/>
                  </a:cubicBezTo>
                  <a:cubicBezTo>
                    <a:pt x="3263455" y="2187980"/>
                    <a:pt x="3249160" y="2171318"/>
                    <a:pt x="3233727" y="2155885"/>
                  </a:cubicBezTo>
                  <a:cubicBezTo>
                    <a:pt x="3222152" y="2144310"/>
                    <a:pt x="3208824" y="2134256"/>
                    <a:pt x="3199003" y="2121161"/>
                  </a:cubicBezTo>
                  <a:cubicBezTo>
                    <a:pt x="3127767" y="2026179"/>
                    <a:pt x="3200641" y="2112643"/>
                    <a:pt x="3129555" y="2051713"/>
                  </a:cubicBezTo>
                  <a:cubicBezTo>
                    <a:pt x="3112984" y="2037509"/>
                    <a:pt x="3083256" y="2005414"/>
                    <a:pt x="3083256" y="2005414"/>
                  </a:cubicBezTo>
                  <a:cubicBezTo>
                    <a:pt x="3087114" y="1970690"/>
                    <a:pt x="3089087" y="1935704"/>
                    <a:pt x="3094831" y="1901242"/>
                  </a:cubicBezTo>
                  <a:cubicBezTo>
                    <a:pt x="3096837" y="1889207"/>
                    <a:pt x="3104013" y="1878482"/>
                    <a:pt x="3106406" y="1866518"/>
                  </a:cubicBezTo>
                  <a:cubicBezTo>
                    <a:pt x="3111756" y="1839766"/>
                    <a:pt x="3114122" y="1812503"/>
                    <a:pt x="3117980" y="1785495"/>
                  </a:cubicBezTo>
                  <a:cubicBezTo>
                    <a:pt x="3121838" y="1727622"/>
                    <a:pt x="3123783" y="1669589"/>
                    <a:pt x="3129555" y="1611875"/>
                  </a:cubicBezTo>
                  <a:cubicBezTo>
                    <a:pt x="3132728" y="1580146"/>
                    <a:pt x="3145675" y="1539334"/>
                    <a:pt x="3152704" y="1507703"/>
                  </a:cubicBezTo>
                  <a:cubicBezTo>
                    <a:pt x="3156972" y="1488498"/>
                    <a:pt x="3159102" y="1468809"/>
                    <a:pt x="3164279" y="1449829"/>
                  </a:cubicBezTo>
                  <a:cubicBezTo>
                    <a:pt x="3200113" y="1318441"/>
                    <a:pt x="3169171" y="1428472"/>
                    <a:pt x="3210578" y="1345657"/>
                  </a:cubicBezTo>
                  <a:cubicBezTo>
                    <a:pt x="3216034" y="1334744"/>
                    <a:pt x="3216697" y="1321846"/>
                    <a:pt x="3222153" y="1310933"/>
                  </a:cubicBezTo>
                  <a:cubicBezTo>
                    <a:pt x="3228374" y="1298491"/>
                    <a:pt x="3239081" y="1288651"/>
                    <a:pt x="3245302" y="1276209"/>
                  </a:cubicBezTo>
                  <a:cubicBezTo>
                    <a:pt x="3253607" y="1259600"/>
                    <a:pt x="3264741" y="1210026"/>
                    <a:pt x="3268451" y="1195186"/>
                  </a:cubicBezTo>
                  <a:cubicBezTo>
                    <a:pt x="3287742" y="1199044"/>
                    <a:pt x="3307345" y="1201585"/>
                    <a:pt x="3326325" y="1206761"/>
                  </a:cubicBezTo>
                  <a:cubicBezTo>
                    <a:pt x="3349867" y="1213181"/>
                    <a:pt x="3395773" y="1229910"/>
                    <a:pt x="3395773" y="1229910"/>
                  </a:cubicBezTo>
                  <a:cubicBezTo>
                    <a:pt x="3445101" y="1226116"/>
                    <a:pt x="3557818" y="1263946"/>
                    <a:pt x="3557818" y="1183612"/>
                  </a:cubicBezTo>
                  <a:cubicBezTo>
                    <a:pt x="3557818" y="1157659"/>
                    <a:pt x="3541433" y="1140409"/>
                    <a:pt x="3523094" y="1125738"/>
                  </a:cubicBezTo>
                  <a:cubicBezTo>
                    <a:pt x="3512231" y="1117048"/>
                    <a:pt x="3499233" y="1111279"/>
                    <a:pt x="3488370" y="1102589"/>
                  </a:cubicBezTo>
                  <a:cubicBezTo>
                    <a:pt x="3458304" y="1078536"/>
                    <a:pt x="3470580" y="1074104"/>
                    <a:pt x="3430497" y="1056290"/>
                  </a:cubicBezTo>
                  <a:cubicBezTo>
                    <a:pt x="3408199" y="1046380"/>
                    <a:pt x="3361049" y="1033141"/>
                    <a:pt x="3361049" y="1033141"/>
                  </a:cubicBezTo>
                  <a:cubicBezTo>
                    <a:pt x="3353332" y="1025424"/>
                    <a:pt x="3343514" y="1019349"/>
                    <a:pt x="3337899" y="1009991"/>
                  </a:cubicBezTo>
                  <a:cubicBezTo>
                    <a:pt x="3331622" y="999529"/>
                    <a:pt x="3321794" y="986595"/>
                    <a:pt x="3326325" y="975267"/>
                  </a:cubicBezTo>
                  <a:cubicBezTo>
                    <a:pt x="3331492" y="962351"/>
                    <a:pt x="3348607" y="958339"/>
                    <a:pt x="3361049" y="952118"/>
                  </a:cubicBezTo>
                  <a:cubicBezTo>
                    <a:pt x="3379551" y="942867"/>
                    <a:pt x="3424764" y="933913"/>
                    <a:pt x="3442072" y="928968"/>
                  </a:cubicBezTo>
                  <a:cubicBezTo>
                    <a:pt x="3453803" y="925616"/>
                    <a:pt x="3464960" y="920353"/>
                    <a:pt x="3476796" y="917394"/>
                  </a:cubicBezTo>
                  <a:cubicBezTo>
                    <a:pt x="3495882" y="912623"/>
                    <a:pt x="3515689" y="910995"/>
                    <a:pt x="3534669" y="905819"/>
                  </a:cubicBezTo>
                  <a:cubicBezTo>
                    <a:pt x="3558211" y="899399"/>
                    <a:pt x="3580444" y="888588"/>
                    <a:pt x="3604117" y="882670"/>
                  </a:cubicBezTo>
                  <a:cubicBezTo>
                    <a:pt x="3622216" y="878145"/>
                    <a:pt x="3635239" y="874909"/>
                    <a:pt x="3644400" y="872645"/>
                  </a:cubicBezTo>
                  <a:lnTo>
                    <a:pt x="3654957" y="870059"/>
                  </a:lnTo>
                  <a:lnTo>
                    <a:pt x="3655321" y="869978"/>
                  </a:lnTo>
                  <a:cubicBezTo>
                    <a:pt x="3661510" y="868533"/>
                    <a:pt x="3666808" y="867182"/>
                    <a:pt x="3661509" y="868453"/>
                  </a:cubicBezTo>
                  <a:lnTo>
                    <a:pt x="3654957" y="870059"/>
                  </a:lnTo>
                  <a:lnTo>
                    <a:pt x="3646583" y="871899"/>
                  </a:lnTo>
                  <a:cubicBezTo>
                    <a:pt x="3639603" y="873258"/>
                    <a:pt x="3641536" y="871978"/>
                    <a:pt x="3685140" y="859520"/>
                  </a:cubicBezTo>
                  <a:cubicBezTo>
                    <a:pt x="3702454" y="854573"/>
                    <a:pt x="3747656" y="845624"/>
                    <a:pt x="3766163" y="836371"/>
                  </a:cubicBezTo>
                  <a:cubicBezTo>
                    <a:pt x="3778605" y="830150"/>
                    <a:pt x="3789312" y="820938"/>
                    <a:pt x="3800887" y="813222"/>
                  </a:cubicBezTo>
                  <a:cubicBezTo>
                    <a:pt x="3808603" y="801647"/>
                    <a:pt x="3818386" y="791210"/>
                    <a:pt x="3824036" y="778498"/>
                  </a:cubicBezTo>
                  <a:cubicBezTo>
                    <a:pt x="3833947" y="756199"/>
                    <a:pt x="3847186" y="709049"/>
                    <a:pt x="3847186" y="709049"/>
                  </a:cubicBezTo>
                  <a:cubicBezTo>
                    <a:pt x="3843328" y="682042"/>
                    <a:pt x="3844238" y="653908"/>
                    <a:pt x="3835611" y="628027"/>
                  </a:cubicBezTo>
                  <a:cubicBezTo>
                    <a:pt x="3832160" y="617674"/>
                    <a:pt x="3821819" y="610492"/>
                    <a:pt x="3812461" y="604877"/>
                  </a:cubicBezTo>
                  <a:cubicBezTo>
                    <a:pt x="3782870" y="587122"/>
                    <a:pt x="3752602" y="569492"/>
                    <a:pt x="3719864" y="558579"/>
                  </a:cubicBezTo>
                  <a:cubicBezTo>
                    <a:pt x="3636628" y="530833"/>
                    <a:pt x="3740551" y="564489"/>
                    <a:pt x="3638841" y="535429"/>
                  </a:cubicBezTo>
                  <a:cubicBezTo>
                    <a:pt x="3627110" y="532077"/>
                    <a:pt x="3615848" y="527207"/>
                    <a:pt x="3604117" y="523855"/>
                  </a:cubicBezTo>
                  <a:cubicBezTo>
                    <a:pt x="3588821" y="519485"/>
                    <a:pt x="3573023" y="516958"/>
                    <a:pt x="3557818" y="512280"/>
                  </a:cubicBezTo>
                  <a:cubicBezTo>
                    <a:pt x="3522834" y="501516"/>
                    <a:pt x="3489155" y="486433"/>
                    <a:pt x="3453646" y="477556"/>
                  </a:cubicBezTo>
                  <a:lnTo>
                    <a:pt x="3314750" y="442832"/>
                  </a:lnTo>
                  <a:cubicBezTo>
                    <a:pt x="3314747" y="442831"/>
                    <a:pt x="3222157" y="419683"/>
                    <a:pt x="3222153" y="419682"/>
                  </a:cubicBezTo>
                  <a:cubicBezTo>
                    <a:pt x="3199003" y="411966"/>
                    <a:pt x="3173008" y="410069"/>
                    <a:pt x="3152704" y="396533"/>
                  </a:cubicBezTo>
                  <a:cubicBezTo>
                    <a:pt x="3107828" y="366616"/>
                    <a:pt x="3131177" y="377783"/>
                    <a:pt x="3083256" y="361809"/>
                  </a:cubicBezTo>
                  <a:cubicBezTo>
                    <a:pt x="3079398" y="350234"/>
                    <a:pt x="3079304" y="336612"/>
                    <a:pt x="3071682" y="327085"/>
                  </a:cubicBezTo>
                  <a:cubicBezTo>
                    <a:pt x="3062992" y="316222"/>
                    <a:pt x="3047821" y="312626"/>
                    <a:pt x="3036958" y="303936"/>
                  </a:cubicBezTo>
                  <a:cubicBezTo>
                    <a:pt x="2997784" y="272597"/>
                    <a:pt x="3013585" y="257562"/>
                    <a:pt x="2944360" y="234487"/>
                  </a:cubicBezTo>
                  <a:cubicBezTo>
                    <a:pt x="2921211" y="226771"/>
                    <a:pt x="2895215" y="224873"/>
                    <a:pt x="2874912" y="211338"/>
                  </a:cubicBezTo>
                  <a:cubicBezTo>
                    <a:pt x="2863337" y="203622"/>
                    <a:pt x="2852900" y="193839"/>
                    <a:pt x="2840188" y="188189"/>
                  </a:cubicBezTo>
                  <a:cubicBezTo>
                    <a:pt x="2840163" y="188178"/>
                    <a:pt x="2753391" y="159257"/>
                    <a:pt x="2736016" y="153465"/>
                  </a:cubicBezTo>
                  <a:cubicBezTo>
                    <a:pt x="2724441" y="149607"/>
                    <a:pt x="2711444" y="148658"/>
                    <a:pt x="2701292" y="141890"/>
                  </a:cubicBezTo>
                  <a:cubicBezTo>
                    <a:pt x="2678143" y="126457"/>
                    <a:pt x="2658238" y="104389"/>
                    <a:pt x="2631844" y="95591"/>
                  </a:cubicBezTo>
                  <a:lnTo>
                    <a:pt x="2562396" y="72442"/>
                  </a:lnTo>
                  <a:cubicBezTo>
                    <a:pt x="2554679" y="64726"/>
                    <a:pt x="2549007" y="54173"/>
                    <a:pt x="2539246" y="49293"/>
                  </a:cubicBezTo>
                  <a:cubicBezTo>
                    <a:pt x="2513651" y="36496"/>
                    <a:pt x="2409239" y="27328"/>
                    <a:pt x="2400350" y="26143"/>
                  </a:cubicBezTo>
                  <a:cubicBezTo>
                    <a:pt x="2380573" y="23506"/>
                    <a:pt x="2365556" y="21420"/>
                    <a:pt x="2353945" y="19756"/>
                  </a:cubicBezTo>
                  <a:lnTo>
                    <a:pt x="2331705" y="16457"/>
                  </a:lnTo>
                  <a:lnTo>
                    <a:pt x="2365626" y="14568"/>
                  </a:lnTo>
                  <a:cubicBezTo>
                    <a:pt x="2466224" y="12996"/>
                    <a:pt x="2566254" y="30001"/>
                    <a:pt x="2666568" y="37718"/>
                  </a:cubicBezTo>
                  <a:close/>
                  <a:moveTo>
                    <a:pt x="0" y="0"/>
                  </a:moveTo>
                  <a:lnTo>
                    <a:pt x="2133731" y="0"/>
                  </a:lnTo>
                  <a:lnTo>
                    <a:pt x="2145707" y="2994"/>
                  </a:lnTo>
                  <a:cubicBezTo>
                    <a:pt x="2327871" y="15137"/>
                    <a:pt x="2291028" y="10221"/>
                    <a:pt x="2327970" y="15903"/>
                  </a:cubicBezTo>
                  <a:lnTo>
                    <a:pt x="2331705" y="16457"/>
                  </a:lnTo>
                  <a:lnTo>
                    <a:pt x="2145391" y="26833"/>
                  </a:lnTo>
                  <a:cubicBezTo>
                    <a:pt x="2072089" y="33240"/>
                    <a:pt x="1998892" y="41347"/>
                    <a:pt x="1925788" y="49293"/>
                  </a:cubicBezTo>
                  <a:cubicBezTo>
                    <a:pt x="1894159" y="52731"/>
                    <a:pt x="1864727" y="68237"/>
                    <a:pt x="1833191" y="72442"/>
                  </a:cubicBezTo>
                  <a:cubicBezTo>
                    <a:pt x="1748708" y="83706"/>
                    <a:pt x="1662922" y="83537"/>
                    <a:pt x="1578548" y="95591"/>
                  </a:cubicBezTo>
                  <a:cubicBezTo>
                    <a:pt x="1411864" y="119404"/>
                    <a:pt x="1574413" y="98470"/>
                    <a:pt x="1300755" y="118741"/>
                  </a:cubicBezTo>
                  <a:cubicBezTo>
                    <a:pt x="1262086" y="121605"/>
                    <a:pt x="1223590" y="126457"/>
                    <a:pt x="1185008" y="130315"/>
                  </a:cubicBezTo>
                  <a:cubicBezTo>
                    <a:pt x="1080575" y="156424"/>
                    <a:pt x="1122594" y="143405"/>
                    <a:pt x="1057687" y="165039"/>
                  </a:cubicBezTo>
                  <a:cubicBezTo>
                    <a:pt x="975834" y="219609"/>
                    <a:pt x="1077189" y="151110"/>
                    <a:pt x="976664" y="222913"/>
                  </a:cubicBezTo>
                  <a:cubicBezTo>
                    <a:pt x="965344" y="230999"/>
                    <a:pt x="954652" y="240412"/>
                    <a:pt x="941940" y="246062"/>
                  </a:cubicBezTo>
                  <a:cubicBezTo>
                    <a:pt x="869664" y="278185"/>
                    <a:pt x="886884" y="253069"/>
                    <a:pt x="837768" y="292361"/>
                  </a:cubicBezTo>
                  <a:cubicBezTo>
                    <a:pt x="829246" y="299178"/>
                    <a:pt x="822335" y="307794"/>
                    <a:pt x="814618" y="315510"/>
                  </a:cubicBezTo>
                  <a:cubicBezTo>
                    <a:pt x="810760" y="327085"/>
                    <a:pt x="803044" y="338033"/>
                    <a:pt x="803044" y="350234"/>
                  </a:cubicBezTo>
                  <a:cubicBezTo>
                    <a:pt x="803044" y="385172"/>
                    <a:pt x="808874" y="419944"/>
                    <a:pt x="814618" y="454406"/>
                  </a:cubicBezTo>
                  <a:cubicBezTo>
                    <a:pt x="816624" y="466441"/>
                    <a:pt x="818571" y="479604"/>
                    <a:pt x="826193" y="489131"/>
                  </a:cubicBezTo>
                  <a:cubicBezTo>
                    <a:pt x="834883" y="499994"/>
                    <a:pt x="850054" y="503590"/>
                    <a:pt x="860917" y="512280"/>
                  </a:cubicBezTo>
                  <a:cubicBezTo>
                    <a:pt x="890979" y="536329"/>
                    <a:pt x="878716" y="540768"/>
                    <a:pt x="918791" y="558579"/>
                  </a:cubicBezTo>
                  <a:cubicBezTo>
                    <a:pt x="983326" y="587261"/>
                    <a:pt x="1007906" y="584186"/>
                    <a:pt x="1080836" y="593303"/>
                  </a:cubicBezTo>
                  <a:cubicBezTo>
                    <a:pt x="1092411" y="597161"/>
                    <a:pt x="1105098" y="598600"/>
                    <a:pt x="1115560" y="604877"/>
                  </a:cubicBezTo>
                  <a:cubicBezTo>
                    <a:pt x="1124918" y="610492"/>
                    <a:pt x="1130188" y="621210"/>
                    <a:pt x="1138710" y="628027"/>
                  </a:cubicBezTo>
                  <a:cubicBezTo>
                    <a:pt x="1149573" y="636717"/>
                    <a:pt x="1161859" y="643460"/>
                    <a:pt x="1173434" y="651176"/>
                  </a:cubicBezTo>
                  <a:cubicBezTo>
                    <a:pt x="1177292" y="662751"/>
                    <a:pt x="1187014" y="673865"/>
                    <a:pt x="1185008" y="685900"/>
                  </a:cubicBezTo>
                  <a:cubicBezTo>
                    <a:pt x="1182721" y="699622"/>
                    <a:pt x="1170549" y="709761"/>
                    <a:pt x="1161859" y="720624"/>
                  </a:cubicBezTo>
                  <a:cubicBezTo>
                    <a:pt x="1148589" y="737213"/>
                    <a:pt x="1122659" y="758624"/>
                    <a:pt x="1103986" y="766923"/>
                  </a:cubicBezTo>
                  <a:cubicBezTo>
                    <a:pt x="1055927" y="788282"/>
                    <a:pt x="1026173" y="791745"/>
                    <a:pt x="976664" y="801647"/>
                  </a:cubicBezTo>
                  <a:cubicBezTo>
                    <a:pt x="965089" y="813222"/>
                    <a:pt x="955821" y="827695"/>
                    <a:pt x="941940" y="836371"/>
                  </a:cubicBezTo>
                  <a:cubicBezTo>
                    <a:pt x="924321" y="847383"/>
                    <a:pt x="903053" y="851082"/>
                    <a:pt x="884067" y="859520"/>
                  </a:cubicBezTo>
                  <a:cubicBezTo>
                    <a:pt x="868299" y="866528"/>
                    <a:pt x="852749" y="874109"/>
                    <a:pt x="837768" y="882670"/>
                  </a:cubicBezTo>
                  <a:cubicBezTo>
                    <a:pt x="775427" y="918294"/>
                    <a:pt x="827422" y="890945"/>
                    <a:pt x="779894" y="928968"/>
                  </a:cubicBezTo>
                  <a:cubicBezTo>
                    <a:pt x="769031" y="937658"/>
                    <a:pt x="756745" y="944401"/>
                    <a:pt x="745170" y="952118"/>
                  </a:cubicBezTo>
                  <a:lnTo>
                    <a:pt x="814618" y="975267"/>
                  </a:lnTo>
                  <a:cubicBezTo>
                    <a:pt x="826193" y="979125"/>
                    <a:pt x="837505" y="983883"/>
                    <a:pt x="849342" y="986842"/>
                  </a:cubicBezTo>
                  <a:lnTo>
                    <a:pt x="895641" y="998417"/>
                  </a:lnTo>
                  <a:cubicBezTo>
                    <a:pt x="907216" y="1006133"/>
                    <a:pt x="919803" y="1012513"/>
                    <a:pt x="930365" y="1021566"/>
                  </a:cubicBezTo>
                  <a:cubicBezTo>
                    <a:pt x="946936" y="1035770"/>
                    <a:pt x="955958" y="1060964"/>
                    <a:pt x="976664" y="1067865"/>
                  </a:cubicBezTo>
                  <a:cubicBezTo>
                    <a:pt x="1030052" y="1085660"/>
                    <a:pt x="999424" y="1077046"/>
                    <a:pt x="1069261" y="1091014"/>
                  </a:cubicBezTo>
                  <a:cubicBezTo>
                    <a:pt x="1080836" y="1098730"/>
                    <a:pt x="1095296" y="1103300"/>
                    <a:pt x="1103986" y="1114163"/>
                  </a:cubicBezTo>
                  <a:cubicBezTo>
                    <a:pt x="1111608" y="1123690"/>
                    <a:pt x="1115006" y="1136699"/>
                    <a:pt x="1115560" y="1148887"/>
                  </a:cubicBezTo>
                  <a:cubicBezTo>
                    <a:pt x="1122745" y="1306958"/>
                    <a:pt x="1119950" y="1465378"/>
                    <a:pt x="1127135" y="1623449"/>
                  </a:cubicBezTo>
                  <a:cubicBezTo>
                    <a:pt x="1128090" y="1644467"/>
                    <a:pt x="1155987" y="1689792"/>
                    <a:pt x="1161859" y="1704472"/>
                  </a:cubicBezTo>
                  <a:cubicBezTo>
                    <a:pt x="1170921" y="1727128"/>
                    <a:pt x="1177292" y="1750771"/>
                    <a:pt x="1185008" y="1773920"/>
                  </a:cubicBezTo>
                  <a:lnTo>
                    <a:pt x="1196583" y="1808644"/>
                  </a:lnTo>
                  <a:cubicBezTo>
                    <a:pt x="1189928" y="2008285"/>
                    <a:pt x="1212346" y="2065989"/>
                    <a:pt x="1173434" y="2202184"/>
                  </a:cubicBezTo>
                  <a:cubicBezTo>
                    <a:pt x="1170082" y="2213915"/>
                    <a:pt x="1165717" y="2225333"/>
                    <a:pt x="1161859" y="2236908"/>
                  </a:cubicBezTo>
                  <a:cubicBezTo>
                    <a:pt x="1158001" y="2275490"/>
                    <a:pt x="1153504" y="2314014"/>
                    <a:pt x="1150284" y="2352655"/>
                  </a:cubicBezTo>
                  <a:cubicBezTo>
                    <a:pt x="1145787" y="2406621"/>
                    <a:pt x="1146743" y="2461147"/>
                    <a:pt x="1138710" y="2514700"/>
                  </a:cubicBezTo>
                  <a:cubicBezTo>
                    <a:pt x="1135090" y="2538832"/>
                    <a:pt x="1123276" y="2560999"/>
                    <a:pt x="1115560" y="2584148"/>
                  </a:cubicBezTo>
                  <a:lnTo>
                    <a:pt x="1103986" y="2618872"/>
                  </a:lnTo>
                  <a:lnTo>
                    <a:pt x="1080836" y="2688320"/>
                  </a:lnTo>
                  <a:cubicBezTo>
                    <a:pt x="1076978" y="2699895"/>
                    <a:pt x="1077888" y="2714417"/>
                    <a:pt x="1069261" y="2723044"/>
                  </a:cubicBezTo>
                  <a:cubicBezTo>
                    <a:pt x="1054209" y="2738097"/>
                    <a:pt x="1043526" y="2748708"/>
                    <a:pt x="1036167" y="2755975"/>
                  </a:cubicBezTo>
                  <a:lnTo>
                    <a:pt x="1030716" y="2761304"/>
                  </a:lnTo>
                  <a:lnTo>
                    <a:pt x="1023528" y="2768191"/>
                  </a:lnTo>
                  <a:cubicBezTo>
                    <a:pt x="1021777" y="2769925"/>
                    <a:pt x="1021257" y="2770504"/>
                    <a:pt x="1023015" y="2768833"/>
                  </a:cubicBezTo>
                  <a:lnTo>
                    <a:pt x="1030716" y="2761304"/>
                  </a:lnTo>
                  <a:lnTo>
                    <a:pt x="1031429" y="2760621"/>
                  </a:lnTo>
                  <a:cubicBezTo>
                    <a:pt x="1044100" y="2748829"/>
                    <a:pt x="1059736" y="2736087"/>
                    <a:pt x="1011388" y="2792493"/>
                  </a:cubicBezTo>
                  <a:cubicBezTo>
                    <a:pt x="976902" y="2832727"/>
                    <a:pt x="937058" y="2853440"/>
                    <a:pt x="918791" y="2908239"/>
                  </a:cubicBezTo>
                  <a:lnTo>
                    <a:pt x="884067" y="3012412"/>
                  </a:lnTo>
                  <a:cubicBezTo>
                    <a:pt x="880209" y="3023987"/>
                    <a:pt x="877023" y="3035808"/>
                    <a:pt x="872492" y="3047136"/>
                  </a:cubicBezTo>
                  <a:lnTo>
                    <a:pt x="849342" y="3105009"/>
                  </a:lnTo>
                  <a:cubicBezTo>
                    <a:pt x="833756" y="3198532"/>
                    <a:pt x="845190" y="3152188"/>
                    <a:pt x="814618" y="3243905"/>
                  </a:cubicBezTo>
                  <a:cubicBezTo>
                    <a:pt x="810760" y="3255480"/>
                    <a:pt x="811671" y="3270002"/>
                    <a:pt x="803044" y="3278629"/>
                  </a:cubicBezTo>
                  <a:cubicBezTo>
                    <a:pt x="795327" y="3286346"/>
                    <a:pt x="786711" y="3293257"/>
                    <a:pt x="779894" y="3301779"/>
                  </a:cubicBezTo>
                  <a:cubicBezTo>
                    <a:pt x="771204" y="3312642"/>
                    <a:pt x="766582" y="3326666"/>
                    <a:pt x="756745" y="3336503"/>
                  </a:cubicBezTo>
                  <a:cubicBezTo>
                    <a:pt x="746908" y="3346340"/>
                    <a:pt x="732708" y="3350746"/>
                    <a:pt x="722021" y="3359652"/>
                  </a:cubicBezTo>
                  <a:cubicBezTo>
                    <a:pt x="709446" y="3370131"/>
                    <a:pt x="701606" y="3386427"/>
                    <a:pt x="687297" y="3394376"/>
                  </a:cubicBezTo>
                  <a:cubicBezTo>
                    <a:pt x="665966" y="3406226"/>
                    <a:pt x="640998" y="3409809"/>
                    <a:pt x="617849" y="3417525"/>
                  </a:cubicBezTo>
                  <a:lnTo>
                    <a:pt x="478953" y="3463824"/>
                  </a:lnTo>
                  <a:lnTo>
                    <a:pt x="444229" y="3475399"/>
                  </a:lnTo>
                  <a:cubicBezTo>
                    <a:pt x="432654" y="3479257"/>
                    <a:pt x="419656" y="3480206"/>
                    <a:pt x="409504" y="3486974"/>
                  </a:cubicBezTo>
                  <a:cubicBezTo>
                    <a:pt x="397929" y="3494690"/>
                    <a:pt x="385467" y="3501217"/>
                    <a:pt x="374780" y="3510123"/>
                  </a:cubicBezTo>
                  <a:cubicBezTo>
                    <a:pt x="362205" y="3520602"/>
                    <a:pt x="350106" y="3531926"/>
                    <a:pt x="340056" y="3544847"/>
                  </a:cubicBezTo>
                  <a:cubicBezTo>
                    <a:pt x="322975" y="3566808"/>
                    <a:pt x="316907" y="3598862"/>
                    <a:pt x="293758" y="3614295"/>
                  </a:cubicBezTo>
                  <a:cubicBezTo>
                    <a:pt x="236334" y="3652577"/>
                    <a:pt x="268871" y="3627607"/>
                    <a:pt x="201160" y="3695318"/>
                  </a:cubicBezTo>
                  <a:cubicBezTo>
                    <a:pt x="189585" y="3706893"/>
                    <a:pt x="176257" y="3716947"/>
                    <a:pt x="166436" y="3730042"/>
                  </a:cubicBezTo>
                  <a:cubicBezTo>
                    <a:pt x="154861" y="3745475"/>
                    <a:pt x="142925" y="3760643"/>
                    <a:pt x="131712" y="3776341"/>
                  </a:cubicBezTo>
                  <a:cubicBezTo>
                    <a:pt x="123626" y="3787661"/>
                    <a:pt x="117253" y="3800202"/>
                    <a:pt x="108563" y="3811065"/>
                  </a:cubicBezTo>
                  <a:cubicBezTo>
                    <a:pt x="101746" y="3819586"/>
                    <a:pt x="93130" y="3826498"/>
                    <a:pt x="85413" y="3834214"/>
                  </a:cubicBezTo>
                  <a:cubicBezTo>
                    <a:pt x="77697" y="3857363"/>
                    <a:pt x="79518" y="3886407"/>
                    <a:pt x="62264" y="3903662"/>
                  </a:cubicBezTo>
                  <a:cubicBezTo>
                    <a:pt x="32825" y="3933102"/>
                    <a:pt x="34651" y="3926397"/>
                    <a:pt x="15965" y="3973110"/>
                  </a:cubicBezTo>
                  <a:cubicBezTo>
                    <a:pt x="11434" y="3984438"/>
                    <a:pt x="5647" y="4001800"/>
                    <a:pt x="992" y="4016330"/>
                  </a:cubicBezTo>
                  <a:lnTo>
                    <a:pt x="0" y="4019487"/>
                  </a:lnTo>
                  <a:close/>
                </a:path>
              </a:pathLst>
            </a:custGeom>
            <a:solidFill>
              <a:srgbClr val="F2EBB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buClrTx/>
              </a:pPr>
              <a:endParaRPr lang="en-VN" sz="1350" kern="1200">
                <a:solidFill>
                  <a:prstClr val="white"/>
                </a:solidFill>
                <a:latin typeface="Calibri" panose="020F0502020204030204"/>
              </a:endParaRPr>
            </a:p>
          </p:txBody>
        </p:sp>
      </p:grpSp>
      <p:grpSp>
        <p:nvGrpSpPr>
          <p:cNvPr id="35" name="Group 34">
            <a:extLst>
              <a:ext uri="{FF2B5EF4-FFF2-40B4-BE49-F238E27FC236}">
                <a16:creationId xmlns:a16="http://schemas.microsoft.com/office/drawing/2014/main" id="{5206F008-CB39-F94F-B8D3-8FD98A2F9ECB}"/>
              </a:ext>
            </a:extLst>
          </p:cNvPr>
          <p:cNvGrpSpPr/>
          <p:nvPr/>
        </p:nvGrpSpPr>
        <p:grpSpPr>
          <a:xfrm>
            <a:off x="4848726" y="336885"/>
            <a:ext cx="2707106" cy="1696453"/>
            <a:chOff x="6464968" y="449179"/>
            <a:chExt cx="3609474" cy="2261937"/>
          </a:xfrm>
          <a:solidFill>
            <a:schemeClr val="accent6">
              <a:lumMod val="20000"/>
              <a:lumOff val="80000"/>
            </a:schemeClr>
          </a:solidFill>
        </p:grpSpPr>
        <p:sp>
          <p:nvSpPr>
            <p:cNvPr id="30" name="Rounded Rectangular Callout 29">
              <a:extLst>
                <a:ext uri="{FF2B5EF4-FFF2-40B4-BE49-F238E27FC236}">
                  <a16:creationId xmlns:a16="http://schemas.microsoft.com/office/drawing/2014/main" id="{6E904E42-6B2B-A747-A67C-8217529339EF}"/>
                </a:ext>
              </a:extLst>
            </p:cNvPr>
            <p:cNvSpPr/>
            <p:nvPr/>
          </p:nvSpPr>
          <p:spPr>
            <a:xfrm>
              <a:off x="6464968" y="449179"/>
              <a:ext cx="3609474" cy="2261937"/>
            </a:xfrm>
            <a:prstGeom prst="wedgeRoundRectCallout">
              <a:avLst>
                <a:gd name="adj1" fmla="val 48121"/>
                <a:gd name="adj2" fmla="val 99380"/>
                <a:gd name="adj3" fmla="val 16667"/>
              </a:avLst>
            </a:prstGeom>
            <a:grpFill/>
          </p:spPr>
          <p:style>
            <a:lnRef idx="2">
              <a:schemeClr val="accent6"/>
            </a:lnRef>
            <a:fillRef idx="1">
              <a:schemeClr val="lt1"/>
            </a:fillRef>
            <a:effectRef idx="0">
              <a:schemeClr val="accent6"/>
            </a:effectRef>
            <a:fontRef idx="minor">
              <a:schemeClr val="dk1"/>
            </a:fontRef>
          </p:style>
          <p:txBody>
            <a:bodyPr rtlCol="0" anchor="ctr"/>
            <a:lstStyle/>
            <a:p>
              <a:pPr algn="ctr" defTabSz="685800">
                <a:buClrTx/>
              </a:pPr>
              <a:endParaRPr lang="en-VN" sz="1350" kern="1200" dirty="0">
                <a:solidFill>
                  <a:prstClr val="black"/>
                </a:solidFill>
                <a:latin typeface="Calibri" panose="020F0502020204030204"/>
              </a:endParaRPr>
            </a:p>
          </p:txBody>
        </p:sp>
        <p:sp>
          <p:nvSpPr>
            <p:cNvPr id="31" name="Rectangle 30">
              <a:extLst>
                <a:ext uri="{FF2B5EF4-FFF2-40B4-BE49-F238E27FC236}">
                  <a16:creationId xmlns:a16="http://schemas.microsoft.com/office/drawing/2014/main" id="{7A7F3F53-1173-D74D-B5DD-9839CDCD5148}"/>
                </a:ext>
              </a:extLst>
            </p:cNvPr>
            <p:cNvSpPr/>
            <p:nvPr/>
          </p:nvSpPr>
          <p:spPr>
            <a:xfrm>
              <a:off x="6803439" y="549095"/>
              <a:ext cx="2932531" cy="2092880"/>
            </a:xfrm>
            <a:prstGeom prst="rect">
              <a:avLst/>
            </a:prstGeom>
            <a:grpFill/>
            <a:ln>
              <a:noFill/>
            </a:ln>
          </p:spPr>
          <p:txBody>
            <a:bodyPr wrap="square">
              <a:spAutoFit/>
            </a:bodyPr>
            <a:lstStyle/>
            <a:p>
              <a:pPr algn="ctr" defTabSz="685800">
                <a:buClrTx/>
              </a:pPr>
              <a:r>
                <a:rPr lang="pt-BR" altLang="en-US" sz="2400" kern="1200" dirty="0" err="1">
                  <a:solidFill>
                    <a:srgbClr val="4472C4">
                      <a:lumMod val="10000"/>
                    </a:srgbClr>
                  </a:solidFill>
                  <a:latin typeface="Times New Roman" panose="02020603050405020304" pitchFamily="18" charset="0"/>
                  <a:ea typeface="+mn-ea"/>
                  <a:cs typeface="Times New Roman" panose="02020603050405020304" pitchFamily="18" charset="0"/>
                </a:rPr>
                <a:t>Tôi</a:t>
              </a:r>
              <a:r>
                <a:rPr lang="pt-BR" altLang="en-US" sz="2400" kern="1200" dirty="0">
                  <a:solidFill>
                    <a:srgbClr val="4472C4">
                      <a:lumMod val="10000"/>
                    </a:srgbClr>
                  </a:solidFill>
                  <a:latin typeface="Times New Roman" panose="02020603050405020304" pitchFamily="18" charset="0"/>
                  <a:ea typeface="+mn-ea"/>
                  <a:cs typeface="Times New Roman" panose="02020603050405020304" pitchFamily="18" charset="0"/>
                </a:rPr>
                <a:t> </a:t>
              </a:r>
              <a:r>
                <a:rPr lang="pt-BR" altLang="en-US" sz="2400" kern="1200" dirty="0" err="1">
                  <a:solidFill>
                    <a:srgbClr val="4472C4">
                      <a:lumMod val="10000"/>
                    </a:srgbClr>
                  </a:solidFill>
                  <a:latin typeface="Times New Roman" panose="02020603050405020304" pitchFamily="18" charset="0"/>
                  <a:ea typeface="+mn-ea"/>
                  <a:cs typeface="Times New Roman" panose="02020603050405020304" pitchFamily="18" charset="0"/>
                </a:rPr>
                <a:t>lại</a:t>
              </a:r>
              <a:r>
                <a:rPr lang="pt-BR" altLang="en-US" sz="2400" kern="1200" dirty="0">
                  <a:solidFill>
                    <a:srgbClr val="4472C4">
                      <a:lumMod val="10000"/>
                    </a:srgbClr>
                  </a:solidFill>
                  <a:latin typeface="Times New Roman" panose="02020603050405020304" pitchFamily="18" charset="0"/>
                  <a:ea typeface="+mn-ea"/>
                  <a:cs typeface="Times New Roman" panose="02020603050405020304" pitchFamily="18" charset="0"/>
                </a:rPr>
                <a:t> </a:t>
              </a:r>
              <a:r>
                <a:rPr lang="pt-BR" altLang="en-US" sz="2400" kern="1200" dirty="0" err="1">
                  <a:solidFill>
                    <a:srgbClr val="4472C4">
                      <a:lumMod val="10000"/>
                    </a:srgbClr>
                  </a:solidFill>
                  <a:latin typeface="Times New Roman" panose="02020603050405020304" pitchFamily="18" charset="0"/>
                  <a:ea typeface="+mn-ea"/>
                  <a:cs typeface="Times New Roman" panose="02020603050405020304" pitchFamily="18" charset="0"/>
                </a:rPr>
                <a:t>nghỉ</a:t>
              </a:r>
              <a:r>
                <a:rPr lang="pt-BR" altLang="en-US" sz="2400" kern="1200" dirty="0">
                  <a:solidFill>
                    <a:srgbClr val="4472C4">
                      <a:lumMod val="10000"/>
                    </a:srgbClr>
                  </a:solidFill>
                  <a:latin typeface="Times New Roman" panose="02020603050405020304" pitchFamily="18" charset="0"/>
                  <a:ea typeface="+mn-ea"/>
                  <a:cs typeface="Times New Roman" panose="02020603050405020304" pitchFamily="18" charset="0"/>
                </a:rPr>
                <a:t> </a:t>
              </a:r>
              <a:r>
                <a:rPr lang="pt-BR" altLang="en-US" sz="2400" kern="1200" dirty="0" err="1">
                  <a:solidFill>
                    <a:srgbClr val="4472C4">
                      <a:lumMod val="10000"/>
                    </a:srgbClr>
                  </a:solidFill>
                  <a:latin typeface="Times New Roman" panose="02020603050405020304" pitchFamily="18" charset="0"/>
                  <a:ea typeface="+mn-ea"/>
                  <a:cs typeface="Times New Roman" panose="02020603050405020304" pitchFamily="18" charset="0"/>
                </a:rPr>
                <a:t>nên</a:t>
              </a:r>
              <a:r>
                <a:rPr lang="pt-BR" altLang="en-US" sz="2400" kern="1200" dirty="0">
                  <a:solidFill>
                    <a:srgbClr val="4472C4">
                      <a:lumMod val="10000"/>
                    </a:srgbClr>
                  </a:solidFill>
                  <a:latin typeface="Times New Roman" panose="02020603050405020304" pitchFamily="18" charset="0"/>
                  <a:ea typeface="+mn-ea"/>
                  <a:cs typeface="Times New Roman" panose="02020603050405020304" pitchFamily="18" charset="0"/>
                </a:rPr>
                <a:t> </a:t>
              </a:r>
              <a:r>
                <a:rPr lang="pt-BR" altLang="en-US" sz="2400" kern="1200" dirty="0" err="1">
                  <a:solidFill>
                    <a:srgbClr val="4472C4">
                      <a:lumMod val="10000"/>
                    </a:srgbClr>
                  </a:solidFill>
                  <a:latin typeface="Times New Roman" panose="02020603050405020304" pitchFamily="18" charset="0"/>
                  <a:ea typeface="+mn-ea"/>
                  <a:cs typeface="Times New Roman" panose="02020603050405020304" pitchFamily="18" charset="0"/>
                </a:rPr>
                <a:t>hình</a:t>
              </a:r>
              <a:r>
                <a:rPr lang="pt-BR" altLang="en-US" sz="2400" kern="1200" dirty="0">
                  <a:solidFill>
                    <a:srgbClr val="4472C4">
                      <a:lumMod val="10000"/>
                    </a:srgbClr>
                  </a:solidFill>
                  <a:latin typeface="Times New Roman" panose="02020603050405020304" pitchFamily="18" charset="0"/>
                  <a:ea typeface="+mn-ea"/>
                  <a:cs typeface="Times New Roman" panose="02020603050405020304" pitchFamily="18" charset="0"/>
                </a:rPr>
                <a:t> </a:t>
              </a:r>
              <a:r>
                <a:rPr lang="pt-BR" altLang="en-US" sz="2400" kern="1200" dirty="0" err="1">
                  <a:solidFill>
                    <a:srgbClr val="4472C4">
                      <a:lumMod val="10000"/>
                    </a:srgbClr>
                  </a:solidFill>
                  <a:latin typeface="Times New Roman" panose="02020603050405020304" pitchFamily="18" charset="0"/>
                  <a:ea typeface="+mn-ea"/>
                  <a:cs typeface="Times New Roman" panose="02020603050405020304" pitchFamily="18" charset="0"/>
                </a:rPr>
                <a:t>thành</a:t>
              </a:r>
              <a:r>
                <a:rPr lang="pt-BR" altLang="en-US" sz="2400" kern="1200" dirty="0">
                  <a:solidFill>
                    <a:srgbClr val="4472C4">
                      <a:lumMod val="10000"/>
                    </a:srgbClr>
                  </a:solidFill>
                  <a:latin typeface="Times New Roman" panose="02020603050405020304" pitchFamily="18" charset="0"/>
                  <a:ea typeface="+mn-ea"/>
                  <a:cs typeface="Times New Roman" panose="02020603050405020304" pitchFamily="18" charset="0"/>
                </a:rPr>
                <a:t> </a:t>
              </a:r>
              <a:r>
                <a:rPr lang="pt-BR" altLang="en-US" sz="2400" kern="1200" dirty="0" err="1">
                  <a:solidFill>
                    <a:srgbClr val="4472C4">
                      <a:lumMod val="10000"/>
                    </a:srgbClr>
                  </a:solidFill>
                  <a:latin typeface="Times New Roman" panose="02020603050405020304" pitchFamily="18" charset="0"/>
                  <a:ea typeface="+mn-ea"/>
                  <a:cs typeface="Times New Roman" panose="02020603050405020304" pitchFamily="18" charset="0"/>
                </a:rPr>
                <a:t>một</a:t>
              </a:r>
              <a:r>
                <a:rPr lang="pt-BR" altLang="en-US" sz="2400" kern="1200" dirty="0">
                  <a:solidFill>
                    <a:srgbClr val="4472C4">
                      <a:lumMod val="10000"/>
                    </a:srgbClr>
                  </a:solidFill>
                  <a:latin typeface="Times New Roman" panose="02020603050405020304" pitchFamily="18" charset="0"/>
                  <a:ea typeface="+mn-ea"/>
                  <a:cs typeface="Times New Roman" panose="02020603050405020304" pitchFamily="18" charset="0"/>
                </a:rPr>
                <a:t> </a:t>
              </a:r>
              <a:r>
                <a:rPr lang="pt-BR" altLang="en-US" sz="2400" kern="1200" dirty="0" err="1">
                  <a:solidFill>
                    <a:srgbClr val="4472C4">
                      <a:lumMod val="10000"/>
                    </a:srgbClr>
                  </a:solidFill>
                  <a:latin typeface="Times New Roman" panose="02020603050405020304" pitchFamily="18" charset="0"/>
                  <a:ea typeface="+mn-ea"/>
                  <a:cs typeface="Times New Roman" panose="02020603050405020304" pitchFamily="18" charset="0"/>
                </a:rPr>
                <a:t>giáo</a:t>
              </a:r>
              <a:r>
                <a:rPr lang="pt-BR" altLang="en-US" sz="2400" kern="1200" dirty="0">
                  <a:solidFill>
                    <a:srgbClr val="4472C4">
                      <a:lumMod val="10000"/>
                    </a:srgbClr>
                  </a:solidFill>
                  <a:latin typeface="Times New Roman" panose="02020603050405020304" pitchFamily="18" charset="0"/>
                  <a:ea typeface="+mn-ea"/>
                  <a:cs typeface="Times New Roman" panose="02020603050405020304" pitchFamily="18" charset="0"/>
                </a:rPr>
                <a:t> </a:t>
              </a:r>
              <a:r>
                <a:rPr lang="pt-BR" altLang="en-US" sz="2400" kern="1200" dirty="0" err="1">
                  <a:solidFill>
                    <a:srgbClr val="4472C4">
                      <a:lumMod val="10000"/>
                    </a:srgbClr>
                  </a:solidFill>
                  <a:latin typeface="Times New Roman" panose="02020603050405020304" pitchFamily="18" charset="0"/>
                  <a:ea typeface="+mn-ea"/>
                  <a:cs typeface="Times New Roman" panose="02020603050405020304" pitchFamily="18" charset="0"/>
                </a:rPr>
                <a:t>phái</a:t>
              </a:r>
              <a:r>
                <a:rPr lang="pt-BR" altLang="en-US" sz="2400" kern="1200" dirty="0">
                  <a:solidFill>
                    <a:srgbClr val="4472C4">
                      <a:lumMod val="10000"/>
                    </a:srgbClr>
                  </a:solidFill>
                  <a:latin typeface="Times New Roman" panose="02020603050405020304" pitchFamily="18" charset="0"/>
                  <a:ea typeface="+mn-ea"/>
                  <a:cs typeface="Times New Roman" panose="02020603050405020304" pitchFamily="18" charset="0"/>
                </a:rPr>
                <a:t> </a:t>
              </a:r>
              <a:r>
                <a:rPr lang="pt-BR" altLang="en-US" sz="2400" kern="1200" dirty="0" err="1">
                  <a:solidFill>
                    <a:srgbClr val="4472C4">
                      <a:lumMod val="10000"/>
                    </a:srgbClr>
                  </a:solidFill>
                  <a:latin typeface="Times New Roman" panose="02020603050405020304" pitchFamily="18" charset="0"/>
                  <a:ea typeface="+mn-ea"/>
                  <a:cs typeface="Times New Roman" panose="02020603050405020304" pitchFamily="18" charset="0"/>
                </a:rPr>
                <a:t>mới</a:t>
              </a:r>
              <a:r>
                <a:rPr lang="pt-BR" altLang="en-US" sz="2400" kern="1200" dirty="0">
                  <a:solidFill>
                    <a:srgbClr val="4472C4">
                      <a:lumMod val="10000"/>
                    </a:srgbClr>
                  </a:solidFill>
                  <a:latin typeface="Times New Roman" panose="02020603050405020304" pitchFamily="18" charset="0"/>
                  <a:ea typeface="+mn-ea"/>
                  <a:cs typeface="Times New Roman" panose="02020603050405020304" pitchFamily="18" charset="0"/>
                </a:rPr>
                <a:t>. </a:t>
              </a:r>
              <a:r>
                <a:rPr lang="pt-BR" altLang="en-US" sz="2400" kern="1200" dirty="0" err="1">
                  <a:solidFill>
                    <a:srgbClr val="4472C4">
                      <a:lumMod val="10000"/>
                    </a:srgbClr>
                  </a:solidFill>
                  <a:latin typeface="Times New Roman" panose="02020603050405020304" pitchFamily="18" charset="0"/>
                  <a:ea typeface="+mn-ea"/>
                  <a:cs typeface="Times New Roman" panose="02020603050405020304" pitchFamily="18" charset="0"/>
                </a:rPr>
                <a:t>Gọi</a:t>
              </a:r>
              <a:r>
                <a:rPr lang="pt-BR" altLang="en-US" sz="2400" kern="1200" dirty="0">
                  <a:solidFill>
                    <a:srgbClr val="4472C4">
                      <a:lumMod val="10000"/>
                    </a:srgbClr>
                  </a:solidFill>
                  <a:latin typeface="Times New Roman" panose="02020603050405020304" pitchFamily="18" charset="0"/>
                  <a:ea typeface="+mn-ea"/>
                  <a:cs typeface="Times New Roman" panose="02020603050405020304" pitchFamily="18" charset="0"/>
                </a:rPr>
                <a:t> </a:t>
              </a:r>
              <a:r>
                <a:rPr lang="pt-BR" altLang="en-US" sz="2400" kern="1200" dirty="0" err="1">
                  <a:solidFill>
                    <a:srgbClr val="4472C4">
                      <a:lumMod val="10000"/>
                    </a:srgbClr>
                  </a:solidFill>
                  <a:latin typeface="Times New Roman" panose="02020603050405020304" pitchFamily="18" charset="0"/>
                  <a:ea typeface="+mn-ea"/>
                  <a:cs typeface="Times New Roman" panose="02020603050405020304" pitchFamily="18" charset="0"/>
                </a:rPr>
                <a:t>là</a:t>
              </a:r>
              <a:r>
                <a:rPr lang="pt-BR" altLang="en-US" sz="2400" kern="1200" dirty="0">
                  <a:solidFill>
                    <a:srgbClr val="4472C4">
                      <a:lumMod val="10000"/>
                    </a:srgbClr>
                  </a:solidFill>
                  <a:latin typeface="Times New Roman" panose="02020603050405020304" pitchFamily="18" charset="0"/>
                  <a:ea typeface="+mn-ea"/>
                  <a:cs typeface="Times New Roman" panose="02020603050405020304" pitchFamily="18" charset="0"/>
                </a:rPr>
                <a:t> </a:t>
              </a:r>
              <a:r>
                <a:rPr lang="pt-BR" altLang="en-US" sz="2400" kern="1200" dirty="0" err="1">
                  <a:solidFill>
                    <a:srgbClr val="4472C4">
                      <a:lumMod val="10000"/>
                    </a:srgbClr>
                  </a:solidFill>
                  <a:latin typeface="Times New Roman" panose="02020603050405020304" pitchFamily="18" charset="0"/>
                  <a:ea typeface="+mn-ea"/>
                  <a:cs typeface="Times New Roman" panose="02020603050405020304" pitchFamily="18" charset="0"/>
                </a:rPr>
                <a:t>Tin</a:t>
              </a:r>
              <a:r>
                <a:rPr lang="pt-BR" altLang="en-US" sz="2400" kern="1200" dirty="0">
                  <a:solidFill>
                    <a:srgbClr val="4472C4">
                      <a:lumMod val="10000"/>
                    </a:srgbClr>
                  </a:solidFill>
                  <a:latin typeface="Times New Roman" panose="02020603050405020304" pitchFamily="18" charset="0"/>
                  <a:ea typeface="+mn-ea"/>
                  <a:cs typeface="Times New Roman" panose="02020603050405020304" pitchFamily="18" charset="0"/>
                </a:rPr>
                <a:t> </a:t>
              </a:r>
              <a:r>
                <a:rPr lang="pt-BR" altLang="en-US" sz="2400" kern="1200" dirty="0" err="1">
                  <a:solidFill>
                    <a:srgbClr val="4472C4">
                      <a:lumMod val="10000"/>
                    </a:srgbClr>
                  </a:solidFill>
                  <a:latin typeface="Times New Roman" panose="02020603050405020304" pitchFamily="18" charset="0"/>
                  <a:ea typeface="+mn-ea"/>
                  <a:cs typeface="Times New Roman" panose="02020603050405020304" pitchFamily="18" charset="0"/>
                </a:rPr>
                <a:t>Lành</a:t>
              </a:r>
              <a:endParaRPr lang="en-VN" sz="2400" kern="1200" dirty="0">
                <a:solidFill>
                  <a:prstClr val="black"/>
                </a:solidFill>
                <a:latin typeface="Calibri" panose="020F0502020204030204"/>
                <a:ea typeface="+mn-ea"/>
                <a:cs typeface="+mn-cs"/>
              </a:endParaRPr>
            </a:p>
          </p:txBody>
        </p:sp>
      </p:grpSp>
      <p:grpSp>
        <p:nvGrpSpPr>
          <p:cNvPr id="34" name="Group 33">
            <a:extLst>
              <a:ext uri="{FF2B5EF4-FFF2-40B4-BE49-F238E27FC236}">
                <a16:creationId xmlns:a16="http://schemas.microsoft.com/office/drawing/2014/main" id="{6E4F6362-3F57-5B4A-85CD-E39B6E4252C1}"/>
              </a:ext>
            </a:extLst>
          </p:cNvPr>
          <p:cNvGrpSpPr/>
          <p:nvPr/>
        </p:nvGrpSpPr>
        <p:grpSpPr>
          <a:xfrm>
            <a:off x="1588168" y="123515"/>
            <a:ext cx="2707107" cy="1696453"/>
            <a:chOff x="2117557" y="349261"/>
            <a:chExt cx="3609476" cy="2261937"/>
          </a:xfrm>
        </p:grpSpPr>
        <p:sp>
          <p:nvSpPr>
            <p:cNvPr id="33" name="Rounded Rectangular Callout 32">
              <a:extLst>
                <a:ext uri="{FF2B5EF4-FFF2-40B4-BE49-F238E27FC236}">
                  <a16:creationId xmlns:a16="http://schemas.microsoft.com/office/drawing/2014/main" id="{B35F87A6-AEBE-A94F-9D66-0B1CEB83DD1D}"/>
                </a:ext>
              </a:extLst>
            </p:cNvPr>
            <p:cNvSpPr/>
            <p:nvPr/>
          </p:nvSpPr>
          <p:spPr>
            <a:xfrm>
              <a:off x="2117558" y="349261"/>
              <a:ext cx="3609475" cy="2261937"/>
            </a:xfrm>
            <a:prstGeom prst="wedgeRoundRectCallout">
              <a:avLst>
                <a:gd name="adj1" fmla="val -38225"/>
                <a:gd name="adj2" fmla="val 99927"/>
                <a:gd name="adj3" fmla="val 16667"/>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685800">
                <a:buClrTx/>
              </a:pPr>
              <a:endParaRPr lang="en-VN" sz="1350" kern="1200">
                <a:solidFill>
                  <a:prstClr val="black"/>
                </a:solidFill>
                <a:latin typeface="Calibri" panose="020F0502020204030204"/>
              </a:endParaRPr>
            </a:p>
          </p:txBody>
        </p:sp>
        <p:sp>
          <p:nvSpPr>
            <p:cNvPr id="32" name="Rectangle 31">
              <a:extLst>
                <a:ext uri="{FF2B5EF4-FFF2-40B4-BE49-F238E27FC236}">
                  <a16:creationId xmlns:a16="http://schemas.microsoft.com/office/drawing/2014/main" id="{6324AA5F-FD5E-244B-A446-EF0FAEAB1B02}"/>
                </a:ext>
              </a:extLst>
            </p:cNvPr>
            <p:cNvSpPr/>
            <p:nvPr/>
          </p:nvSpPr>
          <p:spPr>
            <a:xfrm>
              <a:off x="2117557" y="445514"/>
              <a:ext cx="3416971" cy="2092880"/>
            </a:xfrm>
            <a:prstGeom prst="rect">
              <a:avLst/>
            </a:prstGeom>
          </p:spPr>
          <p:txBody>
            <a:bodyPr wrap="square">
              <a:spAutoFit/>
            </a:bodyPr>
            <a:lstStyle/>
            <a:p>
              <a:pPr algn="ctr" defTabSz="685800">
                <a:buClrTx/>
              </a:pPr>
              <a:r>
                <a:rPr lang="pt-BR" altLang="en-US" sz="2400" kern="1200" dirty="0">
                  <a:solidFill>
                    <a:srgbClr val="4472C4">
                      <a:lumMod val="10000"/>
                    </a:srgbClr>
                  </a:solidFill>
                  <a:latin typeface="Times New Roman" panose="02020603050405020304" pitchFamily="18" charset="0"/>
                  <a:ea typeface="+mn-ea"/>
                  <a:cs typeface="Times New Roman" panose="02020603050405020304" pitchFamily="18" charset="0"/>
                </a:rPr>
                <a:t>Theo </a:t>
              </a:r>
              <a:r>
                <a:rPr lang="pt-BR" altLang="en-US" sz="2400" kern="1200" dirty="0" err="1">
                  <a:solidFill>
                    <a:srgbClr val="4472C4">
                      <a:lumMod val="10000"/>
                    </a:srgbClr>
                  </a:solidFill>
                  <a:latin typeface="Times New Roman" panose="02020603050405020304" pitchFamily="18" charset="0"/>
                  <a:ea typeface="+mn-ea"/>
                  <a:cs typeface="Times New Roman" panose="02020603050405020304" pitchFamily="18" charset="0"/>
                </a:rPr>
                <a:t>tôi</a:t>
              </a:r>
              <a:endParaRPr lang="pt-BR" altLang="en-US" sz="2400" kern="1200" dirty="0">
                <a:solidFill>
                  <a:srgbClr val="4472C4">
                    <a:lumMod val="10000"/>
                  </a:srgbClr>
                </a:solidFill>
                <a:latin typeface="Times New Roman" panose="02020603050405020304" pitchFamily="18" charset="0"/>
                <a:ea typeface="+mn-ea"/>
                <a:cs typeface="Times New Roman" panose="02020603050405020304" pitchFamily="18" charset="0"/>
              </a:endParaRPr>
            </a:p>
            <a:p>
              <a:pPr algn="ctr" defTabSz="685800">
                <a:buClrTx/>
              </a:pPr>
              <a:r>
                <a:rPr lang="pt-BR" altLang="en-US" sz="2400" kern="1200" dirty="0" err="1">
                  <a:solidFill>
                    <a:srgbClr val="4472C4">
                      <a:lumMod val="10000"/>
                    </a:srgbClr>
                  </a:solidFill>
                  <a:latin typeface="Times New Roman" panose="02020603050405020304" pitchFamily="18" charset="0"/>
                  <a:ea typeface="+mn-ea"/>
                  <a:cs typeface="Times New Roman" panose="02020603050405020304" pitchFamily="18" charset="0"/>
                </a:rPr>
                <a:t>Chúng</a:t>
              </a:r>
              <a:r>
                <a:rPr lang="pt-BR" altLang="en-US" sz="2400" kern="1200" dirty="0">
                  <a:solidFill>
                    <a:srgbClr val="4472C4">
                      <a:lumMod val="10000"/>
                    </a:srgbClr>
                  </a:solidFill>
                  <a:latin typeface="Times New Roman" panose="02020603050405020304" pitchFamily="18" charset="0"/>
                  <a:ea typeface="+mn-ea"/>
                  <a:cs typeface="Times New Roman" panose="02020603050405020304" pitchFamily="18" charset="0"/>
                </a:rPr>
                <a:t> </a:t>
              </a:r>
              <a:r>
                <a:rPr lang="pt-BR" altLang="en-US" sz="2400" kern="1200" dirty="0" err="1">
                  <a:solidFill>
                    <a:srgbClr val="4472C4">
                      <a:lumMod val="10000"/>
                    </a:srgbClr>
                  </a:solidFill>
                  <a:latin typeface="Times New Roman" panose="02020603050405020304" pitchFamily="18" charset="0"/>
                  <a:ea typeface="+mn-ea"/>
                  <a:cs typeface="Times New Roman" panose="02020603050405020304" pitchFamily="18" charset="0"/>
                </a:rPr>
                <a:t>ta</a:t>
              </a:r>
              <a:r>
                <a:rPr lang="pt-BR" altLang="en-US" sz="2400" kern="1200" dirty="0">
                  <a:solidFill>
                    <a:srgbClr val="4472C4">
                      <a:lumMod val="10000"/>
                    </a:srgbClr>
                  </a:solidFill>
                  <a:latin typeface="Times New Roman" panose="02020603050405020304" pitchFamily="18" charset="0"/>
                  <a:ea typeface="+mn-ea"/>
                  <a:cs typeface="Times New Roman" panose="02020603050405020304" pitchFamily="18" charset="0"/>
                </a:rPr>
                <a:t> </a:t>
              </a:r>
              <a:r>
                <a:rPr lang="pt-BR" altLang="en-US" sz="2400" kern="1200" dirty="0" err="1">
                  <a:solidFill>
                    <a:srgbClr val="4472C4">
                      <a:lumMod val="10000"/>
                    </a:srgbClr>
                  </a:solidFill>
                  <a:latin typeface="Times New Roman" panose="02020603050405020304" pitchFamily="18" charset="0"/>
                  <a:ea typeface="+mn-ea"/>
                  <a:cs typeface="Times New Roman" panose="02020603050405020304" pitchFamily="18" charset="0"/>
                </a:rPr>
                <a:t>nên</a:t>
              </a:r>
              <a:r>
                <a:rPr lang="pt-BR" altLang="en-US" sz="2400" kern="1200" dirty="0">
                  <a:solidFill>
                    <a:srgbClr val="4472C4">
                      <a:lumMod val="10000"/>
                    </a:srgbClr>
                  </a:solidFill>
                  <a:latin typeface="Times New Roman" panose="02020603050405020304" pitchFamily="18" charset="0"/>
                  <a:ea typeface="+mn-ea"/>
                  <a:cs typeface="Times New Roman" panose="02020603050405020304" pitchFamily="18" charset="0"/>
                </a:rPr>
                <a:t> </a:t>
              </a:r>
              <a:r>
                <a:rPr lang="pt-BR" altLang="en-US" sz="2400" kern="1200" dirty="0" err="1">
                  <a:solidFill>
                    <a:srgbClr val="4472C4">
                      <a:lumMod val="10000"/>
                    </a:srgbClr>
                  </a:solidFill>
                  <a:latin typeface="Times New Roman" panose="02020603050405020304" pitchFamily="18" charset="0"/>
                  <a:ea typeface="+mn-ea"/>
                  <a:cs typeface="Times New Roman" panose="02020603050405020304" pitchFamily="18" charset="0"/>
                </a:rPr>
                <a:t>quay</a:t>
              </a:r>
              <a:r>
                <a:rPr lang="pt-BR" altLang="en-US" sz="2400" kern="1200" dirty="0">
                  <a:solidFill>
                    <a:srgbClr val="4472C4">
                      <a:lumMod val="10000"/>
                    </a:srgbClr>
                  </a:solidFill>
                  <a:latin typeface="Times New Roman" panose="02020603050405020304" pitchFamily="18" charset="0"/>
                  <a:ea typeface="+mn-ea"/>
                  <a:cs typeface="Times New Roman" panose="02020603050405020304" pitchFamily="18" charset="0"/>
                </a:rPr>
                <a:t> </a:t>
              </a:r>
              <a:r>
                <a:rPr lang="pt-BR" altLang="en-US" sz="2400" kern="1200" dirty="0" err="1">
                  <a:solidFill>
                    <a:srgbClr val="4472C4">
                      <a:lumMod val="10000"/>
                    </a:srgbClr>
                  </a:solidFill>
                  <a:latin typeface="Times New Roman" panose="02020603050405020304" pitchFamily="18" charset="0"/>
                  <a:ea typeface="+mn-ea"/>
                  <a:cs typeface="Times New Roman" panose="02020603050405020304" pitchFamily="18" charset="0"/>
                </a:rPr>
                <a:t>về</a:t>
              </a:r>
              <a:r>
                <a:rPr lang="pt-BR" altLang="en-US" sz="2400" kern="1200" dirty="0">
                  <a:solidFill>
                    <a:srgbClr val="4472C4">
                      <a:lumMod val="10000"/>
                    </a:srgbClr>
                  </a:solidFill>
                  <a:latin typeface="Times New Roman" panose="02020603050405020304" pitchFamily="18" charset="0"/>
                  <a:ea typeface="+mn-ea"/>
                  <a:cs typeface="Times New Roman" panose="02020603050405020304" pitchFamily="18" charset="0"/>
                </a:rPr>
                <a:t> </a:t>
              </a:r>
              <a:r>
                <a:rPr lang="pt-BR" altLang="en-US" sz="2400" kern="1200" dirty="0" err="1">
                  <a:solidFill>
                    <a:srgbClr val="4472C4">
                      <a:lumMod val="10000"/>
                    </a:srgbClr>
                  </a:solidFill>
                  <a:latin typeface="Times New Roman" panose="02020603050405020304" pitchFamily="18" charset="0"/>
                  <a:ea typeface="+mn-ea"/>
                  <a:cs typeface="Times New Roman" panose="02020603050405020304" pitchFamily="18" charset="0"/>
                </a:rPr>
                <a:t>với</a:t>
              </a:r>
              <a:r>
                <a:rPr lang="pt-BR" altLang="en-US" sz="2400" kern="1200" dirty="0">
                  <a:solidFill>
                    <a:srgbClr val="4472C4">
                      <a:lumMod val="10000"/>
                    </a:srgbClr>
                  </a:solidFill>
                  <a:latin typeface="Times New Roman" panose="02020603050405020304" pitchFamily="18" charset="0"/>
                  <a:ea typeface="+mn-ea"/>
                  <a:cs typeface="Times New Roman" panose="02020603050405020304" pitchFamily="18" charset="0"/>
                </a:rPr>
                <a:t> </a:t>
              </a:r>
              <a:r>
                <a:rPr lang="pt-BR" altLang="en-US" sz="2400" kern="1200" dirty="0" err="1">
                  <a:solidFill>
                    <a:srgbClr val="4472C4">
                      <a:lumMod val="10000"/>
                    </a:srgbClr>
                  </a:solidFill>
                  <a:latin typeface="Times New Roman" panose="02020603050405020304" pitchFamily="18" charset="0"/>
                  <a:ea typeface="+mn-ea"/>
                  <a:cs typeface="Times New Roman" panose="02020603050405020304" pitchFamily="18" charset="0"/>
                </a:rPr>
                <a:t>giáo</a:t>
              </a:r>
              <a:r>
                <a:rPr lang="pt-BR" altLang="en-US" sz="2400" kern="1200" dirty="0">
                  <a:solidFill>
                    <a:srgbClr val="4472C4">
                      <a:lumMod val="10000"/>
                    </a:srgbClr>
                  </a:solidFill>
                  <a:latin typeface="Times New Roman" panose="02020603050405020304" pitchFamily="18" charset="0"/>
                  <a:ea typeface="+mn-ea"/>
                  <a:cs typeface="Times New Roman" panose="02020603050405020304" pitchFamily="18" charset="0"/>
                </a:rPr>
                <a:t> </a:t>
              </a:r>
              <a:r>
                <a:rPr lang="pt-BR" altLang="en-US" sz="2400" kern="1200" dirty="0" err="1">
                  <a:solidFill>
                    <a:srgbClr val="4472C4">
                      <a:lumMod val="10000"/>
                    </a:srgbClr>
                  </a:solidFill>
                  <a:latin typeface="Times New Roman" panose="02020603050405020304" pitchFamily="18" charset="0"/>
                  <a:ea typeface="+mn-ea"/>
                  <a:cs typeface="Times New Roman" panose="02020603050405020304" pitchFamily="18" charset="0"/>
                </a:rPr>
                <a:t>lí</a:t>
              </a:r>
              <a:r>
                <a:rPr lang="pt-BR" altLang="en-US" sz="2400" kern="1200" dirty="0">
                  <a:solidFill>
                    <a:srgbClr val="4472C4">
                      <a:lumMod val="10000"/>
                    </a:srgbClr>
                  </a:solidFill>
                  <a:latin typeface="Times New Roman" panose="02020603050405020304" pitchFamily="18" charset="0"/>
                  <a:ea typeface="+mn-ea"/>
                  <a:cs typeface="Times New Roman" panose="02020603050405020304" pitchFamily="18" charset="0"/>
                </a:rPr>
                <a:t> </a:t>
              </a:r>
              <a:r>
                <a:rPr lang="pt-BR" altLang="en-US" sz="2400" kern="1200" dirty="0" err="1">
                  <a:solidFill>
                    <a:srgbClr val="4472C4">
                      <a:lumMod val="10000"/>
                    </a:srgbClr>
                  </a:solidFill>
                  <a:latin typeface="Times New Roman" panose="02020603050405020304" pitchFamily="18" charset="0"/>
                  <a:ea typeface="+mn-ea"/>
                  <a:cs typeface="Times New Roman" panose="02020603050405020304" pitchFamily="18" charset="0"/>
                </a:rPr>
                <a:t>Ki-tô</a:t>
              </a:r>
              <a:r>
                <a:rPr lang="pt-BR" altLang="en-US" sz="2400" kern="1200" dirty="0">
                  <a:solidFill>
                    <a:srgbClr val="4472C4">
                      <a:lumMod val="10000"/>
                    </a:srgbClr>
                  </a:solidFill>
                  <a:latin typeface="Times New Roman" panose="02020603050405020304" pitchFamily="18" charset="0"/>
                  <a:ea typeface="+mn-ea"/>
                  <a:cs typeface="Times New Roman" panose="02020603050405020304" pitchFamily="18" charset="0"/>
                </a:rPr>
                <a:t> </a:t>
              </a:r>
              <a:r>
                <a:rPr lang="pt-BR" altLang="en-US" sz="2400" kern="1200" dirty="0" err="1">
                  <a:solidFill>
                    <a:srgbClr val="4472C4">
                      <a:lumMod val="10000"/>
                    </a:srgbClr>
                  </a:solidFill>
                  <a:latin typeface="Times New Roman" panose="02020603050405020304" pitchFamily="18" charset="0"/>
                  <a:ea typeface="+mn-ea"/>
                  <a:cs typeface="Times New Roman" panose="02020603050405020304" pitchFamily="18" charset="0"/>
                </a:rPr>
                <a:t>nguyên</a:t>
              </a:r>
              <a:r>
                <a:rPr lang="pt-BR" altLang="en-US" sz="2400" kern="1200" dirty="0">
                  <a:solidFill>
                    <a:srgbClr val="4472C4">
                      <a:lumMod val="10000"/>
                    </a:srgbClr>
                  </a:solidFill>
                  <a:latin typeface="Times New Roman" panose="02020603050405020304" pitchFamily="18" charset="0"/>
                  <a:ea typeface="+mn-ea"/>
                  <a:cs typeface="Times New Roman" panose="02020603050405020304" pitchFamily="18" charset="0"/>
                </a:rPr>
                <a:t> </a:t>
              </a:r>
              <a:r>
                <a:rPr lang="pt-BR" altLang="en-US" sz="2400" kern="1200" dirty="0" err="1">
                  <a:solidFill>
                    <a:srgbClr val="4472C4">
                      <a:lumMod val="10000"/>
                    </a:srgbClr>
                  </a:solidFill>
                  <a:latin typeface="Times New Roman" panose="02020603050405020304" pitchFamily="18" charset="0"/>
                  <a:ea typeface="+mn-ea"/>
                  <a:cs typeface="Times New Roman" panose="02020603050405020304" pitchFamily="18" charset="0"/>
                </a:rPr>
                <a:t>thủy</a:t>
              </a:r>
              <a:endParaRPr lang="en-VN" sz="2400" kern="1200" dirty="0">
                <a:solidFill>
                  <a:prstClr val="black"/>
                </a:solidFill>
                <a:latin typeface="Calibri" panose="020F0502020204030204"/>
                <a:ea typeface="+mn-ea"/>
                <a:cs typeface="+mn-cs"/>
              </a:endParaRPr>
            </a:p>
          </p:txBody>
        </p:sp>
      </p:grpSp>
      <p:sp>
        <p:nvSpPr>
          <p:cNvPr id="37" name="Hộp Văn bản 7">
            <a:extLst>
              <a:ext uri="{FF2B5EF4-FFF2-40B4-BE49-F238E27FC236}">
                <a16:creationId xmlns:a16="http://schemas.microsoft.com/office/drawing/2014/main" id="{12ACA15A-5FBB-114D-BFAE-98E67A667D54}"/>
              </a:ext>
            </a:extLst>
          </p:cNvPr>
          <p:cNvSpPr txBox="1"/>
          <p:nvPr/>
        </p:nvSpPr>
        <p:spPr>
          <a:xfrm>
            <a:off x="7139411" y="4516108"/>
            <a:ext cx="1939363" cy="507831"/>
          </a:xfrm>
          <a:prstGeom prst="rect">
            <a:avLst/>
          </a:prstGeom>
          <a:noFill/>
        </p:spPr>
        <p:txBody>
          <a:bodyPr wrap="square" rtlCol="0">
            <a:spAutoFit/>
          </a:bodyPr>
          <a:lstStyle/>
          <a:p>
            <a:pPr defTabSz="685800">
              <a:buClrTx/>
            </a:pPr>
            <a:r>
              <a:rPr lang="en-US" sz="2700" b="1" kern="1200" dirty="0">
                <a:solidFill>
                  <a:srgbClr val="7030A0"/>
                </a:solidFill>
                <a:latin typeface="Times New Roman" panose="02020603050405020304" pitchFamily="18" charset="0"/>
                <a:ea typeface="+mn-ea"/>
                <a:cs typeface="Times New Roman" panose="02020603050405020304" pitchFamily="18" charset="0"/>
              </a:rPr>
              <a:t>Jean </a:t>
            </a:r>
            <a:r>
              <a:rPr lang="en-US" sz="2700" b="1" kern="1200" dirty="0" err="1">
                <a:solidFill>
                  <a:srgbClr val="7030A0"/>
                </a:solidFill>
                <a:latin typeface="Times New Roman" panose="02020603050405020304" pitchFamily="18" charset="0"/>
                <a:ea typeface="+mn-ea"/>
                <a:cs typeface="Times New Roman" panose="02020603050405020304" pitchFamily="18" charset="0"/>
              </a:rPr>
              <a:t>Canvil</a:t>
            </a:r>
            <a:endParaRPr lang="vi-VN" sz="2700" b="1" kern="1200" dirty="0">
              <a:solidFill>
                <a:srgbClr val="7030A0"/>
              </a:solidFill>
              <a:latin typeface="Times New Roman" panose="02020603050405020304" pitchFamily="18" charset="0"/>
              <a:ea typeface="+mn-ea"/>
              <a:cs typeface="Times New Roman" panose="02020603050405020304" pitchFamily="18" charset="0"/>
            </a:endParaRPr>
          </a:p>
        </p:txBody>
      </p:sp>
      <p:sp>
        <p:nvSpPr>
          <p:cNvPr id="2" name="Rectangle 1">
            <a:extLst>
              <a:ext uri="{FF2B5EF4-FFF2-40B4-BE49-F238E27FC236}">
                <a16:creationId xmlns:a16="http://schemas.microsoft.com/office/drawing/2014/main" id="{B6DCB105-E85A-7B45-A634-A80B8D8A22BF}"/>
              </a:ext>
            </a:extLst>
          </p:cNvPr>
          <p:cNvSpPr/>
          <p:nvPr/>
        </p:nvSpPr>
        <p:spPr>
          <a:xfrm>
            <a:off x="2083718" y="3531446"/>
            <a:ext cx="4704371" cy="1067600"/>
          </a:xfrm>
          <a:prstGeom prst="rect">
            <a:avLst/>
          </a:prstGeom>
          <a:solidFill>
            <a:schemeClr val="accent6">
              <a:lumMod val="40000"/>
              <a:lumOff val="60000"/>
            </a:schemeClr>
          </a:solidFill>
          <a:ln>
            <a:solidFill>
              <a:srgbClr val="FF0000"/>
            </a:solidFill>
          </a:ln>
          <a:effectLst>
            <a:reflection endPos="31098" dist="50800" dir="5400000" sy="-100000" algn="bl" rotWithShape="0"/>
          </a:effectLst>
          <a:scene3d>
            <a:camera prst="perspectiveRelaxedModerately"/>
            <a:lightRig rig="threePt" dir="t"/>
          </a:scene3d>
        </p:spPr>
        <p:txBody>
          <a:bodyPr wrap="square">
            <a:spAutoFit/>
          </a:bodyPr>
          <a:lstStyle/>
          <a:p>
            <a:pPr lvl="0" algn="ctr" fontAlgn="base">
              <a:lnSpc>
                <a:spcPct val="150000"/>
              </a:lnSpc>
              <a:spcBef>
                <a:spcPct val="0"/>
              </a:spcBef>
              <a:spcAft>
                <a:spcPct val="0"/>
              </a:spcAft>
              <a:buClrTx/>
            </a:pPr>
            <a:r>
              <a:rPr lang="pt-BR" altLang="en-US" sz="4800" b="1" i="1" u="sng" kern="1200" dirty="0" err="1">
                <a:solidFill>
                  <a:srgbClr val="FF0000"/>
                </a:solidFill>
                <a:latin typeface="Times New Roman" panose="02020603050405020304" pitchFamily="18" charset="0"/>
                <a:ea typeface="+mn-ea"/>
                <a:cs typeface="Times New Roman" panose="02020603050405020304" pitchFamily="18" charset="0"/>
              </a:rPr>
              <a:t>cải</a:t>
            </a:r>
            <a:r>
              <a:rPr lang="pt-BR" altLang="en-US" sz="4800" b="1" i="1" u="sng" kern="1200" dirty="0">
                <a:solidFill>
                  <a:srgbClr val="FF0000"/>
                </a:solidFill>
                <a:latin typeface="Times New Roman" panose="02020603050405020304" pitchFamily="18" charset="0"/>
                <a:ea typeface="+mn-ea"/>
                <a:cs typeface="Times New Roman" panose="02020603050405020304" pitchFamily="18" charset="0"/>
              </a:rPr>
              <a:t> </a:t>
            </a:r>
            <a:r>
              <a:rPr lang="pt-BR" altLang="en-US" sz="4800" b="1" i="1" u="sng" kern="1200" dirty="0" err="1">
                <a:solidFill>
                  <a:srgbClr val="FF0000"/>
                </a:solidFill>
                <a:latin typeface="Times New Roman" panose="02020603050405020304" pitchFamily="18" charset="0"/>
                <a:ea typeface="+mn-ea"/>
                <a:cs typeface="Times New Roman" panose="02020603050405020304" pitchFamily="18" charset="0"/>
              </a:rPr>
              <a:t>cách</a:t>
            </a:r>
            <a:r>
              <a:rPr lang="pt-BR" altLang="en-US" sz="4800" b="1" i="1" u="sng" kern="1200" dirty="0">
                <a:solidFill>
                  <a:srgbClr val="FF0000"/>
                </a:solidFill>
                <a:latin typeface="Times New Roman" panose="02020603050405020304" pitchFamily="18" charset="0"/>
                <a:ea typeface="+mn-ea"/>
                <a:cs typeface="Times New Roman" panose="02020603050405020304" pitchFamily="18" charset="0"/>
              </a:rPr>
              <a:t> </a:t>
            </a:r>
            <a:r>
              <a:rPr lang="pt-BR" altLang="en-US" sz="4800" b="1" i="1" u="sng" kern="1200" dirty="0" err="1">
                <a:solidFill>
                  <a:srgbClr val="FF0000"/>
                </a:solidFill>
                <a:latin typeface="Times New Roman" panose="02020603050405020304" pitchFamily="18" charset="0"/>
                <a:ea typeface="+mn-ea"/>
                <a:cs typeface="Times New Roman" panose="02020603050405020304" pitchFamily="18" charset="0"/>
              </a:rPr>
              <a:t>tiêu</a:t>
            </a:r>
            <a:r>
              <a:rPr lang="pt-BR" altLang="en-US" sz="4800" b="1" i="1" u="sng" kern="1200" dirty="0">
                <a:solidFill>
                  <a:srgbClr val="FF0000"/>
                </a:solidFill>
                <a:latin typeface="Times New Roman" panose="02020603050405020304" pitchFamily="18" charset="0"/>
                <a:ea typeface="+mn-ea"/>
                <a:cs typeface="Times New Roman" panose="02020603050405020304" pitchFamily="18" charset="0"/>
              </a:rPr>
              <a:t> </a:t>
            </a:r>
            <a:r>
              <a:rPr lang="pt-BR" altLang="en-US" sz="4800" b="1" i="1" u="sng" kern="1200" dirty="0" err="1">
                <a:solidFill>
                  <a:srgbClr val="FF0000"/>
                </a:solidFill>
                <a:latin typeface="Times New Roman" panose="02020603050405020304" pitchFamily="18" charset="0"/>
                <a:ea typeface="+mn-ea"/>
                <a:cs typeface="Times New Roman" panose="02020603050405020304" pitchFamily="18" charset="0"/>
              </a:rPr>
              <a:t>biểu</a:t>
            </a:r>
            <a:r>
              <a:rPr lang="pt-BR" altLang="en-US" sz="4800" b="1" i="1" u="sng" kern="1200" dirty="0">
                <a:solidFill>
                  <a:srgbClr val="FF0000"/>
                </a:solidFill>
                <a:latin typeface="Times New Roman" panose="02020603050405020304" pitchFamily="18" charset="0"/>
                <a:ea typeface="+mn-ea"/>
                <a:cs typeface="Times New Roman" panose="02020603050405020304" pitchFamily="18" charset="0"/>
              </a:rPr>
              <a:t> </a:t>
            </a:r>
            <a:endParaRPr lang="en-US" altLang="en-US" sz="4800" b="1" i="1" u="sng" kern="1200" dirty="0">
              <a:solidFill>
                <a:srgbClr val="FF0000"/>
              </a:solidFill>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4862263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28"/>
                                        </p:tgtEl>
                                        <p:attrNameLst>
                                          <p:attrName>style.visibility</p:attrName>
                                        </p:attrNameLst>
                                      </p:cBhvr>
                                      <p:to>
                                        <p:strVal val="visible"/>
                                      </p:to>
                                    </p:set>
                                    <p:anim calcmode="lin" valueType="num">
                                      <p:cBhvr additive="base">
                                        <p:cTn id="12" dur="500" fill="hold"/>
                                        <p:tgtEl>
                                          <p:spTgt spid="28"/>
                                        </p:tgtEl>
                                        <p:attrNameLst>
                                          <p:attrName>ppt_x</p:attrName>
                                        </p:attrNameLst>
                                      </p:cBhvr>
                                      <p:tavLst>
                                        <p:tav tm="0">
                                          <p:val>
                                            <p:strVal val="0-#ppt_w/2"/>
                                          </p:val>
                                        </p:tav>
                                        <p:tav tm="100000">
                                          <p:val>
                                            <p:strVal val="#ppt_x"/>
                                          </p:val>
                                        </p:tav>
                                      </p:tavLst>
                                    </p:anim>
                                    <p:anim calcmode="lin" valueType="num">
                                      <p:cBhvr additive="base">
                                        <p:cTn id="13" dur="500" fill="hold"/>
                                        <p:tgtEl>
                                          <p:spTgt spid="28"/>
                                        </p:tgtEl>
                                        <p:attrNameLst>
                                          <p:attrName>ppt_y</p:attrName>
                                        </p:attrNameLst>
                                      </p:cBhvr>
                                      <p:tavLst>
                                        <p:tav tm="0">
                                          <p:val>
                                            <p:strVal val="#ppt_y"/>
                                          </p:val>
                                        </p:tav>
                                        <p:tav tm="100000">
                                          <p:val>
                                            <p:strVal val="#ppt_y"/>
                                          </p:val>
                                        </p:tav>
                                      </p:tavLst>
                                    </p:anim>
                                  </p:childTnLst>
                                </p:cTn>
                              </p:par>
                            </p:childTnLst>
                          </p:cTn>
                        </p:par>
                        <p:par>
                          <p:cTn id="14" fill="hold">
                            <p:stCondLst>
                              <p:cond delay="500"/>
                            </p:stCondLst>
                            <p:childTnLst>
                              <p:par>
                                <p:cTn id="15" presetID="1" presetClass="entr" presetSubtype="0" fill="hold" grpId="0" nodeType="afterEffect">
                                  <p:stCondLst>
                                    <p:cond delay="0"/>
                                  </p:stCondLst>
                                  <p:childTnLst>
                                    <p:set>
                                      <p:cBhvr>
                                        <p:cTn id="16" dur="1" fill="hold">
                                          <p:stCondLst>
                                            <p:cond delay="0"/>
                                          </p:stCondLst>
                                        </p:cTn>
                                        <p:tgtEl>
                                          <p:spTgt spid="6"/>
                                        </p:tgtEl>
                                        <p:attrNameLst>
                                          <p:attrName>style.visibility</p:attrName>
                                        </p:attrNameLst>
                                      </p:cBhvr>
                                      <p:to>
                                        <p:strVal val="visible"/>
                                      </p:to>
                                    </p:set>
                                  </p:childTnLst>
                                </p:cTn>
                              </p:par>
                              <p:par>
                                <p:cTn id="17" presetID="2" presetClass="entr" presetSubtype="2" fill="hold" nodeType="with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additive="base">
                                        <p:cTn id="19" dur="500" fill="hold"/>
                                        <p:tgtEl>
                                          <p:spTgt spid="19"/>
                                        </p:tgtEl>
                                        <p:attrNameLst>
                                          <p:attrName>ppt_x</p:attrName>
                                        </p:attrNameLst>
                                      </p:cBhvr>
                                      <p:tavLst>
                                        <p:tav tm="0">
                                          <p:val>
                                            <p:strVal val="1+#ppt_w/2"/>
                                          </p:val>
                                        </p:tav>
                                        <p:tav tm="100000">
                                          <p:val>
                                            <p:strVal val="#ppt_x"/>
                                          </p:val>
                                        </p:tav>
                                      </p:tavLst>
                                    </p:anim>
                                    <p:anim calcmode="lin" valueType="num">
                                      <p:cBhvr additive="base">
                                        <p:cTn id="20" dur="500" fill="hold"/>
                                        <p:tgtEl>
                                          <p:spTgt spid="19"/>
                                        </p:tgtEl>
                                        <p:attrNameLst>
                                          <p:attrName>ppt_y</p:attrName>
                                        </p:attrNameLst>
                                      </p:cBhvr>
                                      <p:tavLst>
                                        <p:tav tm="0">
                                          <p:val>
                                            <p:strVal val="#ppt_y"/>
                                          </p:val>
                                        </p:tav>
                                        <p:tav tm="100000">
                                          <p:val>
                                            <p:strVal val="#ppt_y"/>
                                          </p:val>
                                        </p:tav>
                                      </p:tavLst>
                                    </p:anim>
                                  </p:childTnLst>
                                </p:cTn>
                              </p:par>
                            </p:childTnLst>
                          </p:cTn>
                        </p:par>
                        <p:par>
                          <p:cTn id="21" fill="hold">
                            <p:stCondLst>
                              <p:cond delay="1000"/>
                            </p:stCondLst>
                            <p:childTnLst>
                              <p:par>
                                <p:cTn id="22" presetID="1" presetClass="entr" presetSubtype="0" fill="hold" grpId="0" nodeType="afterEffect">
                                  <p:stCondLst>
                                    <p:cond delay="0"/>
                                  </p:stCondLst>
                                  <p:childTnLst>
                                    <p:set>
                                      <p:cBhvr>
                                        <p:cTn id="23" dur="1" fill="hold">
                                          <p:stCondLst>
                                            <p:cond delay="0"/>
                                          </p:stCondLst>
                                        </p:cTn>
                                        <p:tgtEl>
                                          <p:spTgt spid="37"/>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8" presetClass="entr" presetSubtype="12" fill="hold" nodeType="clickEffect">
                                  <p:stCondLst>
                                    <p:cond delay="0"/>
                                  </p:stCondLst>
                                  <p:childTnLst>
                                    <p:set>
                                      <p:cBhvr>
                                        <p:cTn id="27" dur="1" fill="hold">
                                          <p:stCondLst>
                                            <p:cond delay="0"/>
                                          </p:stCondLst>
                                        </p:cTn>
                                        <p:tgtEl>
                                          <p:spTgt spid="34"/>
                                        </p:tgtEl>
                                        <p:attrNameLst>
                                          <p:attrName>style.visibility</p:attrName>
                                        </p:attrNameLst>
                                      </p:cBhvr>
                                      <p:to>
                                        <p:strVal val="visible"/>
                                      </p:to>
                                    </p:set>
                                    <p:animEffect transition="in" filter="strips(downLeft)">
                                      <p:cBhvr>
                                        <p:cTn id="28" dur="500"/>
                                        <p:tgtEl>
                                          <p:spTgt spid="34"/>
                                        </p:tgtEl>
                                      </p:cBhvr>
                                    </p:animEffect>
                                  </p:childTnLst>
                                </p:cTn>
                              </p:par>
                              <p:par>
                                <p:cTn id="29" presetID="18" presetClass="entr" presetSubtype="12" fill="hold" nodeType="withEffect">
                                  <p:stCondLst>
                                    <p:cond delay="0"/>
                                  </p:stCondLst>
                                  <p:childTnLst>
                                    <p:set>
                                      <p:cBhvr>
                                        <p:cTn id="30" dur="1" fill="hold">
                                          <p:stCondLst>
                                            <p:cond delay="0"/>
                                          </p:stCondLst>
                                        </p:cTn>
                                        <p:tgtEl>
                                          <p:spTgt spid="35"/>
                                        </p:tgtEl>
                                        <p:attrNameLst>
                                          <p:attrName>style.visibility</p:attrName>
                                        </p:attrNameLst>
                                      </p:cBhvr>
                                      <p:to>
                                        <p:strVal val="visible"/>
                                      </p:to>
                                    </p:set>
                                    <p:animEffect transition="in" filter="strips(downLeft)">
                                      <p:cBhvr>
                                        <p:cTn id="31"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7" grpId="0"/>
      <p:bldP spid="2"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3">
            <a:extLst>
              <a:ext uri="{FF2B5EF4-FFF2-40B4-BE49-F238E27FC236}">
                <a16:creationId xmlns:a16="http://schemas.microsoft.com/office/drawing/2014/main" id="{55276E06-7924-6D23-2ABD-555C83317EB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143500" cy="4418568"/>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2F7C3F2E-0186-8B59-2FCE-F1D43069AB01}"/>
              </a:ext>
            </a:extLst>
          </p:cNvPr>
          <p:cNvSpPr/>
          <p:nvPr/>
        </p:nvSpPr>
        <p:spPr>
          <a:xfrm>
            <a:off x="0" y="4362271"/>
            <a:ext cx="9053512" cy="830997"/>
          </a:xfrm>
          <a:prstGeom prst="rect">
            <a:avLst/>
          </a:prstGeom>
        </p:spPr>
        <p:txBody>
          <a:bodyPr wrap="square">
            <a:spAutoFit/>
          </a:bodyPr>
          <a:lstStyle/>
          <a:p>
            <a:pPr algn="ctr"/>
            <a:r>
              <a:rPr lang="vi-VN" sz="2400" dirty="0">
                <a:latin typeface="Times New Roman" panose="02020603050405020304" pitchFamily="18" charset="0"/>
                <a:cs typeface="Times New Roman" panose="02020603050405020304" pitchFamily="18" charset="0"/>
              </a:rPr>
              <a:t>Cửa Nhà thờ Wittenberg, nơi Martin Luther treo 95 luận đề, chống lại sự lạm dụng của giáo hoàng về đặc quyền và phép giải tội.</a:t>
            </a:r>
            <a:endParaRPr lang="en-VN" sz="2400" dirty="0">
              <a:latin typeface="Times New Roman" panose="02020603050405020304" pitchFamily="18" charset="0"/>
              <a:cs typeface="Times New Roman" panose="02020603050405020304" pitchFamily="18" charset="0"/>
            </a:endParaRPr>
          </a:p>
        </p:txBody>
      </p:sp>
      <p:pic>
        <p:nvPicPr>
          <p:cNvPr id="1028" name="Picture 4" descr="Wittenberg Nhà Thờ Tower Of All Saints Hình ảnh Sẵn có - Tải xuống Hình ảnh  Ngay bây giờ - iStock">
            <a:extLst>
              <a:ext uri="{FF2B5EF4-FFF2-40B4-BE49-F238E27FC236}">
                <a16:creationId xmlns:a16="http://schemas.microsoft.com/office/drawing/2014/main" id="{5EFF1CC4-DE66-D995-02AF-5BA14936925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43500" y="0"/>
            <a:ext cx="4000500" cy="44185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423445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E534200-69AF-8702-B6D4-8EAD5C80FD78}"/>
              </a:ext>
            </a:extLst>
          </p:cNvPr>
          <p:cNvSpPr/>
          <p:nvPr/>
        </p:nvSpPr>
        <p:spPr>
          <a:xfrm>
            <a:off x="2827416" y="342880"/>
            <a:ext cx="4525884" cy="646331"/>
          </a:xfrm>
          <a:prstGeom prst="rect">
            <a:avLst/>
          </a:prstGeom>
        </p:spPr>
        <p:txBody>
          <a:bodyPr wrap="square">
            <a:spAutoFit/>
          </a:bodyPr>
          <a:lstStyle/>
          <a:p>
            <a:pPr algn="ctr"/>
            <a:r>
              <a:rPr lang="vi-VN" sz="3600" b="1" dirty="0">
                <a:solidFill>
                  <a:srgbClr val="0070C0"/>
                </a:solidFill>
                <a:latin typeface="Times New Roman" panose="02020603050405020304" pitchFamily="18" charset="0"/>
                <a:cs typeface="Times New Roman" panose="02020603050405020304" pitchFamily="18" charset="0"/>
              </a:rPr>
              <a:t>NỘI DUNG CƠ BẢN</a:t>
            </a:r>
          </a:p>
        </p:txBody>
      </p:sp>
      <p:sp>
        <p:nvSpPr>
          <p:cNvPr id="10" name="Triangle 9">
            <a:extLst>
              <a:ext uri="{FF2B5EF4-FFF2-40B4-BE49-F238E27FC236}">
                <a16:creationId xmlns:a16="http://schemas.microsoft.com/office/drawing/2014/main" id="{CBCFA3C5-EA34-375A-F351-2BAECF5524A0}"/>
              </a:ext>
            </a:extLst>
          </p:cNvPr>
          <p:cNvSpPr/>
          <p:nvPr/>
        </p:nvSpPr>
        <p:spPr>
          <a:xfrm>
            <a:off x="0" y="1079500"/>
            <a:ext cx="4064000" cy="4064000"/>
          </a:xfrm>
          <a:prstGeom prst="triangle">
            <a:avLst/>
          </a:pr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a:lstStyle/>
          <a:p>
            <a:endParaRPr lang="en-US"/>
          </a:p>
        </p:txBody>
      </p:sp>
      <p:sp>
        <p:nvSpPr>
          <p:cNvPr id="11" name="Freeform 10">
            <a:extLst>
              <a:ext uri="{FF2B5EF4-FFF2-40B4-BE49-F238E27FC236}">
                <a16:creationId xmlns:a16="http://schemas.microsoft.com/office/drawing/2014/main" id="{79257350-4EB3-6896-7921-9B31CC761E7D}"/>
              </a:ext>
            </a:extLst>
          </p:cNvPr>
          <p:cNvSpPr/>
          <p:nvPr/>
        </p:nvSpPr>
        <p:spPr>
          <a:xfrm>
            <a:off x="2124976" y="1337994"/>
            <a:ext cx="6399091" cy="722312"/>
          </a:xfrm>
          <a:custGeom>
            <a:avLst/>
            <a:gdLst>
              <a:gd name="connsiteX0" fmla="*/ 0 w 6399091"/>
              <a:gd name="connsiteY0" fmla="*/ 120388 h 722312"/>
              <a:gd name="connsiteX1" fmla="*/ 120388 w 6399091"/>
              <a:gd name="connsiteY1" fmla="*/ 0 h 722312"/>
              <a:gd name="connsiteX2" fmla="*/ 6278703 w 6399091"/>
              <a:gd name="connsiteY2" fmla="*/ 0 h 722312"/>
              <a:gd name="connsiteX3" fmla="*/ 6399091 w 6399091"/>
              <a:gd name="connsiteY3" fmla="*/ 120388 h 722312"/>
              <a:gd name="connsiteX4" fmla="*/ 6399091 w 6399091"/>
              <a:gd name="connsiteY4" fmla="*/ 601924 h 722312"/>
              <a:gd name="connsiteX5" fmla="*/ 6278703 w 6399091"/>
              <a:gd name="connsiteY5" fmla="*/ 722312 h 722312"/>
              <a:gd name="connsiteX6" fmla="*/ 120388 w 6399091"/>
              <a:gd name="connsiteY6" fmla="*/ 722312 h 722312"/>
              <a:gd name="connsiteX7" fmla="*/ 0 w 6399091"/>
              <a:gd name="connsiteY7" fmla="*/ 601924 h 722312"/>
              <a:gd name="connsiteX8" fmla="*/ 0 w 6399091"/>
              <a:gd name="connsiteY8" fmla="*/ 120388 h 722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99091" h="722312">
                <a:moveTo>
                  <a:pt x="0" y="120388"/>
                </a:moveTo>
                <a:cubicBezTo>
                  <a:pt x="0" y="53900"/>
                  <a:pt x="53900" y="0"/>
                  <a:pt x="120388" y="0"/>
                </a:cubicBezTo>
                <a:lnTo>
                  <a:pt x="6278703" y="0"/>
                </a:lnTo>
                <a:cubicBezTo>
                  <a:pt x="6345191" y="0"/>
                  <a:pt x="6399091" y="53900"/>
                  <a:pt x="6399091" y="120388"/>
                </a:cubicBezTo>
                <a:lnTo>
                  <a:pt x="6399091" y="601924"/>
                </a:lnTo>
                <a:cubicBezTo>
                  <a:pt x="6399091" y="668412"/>
                  <a:pt x="6345191" y="722312"/>
                  <a:pt x="6278703" y="722312"/>
                </a:cubicBezTo>
                <a:lnTo>
                  <a:pt x="120388" y="722312"/>
                </a:lnTo>
                <a:cubicBezTo>
                  <a:pt x="53900" y="722312"/>
                  <a:pt x="0" y="668412"/>
                  <a:pt x="0" y="601924"/>
                </a:cubicBezTo>
                <a:lnTo>
                  <a:pt x="0" y="120388"/>
                </a:lnTo>
                <a:close/>
              </a:path>
            </a:pathLst>
          </a:custGeom>
        </p:spPr>
        <p:style>
          <a:lnRef idx="2">
            <a:schemeClr val="accent2">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00030" tIns="100030" rIns="100030" bIns="100030" numCol="1" spcCol="1270" anchor="ctr" anchorCtr="0">
            <a:noAutofit/>
          </a:bodyPr>
          <a:lstStyle/>
          <a:p>
            <a:pPr marL="0" lvl="0" indent="0" algn="ctr" defTabSz="755650">
              <a:lnSpc>
                <a:spcPct val="90000"/>
              </a:lnSpc>
              <a:spcBef>
                <a:spcPct val="0"/>
              </a:spcBef>
              <a:spcAft>
                <a:spcPct val="35000"/>
              </a:spcAft>
              <a:buNone/>
            </a:pPr>
            <a:r>
              <a:rPr lang="en-US" sz="2400" kern="1200" dirty="0" err="1">
                <a:latin typeface="Times New Roman" panose="02020603050405020304" pitchFamily="18" charset="0"/>
                <a:cs typeface="Times New Roman" panose="02020603050405020304" pitchFamily="18" charset="0"/>
              </a:rPr>
              <a:t>Phê</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phán</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những</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hành</a:t>
            </a:r>
            <a:r>
              <a:rPr lang="en-US" sz="2400" kern="1200" dirty="0">
                <a:latin typeface="Times New Roman" panose="02020603050405020304" pitchFamily="18" charset="0"/>
                <a:cs typeface="Times New Roman" panose="02020603050405020304" pitchFamily="18" charset="0"/>
              </a:rPr>
              <a:t> vi </a:t>
            </a:r>
            <a:r>
              <a:rPr lang="en-US" sz="2400" kern="1200" dirty="0" err="1">
                <a:latin typeface="Times New Roman" panose="02020603050405020304" pitchFamily="18" charset="0"/>
                <a:cs typeface="Times New Roman" panose="02020603050405020304" pitchFamily="18" charset="0"/>
              </a:rPr>
              <a:t>không</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chuẩn</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mực</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của</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Giáo</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hoàng</a:t>
            </a:r>
            <a:endParaRPr lang="en-US" sz="2400" kern="1200" dirty="0">
              <a:latin typeface="Times New Roman" panose="02020603050405020304" pitchFamily="18" charset="0"/>
              <a:cs typeface="Times New Roman" panose="02020603050405020304" pitchFamily="18" charset="0"/>
            </a:endParaRPr>
          </a:p>
        </p:txBody>
      </p:sp>
      <p:sp>
        <p:nvSpPr>
          <p:cNvPr id="12" name="Freeform 11">
            <a:extLst>
              <a:ext uri="{FF2B5EF4-FFF2-40B4-BE49-F238E27FC236}">
                <a16:creationId xmlns:a16="http://schemas.microsoft.com/office/drawing/2014/main" id="{63D76D5C-7286-D95E-45ED-FA912D383EA0}"/>
              </a:ext>
            </a:extLst>
          </p:cNvPr>
          <p:cNvSpPr/>
          <p:nvPr/>
        </p:nvSpPr>
        <p:spPr>
          <a:xfrm>
            <a:off x="2233463" y="2372713"/>
            <a:ext cx="6399091" cy="722312"/>
          </a:xfrm>
          <a:custGeom>
            <a:avLst/>
            <a:gdLst>
              <a:gd name="connsiteX0" fmla="*/ 0 w 6399091"/>
              <a:gd name="connsiteY0" fmla="*/ 120388 h 722312"/>
              <a:gd name="connsiteX1" fmla="*/ 120388 w 6399091"/>
              <a:gd name="connsiteY1" fmla="*/ 0 h 722312"/>
              <a:gd name="connsiteX2" fmla="*/ 6278703 w 6399091"/>
              <a:gd name="connsiteY2" fmla="*/ 0 h 722312"/>
              <a:gd name="connsiteX3" fmla="*/ 6399091 w 6399091"/>
              <a:gd name="connsiteY3" fmla="*/ 120388 h 722312"/>
              <a:gd name="connsiteX4" fmla="*/ 6399091 w 6399091"/>
              <a:gd name="connsiteY4" fmla="*/ 601924 h 722312"/>
              <a:gd name="connsiteX5" fmla="*/ 6278703 w 6399091"/>
              <a:gd name="connsiteY5" fmla="*/ 722312 h 722312"/>
              <a:gd name="connsiteX6" fmla="*/ 120388 w 6399091"/>
              <a:gd name="connsiteY6" fmla="*/ 722312 h 722312"/>
              <a:gd name="connsiteX7" fmla="*/ 0 w 6399091"/>
              <a:gd name="connsiteY7" fmla="*/ 601924 h 722312"/>
              <a:gd name="connsiteX8" fmla="*/ 0 w 6399091"/>
              <a:gd name="connsiteY8" fmla="*/ 120388 h 722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99091" h="722312">
                <a:moveTo>
                  <a:pt x="0" y="120388"/>
                </a:moveTo>
                <a:cubicBezTo>
                  <a:pt x="0" y="53900"/>
                  <a:pt x="53900" y="0"/>
                  <a:pt x="120388" y="0"/>
                </a:cubicBezTo>
                <a:lnTo>
                  <a:pt x="6278703" y="0"/>
                </a:lnTo>
                <a:cubicBezTo>
                  <a:pt x="6345191" y="0"/>
                  <a:pt x="6399091" y="53900"/>
                  <a:pt x="6399091" y="120388"/>
                </a:cubicBezTo>
                <a:lnTo>
                  <a:pt x="6399091" y="601924"/>
                </a:lnTo>
                <a:cubicBezTo>
                  <a:pt x="6399091" y="668412"/>
                  <a:pt x="6345191" y="722312"/>
                  <a:pt x="6278703" y="722312"/>
                </a:cubicBezTo>
                <a:lnTo>
                  <a:pt x="120388" y="722312"/>
                </a:lnTo>
                <a:cubicBezTo>
                  <a:pt x="53900" y="722312"/>
                  <a:pt x="0" y="668412"/>
                  <a:pt x="0" y="601924"/>
                </a:cubicBezTo>
                <a:lnTo>
                  <a:pt x="0" y="120388"/>
                </a:lnTo>
                <a:close/>
              </a:path>
            </a:pathLst>
          </a:custGeom>
        </p:spPr>
        <p:style>
          <a:lnRef idx="2">
            <a:schemeClr val="accent2">
              <a:hueOff val="1560506"/>
              <a:satOff val="-1946"/>
              <a:lumOff val="458"/>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00030" tIns="100030" rIns="100030" bIns="100030" numCol="1" spcCol="1270" anchor="ctr" anchorCtr="0">
            <a:noAutofit/>
          </a:bodyPr>
          <a:lstStyle/>
          <a:p>
            <a:pPr marL="0" lvl="0" indent="0" algn="ctr" defTabSz="755650">
              <a:lnSpc>
                <a:spcPct val="90000"/>
              </a:lnSpc>
              <a:spcBef>
                <a:spcPct val="0"/>
              </a:spcBef>
              <a:spcAft>
                <a:spcPct val="35000"/>
              </a:spcAft>
              <a:buNone/>
            </a:pPr>
            <a:r>
              <a:rPr lang="en-US" sz="2400" kern="1200" dirty="0" err="1">
                <a:latin typeface="Times New Roman" panose="02020603050405020304" pitchFamily="18" charset="0"/>
                <a:cs typeface="Times New Roman" panose="02020603050405020304" pitchFamily="18" charset="0"/>
              </a:rPr>
              <a:t>Chỉ</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trích</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mạnh</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mẽ</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nhưng</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giáo</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lí</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giả</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dối</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của</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Giáo</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hội</a:t>
            </a:r>
            <a:endParaRPr lang="en-US" sz="2400" kern="1200" dirty="0">
              <a:latin typeface="Times New Roman" panose="02020603050405020304" pitchFamily="18" charset="0"/>
              <a:cs typeface="Times New Roman" panose="02020603050405020304" pitchFamily="18" charset="0"/>
            </a:endParaRPr>
          </a:p>
        </p:txBody>
      </p:sp>
      <p:sp>
        <p:nvSpPr>
          <p:cNvPr id="13" name="Freeform 12">
            <a:extLst>
              <a:ext uri="{FF2B5EF4-FFF2-40B4-BE49-F238E27FC236}">
                <a16:creationId xmlns:a16="http://schemas.microsoft.com/office/drawing/2014/main" id="{58B86EED-E523-E4D8-6B21-F1773BFB455C}"/>
              </a:ext>
            </a:extLst>
          </p:cNvPr>
          <p:cNvSpPr/>
          <p:nvPr/>
        </p:nvSpPr>
        <p:spPr>
          <a:xfrm>
            <a:off x="2233462" y="3302002"/>
            <a:ext cx="6399091" cy="722312"/>
          </a:xfrm>
          <a:custGeom>
            <a:avLst/>
            <a:gdLst>
              <a:gd name="connsiteX0" fmla="*/ 0 w 6399091"/>
              <a:gd name="connsiteY0" fmla="*/ 120388 h 722312"/>
              <a:gd name="connsiteX1" fmla="*/ 120388 w 6399091"/>
              <a:gd name="connsiteY1" fmla="*/ 0 h 722312"/>
              <a:gd name="connsiteX2" fmla="*/ 6278703 w 6399091"/>
              <a:gd name="connsiteY2" fmla="*/ 0 h 722312"/>
              <a:gd name="connsiteX3" fmla="*/ 6399091 w 6399091"/>
              <a:gd name="connsiteY3" fmla="*/ 120388 h 722312"/>
              <a:gd name="connsiteX4" fmla="*/ 6399091 w 6399091"/>
              <a:gd name="connsiteY4" fmla="*/ 601924 h 722312"/>
              <a:gd name="connsiteX5" fmla="*/ 6278703 w 6399091"/>
              <a:gd name="connsiteY5" fmla="*/ 722312 h 722312"/>
              <a:gd name="connsiteX6" fmla="*/ 120388 w 6399091"/>
              <a:gd name="connsiteY6" fmla="*/ 722312 h 722312"/>
              <a:gd name="connsiteX7" fmla="*/ 0 w 6399091"/>
              <a:gd name="connsiteY7" fmla="*/ 601924 h 722312"/>
              <a:gd name="connsiteX8" fmla="*/ 0 w 6399091"/>
              <a:gd name="connsiteY8" fmla="*/ 120388 h 722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99091" h="722312">
                <a:moveTo>
                  <a:pt x="0" y="120388"/>
                </a:moveTo>
                <a:cubicBezTo>
                  <a:pt x="0" y="53900"/>
                  <a:pt x="53900" y="0"/>
                  <a:pt x="120388" y="0"/>
                </a:cubicBezTo>
                <a:lnTo>
                  <a:pt x="6278703" y="0"/>
                </a:lnTo>
                <a:cubicBezTo>
                  <a:pt x="6345191" y="0"/>
                  <a:pt x="6399091" y="53900"/>
                  <a:pt x="6399091" y="120388"/>
                </a:cubicBezTo>
                <a:lnTo>
                  <a:pt x="6399091" y="601924"/>
                </a:lnTo>
                <a:cubicBezTo>
                  <a:pt x="6399091" y="668412"/>
                  <a:pt x="6345191" y="722312"/>
                  <a:pt x="6278703" y="722312"/>
                </a:cubicBezTo>
                <a:lnTo>
                  <a:pt x="120388" y="722312"/>
                </a:lnTo>
                <a:cubicBezTo>
                  <a:pt x="53900" y="722312"/>
                  <a:pt x="0" y="668412"/>
                  <a:pt x="0" y="601924"/>
                </a:cubicBezTo>
                <a:lnTo>
                  <a:pt x="0" y="120388"/>
                </a:lnTo>
                <a:close/>
              </a:path>
            </a:pathLst>
          </a:custGeom>
        </p:spPr>
        <p:style>
          <a:lnRef idx="2">
            <a:schemeClr val="accent2">
              <a:hueOff val="3121013"/>
              <a:satOff val="-3893"/>
              <a:lumOff val="915"/>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00030" tIns="100030" rIns="100030" bIns="100030" numCol="1" spcCol="1270" anchor="ctr" anchorCtr="0">
            <a:noAutofit/>
          </a:bodyPr>
          <a:lstStyle/>
          <a:p>
            <a:pPr marL="0" lvl="0" indent="0" algn="ctr" defTabSz="755650">
              <a:lnSpc>
                <a:spcPct val="90000"/>
              </a:lnSpc>
              <a:spcBef>
                <a:spcPct val="0"/>
              </a:spcBef>
              <a:spcAft>
                <a:spcPct val="35000"/>
              </a:spcAft>
              <a:buNone/>
            </a:pPr>
            <a:r>
              <a:rPr lang="en-US" sz="2400" kern="1200" dirty="0" err="1">
                <a:latin typeface="Times New Roman" panose="02020603050405020304" pitchFamily="18" charset="0"/>
                <a:cs typeface="Times New Roman" panose="02020603050405020304" pitchFamily="18" charset="0"/>
              </a:rPr>
              <a:t>Đòi</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bãi</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bỏ</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những</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hủ</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tục</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lễ</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nghi</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phiền</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toái</a:t>
            </a:r>
            <a:endParaRPr lang="en-US" sz="2400" kern="1200" dirty="0">
              <a:latin typeface="Times New Roman" panose="02020603050405020304" pitchFamily="18" charset="0"/>
              <a:cs typeface="Times New Roman" panose="02020603050405020304" pitchFamily="18" charset="0"/>
            </a:endParaRPr>
          </a:p>
        </p:txBody>
      </p:sp>
      <p:sp>
        <p:nvSpPr>
          <p:cNvPr id="14" name="Freeform 13">
            <a:extLst>
              <a:ext uri="{FF2B5EF4-FFF2-40B4-BE49-F238E27FC236}">
                <a16:creationId xmlns:a16="http://schemas.microsoft.com/office/drawing/2014/main" id="{A2801ECF-8F06-21E6-486F-E296EF3F3761}"/>
              </a:ext>
            </a:extLst>
          </p:cNvPr>
          <p:cNvSpPr/>
          <p:nvPr/>
        </p:nvSpPr>
        <p:spPr>
          <a:xfrm>
            <a:off x="2233464" y="4287243"/>
            <a:ext cx="6399091" cy="722312"/>
          </a:xfrm>
          <a:custGeom>
            <a:avLst/>
            <a:gdLst>
              <a:gd name="connsiteX0" fmla="*/ 0 w 6399091"/>
              <a:gd name="connsiteY0" fmla="*/ 120388 h 722312"/>
              <a:gd name="connsiteX1" fmla="*/ 120388 w 6399091"/>
              <a:gd name="connsiteY1" fmla="*/ 0 h 722312"/>
              <a:gd name="connsiteX2" fmla="*/ 6278703 w 6399091"/>
              <a:gd name="connsiteY2" fmla="*/ 0 h 722312"/>
              <a:gd name="connsiteX3" fmla="*/ 6399091 w 6399091"/>
              <a:gd name="connsiteY3" fmla="*/ 120388 h 722312"/>
              <a:gd name="connsiteX4" fmla="*/ 6399091 w 6399091"/>
              <a:gd name="connsiteY4" fmla="*/ 601924 h 722312"/>
              <a:gd name="connsiteX5" fmla="*/ 6278703 w 6399091"/>
              <a:gd name="connsiteY5" fmla="*/ 722312 h 722312"/>
              <a:gd name="connsiteX6" fmla="*/ 120388 w 6399091"/>
              <a:gd name="connsiteY6" fmla="*/ 722312 h 722312"/>
              <a:gd name="connsiteX7" fmla="*/ 0 w 6399091"/>
              <a:gd name="connsiteY7" fmla="*/ 601924 h 722312"/>
              <a:gd name="connsiteX8" fmla="*/ 0 w 6399091"/>
              <a:gd name="connsiteY8" fmla="*/ 120388 h 722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99091" h="722312">
                <a:moveTo>
                  <a:pt x="0" y="120388"/>
                </a:moveTo>
                <a:cubicBezTo>
                  <a:pt x="0" y="53900"/>
                  <a:pt x="53900" y="0"/>
                  <a:pt x="120388" y="0"/>
                </a:cubicBezTo>
                <a:lnTo>
                  <a:pt x="6278703" y="0"/>
                </a:lnTo>
                <a:cubicBezTo>
                  <a:pt x="6345191" y="0"/>
                  <a:pt x="6399091" y="53900"/>
                  <a:pt x="6399091" y="120388"/>
                </a:cubicBezTo>
                <a:lnTo>
                  <a:pt x="6399091" y="601924"/>
                </a:lnTo>
                <a:cubicBezTo>
                  <a:pt x="6399091" y="668412"/>
                  <a:pt x="6345191" y="722312"/>
                  <a:pt x="6278703" y="722312"/>
                </a:cubicBezTo>
                <a:lnTo>
                  <a:pt x="120388" y="722312"/>
                </a:lnTo>
                <a:cubicBezTo>
                  <a:pt x="53900" y="722312"/>
                  <a:pt x="0" y="668412"/>
                  <a:pt x="0" y="601924"/>
                </a:cubicBezTo>
                <a:lnTo>
                  <a:pt x="0" y="120388"/>
                </a:lnTo>
                <a:close/>
              </a:path>
            </a:pathLst>
          </a:custGeom>
        </p:spPr>
        <p:style>
          <a:lnRef idx="2">
            <a:schemeClr val="accent2">
              <a:hueOff val="4681519"/>
              <a:satOff val="-5839"/>
              <a:lumOff val="1373"/>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00030" tIns="100030" rIns="100030" bIns="100030" numCol="1" spcCol="1270" anchor="ctr" anchorCtr="0">
            <a:noAutofit/>
          </a:bodyPr>
          <a:lstStyle/>
          <a:p>
            <a:pPr marL="0" lvl="0" indent="0" algn="ctr" defTabSz="755650">
              <a:lnSpc>
                <a:spcPct val="90000"/>
              </a:lnSpc>
              <a:spcBef>
                <a:spcPct val="0"/>
              </a:spcBef>
              <a:spcAft>
                <a:spcPct val="35000"/>
              </a:spcAft>
              <a:buNone/>
            </a:pPr>
            <a:r>
              <a:rPr lang="en-US" sz="2400" kern="1200" dirty="0" err="1">
                <a:latin typeface="Times New Roman" panose="02020603050405020304" pitchFamily="18" charset="0"/>
                <a:cs typeface="Times New Roman" panose="02020603050405020304" pitchFamily="18" charset="0"/>
              </a:rPr>
              <a:t>Ủng</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hộ</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việc</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làm</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giàu</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của</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giai</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cấp</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tư</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sản</a:t>
            </a:r>
            <a:endParaRPr lang="en-US" sz="2400" kern="1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65354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left)">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left)">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wipe(left)">
                                      <p:cBhvr>
                                        <p:cTn id="2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E534200-69AF-8702-B6D4-8EAD5C80FD78}"/>
              </a:ext>
            </a:extLst>
          </p:cNvPr>
          <p:cNvSpPr/>
          <p:nvPr/>
        </p:nvSpPr>
        <p:spPr>
          <a:xfrm>
            <a:off x="111191" y="340954"/>
            <a:ext cx="7517220" cy="646331"/>
          </a:xfrm>
          <a:prstGeom prst="rect">
            <a:avLst/>
          </a:prstGeom>
        </p:spPr>
        <p:txBody>
          <a:bodyPr wrap="square">
            <a:spAutoFit/>
          </a:bodyPr>
          <a:lstStyle/>
          <a:p>
            <a:pPr algn="ctr"/>
            <a:r>
              <a:rPr lang="en-US" sz="3600" dirty="0">
                <a:solidFill>
                  <a:schemeClr val="bg1"/>
                </a:solidFill>
                <a:latin typeface="Times New Roman" panose="02020603050405020304" pitchFamily="18" charset="0"/>
                <a:cs typeface="Times New Roman" panose="02020603050405020304" pitchFamily="18" charset="0"/>
              </a:rPr>
              <a:t>3. </a:t>
            </a:r>
            <a:r>
              <a:rPr lang="en-US" sz="3600" dirty="0" err="1">
                <a:solidFill>
                  <a:schemeClr val="bg1"/>
                </a:solidFill>
                <a:latin typeface="Times New Roman" panose="02020603050405020304" pitchFamily="18" charset="0"/>
                <a:cs typeface="Times New Roman" panose="02020603050405020304" pitchFamily="18" charset="0"/>
              </a:rPr>
              <a:t>Phong</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trào</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Cải</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cách</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tôn</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giáo</a:t>
            </a:r>
            <a:endParaRPr lang="en-US" sz="3600" dirty="0">
              <a:solidFill>
                <a:schemeClr val="bg1"/>
              </a:solidFill>
              <a:latin typeface="Times New Roman" panose="02020603050405020304" pitchFamily="18" charset="0"/>
              <a:cs typeface="Times New Roman" panose="02020603050405020304" pitchFamily="18" charset="0"/>
            </a:endParaRPr>
          </a:p>
        </p:txBody>
      </p:sp>
      <p:grpSp>
        <p:nvGrpSpPr>
          <p:cNvPr id="2" name="Group 1">
            <a:extLst>
              <a:ext uri="{FF2B5EF4-FFF2-40B4-BE49-F238E27FC236}">
                <a16:creationId xmlns:a16="http://schemas.microsoft.com/office/drawing/2014/main" id="{E2AD0C88-75B6-D37E-663D-2CAC1F1351AC}"/>
              </a:ext>
            </a:extLst>
          </p:cNvPr>
          <p:cNvGrpSpPr/>
          <p:nvPr/>
        </p:nvGrpSpPr>
        <p:grpSpPr>
          <a:xfrm>
            <a:off x="111192" y="987285"/>
            <a:ext cx="3995860" cy="4156215"/>
            <a:chOff x="111192" y="987285"/>
            <a:chExt cx="3995860" cy="4156215"/>
          </a:xfrm>
        </p:grpSpPr>
        <p:pic>
          <p:nvPicPr>
            <p:cNvPr id="10" name="Picture 2">
              <a:extLst>
                <a:ext uri="{FF2B5EF4-FFF2-40B4-BE49-F238E27FC236}">
                  <a16:creationId xmlns:a16="http://schemas.microsoft.com/office/drawing/2014/main" id="{845533CD-23E0-A168-C803-DD22722E146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6629"/>
            <a:stretch/>
          </p:blipFill>
          <p:spPr bwMode="auto">
            <a:xfrm>
              <a:off x="111192" y="987285"/>
              <a:ext cx="3995860" cy="4156215"/>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CCED9647-B438-4849-F124-3D75CB7B156A}"/>
                </a:ext>
              </a:extLst>
            </p:cNvPr>
            <p:cNvSpPr/>
            <p:nvPr/>
          </p:nvSpPr>
          <p:spPr>
            <a:xfrm>
              <a:off x="941088" y="1978827"/>
              <a:ext cx="2336068" cy="1569660"/>
            </a:xfrm>
            <a:prstGeom prst="rect">
              <a:avLst/>
            </a:prstGeom>
            <a:noFill/>
          </p:spPr>
          <p:txBody>
            <a:bodyPr wrap="square" lIns="91440" tIns="45720" rIns="91440" bIns="45720">
              <a:spAutoFit/>
            </a:bodyPr>
            <a:lstStyle/>
            <a:p>
              <a:pPr algn="ctr"/>
              <a:r>
                <a:rPr lang="en-US" sz="4800" b="1" cap="none" spc="0"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TÁC ĐỘNG</a:t>
              </a:r>
            </a:p>
          </p:txBody>
        </p:sp>
      </p:grpSp>
      <p:sp>
        <p:nvSpPr>
          <p:cNvPr id="6" name="TextBox 5">
            <a:extLst>
              <a:ext uri="{FF2B5EF4-FFF2-40B4-BE49-F238E27FC236}">
                <a16:creationId xmlns:a16="http://schemas.microsoft.com/office/drawing/2014/main" id="{E5D5F6F9-95B3-7F19-09A7-ADDD290488FB}"/>
              </a:ext>
            </a:extLst>
          </p:cNvPr>
          <p:cNvSpPr txBox="1"/>
          <p:nvPr/>
        </p:nvSpPr>
        <p:spPr>
          <a:xfrm>
            <a:off x="4535488" y="3065392"/>
            <a:ext cx="4497321" cy="1938992"/>
          </a:xfrm>
          <a:prstGeom prst="rect">
            <a:avLst/>
          </a:prstGeom>
          <a:noFill/>
        </p:spPr>
        <p:txBody>
          <a:bodyPr wrap="square" rtlCol="0">
            <a:spAutoFit/>
          </a:bodyPr>
          <a:lstStyle/>
          <a:p>
            <a:pPr algn="just"/>
            <a:r>
              <a:rPr lang="en-US" sz="2400" dirty="0">
                <a:latin typeface="Times New Roman" panose="02020603050405020304" pitchFamily="18" charset="0"/>
                <a:cs typeface="Times New Roman" panose="02020603050405020304" pitchFamily="18" charset="0"/>
              </a:rPr>
              <a:t>L</a:t>
            </a:r>
            <a:r>
              <a:rPr lang="en-VN" sz="2400" dirty="0">
                <a:latin typeface="Times New Roman" panose="02020603050405020304" pitchFamily="18" charset="0"/>
                <a:cs typeface="Times New Roman" panose="02020603050405020304" pitchFamily="18" charset="0"/>
              </a:rPr>
              <a:t>à một trong những cuộc đấu tranh công khai đầu tiên trên lĩnh vực văn hoá-tư tưởng của giai cấp tư sản chống lại chế độ phong kiến đã suy tàn.</a:t>
            </a:r>
          </a:p>
        </p:txBody>
      </p:sp>
      <p:sp>
        <p:nvSpPr>
          <p:cNvPr id="12" name="TextBox 11">
            <a:extLst>
              <a:ext uri="{FF2B5EF4-FFF2-40B4-BE49-F238E27FC236}">
                <a16:creationId xmlns:a16="http://schemas.microsoft.com/office/drawing/2014/main" id="{664A6F78-3C49-5B63-9E5B-5D98685C262F}"/>
              </a:ext>
            </a:extLst>
          </p:cNvPr>
          <p:cNvSpPr txBox="1"/>
          <p:nvPr/>
        </p:nvSpPr>
        <p:spPr>
          <a:xfrm>
            <a:off x="4535488" y="1563328"/>
            <a:ext cx="4288422" cy="1200329"/>
          </a:xfrm>
          <a:prstGeom prst="rect">
            <a:avLst/>
          </a:prstGeom>
          <a:noFill/>
        </p:spPr>
        <p:txBody>
          <a:bodyPr wrap="square" rtlCol="0">
            <a:spAutoFit/>
          </a:bodyPr>
          <a:lstStyle/>
          <a:p>
            <a:pPr algn="just"/>
            <a:r>
              <a:rPr lang="vi-VN" sz="2400" dirty="0">
                <a:latin typeface="Times New Roman" panose="02020603050405020304" pitchFamily="18" charset="0"/>
                <a:cs typeface="Times New Roman" panose="02020603050405020304" pitchFamily="18" charset="0"/>
              </a:rPr>
              <a:t>Cải cách tôn giáo được đông đảo nhân dân ủng hộ, đã lan rộng khắp Tây Âu trong thế kỉ XVI.</a:t>
            </a:r>
            <a:endParaRPr lang="en-VN"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190088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wipe(up)">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up)">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2"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E7B0131-93B2-8DC4-A20D-5D5F851E0CB3}"/>
              </a:ext>
            </a:extLst>
          </p:cNvPr>
          <p:cNvSpPr/>
          <p:nvPr/>
        </p:nvSpPr>
        <p:spPr>
          <a:xfrm>
            <a:off x="2491038" y="281285"/>
            <a:ext cx="6083717" cy="1323439"/>
          </a:xfrm>
          <a:prstGeom prst="rect">
            <a:avLst/>
          </a:prstGeom>
          <a:noFill/>
        </p:spPr>
        <p:txBody>
          <a:bodyPr wrap="none" lIns="91440" tIns="45720" rIns="91440" bIns="45720">
            <a:spAutoFit/>
          </a:bodyPr>
          <a:lstStyle/>
          <a:p>
            <a:pPr algn="ctr"/>
            <a:r>
              <a:rPr lang="en-US" sz="8000" b="1" cap="none" spc="0" dirty="0">
                <a:ln w="0"/>
                <a:solidFill>
                  <a:srgbClr val="FFFF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LUYỆN TẬP</a:t>
            </a:r>
          </a:p>
        </p:txBody>
      </p:sp>
    </p:spTree>
    <p:extLst>
      <p:ext uri="{BB962C8B-B14F-4D97-AF65-F5344CB8AC3E}">
        <p14:creationId xmlns:p14="http://schemas.microsoft.com/office/powerpoint/2010/main" val="1109903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935983" y="30831"/>
            <a:ext cx="2208019" cy="1197407"/>
          </a:xfrm>
          <a:prstGeom prst="rect">
            <a:avLst/>
          </a:prstGeom>
        </p:spPr>
      </p:pic>
      <p:sp>
        <p:nvSpPr>
          <p:cNvPr id="6" name="Flowchart: Connector 5"/>
          <p:cNvSpPr/>
          <p:nvPr/>
        </p:nvSpPr>
        <p:spPr>
          <a:xfrm>
            <a:off x="7840764" y="202939"/>
            <a:ext cx="958762" cy="945101"/>
          </a:xfrm>
          <a:prstGeom prst="flowChartConnector">
            <a:avLst/>
          </a:prstGeom>
          <a:solidFill>
            <a:srgbClr val="FF0000"/>
          </a:solidFill>
          <a:ln w="3810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defTabSz="685800">
              <a:buClrTx/>
              <a:defRPr/>
            </a:pPr>
            <a:r>
              <a:rPr lang="en-US" sz="3525" kern="1200" dirty="0">
                <a:solidFill>
                  <a:prstClr val="black"/>
                </a:solidFill>
                <a:latin typeface="Cambria" panose="02040503050406030204" pitchFamily="18" charset="0"/>
                <a:ea typeface="Cambria" panose="02040503050406030204" pitchFamily="18" charset="0"/>
              </a:rPr>
              <a:t>1</a:t>
            </a:r>
          </a:p>
        </p:txBody>
      </p:sp>
      <p:sp>
        <p:nvSpPr>
          <p:cNvPr id="7" name="Flowchart: Connector 6"/>
          <p:cNvSpPr/>
          <p:nvPr/>
        </p:nvSpPr>
        <p:spPr>
          <a:xfrm>
            <a:off x="7840764" y="202938"/>
            <a:ext cx="958762" cy="945101"/>
          </a:xfrm>
          <a:prstGeom prst="flowChartConnector">
            <a:avLst/>
          </a:prstGeom>
          <a:solidFill>
            <a:srgbClr val="FC3F04"/>
          </a:solidFill>
          <a:ln w="3810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defTabSz="685800">
              <a:buClrTx/>
              <a:defRPr/>
            </a:pPr>
            <a:r>
              <a:rPr lang="en-US" sz="3525" kern="1200" dirty="0">
                <a:solidFill>
                  <a:prstClr val="black"/>
                </a:solidFill>
                <a:latin typeface="Cambria" panose="02040503050406030204" pitchFamily="18" charset="0"/>
                <a:ea typeface="Cambria" panose="02040503050406030204" pitchFamily="18" charset="0"/>
              </a:rPr>
              <a:t>2</a:t>
            </a:r>
          </a:p>
        </p:txBody>
      </p:sp>
      <p:sp>
        <p:nvSpPr>
          <p:cNvPr id="8" name="Flowchart: Connector 7"/>
          <p:cNvSpPr/>
          <p:nvPr/>
        </p:nvSpPr>
        <p:spPr>
          <a:xfrm>
            <a:off x="7840764" y="202937"/>
            <a:ext cx="958762" cy="945101"/>
          </a:xfrm>
          <a:prstGeom prst="flowChartConnector">
            <a:avLst/>
          </a:prstGeom>
          <a:solidFill>
            <a:srgbClr val="FF6600"/>
          </a:solidFill>
          <a:ln w="3810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defTabSz="685800">
              <a:buClrTx/>
              <a:defRPr/>
            </a:pPr>
            <a:r>
              <a:rPr lang="en-US" sz="3525" kern="1200" dirty="0">
                <a:solidFill>
                  <a:prstClr val="black"/>
                </a:solidFill>
                <a:latin typeface="Cambria" panose="02040503050406030204" pitchFamily="18" charset="0"/>
                <a:ea typeface="Cambria" panose="02040503050406030204" pitchFamily="18" charset="0"/>
              </a:rPr>
              <a:t>3</a:t>
            </a:r>
          </a:p>
        </p:txBody>
      </p:sp>
      <p:pic>
        <p:nvPicPr>
          <p:cNvPr id="9" name="Coun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770021" y="3710318"/>
            <a:ext cx="457200" cy="457200"/>
          </a:xfrm>
          <a:prstGeom prst="rect">
            <a:avLst/>
          </a:prstGeom>
        </p:spPr>
      </p:pic>
      <p:sp>
        <p:nvSpPr>
          <p:cNvPr id="10" name="Flowchart: Connector 9"/>
          <p:cNvSpPr/>
          <p:nvPr/>
        </p:nvSpPr>
        <p:spPr>
          <a:xfrm>
            <a:off x="7840764" y="202937"/>
            <a:ext cx="958762" cy="945101"/>
          </a:xfrm>
          <a:prstGeom prst="flowChartConnector">
            <a:avLst/>
          </a:prstGeom>
          <a:solidFill>
            <a:srgbClr val="FF9900"/>
          </a:solidFill>
          <a:ln w="3810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defTabSz="685800">
              <a:buClrTx/>
              <a:defRPr/>
            </a:pPr>
            <a:r>
              <a:rPr lang="en-US" sz="3525" kern="1200" dirty="0">
                <a:solidFill>
                  <a:prstClr val="black"/>
                </a:solidFill>
                <a:latin typeface="Cambria" panose="02040503050406030204" pitchFamily="18" charset="0"/>
                <a:ea typeface="Cambria" panose="02040503050406030204" pitchFamily="18" charset="0"/>
              </a:rPr>
              <a:t>4</a:t>
            </a:r>
          </a:p>
        </p:txBody>
      </p:sp>
      <p:sp>
        <p:nvSpPr>
          <p:cNvPr id="11" name="Flowchart: Connector 10"/>
          <p:cNvSpPr/>
          <p:nvPr/>
        </p:nvSpPr>
        <p:spPr>
          <a:xfrm>
            <a:off x="7840764" y="202937"/>
            <a:ext cx="958762" cy="945101"/>
          </a:xfrm>
          <a:prstGeom prst="flowChartConnector">
            <a:avLst/>
          </a:prstGeom>
          <a:solidFill>
            <a:srgbClr val="FFC000"/>
          </a:solidFill>
          <a:ln w="3810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defTabSz="685800">
              <a:buClrTx/>
              <a:defRPr/>
            </a:pPr>
            <a:r>
              <a:rPr lang="en-US" sz="3525" kern="1200" dirty="0">
                <a:solidFill>
                  <a:prstClr val="black"/>
                </a:solidFill>
                <a:latin typeface="Cambria" panose="02040503050406030204" pitchFamily="18" charset="0"/>
                <a:ea typeface="Cambria" panose="02040503050406030204" pitchFamily="18" charset="0"/>
              </a:rPr>
              <a:t>5</a:t>
            </a:r>
          </a:p>
        </p:txBody>
      </p:sp>
      <p:sp>
        <p:nvSpPr>
          <p:cNvPr id="12" name="Flowchart: Connector 11"/>
          <p:cNvSpPr/>
          <p:nvPr/>
        </p:nvSpPr>
        <p:spPr>
          <a:xfrm>
            <a:off x="7840764" y="202936"/>
            <a:ext cx="958762" cy="945101"/>
          </a:xfrm>
          <a:prstGeom prst="flowChartConnector">
            <a:avLst/>
          </a:prstGeom>
          <a:solidFill>
            <a:schemeClr val="bg1"/>
          </a:solidFill>
          <a:ln w="3810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defTabSz="685800">
              <a:buClrTx/>
              <a:defRPr/>
            </a:pPr>
            <a:r>
              <a:rPr lang="en-US" sz="3525" kern="1200" dirty="0">
                <a:solidFill>
                  <a:prstClr val="black"/>
                </a:solidFill>
                <a:latin typeface="Cambria" panose="02040503050406030204" pitchFamily="18" charset="0"/>
                <a:ea typeface="Cambria" panose="02040503050406030204" pitchFamily="18" charset="0"/>
              </a:rPr>
              <a:t>6</a:t>
            </a:r>
          </a:p>
        </p:txBody>
      </p:sp>
      <p:sp>
        <p:nvSpPr>
          <p:cNvPr id="13" name="Flowchart: Connector 12"/>
          <p:cNvSpPr/>
          <p:nvPr/>
        </p:nvSpPr>
        <p:spPr>
          <a:xfrm>
            <a:off x="7840764" y="202936"/>
            <a:ext cx="958762" cy="945101"/>
          </a:xfrm>
          <a:prstGeom prst="flowChartConnector">
            <a:avLst/>
          </a:prstGeom>
          <a:solidFill>
            <a:schemeClr val="bg1"/>
          </a:solidFill>
          <a:ln w="3810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defTabSz="685800">
              <a:buClrTx/>
              <a:defRPr/>
            </a:pPr>
            <a:r>
              <a:rPr lang="en-US" sz="3525" kern="1200" dirty="0">
                <a:solidFill>
                  <a:prstClr val="black"/>
                </a:solidFill>
                <a:latin typeface="Cambria" panose="02040503050406030204" pitchFamily="18" charset="0"/>
                <a:ea typeface="Cambria" panose="02040503050406030204" pitchFamily="18" charset="0"/>
              </a:rPr>
              <a:t>7</a:t>
            </a:r>
          </a:p>
        </p:txBody>
      </p:sp>
      <p:sp>
        <p:nvSpPr>
          <p:cNvPr id="14" name="Flowchart: Connector 13"/>
          <p:cNvSpPr/>
          <p:nvPr/>
        </p:nvSpPr>
        <p:spPr>
          <a:xfrm>
            <a:off x="7840764" y="202936"/>
            <a:ext cx="958762" cy="945101"/>
          </a:xfrm>
          <a:prstGeom prst="flowChartConnector">
            <a:avLst/>
          </a:prstGeom>
          <a:solidFill>
            <a:schemeClr val="bg1"/>
          </a:solidFill>
          <a:ln w="3810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defTabSz="685800">
              <a:buClrTx/>
              <a:defRPr/>
            </a:pPr>
            <a:r>
              <a:rPr lang="en-US" sz="3525" kern="1200" dirty="0">
                <a:solidFill>
                  <a:prstClr val="black"/>
                </a:solidFill>
                <a:latin typeface="Cambria" panose="02040503050406030204" pitchFamily="18" charset="0"/>
                <a:ea typeface="Cambria" panose="02040503050406030204" pitchFamily="18" charset="0"/>
              </a:rPr>
              <a:t>8</a:t>
            </a:r>
          </a:p>
        </p:txBody>
      </p:sp>
      <p:sp>
        <p:nvSpPr>
          <p:cNvPr id="15" name="Flowchart: Connector 14"/>
          <p:cNvSpPr/>
          <p:nvPr/>
        </p:nvSpPr>
        <p:spPr>
          <a:xfrm>
            <a:off x="7840764" y="202935"/>
            <a:ext cx="958762" cy="945101"/>
          </a:xfrm>
          <a:prstGeom prst="flowChartConnector">
            <a:avLst/>
          </a:prstGeom>
          <a:solidFill>
            <a:schemeClr val="bg1"/>
          </a:solidFill>
          <a:ln w="3810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defTabSz="685800">
              <a:buClrTx/>
              <a:defRPr/>
            </a:pPr>
            <a:r>
              <a:rPr lang="en-US" sz="3525" kern="1200" dirty="0">
                <a:solidFill>
                  <a:prstClr val="black"/>
                </a:solidFill>
                <a:latin typeface="Cambria" panose="02040503050406030204" pitchFamily="18" charset="0"/>
                <a:ea typeface="Cambria" panose="02040503050406030204" pitchFamily="18" charset="0"/>
              </a:rPr>
              <a:t>9</a:t>
            </a:r>
          </a:p>
        </p:txBody>
      </p:sp>
      <p:sp>
        <p:nvSpPr>
          <p:cNvPr id="16" name="Flowchart: Connector 15"/>
          <p:cNvSpPr/>
          <p:nvPr/>
        </p:nvSpPr>
        <p:spPr>
          <a:xfrm>
            <a:off x="7840763" y="184525"/>
            <a:ext cx="958762" cy="945101"/>
          </a:xfrm>
          <a:prstGeom prst="flowChartConnector">
            <a:avLst/>
          </a:prstGeom>
          <a:solidFill>
            <a:schemeClr val="bg1"/>
          </a:solidFill>
          <a:ln w="3810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defTabSz="685800">
              <a:buClrTx/>
              <a:defRPr/>
            </a:pPr>
            <a:r>
              <a:rPr lang="en-US" sz="3300" kern="1200" dirty="0">
                <a:solidFill>
                  <a:prstClr val="black"/>
                </a:solidFill>
                <a:latin typeface="Cambria" panose="02040503050406030204" pitchFamily="18" charset="0"/>
                <a:ea typeface="Cambria" panose="02040503050406030204" pitchFamily="18" charset="0"/>
              </a:rPr>
              <a:t>10</a:t>
            </a:r>
          </a:p>
        </p:txBody>
      </p:sp>
      <p:pic>
        <p:nvPicPr>
          <p:cNvPr id="28" name="answe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5936589" y="-1228107"/>
            <a:ext cx="457200" cy="457200"/>
          </a:xfrm>
          <a:prstGeom prst="rect">
            <a:avLst/>
          </a:prstGeom>
        </p:spPr>
      </p:pic>
      <p:sp>
        <p:nvSpPr>
          <p:cNvPr id="24" name="Rectangle 23"/>
          <p:cNvSpPr/>
          <p:nvPr/>
        </p:nvSpPr>
        <p:spPr>
          <a:xfrm>
            <a:off x="344475" y="1157422"/>
            <a:ext cx="8147885" cy="900246"/>
          </a:xfrm>
          <a:prstGeom prst="rect">
            <a:avLst/>
          </a:prstGeom>
          <a:noFill/>
        </p:spPr>
        <p:txBody>
          <a:bodyPr wrap="square" lIns="68580" tIns="34290" rIns="68580" bIns="34290">
            <a:spAutoFit/>
          </a:bodyPr>
          <a:lstStyle/>
          <a:p>
            <a:pPr algn="ctr" defTabSz="685800">
              <a:buClrTx/>
            </a:pPr>
            <a:r>
              <a:rPr lang="vi-VN" sz="2700" b="1" kern="1200" dirty="0">
                <a:solidFill>
                  <a:prstClr val="black"/>
                </a:solidFill>
                <a:latin typeface="Times New Roman" panose="02020603050405020304" pitchFamily="18" charset="0"/>
                <a:ea typeface="+mn-ea"/>
                <a:cs typeface="+mn-cs"/>
              </a:rPr>
              <a:t>Giai cấp tư sản đang lên ở châu Âu đã chống lại hệ tư tưởng của đạo nào?</a:t>
            </a:r>
            <a:endParaRPr lang="en-VN" sz="2700" b="1" kern="1200" dirty="0">
              <a:solidFill>
                <a:prstClr val="black"/>
              </a:solidFill>
              <a:latin typeface="Calibri Light" panose="020F0302020204030204"/>
              <a:ea typeface="+mn-ea"/>
              <a:cs typeface="Times New Roman" panose="02020603050405020304" pitchFamily="18" charset="0"/>
            </a:endParaRPr>
          </a:p>
        </p:txBody>
      </p:sp>
      <p:sp>
        <p:nvSpPr>
          <p:cNvPr id="25" name="Rectangle 24"/>
          <p:cNvSpPr/>
          <p:nvPr/>
        </p:nvSpPr>
        <p:spPr>
          <a:xfrm>
            <a:off x="873288" y="2940896"/>
            <a:ext cx="7936882" cy="540000"/>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anchor="ctr"/>
          <a:lstStyle/>
          <a:p>
            <a:pPr defTabSz="685800">
              <a:buClrTx/>
              <a:defRPr/>
            </a:pPr>
            <a:r>
              <a:rPr lang="en-US" sz="2700" kern="1200" dirty="0">
                <a:ln w="0"/>
                <a:solidFill>
                  <a:prstClr val="black"/>
                </a:solidFill>
                <a:effectLst>
                  <a:outerShdw blurRad="38100" dist="19050" dir="2700000" algn="tl" rotWithShape="0">
                    <a:prstClr val="black">
                      <a:alpha val="40000"/>
                    </a:prstClr>
                  </a:outerShdw>
                </a:effectLst>
                <a:latin typeface="Calibri Light" panose="020F0302020204030204"/>
                <a:ea typeface="Cambria" panose="02040503050406030204" pitchFamily="18" charset="0"/>
                <a:cs typeface="Times New Roman" panose="02020603050405020304" pitchFamily="18" charset="0"/>
              </a:rPr>
              <a:t>B. </a:t>
            </a:r>
            <a:r>
              <a:rPr lang="en-US" sz="2700" kern="1200" dirty="0" err="1">
                <a:solidFill>
                  <a:prstClr val="black"/>
                </a:solidFill>
                <a:latin typeface="Calibri Light" panose="020F0302020204030204"/>
              </a:rPr>
              <a:t>Ấn</a:t>
            </a:r>
            <a:r>
              <a:rPr lang="en-US" sz="2700" kern="1200" dirty="0">
                <a:solidFill>
                  <a:prstClr val="black"/>
                </a:solidFill>
                <a:latin typeface="Calibri Light" panose="020F0302020204030204"/>
              </a:rPr>
              <a:t> </a:t>
            </a:r>
            <a:r>
              <a:rPr lang="en-US" sz="2700" kern="1200" dirty="0" err="1">
                <a:solidFill>
                  <a:prstClr val="black"/>
                </a:solidFill>
                <a:latin typeface="Calibri Light" panose="020F0302020204030204"/>
              </a:rPr>
              <a:t>Độ</a:t>
            </a:r>
            <a:r>
              <a:rPr lang="en-US" sz="2700" kern="1200" dirty="0">
                <a:solidFill>
                  <a:prstClr val="black"/>
                </a:solidFill>
                <a:latin typeface="Calibri Light" panose="020F0302020204030204"/>
              </a:rPr>
              <a:t> </a:t>
            </a:r>
            <a:r>
              <a:rPr lang="en-US" sz="2700" kern="1200" dirty="0" err="1">
                <a:solidFill>
                  <a:prstClr val="black"/>
                </a:solidFill>
                <a:latin typeface="Calibri Light" panose="020F0302020204030204"/>
              </a:rPr>
              <a:t>giáo</a:t>
            </a:r>
            <a:r>
              <a:rPr lang="en-US" sz="2700" kern="1200" dirty="0">
                <a:solidFill>
                  <a:prstClr val="black"/>
                </a:solidFill>
                <a:latin typeface="Calibri Light" panose="020F0302020204030204"/>
              </a:rPr>
              <a:t>.</a:t>
            </a:r>
            <a:endParaRPr lang="en-US" sz="2700" kern="1200" dirty="0">
              <a:solidFill>
                <a:prstClr val="black"/>
              </a:solidFill>
              <a:latin typeface="Calibri Light" panose="020F0302020204030204"/>
              <a:ea typeface="Cambria" panose="02040503050406030204" pitchFamily="18" charset="0"/>
              <a:cs typeface="Times New Roman" panose="02020603050405020304" pitchFamily="18" charset="0"/>
            </a:endParaRPr>
          </a:p>
        </p:txBody>
      </p:sp>
      <p:sp>
        <p:nvSpPr>
          <p:cNvPr id="29" name="Rectangle 28"/>
          <p:cNvSpPr/>
          <p:nvPr/>
        </p:nvSpPr>
        <p:spPr>
          <a:xfrm>
            <a:off x="894574" y="2214094"/>
            <a:ext cx="7926239" cy="540000"/>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anchor="ctr"/>
          <a:lstStyle/>
          <a:p>
            <a:pPr defTabSz="685800">
              <a:buClrTx/>
              <a:defRPr/>
            </a:pPr>
            <a:r>
              <a:rPr lang="en-US" sz="2700" kern="1200" dirty="0">
                <a:ln w="0"/>
                <a:solidFill>
                  <a:prstClr val="black"/>
                </a:solidFill>
                <a:effectLst>
                  <a:outerShdw blurRad="38100" dist="19050" dir="2700000" algn="tl" rotWithShape="0">
                    <a:prstClr val="black">
                      <a:alpha val="40000"/>
                    </a:prstClr>
                  </a:outerShdw>
                </a:effectLst>
                <a:latin typeface="Calibri Light" panose="020F0302020204030204"/>
                <a:ea typeface="Cambria" panose="02040503050406030204" pitchFamily="18" charset="0"/>
                <a:cs typeface="Times New Roman" panose="02020603050405020304" pitchFamily="18" charset="0"/>
              </a:rPr>
              <a:t>A. </a:t>
            </a:r>
            <a:r>
              <a:rPr lang="en-US" sz="2700" kern="1200" dirty="0" err="1">
                <a:solidFill>
                  <a:prstClr val="black"/>
                </a:solidFill>
                <a:latin typeface="Calibri Light" panose="020F0302020204030204"/>
              </a:rPr>
              <a:t>Phật</a:t>
            </a:r>
            <a:r>
              <a:rPr lang="en-US" sz="2700" kern="1200" dirty="0">
                <a:solidFill>
                  <a:prstClr val="black"/>
                </a:solidFill>
                <a:latin typeface="Calibri Light" panose="020F0302020204030204"/>
              </a:rPr>
              <a:t> </a:t>
            </a:r>
            <a:r>
              <a:rPr lang="en-US" sz="2700" kern="1200" dirty="0" err="1">
                <a:solidFill>
                  <a:prstClr val="black"/>
                </a:solidFill>
                <a:latin typeface="Calibri Light" panose="020F0302020204030204"/>
              </a:rPr>
              <a:t>giáo</a:t>
            </a:r>
            <a:r>
              <a:rPr lang="en-US" sz="2700" kern="1200" dirty="0">
                <a:solidFill>
                  <a:prstClr val="black"/>
                </a:solidFill>
                <a:latin typeface="Calibri Light" panose="020F0302020204030204"/>
              </a:rPr>
              <a:t>. </a:t>
            </a:r>
            <a:endParaRPr lang="en-US" sz="2700" kern="1200" dirty="0">
              <a:solidFill>
                <a:prstClr val="black"/>
              </a:solidFill>
              <a:latin typeface="Calibri Light" panose="020F0302020204030204"/>
              <a:ea typeface="Cambria" panose="02040503050406030204" pitchFamily="18" charset="0"/>
              <a:cs typeface="Times New Roman" panose="02020603050405020304" pitchFamily="18" charset="0"/>
            </a:endParaRPr>
          </a:p>
        </p:txBody>
      </p:sp>
      <p:sp>
        <p:nvSpPr>
          <p:cNvPr id="30" name="Rectangle 29"/>
          <p:cNvSpPr/>
          <p:nvPr/>
        </p:nvSpPr>
        <p:spPr>
          <a:xfrm>
            <a:off x="873287" y="3618310"/>
            <a:ext cx="7926239" cy="540000"/>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anchor="ctr"/>
          <a:lstStyle/>
          <a:p>
            <a:pPr defTabSz="685800">
              <a:buClrTx/>
              <a:defRPr/>
            </a:pPr>
            <a:r>
              <a:rPr lang="en-US" sz="2700" kern="1200" dirty="0">
                <a:ln w="0"/>
                <a:solidFill>
                  <a:prstClr val="black"/>
                </a:solidFill>
                <a:effectLst>
                  <a:outerShdw blurRad="38100" dist="19050" dir="2700000" algn="tl" rotWithShape="0">
                    <a:prstClr val="black">
                      <a:alpha val="40000"/>
                    </a:prstClr>
                  </a:outerShdw>
                </a:effectLst>
                <a:latin typeface="Calibri Light" panose="020F0302020204030204"/>
                <a:ea typeface="Cambria" panose="02040503050406030204" pitchFamily="18" charset="0"/>
                <a:cs typeface="Times New Roman" panose="02020603050405020304" pitchFamily="18" charset="0"/>
              </a:rPr>
              <a:t>C. </a:t>
            </a:r>
            <a:r>
              <a:rPr lang="en-US" sz="2700" kern="1200" dirty="0" err="1">
                <a:solidFill>
                  <a:prstClr val="black"/>
                </a:solidFill>
                <a:latin typeface="Calibri Light" panose="020F0302020204030204"/>
              </a:rPr>
              <a:t>Đạo</a:t>
            </a:r>
            <a:r>
              <a:rPr lang="en-US" sz="2700" kern="1200" dirty="0">
                <a:solidFill>
                  <a:prstClr val="black"/>
                </a:solidFill>
                <a:latin typeface="Calibri Light" panose="020F0302020204030204"/>
              </a:rPr>
              <a:t> </a:t>
            </a:r>
            <a:r>
              <a:rPr lang="en-US" sz="2700" kern="1200" dirty="0" err="1">
                <a:solidFill>
                  <a:prstClr val="black"/>
                </a:solidFill>
                <a:latin typeface="Calibri Light" panose="020F0302020204030204"/>
              </a:rPr>
              <a:t>Hồi</a:t>
            </a:r>
            <a:endParaRPr lang="en-US" sz="2700" kern="1200" dirty="0">
              <a:solidFill>
                <a:prstClr val="black"/>
              </a:solidFill>
              <a:latin typeface="Calibri Light" panose="020F0302020204030204"/>
              <a:ea typeface="Cambria" panose="02040503050406030204" pitchFamily="18" charset="0"/>
              <a:cs typeface="Times New Roman" panose="02020603050405020304" pitchFamily="18" charset="0"/>
            </a:endParaRPr>
          </a:p>
        </p:txBody>
      </p:sp>
      <p:grpSp>
        <p:nvGrpSpPr>
          <p:cNvPr id="32" name="Group 31"/>
          <p:cNvGrpSpPr/>
          <p:nvPr/>
        </p:nvGrpSpPr>
        <p:grpSpPr>
          <a:xfrm>
            <a:off x="3013435" y="198134"/>
            <a:ext cx="3380354" cy="767741"/>
            <a:chOff x="2063496" y="3824089"/>
            <a:chExt cx="8576792" cy="1673534"/>
          </a:xfrm>
        </p:grpSpPr>
        <p:sp>
          <p:nvSpPr>
            <p:cNvPr id="33" name="Rounded Rectangle 32"/>
            <p:cNvSpPr/>
            <p:nvPr/>
          </p:nvSpPr>
          <p:spPr>
            <a:xfrm>
              <a:off x="3061899" y="3894666"/>
              <a:ext cx="7578389" cy="1564026"/>
            </a:xfrm>
            <a:prstGeom prst="roundRect">
              <a:avLst/>
            </a:prstGeom>
            <a:solidFill>
              <a:srgbClr val="FDFD73"/>
            </a:solidFill>
            <a:ln w="57150">
              <a:solidFill>
                <a:srgbClr val="FFC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buClrTx/>
                <a:defRPr/>
              </a:pPr>
              <a:r>
                <a:rPr lang="en-US" sz="4050" b="1" kern="1200" dirty="0">
                  <a:solidFill>
                    <a:prstClr val="black"/>
                  </a:solidFill>
                  <a:latin typeface="Cambria" panose="02040503050406030204" pitchFamily="18" charset="0"/>
                  <a:ea typeface="Cambria" panose="02040503050406030204" pitchFamily="18" charset="0"/>
                </a:rPr>
                <a:t>D</a:t>
              </a:r>
            </a:p>
          </p:txBody>
        </p:sp>
        <p:pic>
          <p:nvPicPr>
            <p:cNvPr id="35" name="Picture 6" descr="Kết quả hình ảnh cho cute bell cartoon"/>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063496" y="3824089"/>
              <a:ext cx="2358182" cy="1673534"/>
            </a:xfrm>
            <a:prstGeom prst="rect">
              <a:avLst/>
            </a:prstGeom>
            <a:noFill/>
            <a:extLst>
              <a:ext uri="{909E8E84-426E-40DD-AFC4-6F175D3DCCD1}">
                <a14:hiddenFill xmlns:a14="http://schemas.microsoft.com/office/drawing/2010/main">
                  <a:solidFill>
                    <a:srgbClr val="FFFFFF"/>
                  </a:solidFill>
                </a14:hiddenFill>
              </a:ext>
            </a:extLst>
          </p:spPr>
        </p:pic>
      </p:grpSp>
      <p:sp>
        <p:nvSpPr>
          <p:cNvPr id="26" name="Rectangle 25"/>
          <p:cNvSpPr/>
          <p:nvPr/>
        </p:nvSpPr>
        <p:spPr>
          <a:xfrm>
            <a:off x="882812" y="4318394"/>
            <a:ext cx="7938000" cy="540000"/>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anchor="ctr"/>
          <a:lstStyle/>
          <a:p>
            <a:pPr defTabSz="685800">
              <a:buClrTx/>
              <a:defRPr/>
            </a:pPr>
            <a:r>
              <a:rPr lang="en-US" sz="2700" kern="1200" dirty="0">
                <a:ln w="0"/>
                <a:solidFill>
                  <a:prstClr val="black"/>
                </a:solidFill>
                <a:effectLst>
                  <a:outerShdw blurRad="38100" dist="19050" dir="2700000" algn="tl" rotWithShape="0">
                    <a:prstClr val="black">
                      <a:alpha val="40000"/>
                    </a:prstClr>
                  </a:outerShdw>
                </a:effectLst>
                <a:latin typeface="Calibri Light" panose="020F0302020204030204"/>
                <a:ea typeface="Cambria" panose="02040503050406030204" pitchFamily="18" charset="0"/>
                <a:cs typeface="Times New Roman" panose="02020603050405020304" pitchFamily="18" charset="0"/>
              </a:rPr>
              <a:t>D. </a:t>
            </a:r>
            <a:r>
              <a:rPr lang="en-US" sz="2700" kern="1200" dirty="0" err="1">
                <a:solidFill>
                  <a:prstClr val="black"/>
                </a:solidFill>
                <a:latin typeface="Calibri Light" panose="020F0302020204030204"/>
              </a:rPr>
              <a:t>Đạo</a:t>
            </a:r>
            <a:r>
              <a:rPr lang="en-US" sz="2700" kern="1200" dirty="0">
                <a:solidFill>
                  <a:prstClr val="black"/>
                </a:solidFill>
                <a:latin typeface="Calibri Light" panose="020F0302020204030204"/>
              </a:rPr>
              <a:t> </a:t>
            </a:r>
            <a:r>
              <a:rPr lang="en-US" sz="2700" kern="1200" dirty="0" err="1">
                <a:solidFill>
                  <a:prstClr val="black"/>
                </a:solidFill>
                <a:latin typeface="Calibri Light" panose="020F0302020204030204"/>
              </a:rPr>
              <a:t>Kitô</a:t>
            </a:r>
            <a:endParaRPr lang="en-US" sz="2700" kern="1200" dirty="0">
              <a:solidFill>
                <a:prstClr val="black"/>
              </a:solidFill>
              <a:latin typeface="Calibri Light" panose="020F0302020204030204"/>
              <a:ea typeface="Cambria" panose="02040503050406030204" pitchFamily="18" charset="0"/>
              <a:cs typeface="Times New Roman" panose="02020603050405020304" pitchFamily="18" charset="0"/>
            </a:endParaRPr>
          </a:p>
        </p:txBody>
      </p:sp>
      <p:sp>
        <p:nvSpPr>
          <p:cNvPr id="34" name="Graphic 6">
            <a:extLst>
              <a:ext uri="{FF2B5EF4-FFF2-40B4-BE49-F238E27FC236}">
                <a16:creationId xmlns:a16="http://schemas.microsoft.com/office/drawing/2014/main" id="{F3C766CD-B979-4D7C-8A2C-417E79767E3A}"/>
              </a:ext>
            </a:extLst>
          </p:cNvPr>
          <p:cNvSpPr/>
          <p:nvPr/>
        </p:nvSpPr>
        <p:spPr>
          <a:xfrm>
            <a:off x="-770020" y="-52517"/>
            <a:ext cx="3663985" cy="1224492"/>
          </a:xfrm>
          <a:custGeom>
            <a:avLst/>
            <a:gdLst>
              <a:gd name="connsiteX0" fmla="*/ 12607 w 4885312"/>
              <a:gd name="connsiteY0" fmla="*/ 1627544 h 1632656"/>
              <a:gd name="connsiteX1" fmla="*/ 4876404 w 4885312"/>
              <a:gd name="connsiteY1" fmla="*/ 1073201 h 1632656"/>
              <a:gd name="connsiteX2" fmla="*/ 4765029 w 4885312"/>
              <a:gd name="connsiteY2" fmla="*/ 12607 h 1632656"/>
              <a:gd name="connsiteX3" fmla="*/ 12607 w 4885312"/>
              <a:gd name="connsiteY3" fmla="*/ 554294 h 1632656"/>
            </a:gdLst>
            <a:ahLst/>
            <a:cxnLst>
              <a:cxn ang="0">
                <a:pos x="connsiteX0" y="connsiteY0"/>
              </a:cxn>
              <a:cxn ang="0">
                <a:pos x="connsiteX1" y="connsiteY1"/>
              </a:cxn>
              <a:cxn ang="0">
                <a:pos x="connsiteX2" y="connsiteY2"/>
              </a:cxn>
              <a:cxn ang="0">
                <a:pos x="connsiteX3" y="connsiteY3"/>
              </a:cxn>
            </a:cxnLst>
            <a:rect l="l" t="t" r="r" b="b"/>
            <a:pathLst>
              <a:path w="4885312" h="1632656">
                <a:moveTo>
                  <a:pt x="12607" y="1627544"/>
                </a:moveTo>
                <a:lnTo>
                  <a:pt x="4876404" y="1073201"/>
                </a:lnTo>
                <a:lnTo>
                  <a:pt x="4765029" y="12607"/>
                </a:lnTo>
                <a:lnTo>
                  <a:pt x="12607" y="554294"/>
                </a:lnTo>
                <a:close/>
              </a:path>
            </a:pathLst>
          </a:custGeom>
          <a:gradFill flip="none" rotWithShape="1">
            <a:gsLst>
              <a:gs pos="9000">
                <a:srgbClr val="005CC9"/>
              </a:gs>
              <a:gs pos="100000">
                <a:srgbClr val="008EDC"/>
              </a:gs>
            </a:gsLst>
            <a:lin ang="360000" scaled="0"/>
            <a:tileRect/>
          </a:gradFill>
          <a:ln w="12650" cap="flat">
            <a:noFill/>
            <a:prstDash val="solid"/>
            <a:miter/>
          </a:ln>
        </p:spPr>
        <p:txBody>
          <a:bodyPr rtlCol="0" anchor="ctr"/>
          <a:lstStyle/>
          <a:p>
            <a:pPr defTabSz="685783">
              <a:buClrTx/>
              <a:defRPr/>
            </a:pPr>
            <a:endParaRPr lang="en-US" sz="1350" dirty="0">
              <a:solidFill>
                <a:srgbClr val="9D0F00"/>
              </a:solidFill>
              <a:latin typeface="Cambria" panose="02040503050406030204" pitchFamily="18" charset="0"/>
              <a:ea typeface="Cambria" panose="02040503050406030204" pitchFamily="18" charset="0"/>
              <a:cs typeface="+mn-cs"/>
            </a:endParaRPr>
          </a:p>
        </p:txBody>
      </p:sp>
      <p:sp>
        <p:nvSpPr>
          <p:cNvPr id="36" name="Title 1">
            <a:extLst>
              <a:ext uri="{FF2B5EF4-FFF2-40B4-BE49-F238E27FC236}">
                <a16:creationId xmlns:a16="http://schemas.microsoft.com/office/drawing/2014/main" id="{D10447CE-8352-418F-9BA9-B6C2160B9376}"/>
              </a:ext>
            </a:extLst>
          </p:cNvPr>
          <p:cNvSpPr txBox="1">
            <a:spLocks/>
          </p:cNvSpPr>
          <p:nvPr/>
        </p:nvSpPr>
        <p:spPr>
          <a:xfrm rot="-360000">
            <a:off x="120325" y="120560"/>
            <a:ext cx="2942474" cy="781869"/>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000" b="1" kern="1200">
                <a:solidFill>
                  <a:schemeClr val="bg1"/>
                </a:solidFill>
                <a:latin typeface="+mj-lt"/>
                <a:ea typeface="+mj-ea"/>
                <a:cs typeface="+mj-cs"/>
              </a:defRPr>
            </a:lvl1pPr>
          </a:lstStyle>
          <a:p>
            <a:pPr defTabSz="685783">
              <a:buClrTx/>
              <a:defRPr/>
            </a:pPr>
            <a:r>
              <a:rPr lang="en-US" sz="3000" dirty="0" err="1">
                <a:solidFill>
                  <a:sysClr val="window" lastClr="FFFFFF"/>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rPr>
              <a:t>Câu</a:t>
            </a:r>
            <a:r>
              <a:rPr lang="en-US" sz="3000" dirty="0">
                <a:solidFill>
                  <a:sysClr val="window" lastClr="FFFFFF"/>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rPr>
              <a:t> </a:t>
            </a:r>
            <a:r>
              <a:rPr lang="en-US" sz="3000" dirty="0" err="1">
                <a:solidFill>
                  <a:sysClr val="window" lastClr="FFFFFF"/>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rPr>
              <a:t>hỏi</a:t>
            </a:r>
            <a:r>
              <a:rPr lang="en-US" sz="3000" dirty="0">
                <a:solidFill>
                  <a:sysClr val="window" lastClr="FFFFFF"/>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rPr>
              <a:t> 1</a:t>
            </a:r>
          </a:p>
        </p:txBody>
      </p:sp>
    </p:spTree>
    <p:extLst>
      <p:ext uri="{BB962C8B-B14F-4D97-AF65-F5344CB8AC3E}">
        <p14:creationId xmlns:p14="http://schemas.microsoft.com/office/powerpoint/2010/main" val="9923255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4">
                                            <p:txEl>
                                              <p:pRg st="0" end="0"/>
                                            </p:txEl>
                                          </p:spTgt>
                                        </p:tgtEl>
                                        <p:attrNameLst>
                                          <p:attrName>style.visibility</p:attrName>
                                        </p:attrNameLst>
                                      </p:cBhvr>
                                      <p:to>
                                        <p:strVal val="visible"/>
                                      </p:to>
                                    </p:set>
                                    <p:anim calcmode="lin" valueType="num">
                                      <p:cBhvr additive="base">
                                        <p:cTn id="7" dur="500" fill="hold"/>
                                        <p:tgtEl>
                                          <p:spTgt spid="2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4">
                                            <p:txEl>
                                              <p:pRg st="0" end="0"/>
                                            </p:txEl>
                                          </p:spTgt>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42" presetClass="entr" presetSubtype="0" fill="hold" grpId="0" nodeType="after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fade">
                                      <p:cBhvr>
                                        <p:cTn id="12" dur="1000"/>
                                        <p:tgtEl>
                                          <p:spTgt spid="29"/>
                                        </p:tgtEl>
                                      </p:cBhvr>
                                    </p:animEffect>
                                    <p:anim calcmode="lin" valueType="num">
                                      <p:cBhvr>
                                        <p:cTn id="13" dur="1000" fill="hold"/>
                                        <p:tgtEl>
                                          <p:spTgt spid="29"/>
                                        </p:tgtEl>
                                        <p:attrNameLst>
                                          <p:attrName>ppt_x</p:attrName>
                                        </p:attrNameLst>
                                      </p:cBhvr>
                                      <p:tavLst>
                                        <p:tav tm="0">
                                          <p:val>
                                            <p:strVal val="#ppt_x"/>
                                          </p:val>
                                        </p:tav>
                                        <p:tav tm="100000">
                                          <p:val>
                                            <p:strVal val="#ppt_x"/>
                                          </p:val>
                                        </p:tav>
                                      </p:tavLst>
                                    </p:anim>
                                    <p:anim calcmode="lin" valueType="num">
                                      <p:cBhvr>
                                        <p:cTn id="14" dur="1000" fill="hold"/>
                                        <p:tgtEl>
                                          <p:spTgt spid="29"/>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7" name="hammer.wav"/>
                                        </p:tgtEl>
                                      </p:cMediaNode>
                                    </p:audio>
                                  </p:subTnLst>
                                </p:cTn>
                              </p:par>
                            </p:childTnLst>
                          </p:cTn>
                        </p:par>
                        <p:par>
                          <p:cTn id="15" fill="hold">
                            <p:stCondLst>
                              <p:cond delay="1500"/>
                            </p:stCondLst>
                            <p:childTnLst>
                              <p:par>
                                <p:cTn id="16" presetID="42" presetClass="entr" presetSubtype="0" fill="hold" grpId="0" nodeType="afterEffect">
                                  <p:stCondLst>
                                    <p:cond delay="0"/>
                                  </p:stCondLst>
                                  <p:childTnLst>
                                    <p:set>
                                      <p:cBhvr>
                                        <p:cTn id="17" dur="1" fill="hold">
                                          <p:stCondLst>
                                            <p:cond delay="0"/>
                                          </p:stCondLst>
                                        </p:cTn>
                                        <p:tgtEl>
                                          <p:spTgt spid="25"/>
                                        </p:tgtEl>
                                        <p:attrNameLst>
                                          <p:attrName>style.visibility</p:attrName>
                                        </p:attrNameLst>
                                      </p:cBhvr>
                                      <p:to>
                                        <p:strVal val="visible"/>
                                      </p:to>
                                    </p:set>
                                    <p:animEffect transition="in" filter="fade">
                                      <p:cBhvr>
                                        <p:cTn id="18" dur="1000"/>
                                        <p:tgtEl>
                                          <p:spTgt spid="25"/>
                                        </p:tgtEl>
                                      </p:cBhvr>
                                    </p:animEffect>
                                    <p:anim calcmode="lin" valueType="num">
                                      <p:cBhvr>
                                        <p:cTn id="19" dur="1000" fill="hold"/>
                                        <p:tgtEl>
                                          <p:spTgt spid="25"/>
                                        </p:tgtEl>
                                        <p:attrNameLst>
                                          <p:attrName>ppt_x</p:attrName>
                                        </p:attrNameLst>
                                      </p:cBhvr>
                                      <p:tavLst>
                                        <p:tav tm="0">
                                          <p:val>
                                            <p:strVal val="#ppt_x"/>
                                          </p:val>
                                        </p:tav>
                                        <p:tav tm="100000">
                                          <p:val>
                                            <p:strVal val="#ppt_x"/>
                                          </p:val>
                                        </p:tav>
                                      </p:tavLst>
                                    </p:anim>
                                    <p:anim calcmode="lin" valueType="num">
                                      <p:cBhvr>
                                        <p:cTn id="20" dur="1000" fill="hold"/>
                                        <p:tgtEl>
                                          <p:spTgt spid="2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7" name="hammer.wav"/>
                                        </p:tgtEl>
                                      </p:cMediaNode>
                                    </p:audio>
                                  </p:subTnLst>
                                </p:cTn>
                              </p:par>
                            </p:childTnLst>
                          </p:cTn>
                        </p:par>
                        <p:par>
                          <p:cTn id="21" fill="hold">
                            <p:stCondLst>
                              <p:cond delay="2500"/>
                            </p:stCondLst>
                            <p:childTnLst>
                              <p:par>
                                <p:cTn id="22" presetID="42" presetClass="entr" presetSubtype="0" fill="hold" grpId="0" nodeType="afterEffect">
                                  <p:stCondLst>
                                    <p:cond delay="0"/>
                                  </p:stCondLst>
                                  <p:childTnLst>
                                    <p:set>
                                      <p:cBhvr>
                                        <p:cTn id="23" dur="1" fill="hold">
                                          <p:stCondLst>
                                            <p:cond delay="0"/>
                                          </p:stCondLst>
                                        </p:cTn>
                                        <p:tgtEl>
                                          <p:spTgt spid="30"/>
                                        </p:tgtEl>
                                        <p:attrNameLst>
                                          <p:attrName>style.visibility</p:attrName>
                                        </p:attrNameLst>
                                      </p:cBhvr>
                                      <p:to>
                                        <p:strVal val="visible"/>
                                      </p:to>
                                    </p:set>
                                    <p:animEffect transition="in" filter="fade">
                                      <p:cBhvr>
                                        <p:cTn id="24" dur="1000"/>
                                        <p:tgtEl>
                                          <p:spTgt spid="30"/>
                                        </p:tgtEl>
                                      </p:cBhvr>
                                    </p:animEffect>
                                    <p:anim calcmode="lin" valueType="num">
                                      <p:cBhvr>
                                        <p:cTn id="25" dur="1000" fill="hold"/>
                                        <p:tgtEl>
                                          <p:spTgt spid="30"/>
                                        </p:tgtEl>
                                        <p:attrNameLst>
                                          <p:attrName>ppt_x</p:attrName>
                                        </p:attrNameLst>
                                      </p:cBhvr>
                                      <p:tavLst>
                                        <p:tav tm="0">
                                          <p:val>
                                            <p:strVal val="#ppt_x"/>
                                          </p:val>
                                        </p:tav>
                                        <p:tav tm="100000">
                                          <p:val>
                                            <p:strVal val="#ppt_x"/>
                                          </p:val>
                                        </p:tav>
                                      </p:tavLst>
                                    </p:anim>
                                    <p:anim calcmode="lin" valueType="num">
                                      <p:cBhvr>
                                        <p:cTn id="26" dur="1000" fill="hold"/>
                                        <p:tgtEl>
                                          <p:spTgt spid="30"/>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2"/>
                                            </p:cond>
                                          </p:stCondLst>
                                          <p:endCondLst>
                                            <p:cond evt="onStopAudio" delay="0">
                                              <p:tgtEl>
                                                <p:sldTgt/>
                                              </p:tgtEl>
                                            </p:cond>
                                          </p:endCondLst>
                                        </p:cTn>
                                        <p:tgtEl>
                                          <p:sndTgt r:embed="rId7" name="hammer.wav"/>
                                        </p:tgtEl>
                                      </p:cMediaNode>
                                    </p:audio>
                                  </p:subTnLst>
                                </p:cTn>
                              </p:par>
                            </p:childTnLst>
                          </p:cTn>
                        </p:par>
                        <p:par>
                          <p:cTn id="27" fill="hold">
                            <p:stCondLst>
                              <p:cond delay="3500"/>
                            </p:stCondLst>
                            <p:childTnLst>
                              <p:par>
                                <p:cTn id="28" presetID="42" presetClass="entr" presetSubtype="0" fill="hold" grpId="0" nodeType="afterEffect">
                                  <p:stCondLst>
                                    <p:cond delay="0"/>
                                  </p:stCondLst>
                                  <p:childTnLst>
                                    <p:set>
                                      <p:cBhvr>
                                        <p:cTn id="29" dur="1" fill="hold">
                                          <p:stCondLst>
                                            <p:cond delay="0"/>
                                          </p:stCondLst>
                                        </p:cTn>
                                        <p:tgtEl>
                                          <p:spTgt spid="26"/>
                                        </p:tgtEl>
                                        <p:attrNameLst>
                                          <p:attrName>style.visibility</p:attrName>
                                        </p:attrNameLst>
                                      </p:cBhvr>
                                      <p:to>
                                        <p:strVal val="visible"/>
                                      </p:to>
                                    </p:set>
                                    <p:animEffect transition="in" filter="fade">
                                      <p:cBhvr>
                                        <p:cTn id="30" dur="1000"/>
                                        <p:tgtEl>
                                          <p:spTgt spid="26"/>
                                        </p:tgtEl>
                                      </p:cBhvr>
                                    </p:animEffect>
                                    <p:anim calcmode="lin" valueType="num">
                                      <p:cBhvr>
                                        <p:cTn id="31" dur="1000" fill="hold"/>
                                        <p:tgtEl>
                                          <p:spTgt spid="26"/>
                                        </p:tgtEl>
                                        <p:attrNameLst>
                                          <p:attrName>ppt_x</p:attrName>
                                        </p:attrNameLst>
                                      </p:cBhvr>
                                      <p:tavLst>
                                        <p:tav tm="0">
                                          <p:val>
                                            <p:strVal val="#ppt_x"/>
                                          </p:val>
                                        </p:tav>
                                        <p:tav tm="100000">
                                          <p:val>
                                            <p:strVal val="#ppt_x"/>
                                          </p:val>
                                        </p:tav>
                                      </p:tavLst>
                                    </p:anim>
                                    <p:anim calcmode="lin" valueType="num">
                                      <p:cBhvr>
                                        <p:cTn id="32" dur="1000" fill="hold"/>
                                        <p:tgtEl>
                                          <p:spTgt spid="2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8"/>
                                            </p:cond>
                                          </p:stCondLst>
                                          <p:endCondLst>
                                            <p:cond evt="onStopAudio" delay="0">
                                              <p:tgtEl>
                                                <p:sldTgt/>
                                              </p:tgtEl>
                                            </p:cond>
                                          </p:endCondLst>
                                        </p:cTn>
                                        <p:tgtEl>
                                          <p:sndTgt r:embed="rId7" name="hammer.wav"/>
                                        </p:tgtEl>
                                      </p:cMediaNode>
                                    </p:audio>
                                  </p:subTnLst>
                                </p:cTn>
                              </p:par>
                            </p:childTnLst>
                          </p:cTn>
                        </p:par>
                      </p:childTnLst>
                    </p:cTn>
                  </p:par>
                  <p:par>
                    <p:cTn id="33" fill="hold">
                      <p:stCondLst>
                        <p:cond delay="indefinite"/>
                      </p:stCondLst>
                      <p:childTnLst>
                        <p:par>
                          <p:cTn id="34" fill="hold">
                            <p:stCondLst>
                              <p:cond delay="0"/>
                            </p:stCondLst>
                            <p:childTnLst>
                              <p:par>
                                <p:cTn id="35" presetID="23" presetClass="entr" presetSubtype="16" fill="hold" nodeType="clickEffect">
                                  <p:stCondLst>
                                    <p:cond delay="0"/>
                                  </p:stCondLst>
                                  <p:childTnLst>
                                    <p:set>
                                      <p:cBhvr>
                                        <p:cTn id="36" dur="1" fill="hold">
                                          <p:stCondLst>
                                            <p:cond delay="0"/>
                                          </p:stCondLst>
                                        </p:cTn>
                                        <p:tgtEl>
                                          <p:spTgt spid="32"/>
                                        </p:tgtEl>
                                        <p:attrNameLst>
                                          <p:attrName>style.visibility</p:attrName>
                                        </p:attrNameLst>
                                      </p:cBhvr>
                                      <p:to>
                                        <p:strVal val="visible"/>
                                      </p:to>
                                    </p:set>
                                    <p:anim calcmode="lin" valueType="num">
                                      <p:cBhvr>
                                        <p:cTn id="37" dur="500" fill="hold"/>
                                        <p:tgtEl>
                                          <p:spTgt spid="32"/>
                                        </p:tgtEl>
                                        <p:attrNameLst>
                                          <p:attrName>ppt_w</p:attrName>
                                        </p:attrNameLst>
                                      </p:cBhvr>
                                      <p:tavLst>
                                        <p:tav tm="0">
                                          <p:val>
                                            <p:fltVal val="0"/>
                                          </p:val>
                                        </p:tav>
                                        <p:tav tm="100000">
                                          <p:val>
                                            <p:strVal val="#ppt_w"/>
                                          </p:val>
                                        </p:tav>
                                      </p:tavLst>
                                    </p:anim>
                                    <p:anim calcmode="lin" valueType="num">
                                      <p:cBhvr>
                                        <p:cTn id="38" dur="500" fill="hold"/>
                                        <p:tgtEl>
                                          <p:spTgt spid="32"/>
                                        </p:tgtEl>
                                        <p:attrNameLst>
                                          <p:attrName>ppt_h</p:attrName>
                                        </p:attrNameLst>
                                      </p:cBhvr>
                                      <p:tavLst>
                                        <p:tav tm="0">
                                          <p:val>
                                            <p:fltVal val="0"/>
                                          </p:val>
                                        </p:tav>
                                        <p:tav tm="100000">
                                          <p:val>
                                            <p:strVal val="#ppt_h"/>
                                          </p:val>
                                        </p:tav>
                                      </p:tavLst>
                                    </p:anim>
                                  </p:childTnLst>
                                </p:cTn>
                              </p:par>
                              <p:par>
                                <p:cTn id="39" presetID="1" presetClass="mediacall" presetSubtype="0" fill="hold" nodeType="withEffect">
                                  <p:stCondLst>
                                    <p:cond delay="0"/>
                                  </p:stCondLst>
                                  <p:childTnLst>
                                    <p:cmd type="call" cmd="playFrom(0.0)">
                                      <p:cBhvr>
                                        <p:cTn id="40" dur="5440" fill="hold"/>
                                        <p:tgtEl>
                                          <p:spTgt spid="28"/>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41" restart="whenNotActive" fill="hold" evtFilter="cancelBubble" nodeType="interactiveSeq">
                <p:stCondLst>
                  <p:cond evt="onClick" delay="0">
                    <p:tgtEl>
                      <p:spTgt spid="16"/>
                    </p:tgtEl>
                  </p:cond>
                </p:stCondLst>
                <p:endSync evt="end" delay="0">
                  <p:rtn val="all"/>
                </p:endSync>
                <p:childTnLst>
                  <p:par>
                    <p:cTn id="42" fill="hold">
                      <p:stCondLst>
                        <p:cond delay="0"/>
                      </p:stCondLst>
                      <p:childTnLst>
                        <p:par>
                          <p:cTn id="43" fill="hold">
                            <p:stCondLst>
                              <p:cond delay="0"/>
                            </p:stCondLst>
                            <p:childTnLst>
                              <p:par>
                                <p:cTn id="44" presetID="1" presetClass="mediacall" presetSubtype="0" fill="hold" nodeType="clickEffect">
                                  <p:stCondLst>
                                    <p:cond delay="0"/>
                                  </p:stCondLst>
                                  <p:childTnLst>
                                    <p:cmd type="call" cmd="playFrom(0.0)">
                                      <p:cBhvr>
                                        <p:cTn id="45" dur="11840" fill="hold"/>
                                        <p:tgtEl>
                                          <p:spTgt spid="9"/>
                                        </p:tgtEl>
                                      </p:cBhvr>
                                    </p:cmd>
                                  </p:childTnLst>
                                </p:cTn>
                              </p:par>
                              <p:par>
                                <p:cTn id="46" presetID="22" presetClass="exit" presetSubtype="1" fill="hold" grpId="0" nodeType="withEffect">
                                  <p:stCondLst>
                                    <p:cond delay="0"/>
                                  </p:stCondLst>
                                  <p:childTnLst>
                                    <p:animEffect transition="out" filter="wipe(up)">
                                      <p:cBhvr>
                                        <p:cTn id="47" dur="1000"/>
                                        <p:tgtEl>
                                          <p:spTgt spid="16"/>
                                        </p:tgtEl>
                                      </p:cBhvr>
                                    </p:animEffect>
                                    <p:set>
                                      <p:cBhvr>
                                        <p:cTn id="48" dur="1" fill="hold">
                                          <p:stCondLst>
                                            <p:cond delay="999"/>
                                          </p:stCondLst>
                                        </p:cTn>
                                        <p:tgtEl>
                                          <p:spTgt spid="16"/>
                                        </p:tgtEl>
                                        <p:attrNameLst>
                                          <p:attrName>style.visibility</p:attrName>
                                        </p:attrNameLst>
                                      </p:cBhvr>
                                      <p:to>
                                        <p:strVal val="hidden"/>
                                      </p:to>
                                    </p:set>
                                  </p:childTnLst>
                                </p:cTn>
                              </p:par>
                              <p:par>
                                <p:cTn id="49" presetID="22" presetClass="exit" presetSubtype="1" fill="hold" grpId="0" nodeType="withEffect">
                                  <p:stCondLst>
                                    <p:cond delay="1000"/>
                                  </p:stCondLst>
                                  <p:childTnLst>
                                    <p:animEffect transition="out" filter="wipe(up)">
                                      <p:cBhvr>
                                        <p:cTn id="50" dur="1000"/>
                                        <p:tgtEl>
                                          <p:spTgt spid="15"/>
                                        </p:tgtEl>
                                      </p:cBhvr>
                                    </p:animEffect>
                                    <p:set>
                                      <p:cBhvr>
                                        <p:cTn id="51" dur="1" fill="hold">
                                          <p:stCondLst>
                                            <p:cond delay="999"/>
                                          </p:stCondLst>
                                        </p:cTn>
                                        <p:tgtEl>
                                          <p:spTgt spid="15"/>
                                        </p:tgtEl>
                                        <p:attrNameLst>
                                          <p:attrName>style.visibility</p:attrName>
                                        </p:attrNameLst>
                                      </p:cBhvr>
                                      <p:to>
                                        <p:strVal val="hidden"/>
                                      </p:to>
                                    </p:set>
                                  </p:childTnLst>
                                </p:cTn>
                              </p:par>
                              <p:par>
                                <p:cTn id="52" presetID="22" presetClass="exit" presetSubtype="1" fill="hold" grpId="0" nodeType="withEffect">
                                  <p:stCondLst>
                                    <p:cond delay="2000"/>
                                  </p:stCondLst>
                                  <p:childTnLst>
                                    <p:animEffect transition="out" filter="wipe(up)">
                                      <p:cBhvr>
                                        <p:cTn id="53" dur="1000"/>
                                        <p:tgtEl>
                                          <p:spTgt spid="14"/>
                                        </p:tgtEl>
                                      </p:cBhvr>
                                    </p:animEffect>
                                    <p:set>
                                      <p:cBhvr>
                                        <p:cTn id="54" dur="1" fill="hold">
                                          <p:stCondLst>
                                            <p:cond delay="999"/>
                                          </p:stCondLst>
                                        </p:cTn>
                                        <p:tgtEl>
                                          <p:spTgt spid="14"/>
                                        </p:tgtEl>
                                        <p:attrNameLst>
                                          <p:attrName>style.visibility</p:attrName>
                                        </p:attrNameLst>
                                      </p:cBhvr>
                                      <p:to>
                                        <p:strVal val="hidden"/>
                                      </p:to>
                                    </p:set>
                                  </p:childTnLst>
                                </p:cTn>
                              </p:par>
                              <p:par>
                                <p:cTn id="55" presetID="22" presetClass="exit" presetSubtype="1" fill="hold" grpId="0" nodeType="withEffect">
                                  <p:stCondLst>
                                    <p:cond delay="3000"/>
                                  </p:stCondLst>
                                  <p:childTnLst>
                                    <p:animEffect transition="out" filter="wipe(up)">
                                      <p:cBhvr>
                                        <p:cTn id="56" dur="1000"/>
                                        <p:tgtEl>
                                          <p:spTgt spid="13"/>
                                        </p:tgtEl>
                                      </p:cBhvr>
                                    </p:animEffect>
                                    <p:set>
                                      <p:cBhvr>
                                        <p:cTn id="57" dur="1" fill="hold">
                                          <p:stCondLst>
                                            <p:cond delay="999"/>
                                          </p:stCondLst>
                                        </p:cTn>
                                        <p:tgtEl>
                                          <p:spTgt spid="13"/>
                                        </p:tgtEl>
                                        <p:attrNameLst>
                                          <p:attrName>style.visibility</p:attrName>
                                        </p:attrNameLst>
                                      </p:cBhvr>
                                      <p:to>
                                        <p:strVal val="hidden"/>
                                      </p:to>
                                    </p:set>
                                  </p:childTnLst>
                                </p:cTn>
                              </p:par>
                              <p:par>
                                <p:cTn id="58" presetID="22" presetClass="exit" presetSubtype="1" fill="hold" grpId="0" nodeType="withEffect">
                                  <p:stCondLst>
                                    <p:cond delay="4000"/>
                                  </p:stCondLst>
                                  <p:childTnLst>
                                    <p:animEffect transition="out" filter="wipe(up)">
                                      <p:cBhvr>
                                        <p:cTn id="59" dur="1000"/>
                                        <p:tgtEl>
                                          <p:spTgt spid="12"/>
                                        </p:tgtEl>
                                      </p:cBhvr>
                                    </p:animEffect>
                                    <p:set>
                                      <p:cBhvr>
                                        <p:cTn id="60" dur="1" fill="hold">
                                          <p:stCondLst>
                                            <p:cond delay="999"/>
                                          </p:stCondLst>
                                        </p:cTn>
                                        <p:tgtEl>
                                          <p:spTgt spid="12"/>
                                        </p:tgtEl>
                                        <p:attrNameLst>
                                          <p:attrName>style.visibility</p:attrName>
                                        </p:attrNameLst>
                                      </p:cBhvr>
                                      <p:to>
                                        <p:strVal val="hidden"/>
                                      </p:to>
                                    </p:set>
                                  </p:childTnLst>
                                </p:cTn>
                              </p:par>
                              <p:par>
                                <p:cTn id="61" presetID="22" presetClass="exit" presetSubtype="1" fill="hold" grpId="0" nodeType="withEffect">
                                  <p:stCondLst>
                                    <p:cond delay="5000"/>
                                  </p:stCondLst>
                                  <p:childTnLst>
                                    <p:animEffect transition="out" filter="wipe(up)">
                                      <p:cBhvr>
                                        <p:cTn id="62" dur="1000"/>
                                        <p:tgtEl>
                                          <p:spTgt spid="11"/>
                                        </p:tgtEl>
                                      </p:cBhvr>
                                    </p:animEffect>
                                    <p:set>
                                      <p:cBhvr>
                                        <p:cTn id="63" dur="1" fill="hold">
                                          <p:stCondLst>
                                            <p:cond delay="999"/>
                                          </p:stCondLst>
                                        </p:cTn>
                                        <p:tgtEl>
                                          <p:spTgt spid="11"/>
                                        </p:tgtEl>
                                        <p:attrNameLst>
                                          <p:attrName>style.visibility</p:attrName>
                                        </p:attrNameLst>
                                      </p:cBhvr>
                                      <p:to>
                                        <p:strVal val="hidden"/>
                                      </p:to>
                                    </p:set>
                                  </p:childTnLst>
                                </p:cTn>
                              </p:par>
                              <p:par>
                                <p:cTn id="64" presetID="22" presetClass="exit" presetSubtype="1" fill="hold" grpId="0" nodeType="withEffect">
                                  <p:stCondLst>
                                    <p:cond delay="6000"/>
                                  </p:stCondLst>
                                  <p:childTnLst>
                                    <p:animEffect transition="out" filter="wipe(up)">
                                      <p:cBhvr>
                                        <p:cTn id="65" dur="1000"/>
                                        <p:tgtEl>
                                          <p:spTgt spid="10"/>
                                        </p:tgtEl>
                                      </p:cBhvr>
                                    </p:animEffect>
                                    <p:set>
                                      <p:cBhvr>
                                        <p:cTn id="66" dur="1" fill="hold">
                                          <p:stCondLst>
                                            <p:cond delay="999"/>
                                          </p:stCondLst>
                                        </p:cTn>
                                        <p:tgtEl>
                                          <p:spTgt spid="10"/>
                                        </p:tgtEl>
                                        <p:attrNameLst>
                                          <p:attrName>style.visibility</p:attrName>
                                        </p:attrNameLst>
                                      </p:cBhvr>
                                      <p:to>
                                        <p:strVal val="hidden"/>
                                      </p:to>
                                    </p:set>
                                  </p:childTnLst>
                                </p:cTn>
                              </p:par>
                              <p:par>
                                <p:cTn id="67" presetID="22" presetClass="exit" presetSubtype="1" fill="hold" grpId="0" nodeType="withEffect">
                                  <p:stCondLst>
                                    <p:cond delay="7000"/>
                                  </p:stCondLst>
                                  <p:childTnLst>
                                    <p:animEffect transition="out" filter="wipe(up)">
                                      <p:cBhvr>
                                        <p:cTn id="68" dur="1000"/>
                                        <p:tgtEl>
                                          <p:spTgt spid="8"/>
                                        </p:tgtEl>
                                      </p:cBhvr>
                                    </p:animEffect>
                                    <p:set>
                                      <p:cBhvr>
                                        <p:cTn id="69" dur="1" fill="hold">
                                          <p:stCondLst>
                                            <p:cond delay="999"/>
                                          </p:stCondLst>
                                        </p:cTn>
                                        <p:tgtEl>
                                          <p:spTgt spid="8"/>
                                        </p:tgtEl>
                                        <p:attrNameLst>
                                          <p:attrName>style.visibility</p:attrName>
                                        </p:attrNameLst>
                                      </p:cBhvr>
                                      <p:to>
                                        <p:strVal val="hidden"/>
                                      </p:to>
                                    </p:set>
                                  </p:childTnLst>
                                </p:cTn>
                              </p:par>
                              <p:par>
                                <p:cTn id="70" presetID="22" presetClass="exit" presetSubtype="1" fill="hold" grpId="0" nodeType="withEffect">
                                  <p:stCondLst>
                                    <p:cond delay="8000"/>
                                  </p:stCondLst>
                                  <p:childTnLst>
                                    <p:animEffect transition="out" filter="wipe(up)">
                                      <p:cBhvr>
                                        <p:cTn id="71" dur="1000"/>
                                        <p:tgtEl>
                                          <p:spTgt spid="7"/>
                                        </p:tgtEl>
                                      </p:cBhvr>
                                    </p:animEffect>
                                    <p:set>
                                      <p:cBhvr>
                                        <p:cTn id="72" dur="1" fill="hold">
                                          <p:stCondLst>
                                            <p:cond delay="999"/>
                                          </p:stCondLst>
                                        </p:cTn>
                                        <p:tgtEl>
                                          <p:spTgt spid="7"/>
                                        </p:tgtEl>
                                        <p:attrNameLst>
                                          <p:attrName>style.visibility</p:attrName>
                                        </p:attrNameLst>
                                      </p:cBhvr>
                                      <p:to>
                                        <p:strVal val="hidden"/>
                                      </p:to>
                                    </p:set>
                                  </p:childTnLst>
                                </p:cTn>
                              </p:par>
                              <p:par>
                                <p:cTn id="73" presetID="22" presetClass="exit" presetSubtype="1" fill="hold" grpId="0" nodeType="withEffect">
                                  <p:stCondLst>
                                    <p:cond delay="9000"/>
                                  </p:stCondLst>
                                  <p:childTnLst>
                                    <p:animEffect transition="out" filter="wipe(up)">
                                      <p:cBhvr>
                                        <p:cTn id="74" dur="1000"/>
                                        <p:tgtEl>
                                          <p:spTgt spid="6"/>
                                        </p:tgtEl>
                                      </p:cBhvr>
                                    </p:animEffect>
                                    <p:set>
                                      <p:cBhvr>
                                        <p:cTn id="75" dur="1" fill="hold">
                                          <p:stCondLst>
                                            <p:cond delay="999"/>
                                          </p:stCondLst>
                                        </p:cTn>
                                        <p:tgtEl>
                                          <p:spTgt spid="6"/>
                                        </p:tgtEl>
                                        <p:attrNameLst>
                                          <p:attrName>style.visibility</p:attrName>
                                        </p:attrNameLst>
                                      </p:cBhvr>
                                      <p:to>
                                        <p:strVal val="hidden"/>
                                      </p:to>
                                    </p:set>
                                  </p:childTnLst>
                                </p:cTn>
                              </p:par>
                              <p:par>
                                <p:cTn id="76" presetID="23" presetClass="entr" presetSubtype="16" fill="hold" nodeType="withEffect">
                                  <p:stCondLst>
                                    <p:cond delay="10000"/>
                                  </p:stCondLst>
                                  <p:childTnLst>
                                    <p:set>
                                      <p:cBhvr>
                                        <p:cTn id="77" dur="1" fill="hold">
                                          <p:stCondLst>
                                            <p:cond delay="0"/>
                                          </p:stCondLst>
                                        </p:cTn>
                                        <p:tgtEl>
                                          <p:spTgt spid="5"/>
                                        </p:tgtEl>
                                        <p:attrNameLst>
                                          <p:attrName>style.visibility</p:attrName>
                                        </p:attrNameLst>
                                      </p:cBhvr>
                                      <p:to>
                                        <p:strVal val="visible"/>
                                      </p:to>
                                    </p:set>
                                    <p:anim calcmode="lin" valueType="num">
                                      <p:cBhvr>
                                        <p:cTn id="78" dur="500" fill="hold"/>
                                        <p:tgtEl>
                                          <p:spTgt spid="5"/>
                                        </p:tgtEl>
                                        <p:attrNameLst>
                                          <p:attrName>ppt_w</p:attrName>
                                        </p:attrNameLst>
                                      </p:cBhvr>
                                      <p:tavLst>
                                        <p:tav tm="0">
                                          <p:val>
                                            <p:fltVal val="0"/>
                                          </p:val>
                                        </p:tav>
                                        <p:tav tm="100000">
                                          <p:val>
                                            <p:strVal val="#ppt_w"/>
                                          </p:val>
                                        </p:tav>
                                      </p:tavLst>
                                    </p:anim>
                                    <p:anim calcmode="lin" valueType="num">
                                      <p:cBhvr>
                                        <p:cTn id="79" dur="500" fill="hold"/>
                                        <p:tgtEl>
                                          <p:spTgt spid="5"/>
                                        </p:tgtEl>
                                        <p:attrNameLst>
                                          <p:attrName>ppt_h</p:attrName>
                                        </p:attrNameLst>
                                      </p:cBhvr>
                                      <p:tavLst>
                                        <p:tav tm="0">
                                          <p:val>
                                            <p:fltVal val="0"/>
                                          </p:val>
                                        </p:tav>
                                        <p:tav tm="100000">
                                          <p:val>
                                            <p:strVal val="#ppt_h"/>
                                          </p:val>
                                        </p:tav>
                                      </p:tavLst>
                                    </p:anim>
                                  </p:childTnLst>
                                </p:cTn>
                              </p:par>
                            </p:childTnLst>
                          </p:cTn>
                        </p:par>
                        <p:par>
                          <p:cTn id="80" fill="hold">
                            <p:stCondLst>
                              <p:cond delay="11840"/>
                            </p:stCondLst>
                            <p:childTnLst>
                              <p:par>
                                <p:cTn id="81" presetID="32" presetClass="emph" presetSubtype="0" repeatCount="3000" fill="hold" nodeType="afterEffect">
                                  <p:stCondLst>
                                    <p:cond delay="0"/>
                                  </p:stCondLst>
                                  <p:childTnLst>
                                    <p:animRot by="120000">
                                      <p:cBhvr>
                                        <p:cTn id="82" dur="100" fill="hold">
                                          <p:stCondLst>
                                            <p:cond delay="0"/>
                                          </p:stCondLst>
                                        </p:cTn>
                                        <p:tgtEl>
                                          <p:spTgt spid="5"/>
                                        </p:tgtEl>
                                        <p:attrNameLst>
                                          <p:attrName>r</p:attrName>
                                        </p:attrNameLst>
                                      </p:cBhvr>
                                    </p:animRot>
                                    <p:animRot by="-240000">
                                      <p:cBhvr>
                                        <p:cTn id="83" dur="200" fill="hold">
                                          <p:stCondLst>
                                            <p:cond delay="200"/>
                                          </p:stCondLst>
                                        </p:cTn>
                                        <p:tgtEl>
                                          <p:spTgt spid="5"/>
                                        </p:tgtEl>
                                        <p:attrNameLst>
                                          <p:attrName>r</p:attrName>
                                        </p:attrNameLst>
                                      </p:cBhvr>
                                    </p:animRot>
                                    <p:animRot by="240000">
                                      <p:cBhvr>
                                        <p:cTn id="84" dur="200" fill="hold">
                                          <p:stCondLst>
                                            <p:cond delay="400"/>
                                          </p:stCondLst>
                                        </p:cTn>
                                        <p:tgtEl>
                                          <p:spTgt spid="5"/>
                                        </p:tgtEl>
                                        <p:attrNameLst>
                                          <p:attrName>r</p:attrName>
                                        </p:attrNameLst>
                                      </p:cBhvr>
                                    </p:animRot>
                                    <p:animRot by="-240000">
                                      <p:cBhvr>
                                        <p:cTn id="85" dur="200" fill="hold">
                                          <p:stCondLst>
                                            <p:cond delay="600"/>
                                          </p:stCondLst>
                                        </p:cTn>
                                        <p:tgtEl>
                                          <p:spTgt spid="5"/>
                                        </p:tgtEl>
                                        <p:attrNameLst>
                                          <p:attrName>r</p:attrName>
                                        </p:attrNameLst>
                                      </p:cBhvr>
                                    </p:animRot>
                                    <p:animRot by="120000">
                                      <p:cBhvr>
                                        <p:cTn id="86" dur="200" fill="hold">
                                          <p:stCondLst>
                                            <p:cond delay="800"/>
                                          </p:stCondLst>
                                        </p:cTn>
                                        <p:tgtEl>
                                          <p:spTgt spid="5"/>
                                        </p:tgtEl>
                                        <p:attrNameLst>
                                          <p:attrName>r</p:attrName>
                                        </p:attrNameLst>
                                      </p:cBhvr>
                                    </p:animRot>
                                  </p:childTnLst>
                                </p:cTn>
                              </p:par>
                            </p:childTnLst>
                          </p:cTn>
                        </p:par>
                      </p:childTnLst>
                    </p:cTn>
                  </p:par>
                </p:childTnLst>
              </p:cTn>
              <p:nextCondLst>
                <p:cond evt="onClick" delay="0">
                  <p:tgtEl>
                    <p:spTgt spid="16"/>
                  </p:tgtEl>
                </p:cond>
              </p:nextCondLst>
            </p:seq>
            <p:audio>
              <p:cMediaNode vol="80000">
                <p:cTn id="87" fill="hold" display="0">
                  <p:stCondLst>
                    <p:cond delay="indefinite"/>
                  </p:stCondLst>
                  <p:endCondLst>
                    <p:cond evt="onStopAudio" delay="0">
                      <p:tgtEl>
                        <p:sldTgt/>
                      </p:tgtEl>
                    </p:cond>
                  </p:endCondLst>
                </p:cTn>
                <p:tgtEl>
                  <p:spTgt spid="9"/>
                </p:tgtEl>
              </p:cMediaNode>
            </p:audio>
            <p:audio>
              <p:cMediaNode vol="80000">
                <p:cTn id="88" fill="hold" display="0">
                  <p:stCondLst>
                    <p:cond delay="indefinite"/>
                  </p:stCondLst>
                  <p:endCondLst>
                    <p:cond evt="onStopAudio" delay="0">
                      <p:tgtEl>
                        <p:sldTgt/>
                      </p:tgtEl>
                    </p:cond>
                  </p:endCondLst>
                </p:cTn>
                <p:tgtEl>
                  <p:spTgt spid="28"/>
                </p:tgtEl>
              </p:cMediaNode>
            </p:audio>
          </p:childTnLst>
        </p:cTn>
      </p:par>
    </p:tnLst>
    <p:bldLst>
      <p:bldP spid="6" grpId="0" animBg="1"/>
      <p:bldP spid="7" grpId="0" animBg="1"/>
      <p:bldP spid="8" grpId="0" animBg="1"/>
      <p:bldP spid="10" grpId="0" animBg="1"/>
      <p:bldP spid="11" grpId="0" animBg="1"/>
      <p:bldP spid="12" grpId="0" animBg="1"/>
      <p:bldP spid="13" grpId="0" animBg="1"/>
      <p:bldP spid="14" grpId="0" animBg="1"/>
      <p:bldP spid="15" grpId="0" animBg="1"/>
      <p:bldP spid="16" grpId="0" animBg="1"/>
      <p:bldP spid="25" grpId="0" animBg="1"/>
      <p:bldP spid="29" grpId="0" animBg="1"/>
      <p:bldP spid="30" grpId="0" animBg="1"/>
      <p:bldP spid="26"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935983" y="30831"/>
            <a:ext cx="2208019" cy="1197407"/>
          </a:xfrm>
          <a:prstGeom prst="rect">
            <a:avLst/>
          </a:prstGeom>
        </p:spPr>
      </p:pic>
      <p:sp>
        <p:nvSpPr>
          <p:cNvPr id="6" name="Flowchart: Connector 5"/>
          <p:cNvSpPr/>
          <p:nvPr/>
        </p:nvSpPr>
        <p:spPr>
          <a:xfrm>
            <a:off x="7840764" y="202939"/>
            <a:ext cx="958762" cy="945101"/>
          </a:xfrm>
          <a:prstGeom prst="flowChartConnector">
            <a:avLst/>
          </a:prstGeom>
          <a:solidFill>
            <a:srgbClr val="FF0000"/>
          </a:solidFill>
          <a:ln w="3810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defTabSz="685800">
              <a:buClrTx/>
              <a:defRPr/>
            </a:pPr>
            <a:r>
              <a:rPr lang="en-US" sz="3525" kern="1200" dirty="0">
                <a:solidFill>
                  <a:prstClr val="black"/>
                </a:solidFill>
                <a:latin typeface="Cambria" panose="02040503050406030204" pitchFamily="18" charset="0"/>
                <a:ea typeface="Cambria" panose="02040503050406030204" pitchFamily="18" charset="0"/>
              </a:rPr>
              <a:t>1</a:t>
            </a:r>
          </a:p>
        </p:txBody>
      </p:sp>
      <p:sp>
        <p:nvSpPr>
          <p:cNvPr id="7" name="Flowchart: Connector 6"/>
          <p:cNvSpPr/>
          <p:nvPr/>
        </p:nvSpPr>
        <p:spPr>
          <a:xfrm>
            <a:off x="7840764" y="202938"/>
            <a:ext cx="958762" cy="945101"/>
          </a:xfrm>
          <a:prstGeom prst="flowChartConnector">
            <a:avLst/>
          </a:prstGeom>
          <a:solidFill>
            <a:srgbClr val="FC3F04"/>
          </a:solidFill>
          <a:ln w="3810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defTabSz="685800">
              <a:buClrTx/>
              <a:defRPr/>
            </a:pPr>
            <a:r>
              <a:rPr lang="en-US" sz="3525" kern="1200" dirty="0">
                <a:solidFill>
                  <a:prstClr val="black"/>
                </a:solidFill>
                <a:latin typeface="Cambria" panose="02040503050406030204" pitchFamily="18" charset="0"/>
                <a:ea typeface="Cambria" panose="02040503050406030204" pitchFamily="18" charset="0"/>
              </a:rPr>
              <a:t>2</a:t>
            </a:r>
          </a:p>
        </p:txBody>
      </p:sp>
      <p:sp>
        <p:nvSpPr>
          <p:cNvPr id="8" name="Flowchart: Connector 7"/>
          <p:cNvSpPr/>
          <p:nvPr/>
        </p:nvSpPr>
        <p:spPr>
          <a:xfrm>
            <a:off x="7840764" y="202937"/>
            <a:ext cx="958762" cy="945101"/>
          </a:xfrm>
          <a:prstGeom prst="flowChartConnector">
            <a:avLst/>
          </a:prstGeom>
          <a:solidFill>
            <a:srgbClr val="FF6600"/>
          </a:solidFill>
          <a:ln w="3810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defTabSz="685800">
              <a:buClrTx/>
              <a:defRPr/>
            </a:pPr>
            <a:r>
              <a:rPr lang="en-US" sz="3525" kern="1200" dirty="0">
                <a:solidFill>
                  <a:prstClr val="black"/>
                </a:solidFill>
                <a:latin typeface="Cambria" panose="02040503050406030204" pitchFamily="18" charset="0"/>
                <a:ea typeface="Cambria" panose="02040503050406030204" pitchFamily="18" charset="0"/>
              </a:rPr>
              <a:t>3</a:t>
            </a:r>
          </a:p>
        </p:txBody>
      </p:sp>
      <p:pic>
        <p:nvPicPr>
          <p:cNvPr id="9" name="Coun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770021" y="3710318"/>
            <a:ext cx="457200" cy="457200"/>
          </a:xfrm>
          <a:prstGeom prst="rect">
            <a:avLst/>
          </a:prstGeom>
        </p:spPr>
      </p:pic>
      <p:sp>
        <p:nvSpPr>
          <p:cNvPr id="10" name="Flowchart: Connector 9"/>
          <p:cNvSpPr/>
          <p:nvPr/>
        </p:nvSpPr>
        <p:spPr>
          <a:xfrm>
            <a:off x="7840764" y="202937"/>
            <a:ext cx="958762" cy="945101"/>
          </a:xfrm>
          <a:prstGeom prst="flowChartConnector">
            <a:avLst/>
          </a:prstGeom>
          <a:solidFill>
            <a:srgbClr val="FF9900"/>
          </a:solidFill>
          <a:ln w="3810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defTabSz="685800">
              <a:buClrTx/>
              <a:defRPr/>
            </a:pPr>
            <a:r>
              <a:rPr lang="en-US" sz="3525" kern="1200" dirty="0">
                <a:solidFill>
                  <a:prstClr val="black"/>
                </a:solidFill>
                <a:latin typeface="Cambria" panose="02040503050406030204" pitchFamily="18" charset="0"/>
                <a:ea typeface="Cambria" panose="02040503050406030204" pitchFamily="18" charset="0"/>
              </a:rPr>
              <a:t>4</a:t>
            </a:r>
          </a:p>
        </p:txBody>
      </p:sp>
      <p:sp>
        <p:nvSpPr>
          <p:cNvPr id="11" name="Flowchart: Connector 10"/>
          <p:cNvSpPr/>
          <p:nvPr/>
        </p:nvSpPr>
        <p:spPr>
          <a:xfrm>
            <a:off x="7840764" y="202937"/>
            <a:ext cx="958762" cy="945101"/>
          </a:xfrm>
          <a:prstGeom prst="flowChartConnector">
            <a:avLst/>
          </a:prstGeom>
          <a:solidFill>
            <a:srgbClr val="FFC000"/>
          </a:solidFill>
          <a:ln w="3810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defTabSz="685800">
              <a:buClrTx/>
              <a:defRPr/>
            </a:pPr>
            <a:r>
              <a:rPr lang="en-US" sz="3525" kern="1200" dirty="0">
                <a:solidFill>
                  <a:prstClr val="black"/>
                </a:solidFill>
                <a:latin typeface="Cambria" panose="02040503050406030204" pitchFamily="18" charset="0"/>
                <a:ea typeface="Cambria" panose="02040503050406030204" pitchFamily="18" charset="0"/>
              </a:rPr>
              <a:t>5</a:t>
            </a:r>
          </a:p>
        </p:txBody>
      </p:sp>
      <p:sp>
        <p:nvSpPr>
          <p:cNvPr id="12" name="Flowchart: Connector 11"/>
          <p:cNvSpPr/>
          <p:nvPr/>
        </p:nvSpPr>
        <p:spPr>
          <a:xfrm>
            <a:off x="7840764" y="202936"/>
            <a:ext cx="958762" cy="945101"/>
          </a:xfrm>
          <a:prstGeom prst="flowChartConnector">
            <a:avLst/>
          </a:prstGeom>
          <a:solidFill>
            <a:schemeClr val="bg1"/>
          </a:solidFill>
          <a:ln w="3810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defTabSz="685800">
              <a:buClrTx/>
              <a:defRPr/>
            </a:pPr>
            <a:r>
              <a:rPr lang="en-US" sz="3525" kern="1200" dirty="0">
                <a:solidFill>
                  <a:prstClr val="black"/>
                </a:solidFill>
                <a:latin typeface="Cambria" panose="02040503050406030204" pitchFamily="18" charset="0"/>
                <a:ea typeface="Cambria" panose="02040503050406030204" pitchFamily="18" charset="0"/>
              </a:rPr>
              <a:t>6</a:t>
            </a:r>
          </a:p>
        </p:txBody>
      </p:sp>
      <p:sp>
        <p:nvSpPr>
          <p:cNvPr id="13" name="Flowchart: Connector 12"/>
          <p:cNvSpPr/>
          <p:nvPr/>
        </p:nvSpPr>
        <p:spPr>
          <a:xfrm>
            <a:off x="7840764" y="202936"/>
            <a:ext cx="958762" cy="945101"/>
          </a:xfrm>
          <a:prstGeom prst="flowChartConnector">
            <a:avLst/>
          </a:prstGeom>
          <a:solidFill>
            <a:schemeClr val="bg1"/>
          </a:solidFill>
          <a:ln w="3810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defTabSz="685800">
              <a:buClrTx/>
              <a:defRPr/>
            </a:pPr>
            <a:r>
              <a:rPr lang="en-US" sz="3525" kern="1200" dirty="0">
                <a:solidFill>
                  <a:prstClr val="black"/>
                </a:solidFill>
                <a:latin typeface="Cambria" panose="02040503050406030204" pitchFamily="18" charset="0"/>
                <a:ea typeface="Cambria" panose="02040503050406030204" pitchFamily="18" charset="0"/>
              </a:rPr>
              <a:t>7</a:t>
            </a:r>
          </a:p>
        </p:txBody>
      </p:sp>
      <p:sp>
        <p:nvSpPr>
          <p:cNvPr id="14" name="Flowchart: Connector 13"/>
          <p:cNvSpPr/>
          <p:nvPr/>
        </p:nvSpPr>
        <p:spPr>
          <a:xfrm>
            <a:off x="7840764" y="202936"/>
            <a:ext cx="958762" cy="945101"/>
          </a:xfrm>
          <a:prstGeom prst="flowChartConnector">
            <a:avLst/>
          </a:prstGeom>
          <a:solidFill>
            <a:schemeClr val="bg1"/>
          </a:solidFill>
          <a:ln w="3810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defTabSz="685800">
              <a:buClrTx/>
              <a:defRPr/>
            </a:pPr>
            <a:r>
              <a:rPr lang="en-US" sz="3525" kern="1200" dirty="0">
                <a:solidFill>
                  <a:prstClr val="black"/>
                </a:solidFill>
                <a:latin typeface="Cambria" panose="02040503050406030204" pitchFamily="18" charset="0"/>
                <a:ea typeface="Cambria" panose="02040503050406030204" pitchFamily="18" charset="0"/>
              </a:rPr>
              <a:t>8</a:t>
            </a:r>
          </a:p>
        </p:txBody>
      </p:sp>
      <p:sp>
        <p:nvSpPr>
          <p:cNvPr id="15" name="Flowchart: Connector 14"/>
          <p:cNvSpPr/>
          <p:nvPr/>
        </p:nvSpPr>
        <p:spPr>
          <a:xfrm>
            <a:off x="7840764" y="202935"/>
            <a:ext cx="958762" cy="945101"/>
          </a:xfrm>
          <a:prstGeom prst="flowChartConnector">
            <a:avLst/>
          </a:prstGeom>
          <a:solidFill>
            <a:schemeClr val="bg1"/>
          </a:solidFill>
          <a:ln w="3810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defTabSz="685800">
              <a:buClrTx/>
              <a:defRPr/>
            </a:pPr>
            <a:r>
              <a:rPr lang="en-US" sz="3525" kern="1200" dirty="0">
                <a:solidFill>
                  <a:prstClr val="black"/>
                </a:solidFill>
                <a:latin typeface="Cambria" panose="02040503050406030204" pitchFamily="18" charset="0"/>
                <a:ea typeface="Cambria" panose="02040503050406030204" pitchFamily="18" charset="0"/>
              </a:rPr>
              <a:t>9</a:t>
            </a:r>
          </a:p>
        </p:txBody>
      </p:sp>
      <p:sp>
        <p:nvSpPr>
          <p:cNvPr id="16" name="Flowchart: Connector 15"/>
          <p:cNvSpPr/>
          <p:nvPr/>
        </p:nvSpPr>
        <p:spPr>
          <a:xfrm>
            <a:off x="7840764" y="202934"/>
            <a:ext cx="958762" cy="945101"/>
          </a:xfrm>
          <a:prstGeom prst="flowChartConnector">
            <a:avLst/>
          </a:prstGeom>
          <a:solidFill>
            <a:schemeClr val="bg1"/>
          </a:solidFill>
          <a:ln w="3810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defTabSz="685800">
              <a:buClrTx/>
              <a:defRPr/>
            </a:pPr>
            <a:r>
              <a:rPr lang="en-US" sz="3300" kern="1200" dirty="0">
                <a:solidFill>
                  <a:prstClr val="black"/>
                </a:solidFill>
                <a:latin typeface="Cambria" panose="02040503050406030204" pitchFamily="18" charset="0"/>
                <a:ea typeface="Cambria" panose="02040503050406030204" pitchFamily="18" charset="0"/>
              </a:rPr>
              <a:t>10</a:t>
            </a:r>
          </a:p>
        </p:txBody>
      </p:sp>
      <p:pic>
        <p:nvPicPr>
          <p:cNvPr id="28" name="answe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6527539" y="-1238486"/>
            <a:ext cx="457200" cy="457200"/>
          </a:xfrm>
          <a:prstGeom prst="rect">
            <a:avLst/>
          </a:prstGeom>
        </p:spPr>
      </p:pic>
      <p:sp>
        <p:nvSpPr>
          <p:cNvPr id="24" name="Rectangle 23"/>
          <p:cNvSpPr/>
          <p:nvPr/>
        </p:nvSpPr>
        <p:spPr>
          <a:xfrm>
            <a:off x="375119" y="1544671"/>
            <a:ext cx="8435049" cy="530915"/>
          </a:xfrm>
          <a:prstGeom prst="rect">
            <a:avLst/>
          </a:prstGeom>
          <a:noFill/>
        </p:spPr>
        <p:txBody>
          <a:bodyPr wrap="square" lIns="68580" tIns="34290" rIns="68580" bIns="34290">
            <a:spAutoFit/>
          </a:bodyPr>
          <a:lstStyle/>
          <a:p>
            <a:pPr defTabSz="685800">
              <a:buClrTx/>
            </a:pPr>
            <a:r>
              <a:rPr lang="vi-VN" sz="3000" b="1" kern="1200" dirty="0">
                <a:solidFill>
                  <a:prstClr val="black"/>
                </a:solidFill>
                <a:latin typeface="Times New Roman" panose="02020603050405020304" pitchFamily="18" charset="0"/>
                <a:ea typeface="+mn-ea"/>
                <a:cs typeface="Times New Roman" panose="02020603050405020304" pitchFamily="18" charset="0"/>
              </a:rPr>
              <a:t>Quê hương </a:t>
            </a:r>
            <a:r>
              <a:rPr lang="vi-VN" sz="3000" b="1" kern="1200" dirty="0" err="1">
                <a:solidFill>
                  <a:prstClr val="black"/>
                </a:solidFill>
                <a:latin typeface="Times New Roman" panose="02020603050405020304" pitchFamily="18" charset="0"/>
                <a:ea typeface="+mn-ea"/>
                <a:cs typeface="Times New Roman" panose="02020603050405020304" pitchFamily="18" charset="0"/>
              </a:rPr>
              <a:t>của</a:t>
            </a:r>
            <a:r>
              <a:rPr lang="vi-VN" sz="3000" b="1" kern="1200" dirty="0">
                <a:solidFill>
                  <a:prstClr val="black"/>
                </a:solidFill>
                <a:latin typeface="Times New Roman" panose="02020603050405020304" pitchFamily="18" charset="0"/>
                <a:ea typeface="+mn-ea"/>
                <a:cs typeface="Times New Roman" panose="02020603050405020304" pitchFamily="18" charset="0"/>
              </a:rPr>
              <a:t> Phong </a:t>
            </a:r>
            <a:r>
              <a:rPr lang="vi-VN" sz="3000" b="1" kern="1200" dirty="0" err="1">
                <a:solidFill>
                  <a:prstClr val="black"/>
                </a:solidFill>
                <a:latin typeface="Times New Roman" panose="02020603050405020304" pitchFamily="18" charset="0"/>
                <a:ea typeface="+mn-ea"/>
                <a:cs typeface="Times New Roman" panose="02020603050405020304" pitchFamily="18" charset="0"/>
              </a:rPr>
              <a:t>trào</a:t>
            </a:r>
            <a:r>
              <a:rPr lang="vi-VN" sz="3000" b="1" kern="1200" dirty="0">
                <a:solidFill>
                  <a:prstClr val="black"/>
                </a:solidFill>
                <a:latin typeface="Times New Roman" panose="02020603050405020304" pitchFamily="18" charset="0"/>
                <a:ea typeface="+mn-ea"/>
                <a:cs typeface="Times New Roman" panose="02020603050405020304" pitchFamily="18" charset="0"/>
              </a:rPr>
              <a:t> Văn </a:t>
            </a:r>
            <a:r>
              <a:rPr lang="vi-VN" sz="3000" b="1" kern="1200" dirty="0" err="1">
                <a:solidFill>
                  <a:prstClr val="black"/>
                </a:solidFill>
                <a:latin typeface="Times New Roman" panose="02020603050405020304" pitchFamily="18" charset="0"/>
                <a:ea typeface="+mn-ea"/>
                <a:cs typeface="Times New Roman" panose="02020603050405020304" pitchFamily="18" charset="0"/>
              </a:rPr>
              <a:t>hóa</a:t>
            </a:r>
            <a:r>
              <a:rPr lang="vi-VN" sz="3000" b="1" kern="1200" dirty="0">
                <a:solidFill>
                  <a:prstClr val="black"/>
                </a:solidFill>
                <a:latin typeface="Times New Roman" panose="02020603050405020304" pitchFamily="18" charset="0"/>
                <a:ea typeface="+mn-ea"/>
                <a:cs typeface="Times New Roman" panose="02020603050405020304" pitchFamily="18" charset="0"/>
              </a:rPr>
              <a:t> </a:t>
            </a:r>
            <a:r>
              <a:rPr lang="vi-VN" sz="3000" b="1" kern="1200" dirty="0" err="1">
                <a:solidFill>
                  <a:prstClr val="black"/>
                </a:solidFill>
                <a:latin typeface="Times New Roman" panose="02020603050405020304" pitchFamily="18" charset="0"/>
                <a:ea typeface="+mn-ea"/>
                <a:cs typeface="Times New Roman" panose="02020603050405020304" pitchFamily="18" charset="0"/>
              </a:rPr>
              <a:t>Phục</a:t>
            </a:r>
            <a:r>
              <a:rPr lang="vi-VN" sz="3000" b="1" kern="1200" dirty="0">
                <a:solidFill>
                  <a:prstClr val="black"/>
                </a:solidFill>
                <a:latin typeface="Times New Roman" panose="02020603050405020304" pitchFamily="18" charset="0"/>
                <a:ea typeface="+mn-ea"/>
                <a:cs typeface="Times New Roman" panose="02020603050405020304" pitchFamily="18" charset="0"/>
              </a:rPr>
              <a:t> hưng </a:t>
            </a:r>
            <a:r>
              <a:rPr lang="vi-VN" sz="3000" b="1" kern="1200" dirty="0" err="1">
                <a:solidFill>
                  <a:prstClr val="black"/>
                </a:solidFill>
                <a:latin typeface="Times New Roman" panose="02020603050405020304" pitchFamily="18" charset="0"/>
                <a:ea typeface="+mn-ea"/>
                <a:cs typeface="Times New Roman" panose="02020603050405020304" pitchFamily="18" charset="0"/>
              </a:rPr>
              <a:t>là</a:t>
            </a:r>
            <a:r>
              <a:rPr lang="vi-VN" sz="3000" b="1" kern="1200" dirty="0">
                <a:solidFill>
                  <a:prstClr val="black"/>
                </a:solidFill>
                <a:latin typeface="Times New Roman" panose="02020603050405020304" pitchFamily="18" charset="0"/>
                <a:ea typeface="+mn-ea"/>
                <a:cs typeface="Times New Roman" panose="02020603050405020304" pitchFamily="18" charset="0"/>
              </a:rPr>
              <a:t>:</a:t>
            </a:r>
            <a:endParaRPr lang="en-VN" sz="3000" b="1" kern="1200" dirty="0">
              <a:solidFill>
                <a:prstClr val="black"/>
              </a:solidFill>
              <a:latin typeface="Times New Roman" panose="02020603050405020304" pitchFamily="18" charset="0"/>
              <a:ea typeface="+mn-ea"/>
              <a:cs typeface="Times New Roman" panose="02020603050405020304" pitchFamily="18" charset="0"/>
            </a:endParaRPr>
          </a:p>
        </p:txBody>
      </p:sp>
      <p:sp>
        <p:nvSpPr>
          <p:cNvPr id="25" name="Rectangle 24"/>
          <p:cNvSpPr/>
          <p:nvPr/>
        </p:nvSpPr>
        <p:spPr>
          <a:xfrm>
            <a:off x="873287" y="3209835"/>
            <a:ext cx="7936882" cy="540000"/>
          </a:xfrm>
          <a:prstGeom prst="rect">
            <a:avLst/>
          </a:prstGeom>
          <a:ln>
            <a:solidFill>
              <a:srgbClr val="C00000"/>
            </a:solidFill>
          </a:ln>
        </p:spPr>
        <p:style>
          <a:lnRef idx="2">
            <a:schemeClr val="accent6"/>
          </a:lnRef>
          <a:fillRef idx="1">
            <a:schemeClr val="lt1"/>
          </a:fillRef>
          <a:effectRef idx="0">
            <a:schemeClr val="accent6"/>
          </a:effectRef>
          <a:fontRef idx="minor">
            <a:schemeClr val="dk1"/>
          </a:fontRef>
        </p:style>
        <p:txBody>
          <a:bodyPr anchor="ctr"/>
          <a:lstStyle/>
          <a:p>
            <a:pPr defTabSz="685800">
              <a:buClrTx/>
              <a:defRPr/>
            </a:pPr>
            <a:r>
              <a:rPr lang="en-US" sz="2700" kern="1200" dirty="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Cambria" panose="02040503050406030204" pitchFamily="18" charset="0"/>
                <a:cs typeface="Times New Roman" panose="02020603050405020304" pitchFamily="18" charset="0"/>
              </a:rPr>
              <a:t>B. </a:t>
            </a:r>
            <a:r>
              <a:rPr lang="vi-VN" sz="2700" kern="1200"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Cambria" panose="02040503050406030204" pitchFamily="18" charset="0"/>
                <a:cs typeface="Times New Roman" panose="02020603050405020304" pitchFamily="18" charset="0"/>
              </a:rPr>
              <a:t>Thụy</a:t>
            </a:r>
            <a:r>
              <a:rPr lang="vi-VN" sz="2700" kern="1200" dirty="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Cambria" panose="02040503050406030204" pitchFamily="18" charset="0"/>
                <a:cs typeface="Times New Roman" panose="02020603050405020304" pitchFamily="18" charset="0"/>
              </a:rPr>
              <a:t> </a:t>
            </a:r>
            <a:r>
              <a:rPr lang="vi-VN" sz="2700" kern="1200"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Cambria" panose="02040503050406030204" pitchFamily="18" charset="0"/>
                <a:cs typeface="Times New Roman" panose="02020603050405020304" pitchFamily="18" charset="0"/>
              </a:rPr>
              <a:t>Sĩ</a:t>
            </a:r>
            <a:endParaRPr lang="en-VN" sz="2700" kern="1200" dirty="0">
              <a:solidFill>
                <a:prstClr val="black"/>
              </a:solidFill>
              <a:latin typeface="Times New Roman" panose="02020603050405020304" pitchFamily="18" charset="0"/>
              <a:cs typeface="Times New Roman" panose="02020603050405020304" pitchFamily="18" charset="0"/>
            </a:endParaRPr>
          </a:p>
        </p:txBody>
      </p:sp>
      <p:sp>
        <p:nvSpPr>
          <p:cNvPr id="29" name="Rectangle 28"/>
          <p:cNvSpPr/>
          <p:nvPr/>
        </p:nvSpPr>
        <p:spPr>
          <a:xfrm>
            <a:off x="865645" y="2504545"/>
            <a:ext cx="7926239" cy="540000"/>
          </a:xfrm>
          <a:prstGeom prst="rect">
            <a:avLst/>
          </a:prstGeom>
          <a:ln>
            <a:solidFill>
              <a:srgbClr val="C00000"/>
            </a:solidFill>
          </a:ln>
        </p:spPr>
        <p:style>
          <a:lnRef idx="2">
            <a:schemeClr val="accent6"/>
          </a:lnRef>
          <a:fillRef idx="1">
            <a:schemeClr val="lt1"/>
          </a:fillRef>
          <a:effectRef idx="0">
            <a:schemeClr val="accent6"/>
          </a:effectRef>
          <a:fontRef idx="minor">
            <a:schemeClr val="dk1"/>
          </a:fontRef>
        </p:style>
        <p:txBody>
          <a:bodyPr anchor="ctr"/>
          <a:lstStyle/>
          <a:p>
            <a:pPr defTabSz="685800">
              <a:buClrTx/>
              <a:defRPr/>
            </a:pPr>
            <a:r>
              <a:rPr lang="en-US" sz="2700" kern="1200"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A. </a:t>
            </a:r>
            <a:r>
              <a:rPr lang="vi-VN" sz="2700" kern="1200"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Đức</a:t>
            </a:r>
            <a:endParaRPr lang="en-US" sz="2700" kern="12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30" name="Rectangle 29"/>
          <p:cNvSpPr/>
          <p:nvPr/>
        </p:nvSpPr>
        <p:spPr>
          <a:xfrm>
            <a:off x="873287" y="3897518"/>
            <a:ext cx="7926239" cy="540000"/>
          </a:xfrm>
          <a:prstGeom prst="rect">
            <a:avLst/>
          </a:prstGeom>
          <a:ln>
            <a:solidFill>
              <a:srgbClr val="C00000"/>
            </a:solidFill>
          </a:ln>
        </p:spPr>
        <p:style>
          <a:lnRef idx="2">
            <a:schemeClr val="accent6"/>
          </a:lnRef>
          <a:fillRef idx="1">
            <a:schemeClr val="lt1"/>
          </a:fillRef>
          <a:effectRef idx="0">
            <a:schemeClr val="accent6"/>
          </a:effectRef>
          <a:fontRef idx="minor">
            <a:schemeClr val="dk1"/>
          </a:fontRef>
        </p:style>
        <p:txBody>
          <a:bodyPr anchor="ctr"/>
          <a:lstStyle/>
          <a:p>
            <a:pPr defTabSz="685800">
              <a:buClrTx/>
              <a:defRPr/>
            </a:pPr>
            <a:r>
              <a:rPr lang="en-US" sz="2700" kern="1200" dirty="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Cambria" panose="02040503050406030204" pitchFamily="18" charset="0"/>
                <a:cs typeface="Times New Roman" panose="02020603050405020304" pitchFamily="18" charset="0"/>
              </a:rPr>
              <a:t>C. </a:t>
            </a:r>
            <a:r>
              <a:rPr lang="en-US" sz="2700" kern="1200" dirty="0">
                <a:solidFill>
                  <a:prstClr val="black"/>
                </a:solidFill>
                <a:latin typeface="Times New Roman" panose="02020603050405020304" pitchFamily="18" charset="0"/>
                <a:cs typeface="Times New Roman" panose="02020603050405020304" pitchFamily="18" charset="0"/>
              </a:rPr>
              <a:t>Ý</a:t>
            </a:r>
            <a:endParaRPr lang="en-US" sz="2700" kern="12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endParaRPr>
          </a:p>
        </p:txBody>
      </p:sp>
      <p:grpSp>
        <p:nvGrpSpPr>
          <p:cNvPr id="32" name="Group 31"/>
          <p:cNvGrpSpPr/>
          <p:nvPr/>
        </p:nvGrpSpPr>
        <p:grpSpPr>
          <a:xfrm>
            <a:off x="3013435" y="198134"/>
            <a:ext cx="3380354" cy="767741"/>
            <a:chOff x="2063496" y="3824089"/>
            <a:chExt cx="8576792" cy="1673534"/>
          </a:xfrm>
        </p:grpSpPr>
        <p:sp>
          <p:nvSpPr>
            <p:cNvPr id="33" name="Rounded Rectangle 32"/>
            <p:cNvSpPr/>
            <p:nvPr/>
          </p:nvSpPr>
          <p:spPr>
            <a:xfrm>
              <a:off x="3061899" y="3894666"/>
              <a:ext cx="7578389" cy="1564026"/>
            </a:xfrm>
            <a:prstGeom prst="roundRect">
              <a:avLst/>
            </a:prstGeom>
            <a:solidFill>
              <a:srgbClr val="FDFD73"/>
            </a:solidFill>
            <a:ln w="57150">
              <a:solidFill>
                <a:srgbClr val="FFC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buClrTx/>
                <a:defRPr/>
              </a:pPr>
              <a:r>
                <a:rPr lang="en-US" sz="4050" b="1" kern="1200" dirty="0">
                  <a:solidFill>
                    <a:prstClr val="black"/>
                  </a:solidFill>
                  <a:latin typeface="Cambria" panose="02040503050406030204" pitchFamily="18" charset="0"/>
                  <a:ea typeface="Cambria" panose="02040503050406030204" pitchFamily="18" charset="0"/>
                </a:rPr>
                <a:t>C</a:t>
              </a:r>
            </a:p>
          </p:txBody>
        </p:sp>
        <p:pic>
          <p:nvPicPr>
            <p:cNvPr id="35" name="Picture 6" descr="Kết quả hình ảnh cho cute bell cartoon"/>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063496" y="3824089"/>
              <a:ext cx="2358182" cy="1673534"/>
            </a:xfrm>
            <a:prstGeom prst="rect">
              <a:avLst/>
            </a:prstGeom>
            <a:noFill/>
            <a:extLst>
              <a:ext uri="{909E8E84-426E-40DD-AFC4-6F175D3DCCD1}">
                <a14:hiddenFill xmlns:a14="http://schemas.microsoft.com/office/drawing/2010/main">
                  <a:solidFill>
                    <a:srgbClr val="FFFFFF"/>
                  </a:solidFill>
                </a14:hiddenFill>
              </a:ext>
            </a:extLst>
          </p:spPr>
        </p:pic>
      </p:grpSp>
      <p:sp>
        <p:nvSpPr>
          <p:cNvPr id="26" name="Rectangle 25"/>
          <p:cNvSpPr/>
          <p:nvPr/>
        </p:nvSpPr>
        <p:spPr>
          <a:xfrm>
            <a:off x="873287" y="4561952"/>
            <a:ext cx="7938000" cy="540000"/>
          </a:xfrm>
          <a:prstGeom prst="rect">
            <a:avLst/>
          </a:prstGeom>
          <a:ln>
            <a:solidFill>
              <a:srgbClr val="C00000"/>
            </a:solidFill>
          </a:ln>
        </p:spPr>
        <p:style>
          <a:lnRef idx="2">
            <a:schemeClr val="accent6"/>
          </a:lnRef>
          <a:fillRef idx="1">
            <a:schemeClr val="lt1"/>
          </a:fillRef>
          <a:effectRef idx="0">
            <a:schemeClr val="accent6"/>
          </a:effectRef>
          <a:fontRef idx="minor">
            <a:schemeClr val="dk1"/>
          </a:fontRef>
        </p:style>
        <p:txBody>
          <a:bodyPr anchor="ctr"/>
          <a:lstStyle/>
          <a:p>
            <a:pPr defTabSz="685800">
              <a:buClrTx/>
              <a:defRPr/>
            </a:pPr>
            <a:r>
              <a:rPr lang="en-US" sz="2700" kern="1200" dirty="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Cambria" panose="02040503050406030204" pitchFamily="18" charset="0"/>
                <a:cs typeface="Times New Roman" panose="02020603050405020304" pitchFamily="18" charset="0"/>
              </a:rPr>
              <a:t>D. </a:t>
            </a:r>
            <a:r>
              <a:rPr lang="en-US" sz="2700" kern="1200" dirty="0" err="1">
                <a:solidFill>
                  <a:prstClr val="black"/>
                </a:solidFill>
                <a:latin typeface="Times New Roman" panose="02020603050405020304" pitchFamily="18" charset="0"/>
                <a:cs typeface="Times New Roman" panose="02020603050405020304" pitchFamily="18" charset="0"/>
              </a:rPr>
              <a:t>Pháp</a:t>
            </a:r>
            <a:endParaRPr lang="en-US" sz="2700" kern="12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34" name="Graphic 6">
            <a:extLst>
              <a:ext uri="{FF2B5EF4-FFF2-40B4-BE49-F238E27FC236}">
                <a16:creationId xmlns:a16="http://schemas.microsoft.com/office/drawing/2014/main" id="{F3C766CD-B979-4D7C-8A2C-417E79767E3A}"/>
              </a:ext>
            </a:extLst>
          </p:cNvPr>
          <p:cNvSpPr/>
          <p:nvPr/>
        </p:nvSpPr>
        <p:spPr>
          <a:xfrm>
            <a:off x="-770020" y="-52517"/>
            <a:ext cx="3663985" cy="1224492"/>
          </a:xfrm>
          <a:custGeom>
            <a:avLst/>
            <a:gdLst>
              <a:gd name="connsiteX0" fmla="*/ 12607 w 4885312"/>
              <a:gd name="connsiteY0" fmla="*/ 1627544 h 1632656"/>
              <a:gd name="connsiteX1" fmla="*/ 4876404 w 4885312"/>
              <a:gd name="connsiteY1" fmla="*/ 1073201 h 1632656"/>
              <a:gd name="connsiteX2" fmla="*/ 4765029 w 4885312"/>
              <a:gd name="connsiteY2" fmla="*/ 12607 h 1632656"/>
              <a:gd name="connsiteX3" fmla="*/ 12607 w 4885312"/>
              <a:gd name="connsiteY3" fmla="*/ 554294 h 1632656"/>
            </a:gdLst>
            <a:ahLst/>
            <a:cxnLst>
              <a:cxn ang="0">
                <a:pos x="connsiteX0" y="connsiteY0"/>
              </a:cxn>
              <a:cxn ang="0">
                <a:pos x="connsiteX1" y="connsiteY1"/>
              </a:cxn>
              <a:cxn ang="0">
                <a:pos x="connsiteX2" y="connsiteY2"/>
              </a:cxn>
              <a:cxn ang="0">
                <a:pos x="connsiteX3" y="connsiteY3"/>
              </a:cxn>
            </a:cxnLst>
            <a:rect l="l" t="t" r="r" b="b"/>
            <a:pathLst>
              <a:path w="4885312" h="1632656">
                <a:moveTo>
                  <a:pt x="12607" y="1627544"/>
                </a:moveTo>
                <a:lnTo>
                  <a:pt x="4876404" y="1073201"/>
                </a:lnTo>
                <a:lnTo>
                  <a:pt x="4765029" y="12607"/>
                </a:lnTo>
                <a:lnTo>
                  <a:pt x="12607" y="554294"/>
                </a:lnTo>
                <a:close/>
              </a:path>
            </a:pathLst>
          </a:custGeom>
          <a:gradFill flip="none" rotWithShape="1">
            <a:gsLst>
              <a:gs pos="9000">
                <a:srgbClr val="005CC9"/>
              </a:gs>
              <a:gs pos="100000">
                <a:srgbClr val="008EDC"/>
              </a:gs>
            </a:gsLst>
            <a:lin ang="360000" scaled="0"/>
            <a:tileRect/>
          </a:gradFill>
          <a:ln w="12650" cap="flat">
            <a:noFill/>
            <a:prstDash val="solid"/>
            <a:miter/>
          </a:ln>
        </p:spPr>
        <p:txBody>
          <a:bodyPr rtlCol="0" anchor="ctr"/>
          <a:lstStyle/>
          <a:p>
            <a:pPr defTabSz="685783">
              <a:buClrTx/>
              <a:defRPr/>
            </a:pPr>
            <a:endParaRPr lang="en-US" sz="1350" dirty="0">
              <a:solidFill>
                <a:srgbClr val="9D0F00"/>
              </a:solidFill>
              <a:latin typeface="Cambria" panose="02040503050406030204" pitchFamily="18" charset="0"/>
              <a:ea typeface="Cambria" panose="02040503050406030204" pitchFamily="18" charset="0"/>
              <a:cs typeface="+mn-cs"/>
            </a:endParaRPr>
          </a:p>
        </p:txBody>
      </p:sp>
      <p:sp>
        <p:nvSpPr>
          <p:cNvPr id="36" name="Title 1">
            <a:extLst>
              <a:ext uri="{FF2B5EF4-FFF2-40B4-BE49-F238E27FC236}">
                <a16:creationId xmlns:a16="http://schemas.microsoft.com/office/drawing/2014/main" id="{D10447CE-8352-418F-9BA9-B6C2160B9376}"/>
              </a:ext>
            </a:extLst>
          </p:cNvPr>
          <p:cNvSpPr txBox="1">
            <a:spLocks/>
          </p:cNvSpPr>
          <p:nvPr/>
        </p:nvSpPr>
        <p:spPr>
          <a:xfrm rot="-360000">
            <a:off x="120325" y="120560"/>
            <a:ext cx="2942474" cy="781869"/>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000" b="1" kern="1200">
                <a:solidFill>
                  <a:schemeClr val="bg1"/>
                </a:solidFill>
                <a:latin typeface="+mj-lt"/>
                <a:ea typeface="+mj-ea"/>
                <a:cs typeface="+mj-cs"/>
              </a:defRPr>
            </a:lvl1pPr>
          </a:lstStyle>
          <a:p>
            <a:pPr defTabSz="685783">
              <a:buClrTx/>
              <a:defRPr/>
            </a:pPr>
            <a:r>
              <a:rPr lang="en-US" sz="3000" dirty="0" err="1">
                <a:solidFill>
                  <a:sysClr val="window" lastClr="FFFFFF"/>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rPr>
              <a:t>Câu</a:t>
            </a:r>
            <a:r>
              <a:rPr lang="en-US" sz="3000" dirty="0">
                <a:solidFill>
                  <a:sysClr val="window" lastClr="FFFFFF"/>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rPr>
              <a:t> </a:t>
            </a:r>
            <a:r>
              <a:rPr lang="en-US" sz="3000" dirty="0" err="1">
                <a:solidFill>
                  <a:sysClr val="window" lastClr="FFFFFF"/>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rPr>
              <a:t>hỏi</a:t>
            </a:r>
            <a:r>
              <a:rPr lang="en-US" sz="3000" dirty="0">
                <a:solidFill>
                  <a:sysClr val="window" lastClr="FFFFFF"/>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rPr>
              <a:t> 2</a:t>
            </a:r>
          </a:p>
        </p:txBody>
      </p:sp>
    </p:spTree>
    <p:extLst>
      <p:ext uri="{BB962C8B-B14F-4D97-AF65-F5344CB8AC3E}">
        <p14:creationId xmlns:p14="http://schemas.microsoft.com/office/powerpoint/2010/main" val="15404240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4">
                                            <p:txEl>
                                              <p:pRg st="0" end="0"/>
                                            </p:txEl>
                                          </p:spTgt>
                                        </p:tgtEl>
                                        <p:attrNameLst>
                                          <p:attrName>style.visibility</p:attrName>
                                        </p:attrNameLst>
                                      </p:cBhvr>
                                      <p:to>
                                        <p:strVal val="visible"/>
                                      </p:to>
                                    </p:set>
                                    <p:anim calcmode="lin" valueType="num">
                                      <p:cBhvr additive="base">
                                        <p:cTn id="7" dur="500" fill="hold"/>
                                        <p:tgtEl>
                                          <p:spTgt spid="2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4">
                                            <p:txEl>
                                              <p:pRg st="0" end="0"/>
                                            </p:txEl>
                                          </p:spTgt>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42" presetClass="entr" presetSubtype="0" fill="hold" grpId="0" nodeType="after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fade">
                                      <p:cBhvr>
                                        <p:cTn id="12" dur="1000"/>
                                        <p:tgtEl>
                                          <p:spTgt spid="29"/>
                                        </p:tgtEl>
                                      </p:cBhvr>
                                    </p:animEffect>
                                    <p:anim calcmode="lin" valueType="num">
                                      <p:cBhvr>
                                        <p:cTn id="13" dur="1000" fill="hold"/>
                                        <p:tgtEl>
                                          <p:spTgt spid="29"/>
                                        </p:tgtEl>
                                        <p:attrNameLst>
                                          <p:attrName>ppt_x</p:attrName>
                                        </p:attrNameLst>
                                      </p:cBhvr>
                                      <p:tavLst>
                                        <p:tav tm="0">
                                          <p:val>
                                            <p:strVal val="#ppt_x"/>
                                          </p:val>
                                        </p:tav>
                                        <p:tav tm="100000">
                                          <p:val>
                                            <p:strVal val="#ppt_x"/>
                                          </p:val>
                                        </p:tav>
                                      </p:tavLst>
                                    </p:anim>
                                    <p:anim calcmode="lin" valueType="num">
                                      <p:cBhvr>
                                        <p:cTn id="14" dur="1000" fill="hold"/>
                                        <p:tgtEl>
                                          <p:spTgt spid="29"/>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7" name="hammer.wav"/>
                                        </p:tgtEl>
                                      </p:cMediaNode>
                                    </p:audio>
                                  </p:subTnLst>
                                </p:cTn>
                              </p:par>
                            </p:childTnLst>
                          </p:cTn>
                        </p:par>
                        <p:par>
                          <p:cTn id="15" fill="hold">
                            <p:stCondLst>
                              <p:cond delay="1500"/>
                            </p:stCondLst>
                            <p:childTnLst>
                              <p:par>
                                <p:cTn id="16" presetID="42" presetClass="entr" presetSubtype="0" fill="hold" grpId="0" nodeType="afterEffect">
                                  <p:stCondLst>
                                    <p:cond delay="0"/>
                                  </p:stCondLst>
                                  <p:childTnLst>
                                    <p:set>
                                      <p:cBhvr>
                                        <p:cTn id="17" dur="1" fill="hold">
                                          <p:stCondLst>
                                            <p:cond delay="0"/>
                                          </p:stCondLst>
                                        </p:cTn>
                                        <p:tgtEl>
                                          <p:spTgt spid="25"/>
                                        </p:tgtEl>
                                        <p:attrNameLst>
                                          <p:attrName>style.visibility</p:attrName>
                                        </p:attrNameLst>
                                      </p:cBhvr>
                                      <p:to>
                                        <p:strVal val="visible"/>
                                      </p:to>
                                    </p:set>
                                    <p:animEffect transition="in" filter="fade">
                                      <p:cBhvr>
                                        <p:cTn id="18" dur="1000"/>
                                        <p:tgtEl>
                                          <p:spTgt spid="25"/>
                                        </p:tgtEl>
                                      </p:cBhvr>
                                    </p:animEffect>
                                    <p:anim calcmode="lin" valueType="num">
                                      <p:cBhvr>
                                        <p:cTn id="19" dur="1000" fill="hold"/>
                                        <p:tgtEl>
                                          <p:spTgt spid="25"/>
                                        </p:tgtEl>
                                        <p:attrNameLst>
                                          <p:attrName>ppt_x</p:attrName>
                                        </p:attrNameLst>
                                      </p:cBhvr>
                                      <p:tavLst>
                                        <p:tav tm="0">
                                          <p:val>
                                            <p:strVal val="#ppt_x"/>
                                          </p:val>
                                        </p:tav>
                                        <p:tav tm="100000">
                                          <p:val>
                                            <p:strVal val="#ppt_x"/>
                                          </p:val>
                                        </p:tav>
                                      </p:tavLst>
                                    </p:anim>
                                    <p:anim calcmode="lin" valueType="num">
                                      <p:cBhvr>
                                        <p:cTn id="20" dur="1000" fill="hold"/>
                                        <p:tgtEl>
                                          <p:spTgt spid="2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7" name="hammer.wav"/>
                                        </p:tgtEl>
                                      </p:cMediaNode>
                                    </p:audio>
                                  </p:subTnLst>
                                </p:cTn>
                              </p:par>
                            </p:childTnLst>
                          </p:cTn>
                        </p:par>
                        <p:par>
                          <p:cTn id="21" fill="hold">
                            <p:stCondLst>
                              <p:cond delay="2500"/>
                            </p:stCondLst>
                            <p:childTnLst>
                              <p:par>
                                <p:cTn id="22" presetID="42" presetClass="entr" presetSubtype="0" fill="hold" grpId="0" nodeType="afterEffect">
                                  <p:stCondLst>
                                    <p:cond delay="0"/>
                                  </p:stCondLst>
                                  <p:childTnLst>
                                    <p:set>
                                      <p:cBhvr>
                                        <p:cTn id="23" dur="1" fill="hold">
                                          <p:stCondLst>
                                            <p:cond delay="0"/>
                                          </p:stCondLst>
                                        </p:cTn>
                                        <p:tgtEl>
                                          <p:spTgt spid="30"/>
                                        </p:tgtEl>
                                        <p:attrNameLst>
                                          <p:attrName>style.visibility</p:attrName>
                                        </p:attrNameLst>
                                      </p:cBhvr>
                                      <p:to>
                                        <p:strVal val="visible"/>
                                      </p:to>
                                    </p:set>
                                    <p:animEffect transition="in" filter="fade">
                                      <p:cBhvr>
                                        <p:cTn id="24" dur="1000"/>
                                        <p:tgtEl>
                                          <p:spTgt spid="30"/>
                                        </p:tgtEl>
                                      </p:cBhvr>
                                    </p:animEffect>
                                    <p:anim calcmode="lin" valueType="num">
                                      <p:cBhvr>
                                        <p:cTn id="25" dur="1000" fill="hold"/>
                                        <p:tgtEl>
                                          <p:spTgt spid="30"/>
                                        </p:tgtEl>
                                        <p:attrNameLst>
                                          <p:attrName>ppt_x</p:attrName>
                                        </p:attrNameLst>
                                      </p:cBhvr>
                                      <p:tavLst>
                                        <p:tav tm="0">
                                          <p:val>
                                            <p:strVal val="#ppt_x"/>
                                          </p:val>
                                        </p:tav>
                                        <p:tav tm="100000">
                                          <p:val>
                                            <p:strVal val="#ppt_x"/>
                                          </p:val>
                                        </p:tav>
                                      </p:tavLst>
                                    </p:anim>
                                    <p:anim calcmode="lin" valueType="num">
                                      <p:cBhvr>
                                        <p:cTn id="26" dur="1000" fill="hold"/>
                                        <p:tgtEl>
                                          <p:spTgt spid="30"/>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2"/>
                                            </p:cond>
                                          </p:stCondLst>
                                          <p:endCondLst>
                                            <p:cond evt="onStopAudio" delay="0">
                                              <p:tgtEl>
                                                <p:sldTgt/>
                                              </p:tgtEl>
                                            </p:cond>
                                          </p:endCondLst>
                                        </p:cTn>
                                        <p:tgtEl>
                                          <p:sndTgt r:embed="rId7" name="hammer.wav"/>
                                        </p:tgtEl>
                                      </p:cMediaNode>
                                    </p:audio>
                                  </p:subTnLst>
                                </p:cTn>
                              </p:par>
                            </p:childTnLst>
                          </p:cTn>
                        </p:par>
                        <p:par>
                          <p:cTn id="27" fill="hold">
                            <p:stCondLst>
                              <p:cond delay="3500"/>
                            </p:stCondLst>
                            <p:childTnLst>
                              <p:par>
                                <p:cTn id="28" presetID="42" presetClass="entr" presetSubtype="0" fill="hold" grpId="0" nodeType="afterEffect">
                                  <p:stCondLst>
                                    <p:cond delay="0"/>
                                  </p:stCondLst>
                                  <p:childTnLst>
                                    <p:set>
                                      <p:cBhvr>
                                        <p:cTn id="29" dur="1" fill="hold">
                                          <p:stCondLst>
                                            <p:cond delay="0"/>
                                          </p:stCondLst>
                                        </p:cTn>
                                        <p:tgtEl>
                                          <p:spTgt spid="26"/>
                                        </p:tgtEl>
                                        <p:attrNameLst>
                                          <p:attrName>style.visibility</p:attrName>
                                        </p:attrNameLst>
                                      </p:cBhvr>
                                      <p:to>
                                        <p:strVal val="visible"/>
                                      </p:to>
                                    </p:set>
                                    <p:animEffect transition="in" filter="fade">
                                      <p:cBhvr>
                                        <p:cTn id="30" dur="1000"/>
                                        <p:tgtEl>
                                          <p:spTgt spid="26"/>
                                        </p:tgtEl>
                                      </p:cBhvr>
                                    </p:animEffect>
                                    <p:anim calcmode="lin" valueType="num">
                                      <p:cBhvr>
                                        <p:cTn id="31" dur="1000" fill="hold"/>
                                        <p:tgtEl>
                                          <p:spTgt spid="26"/>
                                        </p:tgtEl>
                                        <p:attrNameLst>
                                          <p:attrName>ppt_x</p:attrName>
                                        </p:attrNameLst>
                                      </p:cBhvr>
                                      <p:tavLst>
                                        <p:tav tm="0">
                                          <p:val>
                                            <p:strVal val="#ppt_x"/>
                                          </p:val>
                                        </p:tav>
                                        <p:tav tm="100000">
                                          <p:val>
                                            <p:strVal val="#ppt_x"/>
                                          </p:val>
                                        </p:tav>
                                      </p:tavLst>
                                    </p:anim>
                                    <p:anim calcmode="lin" valueType="num">
                                      <p:cBhvr>
                                        <p:cTn id="32" dur="1000" fill="hold"/>
                                        <p:tgtEl>
                                          <p:spTgt spid="2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8"/>
                                            </p:cond>
                                          </p:stCondLst>
                                          <p:endCondLst>
                                            <p:cond evt="onStopAudio" delay="0">
                                              <p:tgtEl>
                                                <p:sldTgt/>
                                              </p:tgtEl>
                                            </p:cond>
                                          </p:endCondLst>
                                        </p:cTn>
                                        <p:tgtEl>
                                          <p:sndTgt r:embed="rId7" name="hammer.wav"/>
                                        </p:tgtEl>
                                      </p:cMediaNode>
                                    </p:audio>
                                  </p:subTnLst>
                                </p:cTn>
                              </p:par>
                            </p:childTnLst>
                          </p:cTn>
                        </p:par>
                      </p:childTnLst>
                    </p:cTn>
                  </p:par>
                  <p:par>
                    <p:cTn id="33" fill="hold">
                      <p:stCondLst>
                        <p:cond delay="indefinite"/>
                      </p:stCondLst>
                      <p:childTnLst>
                        <p:par>
                          <p:cTn id="34" fill="hold">
                            <p:stCondLst>
                              <p:cond delay="0"/>
                            </p:stCondLst>
                            <p:childTnLst>
                              <p:par>
                                <p:cTn id="35" presetID="23" presetClass="entr" presetSubtype="16" fill="hold" nodeType="clickEffect">
                                  <p:stCondLst>
                                    <p:cond delay="0"/>
                                  </p:stCondLst>
                                  <p:childTnLst>
                                    <p:set>
                                      <p:cBhvr>
                                        <p:cTn id="36" dur="1" fill="hold">
                                          <p:stCondLst>
                                            <p:cond delay="0"/>
                                          </p:stCondLst>
                                        </p:cTn>
                                        <p:tgtEl>
                                          <p:spTgt spid="32"/>
                                        </p:tgtEl>
                                        <p:attrNameLst>
                                          <p:attrName>style.visibility</p:attrName>
                                        </p:attrNameLst>
                                      </p:cBhvr>
                                      <p:to>
                                        <p:strVal val="visible"/>
                                      </p:to>
                                    </p:set>
                                    <p:anim calcmode="lin" valueType="num">
                                      <p:cBhvr>
                                        <p:cTn id="37" dur="500" fill="hold"/>
                                        <p:tgtEl>
                                          <p:spTgt spid="32"/>
                                        </p:tgtEl>
                                        <p:attrNameLst>
                                          <p:attrName>ppt_w</p:attrName>
                                        </p:attrNameLst>
                                      </p:cBhvr>
                                      <p:tavLst>
                                        <p:tav tm="0">
                                          <p:val>
                                            <p:fltVal val="0"/>
                                          </p:val>
                                        </p:tav>
                                        <p:tav tm="100000">
                                          <p:val>
                                            <p:strVal val="#ppt_w"/>
                                          </p:val>
                                        </p:tav>
                                      </p:tavLst>
                                    </p:anim>
                                    <p:anim calcmode="lin" valueType="num">
                                      <p:cBhvr>
                                        <p:cTn id="38" dur="500" fill="hold"/>
                                        <p:tgtEl>
                                          <p:spTgt spid="32"/>
                                        </p:tgtEl>
                                        <p:attrNameLst>
                                          <p:attrName>ppt_h</p:attrName>
                                        </p:attrNameLst>
                                      </p:cBhvr>
                                      <p:tavLst>
                                        <p:tav tm="0">
                                          <p:val>
                                            <p:fltVal val="0"/>
                                          </p:val>
                                        </p:tav>
                                        <p:tav tm="100000">
                                          <p:val>
                                            <p:strVal val="#ppt_h"/>
                                          </p:val>
                                        </p:tav>
                                      </p:tavLst>
                                    </p:anim>
                                  </p:childTnLst>
                                </p:cTn>
                              </p:par>
                              <p:par>
                                <p:cTn id="39" presetID="1" presetClass="mediacall" presetSubtype="0" fill="hold" nodeType="withEffect">
                                  <p:stCondLst>
                                    <p:cond delay="0"/>
                                  </p:stCondLst>
                                  <p:childTnLst>
                                    <p:cmd type="call" cmd="playFrom(0.0)">
                                      <p:cBhvr>
                                        <p:cTn id="40" dur="5440" fill="hold"/>
                                        <p:tgtEl>
                                          <p:spTgt spid="28"/>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41" restart="whenNotActive" fill="hold" evtFilter="cancelBubble" nodeType="interactiveSeq">
                <p:stCondLst>
                  <p:cond evt="onClick" delay="0">
                    <p:tgtEl>
                      <p:spTgt spid="16"/>
                    </p:tgtEl>
                  </p:cond>
                </p:stCondLst>
                <p:endSync evt="end" delay="0">
                  <p:rtn val="all"/>
                </p:endSync>
                <p:childTnLst>
                  <p:par>
                    <p:cTn id="42" fill="hold">
                      <p:stCondLst>
                        <p:cond delay="0"/>
                      </p:stCondLst>
                      <p:childTnLst>
                        <p:par>
                          <p:cTn id="43" fill="hold">
                            <p:stCondLst>
                              <p:cond delay="0"/>
                            </p:stCondLst>
                            <p:childTnLst>
                              <p:par>
                                <p:cTn id="44" presetID="1" presetClass="mediacall" presetSubtype="0" fill="hold" nodeType="clickEffect">
                                  <p:stCondLst>
                                    <p:cond delay="0"/>
                                  </p:stCondLst>
                                  <p:childTnLst>
                                    <p:cmd type="call" cmd="playFrom(0.0)">
                                      <p:cBhvr>
                                        <p:cTn id="45" dur="11840" fill="hold"/>
                                        <p:tgtEl>
                                          <p:spTgt spid="9"/>
                                        </p:tgtEl>
                                      </p:cBhvr>
                                    </p:cmd>
                                  </p:childTnLst>
                                </p:cTn>
                              </p:par>
                              <p:par>
                                <p:cTn id="46" presetID="22" presetClass="exit" presetSubtype="1" fill="hold" grpId="0" nodeType="withEffect">
                                  <p:stCondLst>
                                    <p:cond delay="0"/>
                                  </p:stCondLst>
                                  <p:childTnLst>
                                    <p:animEffect transition="out" filter="wipe(up)">
                                      <p:cBhvr>
                                        <p:cTn id="47" dur="1000"/>
                                        <p:tgtEl>
                                          <p:spTgt spid="16"/>
                                        </p:tgtEl>
                                      </p:cBhvr>
                                    </p:animEffect>
                                    <p:set>
                                      <p:cBhvr>
                                        <p:cTn id="48" dur="1" fill="hold">
                                          <p:stCondLst>
                                            <p:cond delay="999"/>
                                          </p:stCondLst>
                                        </p:cTn>
                                        <p:tgtEl>
                                          <p:spTgt spid="16"/>
                                        </p:tgtEl>
                                        <p:attrNameLst>
                                          <p:attrName>style.visibility</p:attrName>
                                        </p:attrNameLst>
                                      </p:cBhvr>
                                      <p:to>
                                        <p:strVal val="hidden"/>
                                      </p:to>
                                    </p:set>
                                  </p:childTnLst>
                                </p:cTn>
                              </p:par>
                              <p:par>
                                <p:cTn id="49" presetID="22" presetClass="exit" presetSubtype="1" fill="hold" grpId="0" nodeType="withEffect">
                                  <p:stCondLst>
                                    <p:cond delay="1000"/>
                                  </p:stCondLst>
                                  <p:childTnLst>
                                    <p:animEffect transition="out" filter="wipe(up)">
                                      <p:cBhvr>
                                        <p:cTn id="50" dur="1000"/>
                                        <p:tgtEl>
                                          <p:spTgt spid="15"/>
                                        </p:tgtEl>
                                      </p:cBhvr>
                                    </p:animEffect>
                                    <p:set>
                                      <p:cBhvr>
                                        <p:cTn id="51" dur="1" fill="hold">
                                          <p:stCondLst>
                                            <p:cond delay="999"/>
                                          </p:stCondLst>
                                        </p:cTn>
                                        <p:tgtEl>
                                          <p:spTgt spid="15"/>
                                        </p:tgtEl>
                                        <p:attrNameLst>
                                          <p:attrName>style.visibility</p:attrName>
                                        </p:attrNameLst>
                                      </p:cBhvr>
                                      <p:to>
                                        <p:strVal val="hidden"/>
                                      </p:to>
                                    </p:set>
                                  </p:childTnLst>
                                </p:cTn>
                              </p:par>
                              <p:par>
                                <p:cTn id="52" presetID="22" presetClass="exit" presetSubtype="1" fill="hold" grpId="0" nodeType="withEffect">
                                  <p:stCondLst>
                                    <p:cond delay="2000"/>
                                  </p:stCondLst>
                                  <p:childTnLst>
                                    <p:animEffect transition="out" filter="wipe(up)">
                                      <p:cBhvr>
                                        <p:cTn id="53" dur="1000"/>
                                        <p:tgtEl>
                                          <p:spTgt spid="14"/>
                                        </p:tgtEl>
                                      </p:cBhvr>
                                    </p:animEffect>
                                    <p:set>
                                      <p:cBhvr>
                                        <p:cTn id="54" dur="1" fill="hold">
                                          <p:stCondLst>
                                            <p:cond delay="999"/>
                                          </p:stCondLst>
                                        </p:cTn>
                                        <p:tgtEl>
                                          <p:spTgt spid="14"/>
                                        </p:tgtEl>
                                        <p:attrNameLst>
                                          <p:attrName>style.visibility</p:attrName>
                                        </p:attrNameLst>
                                      </p:cBhvr>
                                      <p:to>
                                        <p:strVal val="hidden"/>
                                      </p:to>
                                    </p:set>
                                  </p:childTnLst>
                                </p:cTn>
                              </p:par>
                              <p:par>
                                <p:cTn id="55" presetID="22" presetClass="exit" presetSubtype="1" fill="hold" grpId="0" nodeType="withEffect">
                                  <p:stCondLst>
                                    <p:cond delay="3000"/>
                                  </p:stCondLst>
                                  <p:childTnLst>
                                    <p:animEffect transition="out" filter="wipe(up)">
                                      <p:cBhvr>
                                        <p:cTn id="56" dur="1000"/>
                                        <p:tgtEl>
                                          <p:spTgt spid="13"/>
                                        </p:tgtEl>
                                      </p:cBhvr>
                                    </p:animEffect>
                                    <p:set>
                                      <p:cBhvr>
                                        <p:cTn id="57" dur="1" fill="hold">
                                          <p:stCondLst>
                                            <p:cond delay="999"/>
                                          </p:stCondLst>
                                        </p:cTn>
                                        <p:tgtEl>
                                          <p:spTgt spid="13"/>
                                        </p:tgtEl>
                                        <p:attrNameLst>
                                          <p:attrName>style.visibility</p:attrName>
                                        </p:attrNameLst>
                                      </p:cBhvr>
                                      <p:to>
                                        <p:strVal val="hidden"/>
                                      </p:to>
                                    </p:set>
                                  </p:childTnLst>
                                </p:cTn>
                              </p:par>
                              <p:par>
                                <p:cTn id="58" presetID="22" presetClass="exit" presetSubtype="1" fill="hold" grpId="0" nodeType="withEffect">
                                  <p:stCondLst>
                                    <p:cond delay="4000"/>
                                  </p:stCondLst>
                                  <p:childTnLst>
                                    <p:animEffect transition="out" filter="wipe(up)">
                                      <p:cBhvr>
                                        <p:cTn id="59" dur="1000"/>
                                        <p:tgtEl>
                                          <p:spTgt spid="12"/>
                                        </p:tgtEl>
                                      </p:cBhvr>
                                    </p:animEffect>
                                    <p:set>
                                      <p:cBhvr>
                                        <p:cTn id="60" dur="1" fill="hold">
                                          <p:stCondLst>
                                            <p:cond delay="999"/>
                                          </p:stCondLst>
                                        </p:cTn>
                                        <p:tgtEl>
                                          <p:spTgt spid="12"/>
                                        </p:tgtEl>
                                        <p:attrNameLst>
                                          <p:attrName>style.visibility</p:attrName>
                                        </p:attrNameLst>
                                      </p:cBhvr>
                                      <p:to>
                                        <p:strVal val="hidden"/>
                                      </p:to>
                                    </p:set>
                                  </p:childTnLst>
                                </p:cTn>
                              </p:par>
                              <p:par>
                                <p:cTn id="61" presetID="22" presetClass="exit" presetSubtype="1" fill="hold" grpId="0" nodeType="withEffect">
                                  <p:stCondLst>
                                    <p:cond delay="5000"/>
                                  </p:stCondLst>
                                  <p:childTnLst>
                                    <p:animEffect transition="out" filter="wipe(up)">
                                      <p:cBhvr>
                                        <p:cTn id="62" dur="1000"/>
                                        <p:tgtEl>
                                          <p:spTgt spid="11"/>
                                        </p:tgtEl>
                                      </p:cBhvr>
                                    </p:animEffect>
                                    <p:set>
                                      <p:cBhvr>
                                        <p:cTn id="63" dur="1" fill="hold">
                                          <p:stCondLst>
                                            <p:cond delay="999"/>
                                          </p:stCondLst>
                                        </p:cTn>
                                        <p:tgtEl>
                                          <p:spTgt spid="11"/>
                                        </p:tgtEl>
                                        <p:attrNameLst>
                                          <p:attrName>style.visibility</p:attrName>
                                        </p:attrNameLst>
                                      </p:cBhvr>
                                      <p:to>
                                        <p:strVal val="hidden"/>
                                      </p:to>
                                    </p:set>
                                  </p:childTnLst>
                                </p:cTn>
                              </p:par>
                              <p:par>
                                <p:cTn id="64" presetID="22" presetClass="exit" presetSubtype="1" fill="hold" grpId="0" nodeType="withEffect">
                                  <p:stCondLst>
                                    <p:cond delay="6000"/>
                                  </p:stCondLst>
                                  <p:childTnLst>
                                    <p:animEffect transition="out" filter="wipe(up)">
                                      <p:cBhvr>
                                        <p:cTn id="65" dur="1000"/>
                                        <p:tgtEl>
                                          <p:spTgt spid="10"/>
                                        </p:tgtEl>
                                      </p:cBhvr>
                                    </p:animEffect>
                                    <p:set>
                                      <p:cBhvr>
                                        <p:cTn id="66" dur="1" fill="hold">
                                          <p:stCondLst>
                                            <p:cond delay="999"/>
                                          </p:stCondLst>
                                        </p:cTn>
                                        <p:tgtEl>
                                          <p:spTgt spid="10"/>
                                        </p:tgtEl>
                                        <p:attrNameLst>
                                          <p:attrName>style.visibility</p:attrName>
                                        </p:attrNameLst>
                                      </p:cBhvr>
                                      <p:to>
                                        <p:strVal val="hidden"/>
                                      </p:to>
                                    </p:set>
                                  </p:childTnLst>
                                </p:cTn>
                              </p:par>
                              <p:par>
                                <p:cTn id="67" presetID="22" presetClass="exit" presetSubtype="1" fill="hold" grpId="0" nodeType="withEffect">
                                  <p:stCondLst>
                                    <p:cond delay="7000"/>
                                  </p:stCondLst>
                                  <p:childTnLst>
                                    <p:animEffect transition="out" filter="wipe(up)">
                                      <p:cBhvr>
                                        <p:cTn id="68" dur="1000"/>
                                        <p:tgtEl>
                                          <p:spTgt spid="8"/>
                                        </p:tgtEl>
                                      </p:cBhvr>
                                    </p:animEffect>
                                    <p:set>
                                      <p:cBhvr>
                                        <p:cTn id="69" dur="1" fill="hold">
                                          <p:stCondLst>
                                            <p:cond delay="999"/>
                                          </p:stCondLst>
                                        </p:cTn>
                                        <p:tgtEl>
                                          <p:spTgt spid="8"/>
                                        </p:tgtEl>
                                        <p:attrNameLst>
                                          <p:attrName>style.visibility</p:attrName>
                                        </p:attrNameLst>
                                      </p:cBhvr>
                                      <p:to>
                                        <p:strVal val="hidden"/>
                                      </p:to>
                                    </p:set>
                                  </p:childTnLst>
                                </p:cTn>
                              </p:par>
                              <p:par>
                                <p:cTn id="70" presetID="22" presetClass="exit" presetSubtype="1" fill="hold" grpId="0" nodeType="withEffect">
                                  <p:stCondLst>
                                    <p:cond delay="8000"/>
                                  </p:stCondLst>
                                  <p:childTnLst>
                                    <p:animEffect transition="out" filter="wipe(up)">
                                      <p:cBhvr>
                                        <p:cTn id="71" dur="1000"/>
                                        <p:tgtEl>
                                          <p:spTgt spid="7"/>
                                        </p:tgtEl>
                                      </p:cBhvr>
                                    </p:animEffect>
                                    <p:set>
                                      <p:cBhvr>
                                        <p:cTn id="72" dur="1" fill="hold">
                                          <p:stCondLst>
                                            <p:cond delay="999"/>
                                          </p:stCondLst>
                                        </p:cTn>
                                        <p:tgtEl>
                                          <p:spTgt spid="7"/>
                                        </p:tgtEl>
                                        <p:attrNameLst>
                                          <p:attrName>style.visibility</p:attrName>
                                        </p:attrNameLst>
                                      </p:cBhvr>
                                      <p:to>
                                        <p:strVal val="hidden"/>
                                      </p:to>
                                    </p:set>
                                  </p:childTnLst>
                                </p:cTn>
                              </p:par>
                              <p:par>
                                <p:cTn id="73" presetID="22" presetClass="exit" presetSubtype="1" fill="hold" grpId="0" nodeType="withEffect">
                                  <p:stCondLst>
                                    <p:cond delay="9000"/>
                                  </p:stCondLst>
                                  <p:childTnLst>
                                    <p:animEffect transition="out" filter="wipe(up)">
                                      <p:cBhvr>
                                        <p:cTn id="74" dur="1000"/>
                                        <p:tgtEl>
                                          <p:spTgt spid="6"/>
                                        </p:tgtEl>
                                      </p:cBhvr>
                                    </p:animEffect>
                                    <p:set>
                                      <p:cBhvr>
                                        <p:cTn id="75" dur="1" fill="hold">
                                          <p:stCondLst>
                                            <p:cond delay="999"/>
                                          </p:stCondLst>
                                        </p:cTn>
                                        <p:tgtEl>
                                          <p:spTgt spid="6"/>
                                        </p:tgtEl>
                                        <p:attrNameLst>
                                          <p:attrName>style.visibility</p:attrName>
                                        </p:attrNameLst>
                                      </p:cBhvr>
                                      <p:to>
                                        <p:strVal val="hidden"/>
                                      </p:to>
                                    </p:set>
                                  </p:childTnLst>
                                </p:cTn>
                              </p:par>
                              <p:par>
                                <p:cTn id="76" presetID="23" presetClass="entr" presetSubtype="16" fill="hold" nodeType="withEffect">
                                  <p:stCondLst>
                                    <p:cond delay="10000"/>
                                  </p:stCondLst>
                                  <p:childTnLst>
                                    <p:set>
                                      <p:cBhvr>
                                        <p:cTn id="77" dur="1" fill="hold">
                                          <p:stCondLst>
                                            <p:cond delay="0"/>
                                          </p:stCondLst>
                                        </p:cTn>
                                        <p:tgtEl>
                                          <p:spTgt spid="5"/>
                                        </p:tgtEl>
                                        <p:attrNameLst>
                                          <p:attrName>style.visibility</p:attrName>
                                        </p:attrNameLst>
                                      </p:cBhvr>
                                      <p:to>
                                        <p:strVal val="visible"/>
                                      </p:to>
                                    </p:set>
                                    <p:anim calcmode="lin" valueType="num">
                                      <p:cBhvr>
                                        <p:cTn id="78" dur="500" fill="hold"/>
                                        <p:tgtEl>
                                          <p:spTgt spid="5"/>
                                        </p:tgtEl>
                                        <p:attrNameLst>
                                          <p:attrName>ppt_w</p:attrName>
                                        </p:attrNameLst>
                                      </p:cBhvr>
                                      <p:tavLst>
                                        <p:tav tm="0">
                                          <p:val>
                                            <p:fltVal val="0"/>
                                          </p:val>
                                        </p:tav>
                                        <p:tav tm="100000">
                                          <p:val>
                                            <p:strVal val="#ppt_w"/>
                                          </p:val>
                                        </p:tav>
                                      </p:tavLst>
                                    </p:anim>
                                    <p:anim calcmode="lin" valueType="num">
                                      <p:cBhvr>
                                        <p:cTn id="79" dur="500" fill="hold"/>
                                        <p:tgtEl>
                                          <p:spTgt spid="5"/>
                                        </p:tgtEl>
                                        <p:attrNameLst>
                                          <p:attrName>ppt_h</p:attrName>
                                        </p:attrNameLst>
                                      </p:cBhvr>
                                      <p:tavLst>
                                        <p:tav tm="0">
                                          <p:val>
                                            <p:fltVal val="0"/>
                                          </p:val>
                                        </p:tav>
                                        <p:tav tm="100000">
                                          <p:val>
                                            <p:strVal val="#ppt_h"/>
                                          </p:val>
                                        </p:tav>
                                      </p:tavLst>
                                    </p:anim>
                                  </p:childTnLst>
                                </p:cTn>
                              </p:par>
                            </p:childTnLst>
                          </p:cTn>
                        </p:par>
                        <p:par>
                          <p:cTn id="80" fill="hold">
                            <p:stCondLst>
                              <p:cond delay="11840"/>
                            </p:stCondLst>
                            <p:childTnLst>
                              <p:par>
                                <p:cTn id="81" presetID="32" presetClass="emph" presetSubtype="0" repeatCount="3000" fill="hold" nodeType="afterEffect">
                                  <p:stCondLst>
                                    <p:cond delay="0"/>
                                  </p:stCondLst>
                                  <p:childTnLst>
                                    <p:animRot by="120000">
                                      <p:cBhvr>
                                        <p:cTn id="82" dur="100" fill="hold">
                                          <p:stCondLst>
                                            <p:cond delay="0"/>
                                          </p:stCondLst>
                                        </p:cTn>
                                        <p:tgtEl>
                                          <p:spTgt spid="5"/>
                                        </p:tgtEl>
                                        <p:attrNameLst>
                                          <p:attrName>r</p:attrName>
                                        </p:attrNameLst>
                                      </p:cBhvr>
                                    </p:animRot>
                                    <p:animRot by="-240000">
                                      <p:cBhvr>
                                        <p:cTn id="83" dur="200" fill="hold">
                                          <p:stCondLst>
                                            <p:cond delay="200"/>
                                          </p:stCondLst>
                                        </p:cTn>
                                        <p:tgtEl>
                                          <p:spTgt spid="5"/>
                                        </p:tgtEl>
                                        <p:attrNameLst>
                                          <p:attrName>r</p:attrName>
                                        </p:attrNameLst>
                                      </p:cBhvr>
                                    </p:animRot>
                                    <p:animRot by="240000">
                                      <p:cBhvr>
                                        <p:cTn id="84" dur="200" fill="hold">
                                          <p:stCondLst>
                                            <p:cond delay="400"/>
                                          </p:stCondLst>
                                        </p:cTn>
                                        <p:tgtEl>
                                          <p:spTgt spid="5"/>
                                        </p:tgtEl>
                                        <p:attrNameLst>
                                          <p:attrName>r</p:attrName>
                                        </p:attrNameLst>
                                      </p:cBhvr>
                                    </p:animRot>
                                    <p:animRot by="-240000">
                                      <p:cBhvr>
                                        <p:cTn id="85" dur="200" fill="hold">
                                          <p:stCondLst>
                                            <p:cond delay="600"/>
                                          </p:stCondLst>
                                        </p:cTn>
                                        <p:tgtEl>
                                          <p:spTgt spid="5"/>
                                        </p:tgtEl>
                                        <p:attrNameLst>
                                          <p:attrName>r</p:attrName>
                                        </p:attrNameLst>
                                      </p:cBhvr>
                                    </p:animRot>
                                    <p:animRot by="120000">
                                      <p:cBhvr>
                                        <p:cTn id="86" dur="200" fill="hold">
                                          <p:stCondLst>
                                            <p:cond delay="800"/>
                                          </p:stCondLst>
                                        </p:cTn>
                                        <p:tgtEl>
                                          <p:spTgt spid="5"/>
                                        </p:tgtEl>
                                        <p:attrNameLst>
                                          <p:attrName>r</p:attrName>
                                        </p:attrNameLst>
                                      </p:cBhvr>
                                    </p:animRot>
                                  </p:childTnLst>
                                </p:cTn>
                              </p:par>
                            </p:childTnLst>
                          </p:cTn>
                        </p:par>
                      </p:childTnLst>
                    </p:cTn>
                  </p:par>
                </p:childTnLst>
              </p:cTn>
              <p:nextCondLst>
                <p:cond evt="onClick" delay="0">
                  <p:tgtEl>
                    <p:spTgt spid="16"/>
                  </p:tgtEl>
                </p:cond>
              </p:nextCondLst>
            </p:seq>
            <p:audio>
              <p:cMediaNode vol="80000">
                <p:cTn id="87" fill="hold" display="0">
                  <p:stCondLst>
                    <p:cond delay="indefinite"/>
                  </p:stCondLst>
                  <p:endCondLst>
                    <p:cond evt="onStopAudio" delay="0">
                      <p:tgtEl>
                        <p:sldTgt/>
                      </p:tgtEl>
                    </p:cond>
                  </p:endCondLst>
                </p:cTn>
                <p:tgtEl>
                  <p:spTgt spid="9"/>
                </p:tgtEl>
              </p:cMediaNode>
            </p:audio>
            <p:audio>
              <p:cMediaNode vol="80000">
                <p:cTn id="88" fill="hold" display="0">
                  <p:stCondLst>
                    <p:cond delay="indefinite"/>
                  </p:stCondLst>
                  <p:endCondLst>
                    <p:cond evt="onStopAudio" delay="0">
                      <p:tgtEl>
                        <p:sldTgt/>
                      </p:tgtEl>
                    </p:cond>
                  </p:endCondLst>
                </p:cTn>
                <p:tgtEl>
                  <p:spTgt spid="28"/>
                </p:tgtEl>
              </p:cMediaNode>
            </p:audio>
          </p:childTnLst>
        </p:cTn>
      </p:par>
    </p:tnLst>
    <p:bldLst>
      <p:bldP spid="6" grpId="0" animBg="1"/>
      <p:bldP spid="7" grpId="0" animBg="1"/>
      <p:bldP spid="8" grpId="0" animBg="1"/>
      <p:bldP spid="10" grpId="0" animBg="1"/>
      <p:bldP spid="11" grpId="0" animBg="1"/>
      <p:bldP spid="12" grpId="0" animBg="1"/>
      <p:bldP spid="13" grpId="0" animBg="1"/>
      <p:bldP spid="14" grpId="0" animBg="1"/>
      <p:bldP spid="15" grpId="0" animBg="1"/>
      <p:bldP spid="16" grpId="0" animBg="1"/>
      <p:bldP spid="25" grpId="0" animBg="1"/>
      <p:bldP spid="29" grpId="0" animBg="1"/>
      <p:bldP spid="30" grpId="0" animBg="1"/>
      <p:bldP spid="26"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935983" y="30831"/>
            <a:ext cx="2208019" cy="1197407"/>
          </a:xfrm>
          <a:prstGeom prst="rect">
            <a:avLst/>
          </a:prstGeom>
        </p:spPr>
      </p:pic>
      <p:sp>
        <p:nvSpPr>
          <p:cNvPr id="6" name="Flowchart: Connector 5"/>
          <p:cNvSpPr/>
          <p:nvPr/>
        </p:nvSpPr>
        <p:spPr>
          <a:xfrm>
            <a:off x="7840764" y="202939"/>
            <a:ext cx="958762" cy="945101"/>
          </a:xfrm>
          <a:prstGeom prst="flowChartConnector">
            <a:avLst/>
          </a:prstGeom>
          <a:solidFill>
            <a:srgbClr val="FF0000"/>
          </a:solidFill>
          <a:ln w="3810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defTabSz="685800">
              <a:buClrTx/>
              <a:defRPr/>
            </a:pPr>
            <a:r>
              <a:rPr lang="en-US" sz="3525" kern="1200" dirty="0">
                <a:solidFill>
                  <a:prstClr val="black"/>
                </a:solidFill>
                <a:latin typeface="Cambria" panose="02040503050406030204" pitchFamily="18" charset="0"/>
                <a:ea typeface="Cambria" panose="02040503050406030204" pitchFamily="18" charset="0"/>
              </a:rPr>
              <a:t>1</a:t>
            </a:r>
          </a:p>
        </p:txBody>
      </p:sp>
      <p:sp>
        <p:nvSpPr>
          <p:cNvPr id="7" name="Flowchart: Connector 6"/>
          <p:cNvSpPr/>
          <p:nvPr/>
        </p:nvSpPr>
        <p:spPr>
          <a:xfrm>
            <a:off x="7840764" y="202938"/>
            <a:ext cx="958762" cy="945101"/>
          </a:xfrm>
          <a:prstGeom prst="flowChartConnector">
            <a:avLst/>
          </a:prstGeom>
          <a:solidFill>
            <a:srgbClr val="FC3F04"/>
          </a:solidFill>
          <a:ln w="3810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defTabSz="685800">
              <a:buClrTx/>
              <a:defRPr/>
            </a:pPr>
            <a:r>
              <a:rPr lang="en-US" sz="3525" kern="1200" dirty="0">
                <a:solidFill>
                  <a:prstClr val="black"/>
                </a:solidFill>
                <a:latin typeface="Cambria" panose="02040503050406030204" pitchFamily="18" charset="0"/>
                <a:ea typeface="Cambria" panose="02040503050406030204" pitchFamily="18" charset="0"/>
              </a:rPr>
              <a:t>2</a:t>
            </a:r>
          </a:p>
        </p:txBody>
      </p:sp>
      <p:sp>
        <p:nvSpPr>
          <p:cNvPr id="8" name="Flowchart: Connector 7"/>
          <p:cNvSpPr/>
          <p:nvPr/>
        </p:nvSpPr>
        <p:spPr>
          <a:xfrm>
            <a:off x="7840764" y="202937"/>
            <a:ext cx="958762" cy="945101"/>
          </a:xfrm>
          <a:prstGeom prst="flowChartConnector">
            <a:avLst/>
          </a:prstGeom>
          <a:solidFill>
            <a:srgbClr val="FF6600"/>
          </a:solidFill>
          <a:ln w="3810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defTabSz="685800">
              <a:buClrTx/>
              <a:defRPr/>
            </a:pPr>
            <a:r>
              <a:rPr lang="en-US" sz="3525" kern="1200" dirty="0">
                <a:solidFill>
                  <a:prstClr val="black"/>
                </a:solidFill>
                <a:latin typeface="Cambria" panose="02040503050406030204" pitchFamily="18" charset="0"/>
                <a:ea typeface="Cambria" panose="02040503050406030204" pitchFamily="18" charset="0"/>
              </a:rPr>
              <a:t>3</a:t>
            </a:r>
          </a:p>
        </p:txBody>
      </p:sp>
      <p:pic>
        <p:nvPicPr>
          <p:cNvPr id="9" name="Coun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770021" y="3710318"/>
            <a:ext cx="457200" cy="457200"/>
          </a:xfrm>
          <a:prstGeom prst="rect">
            <a:avLst/>
          </a:prstGeom>
        </p:spPr>
      </p:pic>
      <p:sp>
        <p:nvSpPr>
          <p:cNvPr id="10" name="Flowchart: Connector 9"/>
          <p:cNvSpPr/>
          <p:nvPr/>
        </p:nvSpPr>
        <p:spPr>
          <a:xfrm>
            <a:off x="7840764" y="202937"/>
            <a:ext cx="958762" cy="945101"/>
          </a:xfrm>
          <a:prstGeom prst="flowChartConnector">
            <a:avLst/>
          </a:prstGeom>
          <a:solidFill>
            <a:srgbClr val="FF9900"/>
          </a:solidFill>
          <a:ln w="3810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defTabSz="685800">
              <a:buClrTx/>
              <a:defRPr/>
            </a:pPr>
            <a:r>
              <a:rPr lang="en-US" sz="3525" kern="1200" dirty="0">
                <a:solidFill>
                  <a:prstClr val="black"/>
                </a:solidFill>
                <a:latin typeface="Cambria" panose="02040503050406030204" pitchFamily="18" charset="0"/>
                <a:ea typeface="Cambria" panose="02040503050406030204" pitchFamily="18" charset="0"/>
              </a:rPr>
              <a:t>4</a:t>
            </a:r>
          </a:p>
        </p:txBody>
      </p:sp>
      <p:sp>
        <p:nvSpPr>
          <p:cNvPr id="11" name="Flowchart: Connector 10"/>
          <p:cNvSpPr/>
          <p:nvPr/>
        </p:nvSpPr>
        <p:spPr>
          <a:xfrm>
            <a:off x="7840764" y="202937"/>
            <a:ext cx="958762" cy="945101"/>
          </a:xfrm>
          <a:prstGeom prst="flowChartConnector">
            <a:avLst/>
          </a:prstGeom>
          <a:solidFill>
            <a:srgbClr val="FFC000"/>
          </a:solidFill>
          <a:ln w="3810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defTabSz="685800">
              <a:buClrTx/>
              <a:defRPr/>
            </a:pPr>
            <a:r>
              <a:rPr lang="en-US" sz="3525" kern="1200" dirty="0">
                <a:solidFill>
                  <a:prstClr val="black"/>
                </a:solidFill>
                <a:latin typeface="Cambria" panose="02040503050406030204" pitchFamily="18" charset="0"/>
                <a:ea typeface="Cambria" panose="02040503050406030204" pitchFamily="18" charset="0"/>
              </a:rPr>
              <a:t>5</a:t>
            </a:r>
          </a:p>
        </p:txBody>
      </p:sp>
      <p:sp>
        <p:nvSpPr>
          <p:cNvPr id="12" name="Flowchart: Connector 11"/>
          <p:cNvSpPr/>
          <p:nvPr/>
        </p:nvSpPr>
        <p:spPr>
          <a:xfrm>
            <a:off x="7840764" y="202936"/>
            <a:ext cx="958762" cy="945101"/>
          </a:xfrm>
          <a:prstGeom prst="flowChartConnector">
            <a:avLst/>
          </a:prstGeom>
          <a:solidFill>
            <a:schemeClr val="bg1"/>
          </a:solidFill>
          <a:ln w="3810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defTabSz="685800">
              <a:buClrTx/>
              <a:defRPr/>
            </a:pPr>
            <a:r>
              <a:rPr lang="en-US" sz="3525" kern="1200" dirty="0">
                <a:solidFill>
                  <a:prstClr val="black"/>
                </a:solidFill>
                <a:latin typeface="Cambria" panose="02040503050406030204" pitchFamily="18" charset="0"/>
                <a:ea typeface="Cambria" panose="02040503050406030204" pitchFamily="18" charset="0"/>
              </a:rPr>
              <a:t>6</a:t>
            </a:r>
          </a:p>
        </p:txBody>
      </p:sp>
      <p:sp>
        <p:nvSpPr>
          <p:cNvPr id="13" name="Flowchart: Connector 12"/>
          <p:cNvSpPr/>
          <p:nvPr/>
        </p:nvSpPr>
        <p:spPr>
          <a:xfrm>
            <a:off x="7840764" y="202936"/>
            <a:ext cx="958762" cy="945101"/>
          </a:xfrm>
          <a:prstGeom prst="flowChartConnector">
            <a:avLst/>
          </a:prstGeom>
          <a:solidFill>
            <a:schemeClr val="bg1"/>
          </a:solidFill>
          <a:ln w="3810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defTabSz="685800">
              <a:buClrTx/>
              <a:defRPr/>
            </a:pPr>
            <a:r>
              <a:rPr lang="en-US" sz="3525" kern="1200" dirty="0">
                <a:solidFill>
                  <a:prstClr val="black"/>
                </a:solidFill>
                <a:latin typeface="Cambria" panose="02040503050406030204" pitchFamily="18" charset="0"/>
                <a:ea typeface="Cambria" panose="02040503050406030204" pitchFamily="18" charset="0"/>
              </a:rPr>
              <a:t>7</a:t>
            </a:r>
          </a:p>
        </p:txBody>
      </p:sp>
      <p:sp>
        <p:nvSpPr>
          <p:cNvPr id="14" name="Flowchart: Connector 13"/>
          <p:cNvSpPr/>
          <p:nvPr/>
        </p:nvSpPr>
        <p:spPr>
          <a:xfrm>
            <a:off x="7840764" y="202936"/>
            <a:ext cx="958762" cy="945101"/>
          </a:xfrm>
          <a:prstGeom prst="flowChartConnector">
            <a:avLst/>
          </a:prstGeom>
          <a:solidFill>
            <a:schemeClr val="bg1"/>
          </a:solidFill>
          <a:ln w="3810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defTabSz="685800">
              <a:buClrTx/>
              <a:defRPr/>
            </a:pPr>
            <a:r>
              <a:rPr lang="en-US" sz="3525" kern="1200" dirty="0">
                <a:solidFill>
                  <a:prstClr val="black"/>
                </a:solidFill>
                <a:latin typeface="Cambria" panose="02040503050406030204" pitchFamily="18" charset="0"/>
                <a:ea typeface="Cambria" panose="02040503050406030204" pitchFamily="18" charset="0"/>
              </a:rPr>
              <a:t>8</a:t>
            </a:r>
          </a:p>
        </p:txBody>
      </p:sp>
      <p:sp>
        <p:nvSpPr>
          <p:cNvPr id="15" name="Flowchart: Connector 14"/>
          <p:cNvSpPr/>
          <p:nvPr/>
        </p:nvSpPr>
        <p:spPr>
          <a:xfrm>
            <a:off x="7840764" y="202935"/>
            <a:ext cx="958762" cy="945101"/>
          </a:xfrm>
          <a:prstGeom prst="flowChartConnector">
            <a:avLst/>
          </a:prstGeom>
          <a:solidFill>
            <a:schemeClr val="bg1"/>
          </a:solidFill>
          <a:ln w="3810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defTabSz="685800">
              <a:buClrTx/>
              <a:defRPr/>
            </a:pPr>
            <a:r>
              <a:rPr lang="en-US" sz="3525" kern="1200" dirty="0">
                <a:solidFill>
                  <a:prstClr val="black"/>
                </a:solidFill>
                <a:latin typeface="Cambria" panose="02040503050406030204" pitchFamily="18" charset="0"/>
                <a:ea typeface="Cambria" panose="02040503050406030204" pitchFamily="18" charset="0"/>
              </a:rPr>
              <a:t>9</a:t>
            </a:r>
          </a:p>
        </p:txBody>
      </p:sp>
      <p:sp>
        <p:nvSpPr>
          <p:cNvPr id="16" name="Flowchart: Connector 15"/>
          <p:cNvSpPr/>
          <p:nvPr/>
        </p:nvSpPr>
        <p:spPr>
          <a:xfrm>
            <a:off x="7840764" y="202934"/>
            <a:ext cx="958762" cy="945101"/>
          </a:xfrm>
          <a:prstGeom prst="flowChartConnector">
            <a:avLst/>
          </a:prstGeom>
          <a:solidFill>
            <a:schemeClr val="bg1"/>
          </a:solidFill>
          <a:ln w="3810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defTabSz="685800">
              <a:buClrTx/>
              <a:defRPr/>
            </a:pPr>
            <a:r>
              <a:rPr lang="en-US" sz="3300" kern="1200" dirty="0">
                <a:solidFill>
                  <a:prstClr val="black"/>
                </a:solidFill>
                <a:latin typeface="Cambria" panose="02040503050406030204" pitchFamily="18" charset="0"/>
                <a:ea typeface="Cambria" panose="02040503050406030204" pitchFamily="18" charset="0"/>
              </a:rPr>
              <a:t>10</a:t>
            </a:r>
          </a:p>
        </p:txBody>
      </p:sp>
      <p:pic>
        <p:nvPicPr>
          <p:cNvPr id="28" name="answe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6165189" y="-988373"/>
            <a:ext cx="457200" cy="457200"/>
          </a:xfrm>
          <a:prstGeom prst="rect">
            <a:avLst/>
          </a:prstGeom>
        </p:spPr>
      </p:pic>
      <p:sp>
        <p:nvSpPr>
          <p:cNvPr id="24" name="Rectangle 23"/>
          <p:cNvSpPr/>
          <p:nvPr/>
        </p:nvSpPr>
        <p:spPr>
          <a:xfrm>
            <a:off x="-114905" y="1335899"/>
            <a:ext cx="8435049" cy="484748"/>
          </a:xfrm>
          <a:prstGeom prst="rect">
            <a:avLst/>
          </a:prstGeom>
          <a:noFill/>
        </p:spPr>
        <p:txBody>
          <a:bodyPr wrap="square" lIns="68580" tIns="34290" rIns="68580" bIns="34290">
            <a:spAutoFit/>
          </a:bodyPr>
          <a:lstStyle/>
          <a:p>
            <a:pPr algn="ctr" defTabSz="685800">
              <a:buClrTx/>
            </a:pPr>
            <a:r>
              <a:rPr lang="vi-VN" sz="2700" b="1" kern="1200" dirty="0" err="1">
                <a:solidFill>
                  <a:srgbClr val="FF0000"/>
                </a:solidFill>
                <a:latin typeface="Times New Roman" panose="02020603050405020304" pitchFamily="18" charset="0"/>
                <a:ea typeface="+mn-ea"/>
                <a:cs typeface="Times New Roman" panose="02020603050405020304" pitchFamily="18" charset="0"/>
              </a:rPr>
              <a:t>Nội</a:t>
            </a:r>
            <a:r>
              <a:rPr lang="vi-VN" sz="2700" b="1" kern="1200" dirty="0">
                <a:solidFill>
                  <a:srgbClr val="FF0000"/>
                </a:solidFill>
                <a:latin typeface="Times New Roman" panose="02020603050405020304" pitchFamily="18" charset="0"/>
                <a:ea typeface="+mn-ea"/>
                <a:cs typeface="Times New Roman" panose="02020603050405020304" pitchFamily="18" charset="0"/>
              </a:rPr>
              <a:t> dung </a:t>
            </a:r>
            <a:r>
              <a:rPr lang="vi-VN" sz="2700" b="1" kern="1200" dirty="0" err="1">
                <a:solidFill>
                  <a:srgbClr val="FF0000"/>
                </a:solidFill>
                <a:latin typeface="Times New Roman" panose="02020603050405020304" pitchFamily="18" charset="0"/>
                <a:ea typeface="+mn-ea"/>
                <a:cs typeface="Times New Roman" panose="02020603050405020304" pitchFamily="18" charset="0"/>
              </a:rPr>
              <a:t>của</a:t>
            </a:r>
            <a:r>
              <a:rPr lang="vi-VN" sz="2700" b="1" kern="1200" dirty="0">
                <a:solidFill>
                  <a:srgbClr val="FF0000"/>
                </a:solidFill>
                <a:latin typeface="Times New Roman" panose="02020603050405020304" pitchFamily="18" charset="0"/>
                <a:ea typeface="+mn-ea"/>
                <a:cs typeface="Times New Roman" panose="02020603050405020304" pitchFamily="18" charset="0"/>
              </a:rPr>
              <a:t> phong </a:t>
            </a:r>
            <a:r>
              <a:rPr lang="vi-VN" sz="2700" b="1" kern="1200" dirty="0" err="1">
                <a:solidFill>
                  <a:srgbClr val="FF0000"/>
                </a:solidFill>
                <a:latin typeface="Times New Roman" panose="02020603050405020304" pitchFamily="18" charset="0"/>
                <a:ea typeface="+mn-ea"/>
                <a:cs typeface="Times New Roman" panose="02020603050405020304" pitchFamily="18" charset="0"/>
              </a:rPr>
              <a:t>trào</a:t>
            </a:r>
            <a:r>
              <a:rPr lang="vi-VN" sz="2700" b="1" kern="1200" dirty="0">
                <a:solidFill>
                  <a:srgbClr val="FF0000"/>
                </a:solidFill>
                <a:latin typeface="Times New Roman" panose="02020603050405020304" pitchFamily="18" charset="0"/>
                <a:ea typeface="+mn-ea"/>
                <a:cs typeface="Times New Roman" panose="02020603050405020304" pitchFamily="18" charset="0"/>
              </a:rPr>
              <a:t> Văn </a:t>
            </a:r>
            <a:r>
              <a:rPr lang="vi-VN" sz="2700" b="1" kern="1200" dirty="0" err="1">
                <a:solidFill>
                  <a:srgbClr val="FF0000"/>
                </a:solidFill>
                <a:latin typeface="Times New Roman" panose="02020603050405020304" pitchFamily="18" charset="0"/>
                <a:ea typeface="+mn-ea"/>
                <a:cs typeface="Times New Roman" panose="02020603050405020304" pitchFamily="18" charset="0"/>
              </a:rPr>
              <a:t>hóa</a:t>
            </a:r>
            <a:r>
              <a:rPr lang="vi-VN" sz="2700" b="1" kern="1200" dirty="0">
                <a:solidFill>
                  <a:srgbClr val="FF0000"/>
                </a:solidFill>
                <a:latin typeface="Times New Roman" panose="02020603050405020304" pitchFamily="18" charset="0"/>
                <a:ea typeface="+mn-ea"/>
                <a:cs typeface="Times New Roman" panose="02020603050405020304" pitchFamily="18" charset="0"/>
              </a:rPr>
              <a:t> </a:t>
            </a:r>
            <a:r>
              <a:rPr lang="vi-VN" sz="2700" b="1" kern="1200" dirty="0" err="1">
                <a:solidFill>
                  <a:srgbClr val="FF0000"/>
                </a:solidFill>
                <a:latin typeface="Times New Roman" panose="02020603050405020304" pitchFamily="18" charset="0"/>
                <a:ea typeface="+mn-ea"/>
                <a:cs typeface="Times New Roman" panose="02020603050405020304" pitchFamily="18" charset="0"/>
              </a:rPr>
              <a:t>Phục</a:t>
            </a:r>
            <a:r>
              <a:rPr lang="vi-VN" sz="2700" b="1" kern="1200" dirty="0">
                <a:solidFill>
                  <a:srgbClr val="FF0000"/>
                </a:solidFill>
                <a:latin typeface="Times New Roman" panose="02020603050405020304" pitchFamily="18" charset="0"/>
                <a:ea typeface="+mn-ea"/>
                <a:cs typeface="Times New Roman" panose="02020603050405020304" pitchFamily="18" charset="0"/>
              </a:rPr>
              <a:t> Hưng </a:t>
            </a:r>
            <a:r>
              <a:rPr lang="vi-VN" sz="2700" b="1" kern="1200" dirty="0" err="1">
                <a:solidFill>
                  <a:srgbClr val="FF0000"/>
                </a:solidFill>
                <a:latin typeface="Times New Roman" panose="02020603050405020304" pitchFamily="18" charset="0"/>
                <a:ea typeface="+mn-ea"/>
                <a:cs typeface="Times New Roman" panose="02020603050405020304" pitchFamily="18" charset="0"/>
              </a:rPr>
              <a:t>là</a:t>
            </a:r>
            <a:r>
              <a:rPr lang="vi-VN" sz="2700" b="1" kern="1200" dirty="0">
                <a:solidFill>
                  <a:srgbClr val="FF0000"/>
                </a:solidFill>
                <a:latin typeface="Times New Roman" panose="02020603050405020304" pitchFamily="18" charset="0"/>
                <a:ea typeface="+mn-ea"/>
                <a:cs typeface="Times New Roman" panose="02020603050405020304" pitchFamily="18" charset="0"/>
              </a:rPr>
              <a:t>:</a:t>
            </a:r>
            <a:endParaRPr lang="en-VN" sz="2700" b="1" kern="1200" dirty="0">
              <a:solidFill>
                <a:srgbClr val="FF0000"/>
              </a:solidFill>
              <a:latin typeface="Times New Roman" panose="02020603050405020304" pitchFamily="18" charset="0"/>
              <a:ea typeface="+mn-ea"/>
              <a:cs typeface="Times New Roman" panose="02020603050405020304" pitchFamily="18" charset="0"/>
            </a:endParaRPr>
          </a:p>
        </p:txBody>
      </p:sp>
      <p:sp>
        <p:nvSpPr>
          <p:cNvPr id="25" name="Rectangle 24"/>
          <p:cNvSpPr/>
          <p:nvPr/>
        </p:nvSpPr>
        <p:spPr>
          <a:xfrm>
            <a:off x="87521" y="2802789"/>
            <a:ext cx="8912792" cy="540000"/>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anchor="ctr"/>
          <a:lstStyle/>
          <a:p>
            <a:pPr defTabSz="685800">
              <a:buClrTx/>
            </a:pPr>
            <a:r>
              <a:rPr lang="vi-VN" sz="2100" kern="1200" dirty="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Cambria" panose="02040503050406030204" pitchFamily="18" charset="0"/>
                <a:cs typeface="Times New Roman" panose="02020603050405020304" pitchFamily="18" charset="0"/>
              </a:rPr>
              <a:t>B. Phê </a:t>
            </a:r>
            <a:r>
              <a:rPr lang="vi-VN" sz="2100" kern="1200"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Cambria" panose="02040503050406030204" pitchFamily="18" charset="0"/>
                <a:cs typeface="Times New Roman" panose="02020603050405020304" pitchFamily="18" charset="0"/>
              </a:rPr>
              <a:t>phán</a:t>
            </a:r>
            <a:r>
              <a:rPr lang="vi-VN" sz="2100" kern="1200" dirty="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Cambria" panose="02040503050406030204" pitchFamily="18" charset="0"/>
                <a:cs typeface="Times New Roman" panose="02020603050405020304" pitchFamily="18" charset="0"/>
              </a:rPr>
              <a:t> </a:t>
            </a:r>
            <a:r>
              <a:rPr lang="vi-VN" sz="2100" kern="1200"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Cambria" panose="02040503050406030204" pitchFamily="18" charset="0"/>
                <a:cs typeface="Times New Roman" panose="02020603050405020304" pitchFamily="18" charset="0"/>
              </a:rPr>
              <a:t>xã</a:t>
            </a:r>
            <a:r>
              <a:rPr lang="vi-VN" sz="2100" kern="1200" dirty="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Cambria" panose="02040503050406030204" pitchFamily="18" charset="0"/>
                <a:cs typeface="Times New Roman" panose="02020603050405020304" pitchFamily="18" charset="0"/>
              </a:rPr>
              <a:t> </a:t>
            </a:r>
            <a:r>
              <a:rPr lang="vi-VN" sz="2100" kern="1200"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Cambria" panose="02040503050406030204" pitchFamily="18" charset="0"/>
                <a:cs typeface="Times New Roman" panose="02020603050405020304" pitchFamily="18" charset="0"/>
              </a:rPr>
              <a:t>hội</a:t>
            </a:r>
            <a:r>
              <a:rPr lang="vi-VN" sz="2100" kern="1200" dirty="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Cambria" panose="02040503050406030204" pitchFamily="18" charset="0"/>
                <a:cs typeface="Times New Roman" panose="02020603050405020304" pitchFamily="18" charset="0"/>
              </a:rPr>
              <a:t> phong </a:t>
            </a:r>
            <a:r>
              <a:rPr lang="vi-VN" sz="2100" kern="1200"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Cambria" panose="02040503050406030204" pitchFamily="18" charset="0"/>
                <a:cs typeface="Times New Roman" panose="02020603050405020304" pitchFamily="18" charset="0"/>
              </a:rPr>
              <a:t>kiến</a:t>
            </a:r>
            <a:r>
              <a:rPr lang="vi-VN" sz="2100" kern="1200" dirty="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Cambria" panose="02040503050406030204" pitchFamily="18" charset="0"/>
                <a:cs typeface="Times New Roman" panose="02020603050405020304" pitchFamily="18" charset="0"/>
              </a:rPr>
              <a:t>, </a:t>
            </a:r>
            <a:r>
              <a:rPr lang="vi-VN" sz="2100" kern="1200"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Cambria" panose="02040503050406030204" pitchFamily="18" charset="0"/>
                <a:cs typeface="Times New Roman" panose="02020603050405020304" pitchFamily="18" charset="0"/>
              </a:rPr>
              <a:t>đề</a:t>
            </a:r>
            <a:r>
              <a:rPr lang="vi-VN" sz="2100" kern="1200" dirty="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Cambria" panose="02040503050406030204" pitchFamily="18" charset="0"/>
                <a:cs typeface="Times New Roman" panose="02020603050405020304" pitchFamily="18" charset="0"/>
              </a:rPr>
              <a:t> cao </a:t>
            </a:r>
            <a:r>
              <a:rPr lang="vi-VN" sz="2100" kern="1200"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Cambria" panose="02040503050406030204" pitchFamily="18" charset="0"/>
                <a:cs typeface="Times New Roman" panose="02020603050405020304" pitchFamily="18" charset="0"/>
              </a:rPr>
              <a:t>giá</a:t>
            </a:r>
            <a:r>
              <a:rPr lang="vi-VN" sz="2100" kern="1200" dirty="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Cambria" panose="02040503050406030204" pitchFamily="18" charset="0"/>
                <a:cs typeface="Times New Roman" panose="02020603050405020304" pitchFamily="18" charset="0"/>
              </a:rPr>
              <a:t> </a:t>
            </a:r>
            <a:r>
              <a:rPr lang="vi-VN" sz="2100" kern="1200"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Cambria" panose="02040503050406030204" pitchFamily="18" charset="0"/>
                <a:cs typeface="Times New Roman" panose="02020603050405020304" pitchFamily="18" charset="0"/>
              </a:rPr>
              <a:t>trị</a:t>
            </a:r>
            <a:r>
              <a:rPr lang="vi-VN" sz="2100" kern="1200" dirty="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Cambria" panose="02040503050406030204" pitchFamily="18" charset="0"/>
                <a:cs typeface="Times New Roman" panose="02020603050405020304" pitchFamily="18" charset="0"/>
              </a:rPr>
              <a:t> con </a:t>
            </a:r>
            <a:r>
              <a:rPr lang="vi-VN" sz="2100" kern="1200"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Cambria" panose="02040503050406030204" pitchFamily="18" charset="0"/>
                <a:cs typeface="Times New Roman" panose="02020603050405020304" pitchFamily="18" charset="0"/>
              </a:rPr>
              <a:t>người</a:t>
            </a:r>
            <a:r>
              <a:rPr lang="vi-VN" sz="2100" kern="1200" dirty="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Cambria" panose="02040503050406030204" pitchFamily="18" charset="0"/>
                <a:cs typeface="Times New Roman" panose="02020603050405020304" pitchFamily="18" charset="0"/>
              </a:rPr>
              <a:t>.</a:t>
            </a:r>
            <a:endParaRPr lang="en-US" sz="2100" kern="1200" dirty="0">
              <a:solidFill>
                <a:prstClr val="black"/>
              </a:solidFill>
              <a:latin typeface="Calibri Light" panose="020F0302020204030204"/>
              <a:ea typeface="Cambria" panose="02040503050406030204" pitchFamily="18" charset="0"/>
              <a:cs typeface="Times New Roman" panose="02020603050405020304" pitchFamily="18" charset="0"/>
            </a:endParaRPr>
          </a:p>
        </p:txBody>
      </p:sp>
      <p:sp>
        <p:nvSpPr>
          <p:cNvPr id="29" name="Rectangle 28"/>
          <p:cNvSpPr/>
          <p:nvPr/>
        </p:nvSpPr>
        <p:spPr>
          <a:xfrm>
            <a:off x="87520" y="2072574"/>
            <a:ext cx="8900841" cy="691929"/>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anchor="ctr"/>
          <a:lstStyle/>
          <a:p>
            <a:pPr algn="just" defTabSz="685800">
              <a:lnSpc>
                <a:spcPct val="107000"/>
              </a:lnSpc>
              <a:spcAft>
                <a:spcPts val="600"/>
              </a:spcAft>
              <a:buClrTx/>
            </a:pPr>
            <a:r>
              <a:rPr lang="vi-VN" sz="2400" kern="1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A. </a:t>
            </a:r>
            <a:r>
              <a:rPr lang="vi-VN" sz="2400" kern="1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Đòi</a:t>
            </a:r>
            <a:r>
              <a:rPr lang="vi-VN" sz="2400" kern="1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vi-VN" sz="2400" kern="1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cải</a:t>
            </a:r>
            <a:r>
              <a:rPr lang="vi-VN" sz="2400" kern="1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vi-VN" sz="2400" kern="1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tạo</a:t>
            </a:r>
            <a:r>
              <a:rPr lang="vi-VN" sz="2400" kern="1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vi-VN" sz="2400" kern="1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xã</a:t>
            </a:r>
            <a:r>
              <a:rPr lang="vi-VN" sz="2400" kern="1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vi-VN" sz="2400" kern="1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hội</a:t>
            </a:r>
            <a:r>
              <a:rPr lang="vi-VN" sz="2400" kern="1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phong </a:t>
            </a:r>
            <a:r>
              <a:rPr lang="vi-VN" sz="2400" kern="1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kiến</a:t>
            </a:r>
            <a:r>
              <a:rPr lang="vi-VN" sz="2400" kern="1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phê </a:t>
            </a:r>
            <a:r>
              <a:rPr lang="vi-VN" sz="2400" kern="1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phán</a:t>
            </a:r>
            <a:r>
              <a:rPr lang="vi-VN" sz="2400" kern="1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vi-VN" sz="2400" kern="1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Giáo</a:t>
            </a:r>
            <a:r>
              <a:rPr lang="vi-VN" sz="2400" kern="1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vi-VN" sz="2400" kern="1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hội</a:t>
            </a:r>
            <a:r>
              <a:rPr lang="vi-VN" sz="2400" kern="1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a:t>
            </a:r>
            <a:endParaRPr lang="vi-VN" sz="2400" kern="1200" dirty="0">
              <a:solidFill>
                <a:prstClr val="black"/>
              </a:solidFill>
              <a:latin typeface="Times New Roman" panose="02020603050405020304" pitchFamily="18" charset="0"/>
              <a:ea typeface="Arial" panose="020B0604020202020204" pitchFamily="34" charset="0"/>
              <a:cs typeface="Times New Roman" panose="02020603050405020304" pitchFamily="18" charset="0"/>
            </a:endParaRPr>
          </a:p>
        </p:txBody>
      </p:sp>
      <p:sp>
        <p:nvSpPr>
          <p:cNvPr id="30" name="Rectangle 29"/>
          <p:cNvSpPr/>
          <p:nvPr/>
        </p:nvSpPr>
        <p:spPr>
          <a:xfrm>
            <a:off x="87521" y="3480203"/>
            <a:ext cx="8900841" cy="540000"/>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anchor="ctr"/>
          <a:lstStyle/>
          <a:p>
            <a:pPr defTabSz="685800">
              <a:buClrTx/>
            </a:pPr>
            <a:r>
              <a:rPr lang="en-US" sz="2400" kern="1200" dirty="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Cambria" panose="02040503050406030204" pitchFamily="18" charset="0"/>
                <a:cs typeface="Times New Roman" panose="02020603050405020304" pitchFamily="18" charset="0"/>
              </a:rPr>
              <a:t>C. </a:t>
            </a:r>
            <a:r>
              <a:rPr lang="en-US" sz="2400" kern="1200"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Cambria" panose="02040503050406030204" pitchFamily="18" charset="0"/>
                <a:cs typeface="Times New Roman" panose="02020603050405020304" pitchFamily="18" charset="0"/>
              </a:rPr>
              <a:t>Phê</a:t>
            </a:r>
            <a:r>
              <a:rPr lang="en-US" sz="2400" kern="1200" dirty="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Cambria" panose="02040503050406030204" pitchFamily="18" charset="0"/>
                <a:cs typeface="Times New Roman" panose="02020603050405020304" pitchFamily="18" charset="0"/>
              </a:rPr>
              <a:t> </a:t>
            </a:r>
            <a:r>
              <a:rPr lang="en-US" sz="2400" kern="1200"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Cambria" panose="02040503050406030204" pitchFamily="18" charset="0"/>
                <a:cs typeface="Times New Roman" panose="02020603050405020304" pitchFamily="18" charset="0"/>
              </a:rPr>
              <a:t>phán</a:t>
            </a:r>
            <a:r>
              <a:rPr lang="en-US" sz="2400" kern="1200" dirty="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Cambria" panose="02040503050406030204" pitchFamily="18" charset="0"/>
                <a:cs typeface="Times New Roman" panose="02020603050405020304" pitchFamily="18" charset="0"/>
              </a:rPr>
              <a:t> </a:t>
            </a:r>
            <a:r>
              <a:rPr lang="en-US" sz="2400" kern="1200"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Cambria" panose="02040503050406030204" pitchFamily="18" charset="0"/>
                <a:cs typeface="Times New Roman" panose="02020603050405020304" pitchFamily="18" charset="0"/>
              </a:rPr>
              <a:t>Giáo</a:t>
            </a:r>
            <a:r>
              <a:rPr lang="en-US" sz="2400" kern="1200" dirty="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Cambria" panose="02040503050406030204" pitchFamily="18" charset="0"/>
                <a:cs typeface="Times New Roman" panose="02020603050405020304" pitchFamily="18" charset="0"/>
              </a:rPr>
              <a:t> </a:t>
            </a:r>
            <a:r>
              <a:rPr lang="en-US" sz="2400" kern="1200"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Cambria" panose="02040503050406030204" pitchFamily="18" charset="0"/>
                <a:cs typeface="Times New Roman" panose="02020603050405020304" pitchFamily="18" charset="0"/>
              </a:rPr>
              <a:t>hội</a:t>
            </a:r>
            <a:r>
              <a:rPr lang="en-US" sz="2400" kern="1200" dirty="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Cambria" panose="02040503050406030204" pitchFamily="18" charset="0"/>
                <a:cs typeface="Times New Roman" panose="02020603050405020304" pitchFamily="18" charset="0"/>
              </a:rPr>
              <a:t>, </a:t>
            </a:r>
            <a:r>
              <a:rPr lang="en-US" sz="2400" kern="1200"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Cambria" panose="02040503050406030204" pitchFamily="18" charset="0"/>
                <a:cs typeface="Times New Roman" panose="02020603050405020304" pitchFamily="18" charset="0"/>
              </a:rPr>
              <a:t>đề</a:t>
            </a:r>
            <a:r>
              <a:rPr lang="en-US" sz="2400" kern="1200" dirty="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Cambria" panose="02040503050406030204" pitchFamily="18" charset="0"/>
                <a:cs typeface="Times New Roman" panose="02020603050405020304" pitchFamily="18" charset="0"/>
              </a:rPr>
              <a:t> </a:t>
            </a:r>
            <a:r>
              <a:rPr lang="en-US" sz="2400" kern="1200"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Cambria" panose="02040503050406030204" pitchFamily="18" charset="0"/>
                <a:cs typeface="Times New Roman" panose="02020603050405020304" pitchFamily="18" charset="0"/>
              </a:rPr>
              <a:t>cao</a:t>
            </a:r>
            <a:r>
              <a:rPr lang="en-US" sz="2400" kern="1200" dirty="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Cambria" panose="02040503050406030204" pitchFamily="18" charset="0"/>
                <a:cs typeface="Times New Roman" panose="02020603050405020304" pitchFamily="18" charset="0"/>
              </a:rPr>
              <a:t> khoa </a:t>
            </a:r>
            <a:r>
              <a:rPr lang="en-US" sz="2400" kern="1200"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Cambria" panose="02040503050406030204" pitchFamily="18" charset="0"/>
                <a:cs typeface="Times New Roman" panose="02020603050405020304" pitchFamily="18" charset="0"/>
              </a:rPr>
              <a:t>học</a:t>
            </a:r>
            <a:r>
              <a:rPr lang="en-US" sz="2400" kern="1200" dirty="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Cambria" panose="02040503050406030204" pitchFamily="18" charset="0"/>
                <a:cs typeface="Times New Roman" panose="02020603050405020304" pitchFamily="18" charset="0"/>
              </a:rPr>
              <a:t> </a:t>
            </a:r>
            <a:r>
              <a:rPr lang="en-US" sz="2400" kern="1200"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Cambria" panose="02040503050406030204" pitchFamily="18" charset="0"/>
                <a:cs typeface="Times New Roman" panose="02020603050405020304" pitchFamily="18" charset="0"/>
              </a:rPr>
              <a:t>tự</a:t>
            </a:r>
            <a:r>
              <a:rPr lang="en-US" sz="2400" kern="1200" dirty="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Cambria" panose="02040503050406030204" pitchFamily="18" charset="0"/>
                <a:cs typeface="Times New Roman" panose="02020603050405020304" pitchFamily="18" charset="0"/>
              </a:rPr>
              <a:t> </a:t>
            </a:r>
            <a:r>
              <a:rPr lang="en-US" sz="2400" kern="1200"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Cambria" panose="02040503050406030204" pitchFamily="18" charset="0"/>
                <a:cs typeface="Times New Roman" panose="02020603050405020304" pitchFamily="18" charset="0"/>
              </a:rPr>
              <a:t>nhiên</a:t>
            </a:r>
            <a:r>
              <a:rPr lang="en-US" sz="2400" kern="1200" dirty="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Cambria" panose="02040503050406030204" pitchFamily="18" charset="0"/>
                <a:cs typeface="Times New Roman" panose="02020603050405020304" pitchFamily="18" charset="0"/>
              </a:rPr>
              <a:t>.</a:t>
            </a:r>
            <a:endParaRPr lang="en-US" sz="2400" kern="12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endParaRPr>
          </a:p>
        </p:txBody>
      </p:sp>
      <p:grpSp>
        <p:nvGrpSpPr>
          <p:cNvPr id="32" name="Group 31"/>
          <p:cNvGrpSpPr/>
          <p:nvPr/>
        </p:nvGrpSpPr>
        <p:grpSpPr>
          <a:xfrm>
            <a:off x="3013435" y="198134"/>
            <a:ext cx="3380354" cy="767741"/>
            <a:chOff x="2063496" y="3824089"/>
            <a:chExt cx="8576792" cy="1673534"/>
          </a:xfrm>
        </p:grpSpPr>
        <p:sp>
          <p:nvSpPr>
            <p:cNvPr id="33" name="Rounded Rectangle 32"/>
            <p:cNvSpPr/>
            <p:nvPr/>
          </p:nvSpPr>
          <p:spPr>
            <a:xfrm>
              <a:off x="3061899" y="3894666"/>
              <a:ext cx="7578389" cy="1564026"/>
            </a:xfrm>
            <a:prstGeom prst="roundRect">
              <a:avLst/>
            </a:prstGeom>
            <a:solidFill>
              <a:srgbClr val="FDFD73"/>
            </a:solidFill>
            <a:ln w="57150">
              <a:solidFill>
                <a:srgbClr val="FFC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buClrTx/>
                <a:defRPr/>
              </a:pPr>
              <a:r>
                <a:rPr lang="en-US" sz="4050" b="1" kern="1200" dirty="0">
                  <a:solidFill>
                    <a:prstClr val="black"/>
                  </a:solidFill>
                  <a:latin typeface="Cambria" panose="02040503050406030204" pitchFamily="18" charset="0"/>
                  <a:ea typeface="Cambria" panose="02040503050406030204" pitchFamily="18" charset="0"/>
                </a:rPr>
                <a:t>D</a:t>
              </a:r>
            </a:p>
          </p:txBody>
        </p:sp>
        <p:pic>
          <p:nvPicPr>
            <p:cNvPr id="35" name="Picture 6" descr="Kết quả hình ảnh cho cute bell cartoon"/>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063496" y="3824089"/>
              <a:ext cx="2358182" cy="1673534"/>
            </a:xfrm>
            <a:prstGeom prst="rect">
              <a:avLst/>
            </a:prstGeom>
            <a:noFill/>
            <a:extLst>
              <a:ext uri="{909E8E84-426E-40DD-AFC4-6F175D3DCCD1}">
                <a14:hiddenFill xmlns:a14="http://schemas.microsoft.com/office/drawing/2010/main">
                  <a:solidFill>
                    <a:srgbClr val="FFFFFF"/>
                  </a:solidFill>
                </a14:hiddenFill>
              </a:ext>
            </a:extLst>
          </p:spPr>
        </p:pic>
      </p:grpSp>
      <p:sp>
        <p:nvSpPr>
          <p:cNvPr id="26" name="Rectangle 25"/>
          <p:cNvSpPr/>
          <p:nvPr/>
        </p:nvSpPr>
        <p:spPr>
          <a:xfrm>
            <a:off x="128183" y="4203265"/>
            <a:ext cx="8914048" cy="909404"/>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anchor="ctr"/>
          <a:lstStyle/>
          <a:p>
            <a:pPr algn="just" defTabSz="685800">
              <a:lnSpc>
                <a:spcPct val="107000"/>
              </a:lnSpc>
              <a:spcAft>
                <a:spcPts val="600"/>
              </a:spcAft>
              <a:buClrTx/>
            </a:pPr>
            <a:r>
              <a:rPr lang="vi-VN" sz="2400" kern="1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D. Phê phán xã hội phong kiến và Giáo hội, đề cao con người và khoa học tự nhiên.</a:t>
            </a:r>
            <a:endParaRPr lang="vi-VN" sz="2400" kern="1200" dirty="0">
              <a:solidFill>
                <a:prstClr val="black"/>
              </a:solidFill>
              <a:latin typeface="Times New Roman" panose="02020603050405020304" pitchFamily="18" charset="0"/>
              <a:ea typeface="Arial" panose="020B0604020202020204" pitchFamily="34" charset="0"/>
              <a:cs typeface="Times New Roman" panose="02020603050405020304" pitchFamily="18" charset="0"/>
            </a:endParaRPr>
          </a:p>
        </p:txBody>
      </p:sp>
      <p:sp>
        <p:nvSpPr>
          <p:cNvPr id="34" name="Graphic 6">
            <a:extLst>
              <a:ext uri="{FF2B5EF4-FFF2-40B4-BE49-F238E27FC236}">
                <a16:creationId xmlns:a16="http://schemas.microsoft.com/office/drawing/2014/main" id="{F3C766CD-B979-4D7C-8A2C-417E79767E3A}"/>
              </a:ext>
            </a:extLst>
          </p:cNvPr>
          <p:cNvSpPr/>
          <p:nvPr/>
        </p:nvSpPr>
        <p:spPr>
          <a:xfrm>
            <a:off x="-770020" y="-52517"/>
            <a:ext cx="3663985" cy="1224492"/>
          </a:xfrm>
          <a:custGeom>
            <a:avLst/>
            <a:gdLst>
              <a:gd name="connsiteX0" fmla="*/ 12607 w 4885312"/>
              <a:gd name="connsiteY0" fmla="*/ 1627544 h 1632656"/>
              <a:gd name="connsiteX1" fmla="*/ 4876404 w 4885312"/>
              <a:gd name="connsiteY1" fmla="*/ 1073201 h 1632656"/>
              <a:gd name="connsiteX2" fmla="*/ 4765029 w 4885312"/>
              <a:gd name="connsiteY2" fmla="*/ 12607 h 1632656"/>
              <a:gd name="connsiteX3" fmla="*/ 12607 w 4885312"/>
              <a:gd name="connsiteY3" fmla="*/ 554294 h 1632656"/>
            </a:gdLst>
            <a:ahLst/>
            <a:cxnLst>
              <a:cxn ang="0">
                <a:pos x="connsiteX0" y="connsiteY0"/>
              </a:cxn>
              <a:cxn ang="0">
                <a:pos x="connsiteX1" y="connsiteY1"/>
              </a:cxn>
              <a:cxn ang="0">
                <a:pos x="connsiteX2" y="connsiteY2"/>
              </a:cxn>
              <a:cxn ang="0">
                <a:pos x="connsiteX3" y="connsiteY3"/>
              </a:cxn>
            </a:cxnLst>
            <a:rect l="l" t="t" r="r" b="b"/>
            <a:pathLst>
              <a:path w="4885312" h="1632656">
                <a:moveTo>
                  <a:pt x="12607" y="1627544"/>
                </a:moveTo>
                <a:lnTo>
                  <a:pt x="4876404" y="1073201"/>
                </a:lnTo>
                <a:lnTo>
                  <a:pt x="4765029" y="12607"/>
                </a:lnTo>
                <a:lnTo>
                  <a:pt x="12607" y="554294"/>
                </a:lnTo>
                <a:close/>
              </a:path>
            </a:pathLst>
          </a:custGeom>
          <a:gradFill flip="none" rotWithShape="1">
            <a:gsLst>
              <a:gs pos="9000">
                <a:srgbClr val="005CC9"/>
              </a:gs>
              <a:gs pos="100000">
                <a:srgbClr val="008EDC"/>
              </a:gs>
            </a:gsLst>
            <a:lin ang="360000" scaled="0"/>
            <a:tileRect/>
          </a:gradFill>
          <a:ln w="12650" cap="flat">
            <a:noFill/>
            <a:prstDash val="solid"/>
            <a:miter/>
          </a:ln>
        </p:spPr>
        <p:txBody>
          <a:bodyPr rtlCol="0" anchor="ctr"/>
          <a:lstStyle/>
          <a:p>
            <a:pPr defTabSz="685783">
              <a:buClrTx/>
              <a:defRPr/>
            </a:pPr>
            <a:endParaRPr lang="en-US" sz="1350" dirty="0">
              <a:solidFill>
                <a:srgbClr val="9D0F00"/>
              </a:solidFill>
              <a:latin typeface="Cambria" panose="02040503050406030204" pitchFamily="18" charset="0"/>
              <a:ea typeface="Cambria" panose="02040503050406030204" pitchFamily="18" charset="0"/>
              <a:cs typeface="+mn-cs"/>
            </a:endParaRPr>
          </a:p>
        </p:txBody>
      </p:sp>
      <p:sp>
        <p:nvSpPr>
          <p:cNvPr id="36" name="Title 1">
            <a:extLst>
              <a:ext uri="{FF2B5EF4-FFF2-40B4-BE49-F238E27FC236}">
                <a16:creationId xmlns:a16="http://schemas.microsoft.com/office/drawing/2014/main" id="{D10447CE-8352-418F-9BA9-B6C2160B9376}"/>
              </a:ext>
            </a:extLst>
          </p:cNvPr>
          <p:cNvSpPr txBox="1">
            <a:spLocks/>
          </p:cNvSpPr>
          <p:nvPr/>
        </p:nvSpPr>
        <p:spPr>
          <a:xfrm rot="-360000">
            <a:off x="120325" y="120560"/>
            <a:ext cx="2942474" cy="781869"/>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000" b="1" kern="1200">
                <a:solidFill>
                  <a:schemeClr val="bg1"/>
                </a:solidFill>
                <a:latin typeface="+mj-lt"/>
                <a:ea typeface="+mj-ea"/>
                <a:cs typeface="+mj-cs"/>
              </a:defRPr>
            </a:lvl1pPr>
          </a:lstStyle>
          <a:p>
            <a:pPr defTabSz="685783">
              <a:buClrTx/>
              <a:defRPr/>
            </a:pPr>
            <a:r>
              <a:rPr lang="en-US" sz="3000" dirty="0" err="1">
                <a:solidFill>
                  <a:sysClr val="window" lastClr="FFFFFF"/>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rPr>
              <a:t>Câu</a:t>
            </a:r>
            <a:r>
              <a:rPr lang="en-US" sz="3000" dirty="0">
                <a:solidFill>
                  <a:sysClr val="window" lastClr="FFFFFF"/>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rPr>
              <a:t> </a:t>
            </a:r>
            <a:r>
              <a:rPr lang="en-US" sz="3000" dirty="0" err="1">
                <a:solidFill>
                  <a:sysClr val="window" lastClr="FFFFFF"/>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rPr>
              <a:t>hỏi</a:t>
            </a:r>
            <a:r>
              <a:rPr lang="en-US" sz="3000" dirty="0">
                <a:solidFill>
                  <a:sysClr val="window" lastClr="FFFFFF"/>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rPr>
              <a:t> 3</a:t>
            </a:r>
          </a:p>
        </p:txBody>
      </p:sp>
    </p:spTree>
    <p:extLst>
      <p:ext uri="{BB962C8B-B14F-4D97-AF65-F5344CB8AC3E}">
        <p14:creationId xmlns:p14="http://schemas.microsoft.com/office/powerpoint/2010/main" val="8667797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4">
                                            <p:txEl>
                                              <p:pRg st="0" end="0"/>
                                            </p:txEl>
                                          </p:spTgt>
                                        </p:tgtEl>
                                        <p:attrNameLst>
                                          <p:attrName>style.visibility</p:attrName>
                                        </p:attrNameLst>
                                      </p:cBhvr>
                                      <p:to>
                                        <p:strVal val="visible"/>
                                      </p:to>
                                    </p:set>
                                    <p:anim calcmode="lin" valueType="num">
                                      <p:cBhvr additive="base">
                                        <p:cTn id="7" dur="500" fill="hold"/>
                                        <p:tgtEl>
                                          <p:spTgt spid="2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4">
                                            <p:txEl>
                                              <p:pRg st="0" end="0"/>
                                            </p:txEl>
                                          </p:spTgt>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42" presetClass="entr" presetSubtype="0" fill="hold" grpId="0" nodeType="after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fade">
                                      <p:cBhvr>
                                        <p:cTn id="12" dur="1000"/>
                                        <p:tgtEl>
                                          <p:spTgt spid="29"/>
                                        </p:tgtEl>
                                      </p:cBhvr>
                                    </p:animEffect>
                                    <p:anim calcmode="lin" valueType="num">
                                      <p:cBhvr>
                                        <p:cTn id="13" dur="1000" fill="hold"/>
                                        <p:tgtEl>
                                          <p:spTgt spid="29"/>
                                        </p:tgtEl>
                                        <p:attrNameLst>
                                          <p:attrName>ppt_x</p:attrName>
                                        </p:attrNameLst>
                                      </p:cBhvr>
                                      <p:tavLst>
                                        <p:tav tm="0">
                                          <p:val>
                                            <p:strVal val="#ppt_x"/>
                                          </p:val>
                                        </p:tav>
                                        <p:tav tm="100000">
                                          <p:val>
                                            <p:strVal val="#ppt_x"/>
                                          </p:val>
                                        </p:tav>
                                      </p:tavLst>
                                    </p:anim>
                                    <p:anim calcmode="lin" valueType="num">
                                      <p:cBhvr>
                                        <p:cTn id="14" dur="1000" fill="hold"/>
                                        <p:tgtEl>
                                          <p:spTgt spid="29"/>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7" name="hammer.wav"/>
                                        </p:tgtEl>
                                      </p:cMediaNode>
                                    </p:audio>
                                  </p:subTnLst>
                                </p:cTn>
                              </p:par>
                            </p:childTnLst>
                          </p:cTn>
                        </p:par>
                        <p:par>
                          <p:cTn id="15" fill="hold">
                            <p:stCondLst>
                              <p:cond delay="1500"/>
                            </p:stCondLst>
                            <p:childTnLst>
                              <p:par>
                                <p:cTn id="16" presetID="42" presetClass="entr" presetSubtype="0" fill="hold" grpId="0" nodeType="afterEffect">
                                  <p:stCondLst>
                                    <p:cond delay="0"/>
                                  </p:stCondLst>
                                  <p:childTnLst>
                                    <p:set>
                                      <p:cBhvr>
                                        <p:cTn id="17" dur="1" fill="hold">
                                          <p:stCondLst>
                                            <p:cond delay="0"/>
                                          </p:stCondLst>
                                        </p:cTn>
                                        <p:tgtEl>
                                          <p:spTgt spid="25"/>
                                        </p:tgtEl>
                                        <p:attrNameLst>
                                          <p:attrName>style.visibility</p:attrName>
                                        </p:attrNameLst>
                                      </p:cBhvr>
                                      <p:to>
                                        <p:strVal val="visible"/>
                                      </p:to>
                                    </p:set>
                                    <p:animEffect transition="in" filter="fade">
                                      <p:cBhvr>
                                        <p:cTn id="18" dur="1000"/>
                                        <p:tgtEl>
                                          <p:spTgt spid="25"/>
                                        </p:tgtEl>
                                      </p:cBhvr>
                                    </p:animEffect>
                                    <p:anim calcmode="lin" valueType="num">
                                      <p:cBhvr>
                                        <p:cTn id="19" dur="1000" fill="hold"/>
                                        <p:tgtEl>
                                          <p:spTgt spid="25"/>
                                        </p:tgtEl>
                                        <p:attrNameLst>
                                          <p:attrName>ppt_x</p:attrName>
                                        </p:attrNameLst>
                                      </p:cBhvr>
                                      <p:tavLst>
                                        <p:tav tm="0">
                                          <p:val>
                                            <p:strVal val="#ppt_x"/>
                                          </p:val>
                                        </p:tav>
                                        <p:tav tm="100000">
                                          <p:val>
                                            <p:strVal val="#ppt_x"/>
                                          </p:val>
                                        </p:tav>
                                      </p:tavLst>
                                    </p:anim>
                                    <p:anim calcmode="lin" valueType="num">
                                      <p:cBhvr>
                                        <p:cTn id="20" dur="1000" fill="hold"/>
                                        <p:tgtEl>
                                          <p:spTgt spid="2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7" name="hammer.wav"/>
                                        </p:tgtEl>
                                      </p:cMediaNode>
                                    </p:audio>
                                  </p:subTnLst>
                                </p:cTn>
                              </p:par>
                            </p:childTnLst>
                          </p:cTn>
                        </p:par>
                        <p:par>
                          <p:cTn id="21" fill="hold">
                            <p:stCondLst>
                              <p:cond delay="2500"/>
                            </p:stCondLst>
                            <p:childTnLst>
                              <p:par>
                                <p:cTn id="22" presetID="42" presetClass="entr" presetSubtype="0" fill="hold" grpId="0" nodeType="afterEffect">
                                  <p:stCondLst>
                                    <p:cond delay="0"/>
                                  </p:stCondLst>
                                  <p:childTnLst>
                                    <p:set>
                                      <p:cBhvr>
                                        <p:cTn id="23" dur="1" fill="hold">
                                          <p:stCondLst>
                                            <p:cond delay="0"/>
                                          </p:stCondLst>
                                        </p:cTn>
                                        <p:tgtEl>
                                          <p:spTgt spid="30"/>
                                        </p:tgtEl>
                                        <p:attrNameLst>
                                          <p:attrName>style.visibility</p:attrName>
                                        </p:attrNameLst>
                                      </p:cBhvr>
                                      <p:to>
                                        <p:strVal val="visible"/>
                                      </p:to>
                                    </p:set>
                                    <p:animEffect transition="in" filter="fade">
                                      <p:cBhvr>
                                        <p:cTn id="24" dur="1000"/>
                                        <p:tgtEl>
                                          <p:spTgt spid="30"/>
                                        </p:tgtEl>
                                      </p:cBhvr>
                                    </p:animEffect>
                                    <p:anim calcmode="lin" valueType="num">
                                      <p:cBhvr>
                                        <p:cTn id="25" dur="1000" fill="hold"/>
                                        <p:tgtEl>
                                          <p:spTgt spid="30"/>
                                        </p:tgtEl>
                                        <p:attrNameLst>
                                          <p:attrName>ppt_x</p:attrName>
                                        </p:attrNameLst>
                                      </p:cBhvr>
                                      <p:tavLst>
                                        <p:tav tm="0">
                                          <p:val>
                                            <p:strVal val="#ppt_x"/>
                                          </p:val>
                                        </p:tav>
                                        <p:tav tm="100000">
                                          <p:val>
                                            <p:strVal val="#ppt_x"/>
                                          </p:val>
                                        </p:tav>
                                      </p:tavLst>
                                    </p:anim>
                                    <p:anim calcmode="lin" valueType="num">
                                      <p:cBhvr>
                                        <p:cTn id="26" dur="1000" fill="hold"/>
                                        <p:tgtEl>
                                          <p:spTgt spid="30"/>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2"/>
                                            </p:cond>
                                          </p:stCondLst>
                                          <p:endCondLst>
                                            <p:cond evt="onStopAudio" delay="0">
                                              <p:tgtEl>
                                                <p:sldTgt/>
                                              </p:tgtEl>
                                            </p:cond>
                                          </p:endCondLst>
                                        </p:cTn>
                                        <p:tgtEl>
                                          <p:sndTgt r:embed="rId7" name="hammer.wav"/>
                                        </p:tgtEl>
                                      </p:cMediaNode>
                                    </p:audio>
                                  </p:subTnLst>
                                </p:cTn>
                              </p:par>
                            </p:childTnLst>
                          </p:cTn>
                        </p:par>
                        <p:par>
                          <p:cTn id="27" fill="hold">
                            <p:stCondLst>
                              <p:cond delay="3500"/>
                            </p:stCondLst>
                            <p:childTnLst>
                              <p:par>
                                <p:cTn id="28" presetID="42" presetClass="entr" presetSubtype="0" fill="hold" grpId="0" nodeType="afterEffect">
                                  <p:stCondLst>
                                    <p:cond delay="0"/>
                                  </p:stCondLst>
                                  <p:childTnLst>
                                    <p:set>
                                      <p:cBhvr>
                                        <p:cTn id="29" dur="1" fill="hold">
                                          <p:stCondLst>
                                            <p:cond delay="0"/>
                                          </p:stCondLst>
                                        </p:cTn>
                                        <p:tgtEl>
                                          <p:spTgt spid="26"/>
                                        </p:tgtEl>
                                        <p:attrNameLst>
                                          <p:attrName>style.visibility</p:attrName>
                                        </p:attrNameLst>
                                      </p:cBhvr>
                                      <p:to>
                                        <p:strVal val="visible"/>
                                      </p:to>
                                    </p:set>
                                    <p:animEffect transition="in" filter="fade">
                                      <p:cBhvr>
                                        <p:cTn id="30" dur="1000"/>
                                        <p:tgtEl>
                                          <p:spTgt spid="26"/>
                                        </p:tgtEl>
                                      </p:cBhvr>
                                    </p:animEffect>
                                    <p:anim calcmode="lin" valueType="num">
                                      <p:cBhvr>
                                        <p:cTn id="31" dur="1000" fill="hold"/>
                                        <p:tgtEl>
                                          <p:spTgt spid="26"/>
                                        </p:tgtEl>
                                        <p:attrNameLst>
                                          <p:attrName>ppt_x</p:attrName>
                                        </p:attrNameLst>
                                      </p:cBhvr>
                                      <p:tavLst>
                                        <p:tav tm="0">
                                          <p:val>
                                            <p:strVal val="#ppt_x"/>
                                          </p:val>
                                        </p:tav>
                                        <p:tav tm="100000">
                                          <p:val>
                                            <p:strVal val="#ppt_x"/>
                                          </p:val>
                                        </p:tav>
                                      </p:tavLst>
                                    </p:anim>
                                    <p:anim calcmode="lin" valueType="num">
                                      <p:cBhvr>
                                        <p:cTn id="32" dur="1000" fill="hold"/>
                                        <p:tgtEl>
                                          <p:spTgt spid="2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8"/>
                                            </p:cond>
                                          </p:stCondLst>
                                          <p:endCondLst>
                                            <p:cond evt="onStopAudio" delay="0">
                                              <p:tgtEl>
                                                <p:sldTgt/>
                                              </p:tgtEl>
                                            </p:cond>
                                          </p:endCondLst>
                                        </p:cTn>
                                        <p:tgtEl>
                                          <p:sndTgt r:embed="rId7" name="hammer.wav"/>
                                        </p:tgtEl>
                                      </p:cMediaNode>
                                    </p:audio>
                                  </p:subTnLst>
                                </p:cTn>
                              </p:par>
                            </p:childTnLst>
                          </p:cTn>
                        </p:par>
                      </p:childTnLst>
                    </p:cTn>
                  </p:par>
                  <p:par>
                    <p:cTn id="33" fill="hold">
                      <p:stCondLst>
                        <p:cond delay="indefinite"/>
                      </p:stCondLst>
                      <p:childTnLst>
                        <p:par>
                          <p:cTn id="34" fill="hold">
                            <p:stCondLst>
                              <p:cond delay="0"/>
                            </p:stCondLst>
                            <p:childTnLst>
                              <p:par>
                                <p:cTn id="35" presetID="23" presetClass="entr" presetSubtype="16" fill="hold" nodeType="clickEffect">
                                  <p:stCondLst>
                                    <p:cond delay="0"/>
                                  </p:stCondLst>
                                  <p:childTnLst>
                                    <p:set>
                                      <p:cBhvr>
                                        <p:cTn id="36" dur="1" fill="hold">
                                          <p:stCondLst>
                                            <p:cond delay="0"/>
                                          </p:stCondLst>
                                        </p:cTn>
                                        <p:tgtEl>
                                          <p:spTgt spid="32"/>
                                        </p:tgtEl>
                                        <p:attrNameLst>
                                          <p:attrName>style.visibility</p:attrName>
                                        </p:attrNameLst>
                                      </p:cBhvr>
                                      <p:to>
                                        <p:strVal val="visible"/>
                                      </p:to>
                                    </p:set>
                                    <p:anim calcmode="lin" valueType="num">
                                      <p:cBhvr>
                                        <p:cTn id="37" dur="500" fill="hold"/>
                                        <p:tgtEl>
                                          <p:spTgt spid="32"/>
                                        </p:tgtEl>
                                        <p:attrNameLst>
                                          <p:attrName>ppt_w</p:attrName>
                                        </p:attrNameLst>
                                      </p:cBhvr>
                                      <p:tavLst>
                                        <p:tav tm="0">
                                          <p:val>
                                            <p:fltVal val="0"/>
                                          </p:val>
                                        </p:tav>
                                        <p:tav tm="100000">
                                          <p:val>
                                            <p:strVal val="#ppt_w"/>
                                          </p:val>
                                        </p:tav>
                                      </p:tavLst>
                                    </p:anim>
                                    <p:anim calcmode="lin" valueType="num">
                                      <p:cBhvr>
                                        <p:cTn id="38" dur="500" fill="hold"/>
                                        <p:tgtEl>
                                          <p:spTgt spid="32"/>
                                        </p:tgtEl>
                                        <p:attrNameLst>
                                          <p:attrName>ppt_h</p:attrName>
                                        </p:attrNameLst>
                                      </p:cBhvr>
                                      <p:tavLst>
                                        <p:tav tm="0">
                                          <p:val>
                                            <p:fltVal val="0"/>
                                          </p:val>
                                        </p:tav>
                                        <p:tav tm="100000">
                                          <p:val>
                                            <p:strVal val="#ppt_h"/>
                                          </p:val>
                                        </p:tav>
                                      </p:tavLst>
                                    </p:anim>
                                  </p:childTnLst>
                                </p:cTn>
                              </p:par>
                              <p:par>
                                <p:cTn id="39" presetID="1" presetClass="mediacall" presetSubtype="0" fill="hold" nodeType="withEffect">
                                  <p:stCondLst>
                                    <p:cond delay="0"/>
                                  </p:stCondLst>
                                  <p:childTnLst>
                                    <p:cmd type="call" cmd="playFrom(0.0)">
                                      <p:cBhvr>
                                        <p:cTn id="40" dur="5440" fill="hold"/>
                                        <p:tgtEl>
                                          <p:spTgt spid="28"/>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41" restart="whenNotActive" fill="hold" evtFilter="cancelBubble" nodeType="interactiveSeq">
                <p:stCondLst>
                  <p:cond evt="onClick" delay="0">
                    <p:tgtEl>
                      <p:spTgt spid="16"/>
                    </p:tgtEl>
                  </p:cond>
                </p:stCondLst>
                <p:endSync evt="end" delay="0">
                  <p:rtn val="all"/>
                </p:endSync>
                <p:childTnLst>
                  <p:par>
                    <p:cTn id="42" fill="hold">
                      <p:stCondLst>
                        <p:cond delay="0"/>
                      </p:stCondLst>
                      <p:childTnLst>
                        <p:par>
                          <p:cTn id="43" fill="hold">
                            <p:stCondLst>
                              <p:cond delay="0"/>
                            </p:stCondLst>
                            <p:childTnLst>
                              <p:par>
                                <p:cTn id="44" presetID="1" presetClass="mediacall" presetSubtype="0" fill="hold" nodeType="clickEffect">
                                  <p:stCondLst>
                                    <p:cond delay="0"/>
                                  </p:stCondLst>
                                  <p:childTnLst>
                                    <p:cmd type="call" cmd="playFrom(0.0)">
                                      <p:cBhvr>
                                        <p:cTn id="45" dur="11840" fill="hold"/>
                                        <p:tgtEl>
                                          <p:spTgt spid="9"/>
                                        </p:tgtEl>
                                      </p:cBhvr>
                                    </p:cmd>
                                  </p:childTnLst>
                                </p:cTn>
                              </p:par>
                              <p:par>
                                <p:cTn id="46" presetID="22" presetClass="exit" presetSubtype="1" fill="hold" grpId="0" nodeType="withEffect">
                                  <p:stCondLst>
                                    <p:cond delay="0"/>
                                  </p:stCondLst>
                                  <p:childTnLst>
                                    <p:animEffect transition="out" filter="wipe(up)">
                                      <p:cBhvr>
                                        <p:cTn id="47" dur="1000"/>
                                        <p:tgtEl>
                                          <p:spTgt spid="16"/>
                                        </p:tgtEl>
                                      </p:cBhvr>
                                    </p:animEffect>
                                    <p:set>
                                      <p:cBhvr>
                                        <p:cTn id="48" dur="1" fill="hold">
                                          <p:stCondLst>
                                            <p:cond delay="999"/>
                                          </p:stCondLst>
                                        </p:cTn>
                                        <p:tgtEl>
                                          <p:spTgt spid="16"/>
                                        </p:tgtEl>
                                        <p:attrNameLst>
                                          <p:attrName>style.visibility</p:attrName>
                                        </p:attrNameLst>
                                      </p:cBhvr>
                                      <p:to>
                                        <p:strVal val="hidden"/>
                                      </p:to>
                                    </p:set>
                                  </p:childTnLst>
                                </p:cTn>
                              </p:par>
                              <p:par>
                                <p:cTn id="49" presetID="22" presetClass="exit" presetSubtype="1" fill="hold" grpId="0" nodeType="withEffect">
                                  <p:stCondLst>
                                    <p:cond delay="1000"/>
                                  </p:stCondLst>
                                  <p:childTnLst>
                                    <p:animEffect transition="out" filter="wipe(up)">
                                      <p:cBhvr>
                                        <p:cTn id="50" dur="1000"/>
                                        <p:tgtEl>
                                          <p:spTgt spid="15"/>
                                        </p:tgtEl>
                                      </p:cBhvr>
                                    </p:animEffect>
                                    <p:set>
                                      <p:cBhvr>
                                        <p:cTn id="51" dur="1" fill="hold">
                                          <p:stCondLst>
                                            <p:cond delay="999"/>
                                          </p:stCondLst>
                                        </p:cTn>
                                        <p:tgtEl>
                                          <p:spTgt spid="15"/>
                                        </p:tgtEl>
                                        <p:attrNameLst>
                                          <p:attrName>style.visibility</p:attrName>
                                        </p:attrNameLst>
                                      </p:cBhvr>
                                      <p:to>
                                        <p:strVal val="hidden"/>
                                      </p:to>
                                    </p:set>
                                  </p:childTnLst>
                                </p:cTn>
                              </p:par>
                              <p:par>
                                <p:cTn id="52" presetID="22" presetClass="exit" presetSubtype="1" fill="hold" grpId="0" nodeType="withEffect">
                                  <p:stCondLst>
                                    <p:cond delay="2000"/>
                                  </p:stCondLst>
                                  <p:childTnLst>
                                    <p:animEffect transition="out" filter="wipe(up)">
                                      <p:cBhvr>
                                        <p:cTn id="53" dur="1000"/>
                                        <p:tgtEl>
                                          <p:spTgt spid="14"/>
                                        </p:tgtEl>
                                      </p:cBhvr>
                                    </p:animEffect>
                                    <p:set>
                                      <p:cBhvr>
                                        <p:cTn id="54" dur="1" fill="hold">
                                          <p:stCondLst>
                                            <p:cond delay="999"/>
                                          </p:stCondLst>
                                        </p:cTn>
                                        <p:tgtEl>
                                          <p:spTgt spid="14"/>
                                        </p:tgtEl>
                                        <p:attrNameLst>
                                          <p:attrName>style.visibility</p:attrName>
                                        </p:attrNameLst>
                                      </p:cBhvr>
                                      <p:to>
                                        <p:strVal val="hidden"/>
                                      </p:to>
                                    </p:set>
                                  </p:childTnLst>
                                </p:cTn>
                              </p:par>
                              <p:par>
                                <p:cTn id="55" presetID="22" presetClass="exit" presetSubtype="1" fill="hold" grpId="0" nodeType="withEffect">
                                  <p:stCondLst>
                                    <p:cond delay="3000"/>
                                  </p:stCondLst>
                                  <p:childTnLst>
                                    <p:animEffect transition="out" filter="wipe(up)">
                                      <p:cBhvr>
                                        <p:cTn id="56" dur="1000"/>
                                        <p:tgtEl>
                                          <p:spTgt spid="13"/>
                                        </p:tgtEl>
                                      </p:cBhvr>
                                    </p:animEffect>
                                    <p:set>
                                      <p:cBhvr>
                                        <p:cTn id="57" dur="1" fill="hold">
                                          <p:stCondLst>
                                            <p:cond delay="999"/>
                                          </p:stCondLst>
                                        </p:cTn>
                                        <p:tgtEl>
                                          <p:spTgt spid="13"/>
                                        </p:tgtEl>
                                        <p:attrNameLst>
                                          <p:attrName>style.visibility</p:attrName>
                                        </p:attrNameLst>
                                      </p:cBhvr>
                                      <p:to>
                                        <p:strVal val="hidden"/>
                                      </p:to>
                                    </p:set>
                                  </p:childTnLst>
                                </p:cTn>
                              </p:par>
                              <p:par>
                                <p:cTn id="58" presetID="22" presetClass="exit" presetSubtype="1" fill="hold" grpId="0" nodeType="withEffect">
                                  <p:stCondLst>
                                    <p:cond delay="4000"/>
                                  </p:stCondLst>
                                  <p:childTnLst>
                                    <p:animEffect transition="out" filter="wipe(up)">
                                      <p:cBhvr>
                                        <p:cTn id="59" dur="1000"/>
                                        <p:tgtEl>
                                          <p:spTgt spid="12"/>
                                        </p:tgtEl>
                                      </p:cBhvr>
                                    </p:animEffect>
                                    <p:set>
                                      <p:cBhvr>
                                        <p:cTn id="60" dur="1" fill="hold">
                                          <p:stCondLst>
                                            <p:cond delay="999"/>
                                          </p:stCondLst>
                                        </p:cTn>
                                        <p:tgtEl>
                                          <p:spTgt spid="12"/>
                                        </p:tgtEl>
                                        <p:attrNameLst>
                                          <p:attrName>style.visibility</p:attrName>
                                        </p:attrNameLst>
                                      </p:cBhvr>
                                      <p:to>
                                        <p:strVal val="hidden"/>
                                      </p:to>
                                    </p:set>
                                  </p:childTnLst>
                                </p:cTn>
                              </p:par>
                              <p:par>
                                <p:cTn id="61" presetID="22" presetClass="exit" presetSubtype="1" fill="hold" grpId="0" nodeType="withEffect">
                                  <p:stCondLst>
                                    <p:cond delay="5000"/>
                                  </p:stCondLst>
                                  <p:childTnLst>
                                    <p:animEffect transition="out" filter="wipe(up)">
                                      <p:cBhvr>
                                        <p:cTn id="62" dur="1000"/>
                                        <p:tgtEl>
                                          <p:spTgt spid="11"/>
                                        </p:tgtEl>
                                      </p:cBhvr>
                                    </p:animEffect>
                                    <p:set>
                                      <p:cBhvr>
                                        <p:cTn id="63" dur="1" fill="hold">
                                          <p:stCondLst>
                                            <p:cond delay="999"/>
                                          </p:stCondLst>
                                        </p:cTn>
                                        <p:tgtEl>
                                          <p:spTgt spid="11"/>
                                        </p:tgtEl>
                                        <p:attrNameLst>
                                          <p:attrName>style.visibility</p:attrName>
                                        </p:attrNameLst>
                                      </p:cBhvr>
                                      <p:to>
                                        <p:strVal val="hidden"/>
                                      </p:to>
                                    </p:set>
                                  </p:childTnLst>
                                </p:cTn>
                              </p:par>
                              <p:par>
                                <p:cTn id="64" presetID="22" presetClass="exit" presetSubtype="1" fill="hold" grpId="0" nodeType="withEffect">
                                  <p:stCondLst>
                                    <p:cond delay="6000"/>
                                  </p:stCondLst>
                                  <p:childTnLst>
                                    <p:animEffect transition="out" filter="wipe(up)">
                                      <p:cBhvr>
                                        <p:cTn id="65" dur="1000"/>
                                        <p:tgtEl>
                                          <p:spTgt spid="10"/>
                                        </p:tgtEl>
                                      </p:cBhvr>
                                    </p:animEffect>
                                    <p:set>
                                      <p:cBhvr>
                                        <p:cTn id="66" dur="1" fill="hold">
                                          <p:stCondLst>
                                            <p:cond delay="999"/>
                                          </p:stCondLst>
                                        </p:cTn>
                                        <p:tgtEl>
                                          <p:spTgt spid="10"/>
                                        </p:tgtEl>
                                        <p:attrNameLst>
                                          <p:attrName>style.visibility</p:attrName>
                                        </p:attrNameLst>
                                      </p:cBhvr>
                                      <p:to>
                                        <p:strVal val="hidden"/>
                                      </p:to>
                                    </p:set>
                                  </p:childTnLst>
                                </p:cTn>
                              </p:par>
                              <p:par>
                                <p:cTn id="67" presetID="22" presetClass="exit" presetSubtype="1" fill="hold" grpId="0" nodeType="withEffect">
                                  <p:stCondLst>
                                    <p:cond delay="7000"/>
                                  </p:stCondLst>
                                  <p:childTnLst>
                                    <p:animEffect transition="out" filter="wipe(up)">
                                      <p:cBhvr>
                                        <p:cTn id="68" dur="1000"/>
                                        <p:tgtEl>
                                          <p:spTgt spid="8"/>
                                        </p:tgtEl>
                                      </p:cBhvr>
                                    </p:animEffect>
                                    <p:set>
                                      <p:cBhvr>
                                        <p:cTn id="69" dur="1" fill="hold">
                                          <p:stCondLst>
                                            <p:cond delay="999"/>
                                          </p:stCondLst>
                                        </p:cTn>
                                        <p:tgtEl>
                                          <p:spTgt spid="8"/>
                                        </p:tgtEl>
                                        <p:attrNameLst>
                                          <p:attrName>style.visibility</p:attrName>
                                        </p:attrNameLst>
                                      </p:cBhvr>
                                      <p:to>
                                        <p:strVal val="hidden"/>
                                      </p:to>
                                    </p:set>
                                  </p:childTnLst>
                                </p:cTn>
                              </p:par>
                              <p:par>
                                <p:cTn id="70" presetID="22" presetClass="exit" presetSubtype="1" fill="hold" grpId="0" nodeType="withEffect">
                                  <p:stCondLst>
                                    <p:cond delay="8000"/>
                                  </p:stCondLst>
                                  <p:childTnLst>
                                    <p:animEffect transition="out" filter="wipe(up)">
                                      <p:cBhvr>
                                        <p:cTn id="71" dur="1000"/>
                                        <p:tgtEl>
                                          <p:spTgt spid="7"/>
                                        </p:tgtEl>
                                      </p:cBhvr>
                                    </p:animEffect>
                                    <p:set>
                                      <p:cBhvr>
                                        <p:cTn id="72" dur="1" fill="hold">
                                          <p:stCondLst>
                                            <p:cond delay="999"/>
                                          </p:stCondLst>
                                        </p:cTn>
                                        <p:tgtEl>
                                          <p:spTgt spid="7"/>
                                        </p:tgtEl>
                                        <p:attrNameLst>
                                          <p:attrName>style.visibility</p:attrName>
                                        </p:attrNameLst>
                                      </p:cBhvr>
                                      <p:to>
                                        <p:strVal val="hidden"/>
                                      </p:to>
                                    </p:set>
                                  </p:childTnLst>
                                </p:cTn>
                              </p:par>
                              <p:par>
                                <p:cTn id="73" presetID="22" presetClass="exit" presetSubtype="1" fill="hold" grpId="0" nodeType="withEffect">
                                  <p:stCondLst>
                                    <p:cond delay="9000"/>
                                  </p:stCondLst>
                                  <p:childTnLst>
                                    <p:animEffect transition="out" filter="wipe(up)">
                                      <p:cBhvr>
                                        <p:cTn id="74" dur="1000"/>
                                        <p:tgtEl>
                                          <p:spTgt spid="6"/>
                                        </p:tgtEl>
                                      </p:cBhvr>
                                    </p:animEffect>
                                    <p:set>
                                      <p:cBhvr>
                                        <p:cTn id="75" dur="1" fill="hold">
                                          <p:stCondLst>
                                            <p:cond delay="999"/>
                                          </p:stCondLst>
                                        </p:cTn>
                                        <p:tgtEl>
                                          <p:spTgt spid="6"/>
                                        </p:tgtEl>
                                        <p:attrNameLst>
                                          <p:attrName>style.visibility</p:attrName>
                                        </p:attrNameLst>
                                      </p:cBhvr>
                                      <p:to>
                                        <p:strVal val="hidden"/>
                                      </p:to>
                                    </p:set>
                                  </p:childTnLst>
                                </p:cTn>
                              </p:par>
                              <p:par>
                                <p:cTn id="76" presetID="23" presetClass="entr" presetSubtype="16" fill="hold" nodeType="withEffect">
                                  <p:stCondLst>
                                    <p:cond delay="10000"/>
                                  </p:stCondLst>
                                  <p:childTnLst>
                                    <p:set>
                                      <p:cBhvr>
                                        <p:cTn id="77" dur="1" fill="hold">
                                          <p:stCondLst>
                                            <p:cond delay="0"/>
                                          </p:stCondLst>
                                        </p:cTn>
                                        <p:tgtEl>
                                          <p:spTgt spid="5"/>
                                        </p:tgtEl>
                                        <p:attrNameLst>
                                          <p:attrName>style.visibility</p:attrName>
                                        </p:attrNameLst>
                                      </p:cBhvr>
                                      <p:to>
                                        <p:strVal val="visible"/>
                                      </p:to>
                                    </p:set>
                                    <p:anim calcmode="lin" valueType="num">
                                      <p:cBhvr>
                                        <p:cTn id="78" dur="500" fill="hold"/>
                                        <p:tgtEl>
                                          <p:spTgt spid="5"/>
                                        </p:tgtEl>
                                        <p:attrNameLst>
                                          <p:attrName>ppt_w</p:attrName>
                                        </p:attrNameLst>
                                      </p:cBhvr>
                                      <p:tavLst>
                                        <p:tav tm="0">
                                          <p:val>
                                            <p:fltVal val="0"/>
                                          </p:val>
                                        </p:tav>
                                        <p:tav tm="100000">
                                          <p:val>
                                            <p:strVal val="#ppt_w"/>
                                          </p:val>
                                        </p:tav>
                                      </p:tavLst>
                                    </p:anim>
                                    <p:anim calcmode="lin" valueType="num">
                                      <p:cBhvr>
                                        <p:cTn id="79" dur="500" fill="hold"/>
                                        <p:tgtEl>
                                          <p:spTgt spid="5"/>
                                        </p:tgtEl>
                                        <p:attrNameLst>
                                          <p:attrName>ppt_h</p:attrName>
                                        </p:attrNameLst>
                                      </p:cBhvr>
                                      <p:tavLst>
                                        <p:tav tm="0">
                                          <p:val>
                                            <p:fltVal val="0"/>
                                          </p:val>
                                        </p:tav>
                                        <p:tav tm="100000">
                                          <p:val>
                                            <p:strVal val="#ppt_h"/>
                                          </p:val>
                                        </p:tav>
                                      </p:tavLst>
                                    </p:anim>
                                  </p:childTnLst>
                                </p:cTn>
                              </p:par>
                            </p:childTnLst>
                          </p:cTn>
                        </p:par>
                        <p:par>
                          <p:cTn id="80" fill="hold">
                            <p:stCondLst>
                              <p:cond delay="11840"/>
                            </p:stCondLst>
                            <p:childTnLst>
                              <p:par>
                                <p:cTn id="81" presetID="32" presetClass="emph" presetSubtype="0" repeatCount="3000" fill="hold" nodeType="afterEffect">
                                  <p:stCondLst>
                                    <p:cond delay="0"/>
                                  </p:stCondLst>
                                  <p:childTnLst>
                                    <p:animRot by="120000">
                                      <p:cBhvr>
                                        <p:cTn id="82" dur="100" fill="hold">
                                          <p:stCondLst>
                                            <p:cond delay="0"/>
                                          </p:stCondLst>
                                        </p:cTn>
                                        <p:tgtEl>
                                          <p:spTgt spid="5"/>
                                        </p:tgtEl>
                                        <p:attrNameLst>
                                          <p:attrName>r</p:attrName>
                                        </p:attrNameLst>
                                      </p:cBhvr>
                                    </p:animRot>
                                    <p:animRot by="-240000">
                                      <p:cBhvr>
                                        <p:cTn id="83" dur="200" fill="hold">
                                          <p:stCondLst>
                                            <p:cond delay="200"/>
                                          </p:stCondLst>
                                        </p:cTn>
                                        <p:tgtEl>
                                          <p:spTgt spid="5"/>
                                        </p:tgtEl>
                                        <p:attrNameLst>
                                          <p:attrName>r</p:attrName>
                                        </p:attrNameLst>
                                      </p:cBhvr>
                                    </p:animRot>
                                    <p:animRot by="240000">
                                      <p:cBhvr>
                                        <p:cTn id="84" dur="200" fill="hold">
                                          <p:stCondLst>
                                            <p:cond delay="400"/>
                                          </p:stCondLst>
                                        </p:cTn>
                                        <p:tgtEl>
                                          <p:spTgt spid="5"/>
                                        </p:tgtEl>
                                        <p:attrNameLst>
                                          <p:attrName>r</p:attrName>
                                        </p:attrNameLst>
                                      </p:cBhvr>
                                    </p:animRot>
                                    <p:animRot by="-240000">
                                      <p:cBhvr>
                                        <p:cTn id="85" dur="200" fill="hold">
                                          <p:stCondLst>
                                            <p:cond delay="600"/>
                                          </p:stCondLst>
                                        </p:cTn>
                                        <p:tgtEl>
                                          <p:spTgt spid="5"/>
                                        </p:tgtEl>
                                        <p:attrNameLst>
                                          <p:attrName>r</p:attrName>
                                        </p:attrNameLst>
                                      </p:cBhvr>
                                    </p:animRot>
                                    <p:animRot by="120000">
                                      <p:cBhvr>
                                        <p:cTn id="86" dur="200" fill="hold">
                                          <p:stCondLst>
                                            <p:cond delay="800"/>
                                          </p:stCondLst>
                                        </p:cTn>
                                        <p:tgtEl>
                                          <p:spTgt spid="5"/>
                                        </p:tgtEl>
                                        <p:attrNameLst>
                                          <p:attrName>r</p:attrName>
                                        </p:attrNameLst>
                                      </p:cBhvr>
                                    </p:animRot>
                                  </p:childTnLst>
                                </p:cTn>
                              </p:par>
                            </p:childTnLst>
                          </p:cTn>
                        </p:par>
                      </p:childTnLst>
                    </p:cTn>
                  </p:par>
                </p:childTnLst>
              </p:cTn>
              <p:nextCondLst>
                <p:cond evt="onClick" delay="0">
                  <p:tgtEl>
                    <p:spTgt spid="16"/>
                  </p:tgtEl>
                </p:cond>
              </p:nextCondLst>
            </p:seq>
            <p:audio>
              <p:cMediaNode vol="80000">
                <p:cTn id="87" fill="hold" display="0">
                  <p:stCondLst>
                    <p:cond delay="indefinite"/>
                  </p:stCondLst>
                  <p:endCondLst>
                    <p:cond evt="onStopAudio" delay="0">
                      <p:tgtEl>
                        <p:sldTgt/>
                      </p:tgtEl>
                    </p:cond>
                  </p:endCondLst>
                </p:cTn>
                <p:tgtEl>
                  <p:spTgt spid="9"/>
                </p:tgtEl>
              </p:cMediaNode>
            </p:audio>
            <p:audio>
              <p:cMediaNode vol="80000">
                <p:cTn id="88" fill="hold" display="0">
                  <p:stCondLst>
                    <p:cond delay="indefinite"/>
                  </p:stCondLst>
                  <p:endCondLst>
                    <p:cond evt="onStopAudio" delay="0">
                      <p:tgtEl>
                        <p:sldTgt/>
                      </p:tgtEl>
                    </p:cond>
                  </p:endCondLst>
                </p:cTn>
                <p:tgtEl>
                  <p:spTgt spid="28"/>
                </p:tgtEl>
              </p:cMediaNode>
            </p:audio>
          </p:childTnLst>
        </p:cTn>
      </p:par>
    </p:tnLst>
    <p:bldLst>
      <p:bldP spid="6" grpId="0" animBg="1"/>
      <p:bldP spid="7" grpId="0" animBg="1"/>
      <p:bldP spid="8" grpId="0" animBg="1"/>
      <p:bldP spid="10" grpId="0" animBg="1"/>
      <p:bldP spid="11" grpId="0" animBg="1"/>
      <p:bldP spid="12" grpId="0" animBg="1"/>
      <p:bldP spid="13" grpId="0" animBg="1"/>
      <p:bldP spid="14" grpId="0" animBg="1"/>
      <p:bldP spid="15" grpId="0" animBg="1"/>
      <p:bldP spid="16" grpId="0" animBg="1"/>
      <p:bldP spid="25" grpId="0" animBg="1"/>
      <p:bldP spid="29" grpId="0" animBg="1"/>
      <p:bldP spid="30" grpId="0" animBg="1"/>
      <p:bldP spid="2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611"/>
        <p:cNvGrpSpPr/>
        <p:nvPr/>
      </p:nvGrpSpPr>
      <p:grpSpPr>
        <a:xfrm>
          <a:off x="0" y="0"/>
          <a:ext cx="0" cy="0"/>
          <a:chOff x="0" y="0"/>
          <a:chExt cx="0" cy="0"/>
        </a:xfrm>
      </p:grpSpPr>
      <p:grpSp>
        <p:nvGrpSpPr>
          <p:cNvPr id="1612" name="Google Shape;1612;p30"/>
          <p:cNvGrpSpPr/>
          <p:nvPr/>
        </p:nvGrpSpPr>
        <p:grpSpPr>
          <a:xfrm rot="-373896">
            <a:off x="1405928" y="3077752"/>
            <a:ext cx="902532" cy="1193682"/>
            <a:chOff x="1051600" y="1312200"/>
            <a:chExt cx="823950" cy="1089750"/>
          </a:xfrm>
        </p:grpSpPr>
        <p:sp>
          <p:nvSpPr>
            <p:cNvPr id="1613" name="Google Shape;1613;p30"/>
            <p:cNvSpPr/>
            <p:nvPr/>
          </p:nvSpPr>
          <p:spPr>
            <a:xfrm>
              <a:off x="1051600" y="1349100"/>
              <a:ext cx="823950" cy="1005300"/>
            </a:xfrm>
            <a:custGeom>
              <a:avLst/>
              <a:gdLst/>
              <a:ahLst/>
              <a:cxnLst/>
              <a:rect l="l" t="t" r="r" b="b"/>
              <a:pathLst>
                <a:path w="32958" h="40212" extrusionOk="0">
                  <a:moveTo>
                    <a:pt x="4120" y="1"/>
                  </a:moveTo>
                  <a:lnTo>
                    <a:pt x="84" y="36077"/>
                  </a:lnTo>
                  <a:cubicBezTo>
                    <a:pt x="1" y="36791"/>
                    <a:pt x="513" y="37422"/>
                    <a:pt x="1227" y="37505"/>
                  </a:cubicBezTo>
                  <a:lnTo>
                    <a:pt x="28195" y="40208"/>
                  </a:lnTo>
                  <a:cubicBezTo>
                    <a:pt x="28218" y="40210"/>
                    <a:pt x="28241" y="40212"/>
                    <a:pt x="28263" y="40212"/>
                  </a:cubicBezTo>
                  <a:cubicBezTo>
                    <a:pt x="28579" y="40212"/>
                    <a:pt x="28840" y="39983"/>
                    <a:pt x="28873" y="39660"/>
                  </a:cubicBezTo>
                  <a:lnTo>
                    <a:pt x="32933" y="3525"/>
                  </a:lnTo>
                  <a:cubicBezTo>
                    <a:pt x="32957" y="3180"/>
                    <a:pt x="32719" y="2882"/>
                    <a:pt x="32386" y="2834"/>
                  </a:cubicBezTo>
                  <a:lnTo>
                    <a:pt x="412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4" name="Google Shape;1614;p30"/>
            <p:cNvSpPr/>
            <p:nvPr/>
          </p:nvSpPr>
          <p:spPr>
            <a:xfrm>
              <a:off x="1065000" y="1334825"/>
              <a:ext cx="797150" cy="1009375"/>
            </a:xfrm>
            <a:custGeom>
              <a:avLst/>
              <a:gdLst/>
              <a:ahLst/>
              <a:cxnLst/>
              <a:rect l="l" t="t" r="r" b="b"/>
              <a:pathLst>
                <a:path w="31886" h="40375" extrusionOk="0">
                  <a:moveTo>
                    <a:pt x="4144" y="0"/>
                  </a:moveTo>
                  <a:lnTo>
                    <a:pt x="60" y="36386"/>
                  </a:lnTo>
                  <a:cubicBezTo>
                    <a:pt x="1" y="36921"/>
                    <a:pt x="382" y="37398"/>
                    <a:pt x="917" y="37457"/>
                  </a:cubicBezTo>
                  <a:lnTo>
                    <a:pt x="27695" y="40374"/>
                  </a:lnTo>
                  <a:lnTo>
                    <a:pt x="31886" y="3024"/>
                  </a:lnTo>
                  <a:lnTo>
                    <a:pt x="414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5" name="Google Shape;1615;p30"/>
            <p:cNvSpPr/>
            <p:nvPr/>
          </p:nvSpPr>
          <p:spPr>
            <a:xfrm>
              <a:off x="1752875" y="1410425"/>
              <a:ext cx="104800" cy="934650"/>
            </a:xfrm>
            <a:custGeom>
              <a:avLst/>
              <a:gdLst/>
              <a:ahLst/>
              <a:cxnLst/>
              <a:rect l="l" t="t" r="r" b="b"/>
              <a:pathLst>
                <a:path w="4192" h="37386" fill="none" extrusionOk="0">
                  <a:moveTo>
                    <a:pt x="4192" y="0"/>
                  </a:moveTo>
                  <a:lnTo>
                    <a:pt x="1" y="37386"/>
                  </a:lnTo>
                </a:path>
              </a:pathLst>
            </a:custGeom>
            <a:solidFill>
              <a:schemeClr val="lt1"/>
            </a:solidFill>
            <a:ln w="2975" cap="flat" cmpd="sng">
              <a:solidFill>
                <a:srgbClr val="D6DBDE"/>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6" name="Google Shape;1616;p30"/>
            <p:cNvSpPr/>
            <p:nvPr/>
          </p:nvSpPr>
          <p:spPr>
            <a:xfrm>
              <a:off x="1743650" y="1408925"/>
              <a:ext cx="104800" cy="934675"/>
            </a:xfrm>
            <a:custGeom>
              <a:avLst/>
              <a:gdLst/>
              <a:ahLst/>
              <a:cxnLst/>
              <a:rect l="l" t="t" r="r" b="b"/>
              <a:pathLst>
                <a:path w="4192" h="37387" fill="none" extrusionOk="0">
                  <a:moveTo>
                    <a:pt x="4192" y="1"/>
                  </a:moveTo>
                  <a:lnTo>
                    <a:pt x="1" y="37386"/>
                  </a:lnTo>
                </a:path>
              </a:pathLst>
            </a:custGeom>
            <a:noFill/>
            <a:ln w="29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7" name="Google Shape;1617;p30"/>
            <p:cNvSpPr/>
            <p:nvPr/>
          </p:nvSpPr>
          <p:spPr>
            <a:xfrm>
              <a:off x="1176625" y="2116450"/>
              <a:ext cx="104500" cy="285500"/>
            </a:xfrm>
            <a:custGeom>
              <a:avLst/>
              <a:gdLst/>
              <a:ahLst/>
              <a:cxnLst/>
              <a:rect l="l" t="t" r="r" b="b"/>
              <a:pathLst>
                <a:path w="4180" h="11420" extrusionOk="0">
                  <a:moveTo>
                    <a:pt x="1346" y="1"/>
                  </a:moveTo>
                  <a:lnTo>
                    <a:pt x="0" y="11074"/>
                  </a:lnTo>
                  <a:lnTo>
                    <a:pt x="1572" y="9764"/>
                  </a:lnTo>
                  <a:lnTo>
                    <a:pt x="2822" y="11419"/>
                  </a:lnTo>
                  <a:lnTo>
                    <a:pt x="4180" y="358"/>
                  </a:lnTo>
                  <a:lnTo>
                    <a:pt x="134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8" name="Google Shape;1618;p30"/>
            <p:cNvSpPr/>
            <p:nvPr/>
          </p:nvSpPr>
          <p:spPr>
            <a:xfrm>
              <a:off x="1053100" y="1312200"/>
              <a:ext cx="786125" cy="1009125"/>
            </a:xfrm>
            <a:custGeom>
              <a:avLst/>
              <a:gdLst/>
              <a:ahLst/>
              <a:cxnLst/>
              <a:rect l="l" t="t" r="r" b="b"/>
              <a:pathLst>
                <a:path w="31445" h="40365" extrusionOk="0">
                  <a:moveTo>
                    <a:pt x="4191" y="0"/>
                  </a:moveTo>
                  <a:lnTo>
                    <a:pt x="0" y="37374"/>
                  </a:lnTo>
                  <a:lnTo>
                    <a:pt x="26682" y="40362"/>
                  </a:lnTo>
                  <a:cubicBezTo>
                    <a:pt x="26697" y="40364"/>
                    <a:pt x="26712" y="40364"/>
                    <a:pt x="26727" y="40364"/>
                  </a:cubicBezTo>
                  <a:cubicBezTo>
                    <a:pt x="27033" y="40364"/>
                    <a:pt x="27326" y="40133"/>
                    <a:pt x="27349" y="39815"/>
                  </a:cubicBezTo>
                  <a:lnTo>
                    <a:pt x="31409" y="3667"/>
                  </a:lnTo>
                  <a:cubicBezTo>
                    <a:pt x="31445" y="3334"/>
                    <a:pt x="31207" y="3036"/>
                    <a:pt x="30861" y="2989"/>
                  </a:cubicBezTo>
                  <a:lnTo>
                    <a:pt x="419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9" name="Google Shape;1619;p30"/>
            <p:cNvSpPr/>
            <p:nvPr/>
          </p:nvSpPr>
          <p:spPr>
            <a:xfrm>
              <a:off x="1084050" y="1315475"/>
              <a:ext cx="123250" cy="936150"/>
            </a:xfrm>
            <a:custGeom>
              <a:avLst/>
              <a:gdLst/>
              <a:ahLst/>
              <a:cxnLst/>
              <a:rect l="l" t="t" r="r" b="b"/>
              <a:pathLst>
                <a:path w="4930" h="37446" extrusionOk="0">
                  <a:moveTo>
                    <a:pt x="4192" y="0"/>
                  </a:moveTo>
                  <a:lnTo>
                    <a:pt x="1" y="37362"/>
                  </a:lnTo>
                  <a:lnTo>
                    <a:pt x="739" y="37445"/>
                  </a:lnTo>
                  <a:lnTo>
                    <a:pt x="4930" y="84"/>
                  </a:lnTo>
                  <a:lnTo>
                    <a:pt x="419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20" name="Google Shape;1620;p30"/>
          <p:cNvGrpSpPr/>
          <p:nvPr/>
        </p:nvGrpSpPr>
        <p:grpSpPr>
          <a:xfrm rot="-404808">
            <a:off x="5528790" y="3062263"/>
            <a:ext cx="902626" cy="1193806"/>
            <a:chOff x="1051600" y="1312200"/>
            <a:chExt cx="823950" cy="1089750"/>
          </a:xfrm>
        </p:grpSpPr>
        <p:sp>
          <p:nvSpPr>
            <p:cNvPr id="1621" name="Google Shape;1621;p30"/>
            <p:cNvSpPr/>
            <p:nvPr/>
          </p:nvSpPr>
          <p:spPr>
            <a:xfrm>
              <a:off x="1051600" y="1349100"/>
              <a:ext cx="823950" cy="1005300"/>
            </a:xfrm>
            <a:custGeom>
              <a:avLst/>
              <a:gdLst/>
              <a:ahLst/>
              <a:cxnLst/>
              <a:rect l="l" t="t" r="r" b="b"/>
              <a:pathLst>
                <a:path w="32958" h="40212" extrusionOk="0">
                  <a:moveTo>
                    <a:pt x="4120" y="1"/>
                  </a:moveTo>
                  <a:lnTo>
                    <a:pt x="84" y="36077"/>
                  </a:lnTo>
                  <a:cubicBezTo>
                    <a:pt x="1" y="36791"/>
                    <a:pt x="513" y="37422"/>
                    <a:pt x="1227" y="37505"/>
                  </a:cubicBezTo>
                  <a:lnTo>
                    <a:pt x="28195" y="40208"/>
                  </a:lnTo>
                  <a:cubicBezTo>
                    <a:pt x="28218" y="40210"/>
                    <a:pt x="28241" y="40212"/>
                    <a:pt x="28263" y="40212"/>
                  </a:cubicBezTo>
                  <a:cubicBezTo>
                    <a:pt x="28579" y="40212"/>
                    <a:pt x="28840" y="39983"/>
                    <a:pt x="28873" y="39660"/>
                  </a:cubicBezTo>
                  <a:lnTo>
                    <a:pt x="32933" y="3525"/>
                  </a:lnTo>
                  <a:cubicBezTo>
                    <a:pt x="32957" y="3180"/>
                    <a:pt x="32719" y="2882"/>
                    <a:pt x="32386" y="2834"/>
                  </a:cubicBezTo>
                  <a:lnTo>
                    <a:pt x="412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2" name="Google Shape;1622;p30"/>
            <p:cNvSpPr/>
            <p:nvPr/>
          </p:nvSpPr>
          <p:spPr>
            <a:xfrm>
              <a:off x="1065000" y="1334825"/>
              <a:ext cx="797150" cy="1009375"/>
            </a:xfrm>
            <a:custGeom>
              <a:avLst/>
              <a:gdLst/>
              <a:ahLst/>
              <a:cxnLst/>
              <a:rect l="l" t="t" r="r" b="b"/>
              <a:pathLst>
                <a:path w="31886" h="40375" extrusionOk="0">
                  <a:moveTo>
                    <a:pt x="4144" y="0"/>
                  </a:moveTo>
                  <a:lnTo>
                    <a:pt x="60" y="36386"/>
                  </a:lnTo>
                  <a:cubicBezTo>
                    <a:pt x="1" y="36921"/>
                    <a:pt x="382" y="37398"/>
                    <a:pt x="917" y="37457"/>
                  </a:cubicBezTo>
                  <a:lnTo>
                    <a:pt x="27695" y="40374"/>
                  </a:lnTo>
                  <a:lnTo>
                    <a:pt x="31886" y="3024"/>
                  </a:lnTo>
                  <a:lnTo>
                    <a:pt x="414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3" name="Google Shape;1623;p30"/>
            <p:cNvSpPr/>
            <p:nvPr/>
          </p:nvSpPr>
          <p:spPr>
            <a:xfrm>
              <a:off x="1752875" y="1410425"/>
              <a:ext cx="104800" cy="934650"/>
            </a:xfrm>
            <a:custGeom>
              <a:avLst/>
              <a:gdLst/>
              <a:ahLst/>
              <a:cxnLst/>
              <a:rect l="l" t="t" r="r" b="b"/>
              <a:pathLst>
                <a:path w="4192" h="37386" fill="none" extrusionOk="0">
                  <a:moveTo>
                    <a:pt x="4192" y="0"/>
                  </a:moveTo>
                  <a:lnTo>
                    <a:pt x="1" y="37386"/>
                  </a:lnTo>
                </a:path>
              </a:pathLst>
            </a:custGeom>
            <a:solidFill>
              <a:schemeClr val="lt1"/>
            </a:solidFill>
            <a:ln w="2975" cap="flat" cmpd="sng">
              <a:solidFill>
                <a:srgbClr val="D6DBDE"/>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4" name="Google Shape;1624;p30"/>
            <p:cNvSpPr/>
            <p:nvPr/>
          </p:nvSpPr>
          <p:spPr>
            <a:xfrm>
              <a:off x="1743650" y="1408925"/>
              <a:ext cx="104800" cy="934675"/>
            </a:xfrm>
            <a:custGeom>
              <a:avLst/>
              <a:gdLst/>
              <a:ahLst/>
              <a:cxnLst/>
              <a:rect l="l" t="t" r="r" b="b"/>
              <a:pathLst>
                <a:path w="4192" h="37387" fill="none" extrusionOk="0">
                  <a:moveTo>
                    <a:pt x="4192" y="1"/>
                  </a:moveTo>
                  <a:lnTo>
                    <a:pt x="1" y="37386"/>
                  </a:lnTo>
                </a:path>
              </a:pathLst>
            </a:custGeom>
            <a:noFill/>
            <a:ln w="29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5" name="Google Shape;1625;p30"/>
            <p:cNvSpPr/>
            <p:nvPr/>
          </p:nvSpPr>
          <p:spPr>
            <a:xfrm>
              <a:off x="1176625" y="2116450"/>
              <a:ext cx="104500" cy="285500"/>
            </a:xfrm>
            <a:custGeom>
              <a:avLst/>
              <a:gdLst/>
              <a:ahLst/>
              <a:cxnLst/>
              <a:rect l="l" t="t" r="r" b="b"/>
              <a:pathLst>
                <a:path w="4180" h="11420" extrusionOk="0">
                  <a:moveTo>
                    <a:pt x="1346" y="1"/>
                  </a:moveTo>
                  <a:lnTo>
                    <a:pt x="0" y="11074"/>
                  </a:lnTo>
                  <a:lnTo>
                    <a:pt x="1572" y="9764"/>
                  </a:lnTo>
                  <a:lnTo>
                    <a:pt x="2822" y="11419"/>
                  </a:lnTo>
                  <a:lnTo>
                    <a:pt x="4180" y="358"/>
                  </a:lnTo>
                  <a:lnTo>
                    <a:pt x="134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6" name="Google Shape;1626;p30"/>
            <p:cNvSpPr/>
            <p:nvPr/>
          </p:nvSpPr>
          <p:spPr>
            <a:xfrm>
              <a:off x="1053100" y="1312200"/>
              <a:ext cx="786125" cy="1009125"/>
            </a:xfrm>
            <a:custGeom>
              <a:avLst/>
              <a:gdLst/>
              <a:ahLst/>
              <a:cxnLst/>
              <a:rect l="l" t="t" r="r" b="b"/>
              <a:pathLst>
                <a:path w="31445" h="40365" extrusionOk="0">
                  <a:moveTo>
                    <a:pt x="4191" y="0"/>
                  </a:moveTo>
                  <a:lnTo>
                    <a:pt x="0" y="37374"/>
                  </a:lnTo>
                  <a:lnTo>
                    <a:pt x="26682" y="40362"/>
                  </a:lnTo>
                  <a:cubicBezTo>
                    <a:pt x="26697" y="40364"/>
                    <a:pt x="26712" y="40364"/>
                    <a:pt x="26727" y="40364"/>
                  </a:cubicBezTo>
                  <a:cubicBezTo>
                    <a:pt x="27033" y="40364"/>
                    <a:pt x="27326" y="40133"/>
                    <a:pt x="27349" y="39815"/>
                  </a:cubicBezTo>
                  <a:lnTo>
                    <a:pt x="31409" y="3667"/>
                  </a:lnTo>
                  <a:cubicBezTo>
                    <a:pt x="31445" y="3334"/>
                    <a:pt x="31207" y="3036"/>
                    <a:pt x="30861" y="2989"/>
                  </a:cubicBezTo>
                  <a:lnTo>
                    <a:pt x="419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7" name="Google Shape;1627;p30"/>
            <p:cNvSpPr/>
            <p:nvPr/>
          </p:nvSpPr>
          <p:spPr>
            <a:xfrm>
              <a:off x="1084050" y="1315475"/>
              <a:ext cx="123250" cy="936150"/>
            </a:xfrm>
            <a:custGeom>
              <a:avLst/>
              <a:gdLst/>
              <a:ahLst/>
              <a:cxnLst/>
              <a:rect l="l" t="t" r="r" b="b"/>
              <a:pathLst>
                <a:path w="4930" h="37446" extrusionOk="0">
                  <a:moveTo>
                    <a:pt x="4192" y="0"/>
                  </a:moveTo>
                  <a:lnTo>
                    <a:pt x="1" y="37362"/>
                  </a:lnTo>
                  <a:lnTo>
                    <a:pt x="739" y="37445"/>
                  </a:lnTo>
                  <a:lnTo>
                    <a:pt x="4930" y="84"/>
                  </a:lnTo>
                  <a:lnTo>
                    <a:pt x="419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28" name="Google Shape;1628;p30"/>
          <p:cNvGrpSpPr/>
          <p:nvPr/>
        </p:nvGrpSpPr>
        <p:grpSpPr>
          <a:xfrm rot="-379892">
            <a:off x="5067338" y="1314587"/>
            <a:ext cx="902539" cy="1193692"/>
            <a:chOff x="1051600" y="1312200"/>
            <a:chExt cx="823950" cy="1089750"/>
          </a:xfrm>
        </p:grpSpPr>
        <p:sp>
          <p:nvSpPr>
            <p:cNvPr id="1629" name="Google Shape;1629;p30"/>
            <p:cNvSpPr/>
            <p:nvPr/>
          </p:nvSpPr>
          <p:spPr>
            <a:xfrm>
              <a:off x="1051600" y="1349100"/>
              <a:ext cx="823950" cy="1005300"/>
            </a:xfrm>
            <a:custGeom>
              <a:avLst/>
              <a:gdLst/>
              <a:ahLst/>
              <a:cxnLst/>
              <a:rect l="l" t="t" r="r" b="b"/>
              <a:pathLst>
                <a:path w="32958" h="40212" extrusionOk="0">
                  <a:moveTo>
                    <a:pt x="4120" y="1"/>
                  </a:moveTo>
                  <a:lnTo>
                    <a:pt x="84" y="36077"/>
                  </a:lnTo>
                  <a:cubicBezTo>
                    <a:pt x="1" y="36791"/>
                    <a:pt x="513" y="37422"/>
                    <a:pt x="1227" y="37505"/>
                  </a:cubicBezTo>
                  <a:lnTo>
                    <a:pt x="28195" y="40208"/>
                  </a:lnTo>
                  <a:cubicBezTo>
                    <a:pt x="28218" y="40210"/>
                    <a:pt x="28241" y="40212"/>
                    <a:pt x="28263" y="40212"/>
                  </a:cubicBezTo>
                  <a:cubicBezTo>
                    <a:pt x="28579" y="40212"/>
                    <a:pt x="28840" y="39983"/>
                    <a:pt x="28873" y="39660"/>
                  </a:cubicBezTo>
                  <a:lnTo>
                    <a:pt x="32933" y="3525"/>
                  </a:lnTo>
                  <a:cubicBezTo>
                    <a:pt x="32957" y="3180"/>
                    <a:pt x="32719" y="2882"/>
                    <a:pt x="32386" y="2834"/>
                  </a:cubicBezTo>
                  <a:lnTo>
                    <a:pt x="412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0" name="Google Shape;1630;p30"/>
            <p:cNvSpPr/>
            <p:nvPr/>
          </p:nvSpPr>
          <p:spPr>
            <a:xfrm>
              <a:off x="1065000" y="1334825"/>
              <a:ext cx="797150" cy="1009375"/>
            </a:xfrm>
            <a:custGeom>
              <a:avLst/>
              <a:gdLst/>
              <a:ahLst/>
              <a:cxnLst/>
              <a:rect l="l" t="t" r="r" b="b"/>
              <a:pathLst>
                <a:path w="31886" h="40375" extrusionOk="0">
                  <a:moveTo>
                    <a:pt x="4144" y="0"/>
                  </a:moveTo>
                  <a:lnTo>
                    <a:pt x="60" y="36386"/>
                  </a:lnTo>
                  <a:cubicBezTo>
                    <a:pt x="1" y="36921"/>
                    <a:pt x="382" y="37398"/>
                    <a:pt x="917" y="37457"/>
                  </a:cubicBezTo>
                  <a:lnTo>
                    <a:pt x="27695" y="40374"/>
                  </a:lnTo>
                  <a:lnTo>
                    <a:pt x="31886" y="3024"/>
                  </a:lnTo>
                  <a:lnTo>
                    <a:pt x="414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1" name="Google Shape;1631;p30"/>
            <p:cNvSpPr/>
            <p:nvPr/>
          </p:nvSpPr>
          <p:spPr>
            <a:xfrm>
              <a:off x="1752875" y="1410425"/>
              <a:ext cx="104800" cy="934650"/>
            </a:xfrm>
            <a:custGeom>
              <a:avLst/>
              <a:gdLst/>
              <a:ahLst/>
              <a:cxnLst/>
              <a:rect l="l" t="t" r="r" b="b"/>
              <a:pathLst>
                <a:path w="4192" h="37386" fill="none" extrusionOk="0">
                  <a:moveTo>
                    <a:pt x="4192" y="0"/>
                  </a:moveTo>
                  <a:lnTo>
                    <a:pt x="1" y="37386"/>
                  </a:lnTo>
                </a:path>
              </a:pathLst>
            </a:custGeom>
            <a:solidFill>
              <a:schemeClr val="lt1"/>
            </a:solidFill>
            <a:ln w="2975" cap="flat" cmpd="sng">
              <a:solidFill>
                <a:srgbClr val="D6DBDE"/>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2" name="Google Shape;1632;p30"/>
            <p:cNvSpPr/>
            <p:nvPr/>
          </p:nvSpPr>
          <p:spPr>
            <a:xfrm>
              <a:off x="1743650" y="1408925"/>
              <a:ext cx="104800" cy="934675"/>
            </a:xfrm>
            <a:custGeom>
              <a:avLst/>
              <a:gdLst/>
              <a:ahLst/>
              <a:cxnLst/>
              <a:rect l="l" t="t" r="r" b="b"/>
              <a:pathLst>
                <a:path w="4192" h="37387" fill="none" extrusionOk="0">
                  <a:moveTo>
                    <a:pt x="4192" y="1"/>
                  </a:moveTo>
                  <a:lnTo>
                    <a:pt x="1" y="37386"/>
                  </a:lnTo>
                </a:path>
              </a:pathLst>
            </a:custGeom>
            <a:noFill/>
            <a:ln w="29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3" name="Google Shape;1633;p30"/>
            <p:cNvSpPr/>
            <p:nvPr/>
          </p:nvSpPr>
          <p:spPr>
            <a:xfrm>
              <a:off x="1176625" y="2116450"/>
              <a:ext cx="104500" cy="285500"/>
            </a:xfrm>
            <a:custGeom>
              <a:avLst/>
              <a:gdLst/>
              <a:ahLst/>
              <a:cxnLst/>
              <a:rect l="l" t="t" r="r" b="b"/>
              <a:pathLst>
                <a:path w="4180" h="11420" extrusionOk="0">
                  <a:moveTo>
                    <a:pt x="1346" y="1"/>
                  </a:moveTo>
                  <a:lnTo>
                    <a:pt x="0" y="11074"/>
                  </a:lnTo>
                  <a:lnTo>
                    <a:pt x="1572" y="9764"/>
                  </a:lnTo>
                  <a:lnTo>
                    <a:pt x="2822" y="11419"/>
                  </a:lnTo>
                  <a:lnTo>
                    <a:pt x="4180" y="358"/>
                  </a:lnTo>
                  <a:lnTo>
                    <a:pt x="134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4" name="Google Shape;1634;p30"/>
            <p:cNvSpPr/>
            <p:nvPr/>
          </p:nvSpPr>
          <p:spPr>
            <a:xfrm>
              <a:off x="1053100" y="1312200"/>
              <a:ext cx="786125" cy="1009125"/>
            </a:xfrm>
            <a:custGeom>
              <a:avLst/>
              <a:gdLst/>
              <a:ahLst/>
              <a:cxnLst/>
              <a:rect l="l" t="t" r="r" b="b"/>
              <a:pathLst>
                <a:path w="31445" h="40365" extrusionOk="0">
                  <a:moveTo>
                    <a:pt x="4191" y="0"/>
                  </a:moveTo>
                  <a:lnTo>
                    <a:pt x="0" y="37374"/>
                  </a:lnTo>
                  <a:lnTo>
                    <a:pt x="26682" y="40362"/>
                  </a:lnTo>
                  <a:cubicBezTo>
                    <a:pt x="26697" y="40364"/>
                    <a:pt x="26712" y="40364"/>
                    <a:pt x="26727" y="40364"/>
                  </a:cubicBezTo>
                  <a:cubicBezTo>
                    <a:pt x="27033" y="40364"/>
                    <a:pt x="27326" y="40133"/>
                    <a:pt x="27349" y="39815"/>
                  </a:cubicBezTo>
                  <a:lnTo>
                    <a:pt x="31409" y="3667"/>
                  </a:lnTo>
                  <a:cubicBezTo>
                    <a:pt x="31445" y="3334"/>
                    <a:pt x="31207" y="3036"/>
                    <a:pt x="30861" y="2989"/>
                  </a:cubicBezTo>
                  <a:lnTo>
                    <a:pt x="419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5" name="Google Shape;1635;p30"/>
            <p:cNvSpPr/>
            <p:nvPr/>
          </p:nvSpPr>
          <p:spPr>
            <a:xfrm>
              <a:off x="1084050" y="1315475"/>
              <a:ext cx="123250" cy="936150"/>
            </a:xfrm>
            <a:custGeom>
              <a:avLst/>
              <a:gdLst/>
              <a:ahLst/>
              <a:cxnLst/>
              <a:rect l="l" t="t" r="r" b="b"/>
              <a:pathLst>
                <a:path w="4930" h="37446" extrusionOk="0">
                  <a:moveTo>
                    <a:pt x="4192" y="0"/>
                  </a:moveTo>
                  <a:lnTo>
                    <a:pt x="1" y="37362"/>
                  </a:lnTo>
                  <a:lnTo>
                    <a:pt x="739" y="37445"/>
                  </a:lnTo>
                  <a:lnTo>
                    <a:pt x="4930" y="84"/>
                  </a:lnTo>
                  <a:lnTo>
                    <a:pt x="419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36" name="Google Shape;1636;p30"/>
          <p:cNvSpPr txBox="1">
            <a:spLocks noGrp="1"/>
          </p:cNvSpPr>
          <p:nvPr>
            <p:ph type="title"/>
          </p:nvPr>
        </p:nvSpPr>
        <p:spPr>
          <a:xfrm>
            <a:off x="2427022" y="250173"/>
            <a:ext cx="459495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4000" dirty="0"/>
              <a:t>NỘI DUNG</a:t>
            </a:r>
          </a:p>
        </p:txBody>
      </p:sp>
      <p:sp>
        <p:nvSpPr>
          <p:cNvPr id="1638" name="Google Shape;1638;p30"/>
          <p:cNvSpPr txBox="1">
            <a:spLocks noGrp="1"/>
          </p:cNvSpPr>
          <p:nvPr>
            <p:ph type="subTitle" idx="1"/>
          </p:nvPr>
        </p:nvSpPr>
        <p:spPr>
          <a:xfrm>
            <a:off x="1283777" y="1387862"/>
            <a:ext cx="3235645" cy="1033663"/>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2400" b="1" dirty="0" err="1">
                <a:latin typeface="Times New Roman" panose="02020603050405020304" pitchFamily="18" charset="0"/>
                <a:cs typeface="Times New Roman" panose="02020603050405020304" pitchFamily="18" charset="0"/>
              </a:rPr>
              <a:t>Những</a:t>
            </a:r>
            <a:r>
              <a:rPr lang="en" sz="2400" b="1" dirty="0">
                <a:latin typeface="Times New Roman" panose="02020603050405020304" pitchFamily="18" charset="0"/>
                <a:cs typeface="Times New Roman" panose="02020603050405020304" pitchFamily="18" charset="0"/>
              </a:rPr>
              <a:t> </a:t>
            </a:r>
            <a:r>
              <a:rPr lang="en" sz="2400" b="1" dirty="0" err="1">
                <a:latin typeface="Times New Roman" panose="02020603050405020304" pitchFamily="18" charset="0"/>
                <a:cs typeface="Times New Roman" panose="02020603050405020304" pitchFamily="18" charset="0"/>
              </a:rPr>
              <a:t>biến</a:t>
            </a:r>
            <a:r>
              <a:rPr lang="en" sz="2400" b="1" dirty="0">
                <a:latin typeface="Times New Roman" panose="02020603050405020304" pitchFamily="18" charset="0"/>
                <a:cs typeface="Times New Roman" panose="02020603050405020304" pitchFamily="18" charset="0"/>
              </a:rPr>
              <a:t> </a:t>
            </a:r>
            <a:r>
              <a:rPr lang="en" sz="2400" b="1" dirty="0" err="1">
                <a:latin typeface="Times New Roman" panose="02020603050405020304" pitchFamily="18" charset="0"/>
                <a:cs typeface="Times New Roman" panose="02020603050405020304" pitchFamily="18" charset="0"/>
              </a:rPr>
              <a:t>đổi</a:t>
            </a:r>
            <a:r>
              <a:rPr lang="en" sz="2400" b="1" dirty="0">
                <a:latin typeface="Times New Roman" panose="02020603050405020304" pitchFamily="18" charset="0"/>
                <a:cs typeface="Times New Roman" panose="02020603050405020304" pitchFamily="18" charset="0"/>
              </a:rPr>
              <a:t> </a:t>
            </a:r>
            <a:r>
              <a:rPr lang="en" sz="2400" b="1" dirty="0" err="1">
                <a:latin typeface="Times New Roman" panose="02020603050405020304" pitchFamily="18" charset="0"/>
                <a:cs typeface="Times New Roman" panose="02020603050405020304" pitchFamily="18" charset="0"/>
              </a:rPr>
              <a:t>về</a:t>
            </a:r>
            <a:r>
              <a:rPr lang="en" sz="2400" b="1" dirty="0">
                <a:latin typeface="Times New Roman" panose="02020603050405020304" pitchFamily="18" charset="0"/>
                <a:cs typeface="Times New Roman" panose="02020603050405020304" pitchFamily="18" charset="0"/>
              </a:rPr>
              <a:t> </a:t>
            </a:r>
            <a:r>
              <a:rPr lang="en" sz="2400" b="1" dirty="0" err="1">
                <a:latin typeface="Times New Roman" panose="02020603050405020304" pitchFamily="18" charset="0"/>
                <a:cs typeface="Times New Roman" panose="02020603050405020304" pitchFamily="18" charset="0"/>
              </a:rPr>
              <a:t>kinh</a:t>
            </a:r>
            <a:r>
              <a:rPr lang="en" sz="2400" b="1" dirty="0">
                <a:latin typeface="Times New Roman" panose="02020603050405020304" pitchFamily="18" charset="0"/>
                <a:cs typeface="Times New Roman" panose="02020603050405020304" pitchFamily="18" charset="0"/>
              </a:rPr>
              <a:t> </a:t>
            </a:r>
            <a:r>
              <a:rPr lang="en" sz="2400" b="1" dirty="0" err="1">
                <a:latin typeface="Times New Roman" panose="02020603050405020304" pitchFamily="18" charset="0"/>
                <a:cs typeface="Times New Roman" panose="02020603050405020304" pitchFamily="18" charset="0"/>
              </a:rPr>
              <a:t>tế</a:t>
            </a:r>
            <a:r>
              <a:rPr lang="en" sz="2400" b="1" dirty="0">
                <a:latin typeface="Times New Roman" panose="02020603050405020304" pitchFamily="18" charset="0"/>
                <a:cs typeface="Times New Roman" panose="02020603050405020304" pitchFamily="18" charset="0"/>
              </a:rPr>
              <a:t> </a:t>
            </a:r>
            <a:r>
              <a:rPr lang="en" sz="2400" b="1" dirty="0" err="1">
                <a:latin typeface="Times New Roman" panose="02020603050405020304" pitchFamily="18" charset="0"/>
                <a:cs typeface="Times New Roman" panose="02020603050405020304" pitchFamily="18" charset="0"/>
              </a:rPr>
              <a:t>xã</a:t>
            </a:r>
            <a:r>
              <a:rPr lang="en" sz="2400" b="1" dirty="0">
                <a:latin typeface="Times New Roman" panose="02020603050405020304" pitchFamily="18" charset="0"/>
                <a:cs typeface="Times New Roman" panose="02020603050405020304" pitchFamily="18" charset="0"/>
              </a:rPr>
              <a:t> </a:t>
            </a:r>
            <a:r>
              <a:rPr lang="en" sz="2400" b="1" dirty="0" err="1">
                <a:latin typeface="Times New Roman" panose="02020603050405020304" pitchFamily="18" charset="0"/>
                <a:cs typeface="Times New Roman" panose="02020603050405020304" pitchFamily="18" charset="0"/>
              </a:rPr>
              <a:t>hội</a:t>
            </a:r>
            <a:r>
              <a:rPr lang="en" sz="2400" b="1" dirty="0">
                <a:latin typeface="Times New Roman" panose="02020603050405020304" pitchFamily="18" charset="0"/>
                <a:cs typeface="Times New Roman" panose="02020603050405020304" pitchFamily="18" charset="0"/>
              </a:rPr>
              <a:t> </a:t>
            </a:r>
            <a:r>
              <a:rPr lang="en" sz="2400" b="1" dirty="0" err="1">
                <a:latin typeface="Times New Roman" panose="02020603050405020304" pitchFamily="18" charset="0"/>
                <a:cs typeface="Times New Roman" panose="02020603050405020304" pitchFamily="18" charset="0"/>
              </a:rPr>
              <a:t>Tây</a:t>
            </a:r>
            <a:r>
              <a:rPr lang="en" sz="2400" b="1" dirty="0">
                <a:latin typeface="Times New Roman" panose="02020603050405020304" pitchFamily="18" charset="0"/>
                <a:cs typeface="Times New Roman" panose="02020603050405020304" pitchFamily="18" charset="0"/>
              </a:rPr>
              <a:t> </a:t>
            </a:r>
            <a:r>
              <a:rPr lang="en" sz="2400" b="1" dirty="0" err="1">
                <a:latin typeface="Times New Roman" panose="02020603050405020304" pitchFamily="18" charset="0"/>
                <a:cs typeface="Times New Roman" panose="02020603050405020304" pitchFamily="18" charset="0"/>
              </a:rPr>
              <a:t>Âu</a:t>
            </a:r>
            <a:r>
              <a:rPr lang="en" sz="2400" b="1" dirty="0">
                <a:latin typeface="Times New Roman" panose="02020603050405020304" pitchFamily="18" charset="0"/>
                <a:cs typeface="Times New Roman" panose="02020603050405020304" pitchFamily="18" charset="0"/>
              </a:rPr>
              <a:t> </a:t>
            </a:r>
            <a:r>
              <a:rPr lang="en" sz="2400" b="1" dirty="0" err="1">
                <a:latin typeface="Times New Roman" panose="02020603050405020304" pitchFamily="18" charset="0"/>
                <a:cs typeface="Times New Roman" panose="02020603050405020304" pitchFamily="18" charset="0"/>
              </a:rPr>
              <a:t>thế</a:t>
            </a:r>
            <a:r>
              <a:rPr lang="en" sz="2400" b="1" dirty="0">
                <a:latin typeface="Times New Roman" panose="02020603050405020304" pitchFamily="18" charset="0"/>
                <a:cs typeface="Times New Roman" panose="02020603050405020304" pitchFamily="18" charset="0"/>
              </a:rPr>
              <a:t> </a:t>
            </a:r>
            <a:r>
              <a:rPr lang="en" sz="2400" b="1" dirty="0" err="1">
                <a:latin typeface="Times New Roman" panose="02020603050405020304" pitchFamily="18" charset="0"/>
                <a:cs typeface="Times New Roman" panose="02020603050405020304" pitchFamily="18" charset="0"/>
              </a:rPr>
              <a:t>kỷ</a:t>
            </a:r>
            <a:r>
              <a:rPr lang="en" sz="2400" b="1" dirty="0">
                <a:latin typeface="Times New Roman" panose="02020603050405020304" pitchFamily="18" charset="0"/>
                <a:cs typeface="Times New Roman" panose="02020603050405020304" pitchFamily="18" charset="0"/>
              </a:rPr>
              <a:t> XIII </a:t>
            </a:r>
            <a:r>
              <a:rPr lang="en" sz="2400" b="1" dirty="0" err="1">
                <a:latin typeface="Times New Roman" panose="02020603050405020304" pitchFamily="18" charset="0"/>
                <a:cs typeface="Times New Roman" panose="02020603050405020304" pitchFamily="18" charset="0"/>
              </a:rPr>
              <a:t>đến</a:t>
            </a:r>
            <a:r>
              <a:rPr lang="en" sz="2400" b="1" dirty="0">
                <a:latin typeface="Times New Roman" panose="02020603050405020304" pitchFamily="18" charset="0"/>
                <a:cs typeface="Times New Roman" panose="02020603050405020304" pitchFamily="18" charset="0"/>
              </a:rPr>
              <a:t> </a:t>
            </a:r>
            <a:r>
              <a:rPr lang="en" sz="2400" b="1" dirty="0" err="1">
                <a:latin typeface="Times New Roman" panose="02020603050405020304" pitchFamily="18" charset="0"/>
                <a:cs typeface="Times New Roman" panose="02020603050405020304" pitchFamily="18" charset="0"/>
              </a:rPr>
              <a:t>thế</a:t>
            </a:r>
            <a:r>
              <a:rPr lang="en" sz="2400" b="1" dirty="0">
                <a:latin typeface="Times New Roman" panose="02020603050405020304" pitchFamily="18" charset="0"/>
                <a:cs typeface="Times New Roman" panose="02020603050405020304" pitchFamily="18" charset="0"/>
              </a:rPr>
              <a:t> </a:t>
            </a:r>
            <a:r>
              <a:rPr lang="en" sz="2400" b="1" dirty="0" err="1">
                <a:latin typeface="Times New Roman" panose="02020603050405020304" pitchFamily="18" charset="0"/>
                <a:cs typeface="Times New Roman" panose="02020603050405020304" pitchFamily="18" charset="0"/>
              </a:rPr>
              <a:t>kỷ</a:t>
            </a:r>
            <a:r>
              <a:rPr lang="en" sz="2400" b="1" dirty="0">
                <a:latin typeface="Times New Roman" panose="02020603050405020304" pitchFamily="18" charset="0"/>
                <a:cs typeface="Times New Roman" panose="02020603050405020304" pitchFamily="18" charset="0"/>
              </a:rPr>
              <a:t> XVI</a:t>
            </a:r>
            <a:endParaRPr sz="2400" b="1" dirty="0">
              <a:latin typeface="Times New Roman" panose="02020603050405020304" pitchFamily="18" charset="0"/>
              <a:cs typeface="Times New Roman" panose="02020603050405020304" pitchFamily="18" charset="0"/>
            </a:endParaRPr>
          </a:p>
        </p:txBody>
      </p:sp>
      <p:sp>
        <p:nvSpPr>
          <p:cNvPr id="1640" name="Google Shape;1640;p30"/>
          <p:cNvSpPr txBox="1">
            <a:spLocks noGrp="1"/>
          </p:cNvSpPr>
          <p:nvPr>
            <p:ph type="subTitle" idx="5"/>
          </p:nvPr>
        </p:nvSpPr>
        <p:spPr>
          <a:xfrm>
            <a:off x="6154670" y="1625972"/>
            <a:ext cx="2261100" cy="484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2400" b="1" dirty="0" err="1">
                <a:latin typeface="Times New Roman" panose="02020603050405020304" pitchFamily="18" charset="0"/>
                <a:cs typeface="Times New Roman" panose="02020603050405020304" pitchFamily="18" charset="0"/>
              </a:rPr>
              <a:t>Phong</a:t>
            </a:r>
            <a:r>
              <a:rPr lang="en" sz="2400" b="1" dirty="0">
                <a:latin typeface="Times New Roman" panose="02020603050405020304" pitchFamily="18" charset="0"/>
                <a:cs typeface="Times New Roman" panose="02020603050405020304" pitchFamily="18" charset="0"/>
              </a:rPr>
              <a:t> </a:t>
            </a:r>
            <a:r>
              <a:rPr lang="en" sz="2400" b="1" dirty="0" err="1">
                <a:latin typeface="Times New Roman" panose="02020603050405020304" pitchFamily="18" charset="0"/>
                <a:cs typeface="Times New Roman" panose="02020603050405020304" pitchFamily="18" charset="0"/>
              </a:rPr>
              <a:t>trào</a:t>
            </a:r>
            <a:r>
              <a:rPr lang="en" sz="2400" b="1" dirty="0">
                <a:latin typeface="Times New Roman" panose="02020603050405020304" pitchFamily="18" charset="0"/>
                <a:cs typeface="Times New Roman" panose="02020603050405020304" pitchFamily="18" charset="0"/>
              </a:rPr>
              <a:t> </a:t>
            </a:r>
            <a:r>
              <a:rPr lang="en" sz="2400" b="1" dirty="0" err="1">
                <a:latin typeface="Times New Roman" panose="02020603050405020304" pitchFamily="18" charset="0"/>
                <a:cs typeface="Times New Roman" panose="02020603050405020304" pitchFamily="18" charset="0"/>
              </a:rPr>
              <a:t>Văn</a:t>
            </a:r>
            <a:r>
              <a:rPr lang="en" sz="2400" b="1" dirty="0">
                <a:latin typeface="Times New Roman" panose="02020603050405020304" pitchFamily="18" charset="0"/>
                <a:cs typeface="Times New Roman" panose="02020603050405020304" pitchFamily="18" charset="0"/>
              </a:rPr>
              <a:t> </a:t>
            </a:r>
            <a:r>
              <a:rPr lang="en" sz="2400" b="1" dirty="0" err="1">
                <a:latin typeface="Times New Roman" panose="02020603050405020304" pitchFamily="18" charset="0"/>
                <a:cs typeface="Times New Roman" panose="02020603050405020304" pitchFamily="18" charset="0"/>
              </a:rPr>
              <a:t>hóa</a:t>
            </a:r>
            <a:r>
              <a:rPr lang="en" sz="2400" b="1" dirty="0">
                <a:latin typeface="Times New Roman" panose="02020603050405020304" pitchFamily="18" charset="0"/>
                <a:cs typeface="Times New Roman" panose="02020603050405020304" pitchFamily="18" charset="0"/>
              </a:rPr>
              <a:t> </a:t>
            </a:r>
            <a:r>
              <a:rPr lang="en" sz="2400" b="1" dirty="0" err="1">
                <a:latin typeface="Times New Roman" panose="02020603050405020304" pitchFamily="18" charset="0"/>
                <a:cs typeface="Times New Roman" panose="02020603050405020304" pitchFamily="18" charset="0"/>
              </a:rPr>
              <a:t>Phục</a:t>
            </a:r>
            <a:r>
              <a:rPr lang="en" sz="2400" b="1" dirty="0">
                <a:latin typeface="Times New Roman" panose="02020603050405020304" pitchFamily="18" charset="0"/>
                <a:cs typeface="Times New Roman" panose="02020603050405020304" pitchFamily="18" charset="0"/>
              </a:rPr>
              <a:t> </a:t>
            </a:r>
            <a:r>
              <a:rPr lang="en" sz="2400" b="1" dirty="0" err="1">
                <a:latin typeface="Times New Roman" panose="02020603050405020304" pitchFamily="18" charset="0"/>
                <a:cs typeface="Times New Roman" panose="02020603050405020304" pitchFamily="18" charset="0"/>
              </a:rPr>
              <a:t>hưng</a:t>
            </a:r>
            <a:endParaRPr sz="2400" b="1" dirty="0">
              <a:latin typeface="Times New Roman" panose="02020603050405020304" pitchFamily="18" charset="0"/>
              <a:cs typeface="Times New Roman" panose="02020603050405020304" pitchFamily="18" charset="0"/>
            </a:endParaRPr>
          </a:p>
        </p:txBody>
      </p:sp>
      <p:grpSp>
        <p:nvGrpSpPr>
          <p:cNvPr id="1641" name="Google Shape;1641;p30"/>
          <p:cNvGrpSpPr/>
          <p:nvPr/>
        </p:nvGrpSpPr>
        <p:grpSpPr>
          <a:xfrm rot="-377674">
            <a:off x="395814" y="1249666"/>
            <a:ext cx="902558" cy="1193716"/>
            <a:chOff x="1051600" y="1312200"/>
            <a:chExt cx="823950" cy="1089750"/>
          </a:xfrm>
        </p:grpSpPr>
        <p:sp>
          <p:nvSpPr>
            <p:cNvPr id="1642" name="Google Shape;1642;p30"/>
            <p:cNvSpPr/>
            <p:nvPr/>
          </p:nvSpPr>
          <p:spPr>
            <a:xfrm>
              <a:off x="1051600" y="1349100"/>
              <a:ext cx="823950" cy="1005300"/>
            </a:xfrm>
            <a:custGeom>
              <a:avLst/>
              <a:gdLst/>
              <a:ahLst/>
              <a:cxnLst/>
              <a:rect l="l" t="t" r="r" b="b"/>
              <a:pathLst>
                <a:path w="32958" h="40212" extrusionOk="0">
                  <a:moveTo>
                    <a:pt x="4120" y="1"/>
                  </a:moveTo>
                  <a:lnTo>
                    <a:pt x="84" y="36077"/>
                  </a:lnTo>
                  <a:cubicBezTo>
                    <a:pt x="1" y="36791"/>
                    <a:pt x="513" y="37422"/>
                    <a:pt x="1227" y="37505"/>
                  </a:cubicBezTo>
                  <a:lnTo>
                    <a:pt x="28195" y="40208"/>
                  </a:lnTo>
                  <a:cubicBezTo>
                    <a:pt x="28218" y="40210"/>
                    <a:pt x="28241" y="40212"/>
                    <a:pt x="28263" y="40212"/>
                  </a:cubicBezTo>
                  <a:cubicBezTo>
                    <a:pt x="28579" y="40212"/>
                    <a:pt x="28840" y="39983"/>
                    <a:pt x="28873" y="39660"/>
                  </a:cubicBezTo>
                  <a:lnTo>
                    <a:pt x="32933" y="3525"/>
                  </a:lnTo>
                  <a:cubicBezTo>
                    <a:pt x="32957" y="3180"/>
                    <a:pt x="32719" y="2882"/>
                    <a:pt x="32386" y="2834"/>
                  </a:cubicBezTo>
                  <a:lnTo>
                    <a:pt x="412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3" name="Google Shape;1643;p30"/>
            <p:cNvSpPr/>
            <p:nvPr/>
          </p:nvSpPr>
          <p:spPr>
            <a:xfrm>
              <a:off x="1065000" y="1334825"/>
              <a:ext cx="797150" cy="1009375"/>
            </a:xfrm>
            <a:custGeom>
              <a:avLst/>
              <a:gdLst/>
              <a:ahLst/>
              <a:cxnLst/>
              <a:rect l="l" t="t" r="r" b="b"/>
              <a:pathLst>
                <a:path w="31886" h="40375" extrusionOk="0">
                  <a:moveTo>
                    <a:pt x="4144" y="0"/>
                  </a:moveTo>
                  <a:lnTo>
                    <a:pt x="60" y="36386"/>
                  </a:lnTo>
                  <a:cubicBezTo>
                    <a:pt x="1" y="36921"/>
                    <a:pt x="382" y="37398"/>
                    <a:pt x="917" y="37457"/>
                  </a:cubicBezTo>
                  <a:lnTo>
                    <a:pt x="27695" y="40374"/>
                  </a:lnTo>
                  <a:lnTo>
                    <a:pt x="31886" y="3024"/>
                  </a:lnTo>
                  <a:lnTo>
                    <a:pt x="414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4" name="Google Shape;1644;p30"/>
            <p:cNvSpPr/>
            <p:nvPr/>
          </p:nvSpPr>
          <p:spPr>
            <a:xfrm>
              <a:off x="1752875" y="1410425"/>
              <a:ext cx="104800" cy="934650"/>
            </a:xfrm>
            <a:custGeom>
              <a:avLst/>
              <a:gdLst/>
              <a:ahLst/>
              <a:cxnLst/>
              <a:rect l="l" t="t" r="r" b="b"/>
              <a:pathLst>
                <a:path w="4192" h="37386" fill="none" extrusionOk="0">
                  <a:moveTo>
                    <a:pt x="4192" y="0"/>
                  </a:moveTo>
                  <a:lnTo>
                    <a:pt x="1" y="37386"/>
                  </a:lnTo>
                </a:path>
              </a:pathLst>
            </a:custGeom>
            <a:solidFill>
              <a:schemeClr val="lt1"/>
            </a:solidFill>
            <a:ln w="2975" cap="flat" cmpd="sng">
              <a:solidFill>
                <a:srgbClr val="D6DBDE"/>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5" name="Google Shape;1645;p30"/>
            <p:cNvSpPr/>
            <p:nvPr/>
          </p:nvSpPr>
          <p:spPr>
            <a:xfrm>
              <a:off x="1743650" y="1408925"/>
              <a:ext cx="104800" cy="934675"/>
            </a:xfrm>
            <a:custGeom>
              <a:avLst/>
              <a:gdLst/>
              <a:ahLst/>
              <a:cxnLst/>
              <a:rect l="l" t="t" r="r" b="b"/>
              <a:pathLst>
                <a:path w="4192" h="37387" fill="none" extrusionOk="0">
                  <a:moveTo>
                    <a:pt x="4192" y="1"/>
                  </a:moveTo>
                  <a:lnTo>
                    <a:pt x="1" y="37386"/>
                  </a:lnTo>
                </a:path>
              </a:pathLst>
            </a:custGeom>
            <a:noFill/>
            <a:ln w="29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6" name="Google Shape;1646;p30"/>
            <p:cNvSpPr/>
            <p:nvPr/>
          </p:nvSpPr>
          <p:spPr>
            <a:xfrm>
              <a:off x="1176625" y="2116450"/>
              <a:ext cx="104500" cy="285500"/>
            </a:xfrm>
            <a:custGeom>
              <a:avLst/>
              <a:gdLst/>
              <a:ahLst/>
              <a:cxnLst/>
              <a:rect l="l" t="t" r="r" b="b"/>
              <a:pathLst>
                <a:path w="4180" h="11420" extrusionOk="0">
                  <a:moveTo>
                    <a:pt x="1346" y="1"/>
                  </a:moveTo>
                  <a:lnTo>
                    <a:pt x="0" y="11074"/>
                  </a:lnTo>
                  <a:lnTo>
                    <a:pt x="1572" y="9764"/>
                  </a:lnTo>
                  <a:lnTo>
                    <a:pt x="2822" y="11419"/>
                  </a:lnTo>
                  <a:lnTo>
                    <a:pt x="4180" y="358"/>
                  </a:lnTo>
                  <a:lnTo>
                    <a:pt x="134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7" name="Google Shape;1647;p30"/>
            <p:cNvSpPr/>
            <p:nvPr/>
          </p:nvSpPr>
          <p:spPr>
            <a:xfrm>
              <a:off x="1053100" y="1312200"/>
              <a:ext cx="786125" cy="1009125"/>
            </a:xfrm>
            <a:custGeom>
              <a:avLst/>
              <a:gdLst/>
              <a:ahLst/>
              <a:cxnLst/>
              <a:rect l="l" t="t" r="r" b="b"/>
              <a:pathLst>
                <a:path w="31445" h="40365" extrusionOk="0">
                  <a:moveTo>
                    <a:pt x="4191" y="0"/>
                  </a:moveTo>
                  <a:lnTo>
                    <a:pt x="0" y="37374"/>
                  </a:lnTo>
                  <a:lnTo>
                    <a:pt x="26682" y="40362"/>
                  </a:lnTo>
                  <a:cubicBezTo>
                    <a:pt x="26697" y="40364"/>
                    <a:pt x="26712" y="40364"/>
                    <a:pt x="26727" y="40364"/>
                  </a:cubicBezTo>
                  <a:cubicBezTo>
                    <a:pt x="27033" y="40364"/>
                    <a:pt x="27326" y="40133"/>
                    <a:pt x="27349" y="39815"/>
                  </a:cubicBezTo>
                  <a:lnTo>
                    <a:pt x="31409" y="3667"/>
                  </a:lnTo>
                  <a:cubicBezTo>
                    <a:pt x="31445" y="3334"/>
                    <a:pt x="31207" y="3036"/>
                    <a:pt x="30861" y="2989"/>
                  </a:cubicBezTo>
                  <a:lnTo>
                    <a:pt x="419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8" name="Google Shape;1648;p30"/>
            <p:cNvSpPr/>
            <p:nvPr/>
          </p:nvSpPr>
          <p:spPr>
            <a:xfrm>
              <a:off x="1084050" y="1315475"/>
              <a:ext cx="123250" cy="936150"/>
            </a:xfrm>
            <a:custGeom>
              <a:avLst/>
              <a:gdLst/>
              <a:ahLst/>
              <a:cxnLst/>
              <a:rect l="l" t="t" r="r" b="b"/>
              <a:pathLst>
                <a:path w="4930" h="37446" extrusionOk="0">
                  <a:moveTo>
                    <a:pt x="4192" y="0"/>
                  </a:moveTo>
                  <a:lnTo>
                    <a:pt x="1" y="37362"/>
                  </a:lnTo>
                  <a:lnTo>
                    <a:pt x="739" y="37445"/>
                  </a:lnTo>
                  <a:lnTo>
                    <a:pt x="4930" y="84"/>
                  </a:lnTo>
                  <a:lnTo>
                    <a:pt x="419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49" name="Google Shape;1649;p30"/>
          <p:cNvSpPr txBox="1">
            <a:spLocks noGrp="1"/>
          </p:cNvSpPr>
          <p:nvPr>
            <p:ph type="title" idx="3"/>
          </p:nvPr>
        </p:nvSpPr>
        <p:spPr>
          <a:xfrm>
            <a:off x="500852" y="1497321"/>
            <a:ext cx="705000" cy="527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1</a:t>
            </a:r>
            <a:endParaRPr/>
          </a:p>
        </p:txBody>
      </p:sp>
      <p:sp>
        <p:nvSpPr>
          <p:cNvPr id="1650" name="Google Shape;1650;p30"/>
          <p:cNvSpPr txBox="1">
            <a:spLocks noGrp="1"/>
          </p:cNvSpPr>
          <p:nvPr>
            <p:ph type="title" idx="6"/>
          </p:nvPr>
        </p:nvSpPr>
        <p:spPr>
          <a:xfrm>
            <a:off x="5166068" y="1562396"/>
            <a:ext cx="705000" cy="527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2</a:t>
            </a:r>
            <a:endParaRPr/>
          </a:p>
        </p:txBody>
      </p:sp>
      <p:sp>
        <p:nvSpPr>
          <p:cNvPr id="1652" name="Google Shape;1652;p30"/>
          <p:cNvSpPr txBox="1">
            <a:spLocks noGrp="1"/>
          </p:cNvSpPr>
          <p:nvPr>
            <p:ph type="subTitle" idx="8"/>
          </p:nvPr>
        </p:nvSpPr>
        <p:spPr>
          <a:xfrm>
            <a:off x="2346873" y="3426395"/>
            <a:ext cx="2261100" cy="484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2400" b="1" dirty="0" err="1">
                <a:latin typeface="Times New Roman" panose="02020603050405020304" pitchFamily="18" charset="0"/>
                <a:cs typeface="Times New Roman" panose="02020603050405020304" pitchFamily="18" charset="0"/>
              </a:rPr>
              <a:t>Phong</a:t>
            </a:r>
            <a:r>
              <a:rPr lang="en" sz="2400" b="1" dirty="0">
                <a:latin typeface="Times New Roman" panose="02020603050405020304" pitchFamily="18" charset="0"/>
                <a:cs typeface="Times New Roman" panose="02020603050405020304" pitchFamily="18" charset="0"/>
              </a:rPr>
              <a:t> </a:t>
            </a:r>
            <a:r>
              <a:rPr lang="en" sz="2400" b="1" dirty="0" err="1">
                <a:latin typeface="Times New Roman" panose="02020603050405020304" pitchFamily="18" charset="0"/>
                <a:cs typeface="Times New Roman" panose="02020603050405020304" pitchFamily="18" charset="0"/>
              </a:rPr>
              <a:t>trào</a:t>
            </a:r>
            <a:r>
              <a:rPr lang="en" sz="2400" b="1" dirty="0">
                <a:latin typeface="Times New Roman" panose="02020603050405020304" pitchFamily="18" charset="0"/>
                <a:cs typeface="Times New Roman" panose="02020603050405020304" pitchFamily="18" charset="0"/>
              </a:rPr>
              <a:t> </a:t>
            </a:r>
            <a:r>
              <a:rPr lang="en" sz="2400" b="1" dirty="0" err="1">
                <a:latin typeface="Times New Roman" panose="02020603050405020304" pitchFamily="18" charset="0"/>
                <a:cs typeface="Times New Roman" panose="02020603050405020304" pitchFamily="18" charset="0"/>
              </a:rPr>
              <a:t>Cải</a:t>
            </a:r>
            <a:r>
              <a:rPr lang="en" sz="2400" b="1" dirty="0">
                <a:latin typeface="Times New Roman" panose="02020603050405020304" pitchFamily="18" charset="0"/>
                <a:cs typeface="Times New Roman" panose="02020603050405020304" pitchFamily="18" charset="0"/>
              </a:rPr>
              <a:t> </a:t>
            </a:r>
            <a:r>
              <a:rPr lang="en" sz="2400" b="1" dirty="0" err="1">
                <a:latin typeface="Times New Roman" panose="02020603050405020304" pitchFamily="18" charset="0"/>
                <a:cs typeface="Times New Roman" panose="02020603050405020304" pitchFamily="18" charset="0"/>
              </a:rPr>
              <a:t>cách</a:t>
            </a:r>
            <a:r>
              <a:rPr lang="en" sz="2400" b="1" dirty="0">
                <a:latin typeface="Times New Roman" panose="02020603050405020304" pitchFamily="18" charset="0"/>
                <a:cs typeface="Times New Roman" panose="02020603050405020304" pitchFamily="18" charset="0"/>
              </a:rPr>
              <a:t> </a:t>
            </a:r>
            <a:r>
              <a:rPr lang="en" sz="2400" b="1" dirty="0" err="1">
                <a:latin typeface="Times New Roman" panose="02020603050405020304" pitchFamily="18" charset="0"/>
                <a:cs typeface="Times New Roman" panose="02020603050405020304" pitchFamily="18" charset="0"/>
              </a:rPr>
              <a:t>tôn</a:t>
            </a:r>
            <a:r>
              <a:rPr lang="en" sz="2400" b="1" dirty="0">
                <a:latin typeface="Times New Roman" panose="02020603050405020304" pitchFamily="18" charset="0"/>
                <a:cs typeface="Times New Roman" panose="02020603050405020304" pitchFamily="18" charset="0"/>
              </a:rPr>
              <a:t> </a:t>
            </a:r>
            <a:r>
              <a:rPr lang="en" sz="2400" b="1" dirty="0" err="1">
                <a:latin typeface="Times New Roman" panose="02020603050405020304" pitchFamily="18" charset="0"/>
                <a:cs typeface="Times New Roman" panose="02020603050405020304" pitchFamily="18" charset="0"/>
              </a:rPr>
              <a:t>giáo</a:t>
            </a:r>
            <a:endParaRPr sz="2400" b="1" dirty="0">
              <a:latin typeface="Times New Roman" panose="02020603050405020304" pitchFamily="18" charset="0"/>
              <a:cs typeface="Times New Roman" panose="02020603050405020304" pitchFamily="18" charset="0"/>
            </a:endParaRPr>
          </a:p>
        </p:txBody>
      </p:sp>
      <p:sp>
        <p:nvSpPr>
          <p:cNvPr id="1653" name="Google Shape;1653;p30"/>
          <p:cNvSpPr txBox="1">
            <a:spLocks noGrp="1"/>
          </p:cNvSpPr>
          <p:nvPr>
            <p:ph type="title" idx="9"/>
          </p:nvPr>
        </p:nvSpPr>
        <p:spPr>
          <a:xfrm>
            <a:off x="1510925" y="3290350"/>
            <a:ext cx="705000" cy="527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3</a:t>
            </a:r>
            <a:endParaRPr/>
          </a:p>
        </p:txBody>
      </p:sp>
      <p:sp>
        <p:nvSpPr>
          <p:cNvPr id="1655" name="Google Shape;1655;p30"/>
          <p:cNvSpPr txBox="1">
            <a:spLocks noGrp="1"/>
          </p:cNvSpPr>
          <p:nvPr>
            <p:ph type="subTitle" idx="14"/>
          </p:nvPr>
        </p:nvSpPr>
        <p:spPr>
          <a:xfrm>
            <a:off x="6502525" y="3346657"/>
            <a:ext cx="2261100" cy="484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2400" b="1" dirty="0" err="1">
                <a:latin typeface="Times New Roman" panose="02020603050405020304" pitchFamily="18" charset="0"/>
                <a:cs typeface="Times New Roman" panose="02020603050405020304" pitchFamily="18" charset="0"/>
              </a:rPr>
              <a:t>Luyện</a:t>
            </a:r>
            <a:r>
              <a:rPr lang="en" sz="2400" b="1" dirty="0">
                <a:latin typeface="Times New Roman" panose="02020603050405020304" pitchFamily="18" charset="0"/>
                <a:cs typeface="Times New Roman" panose="02020603050405020304" pitchFamily="18" charset="0"/>
              </a:rPr>
              <a:t> </a:t>
            </a:r>
            <a:r>
              <a:rPr lang="en" sz="2400" b="1" dirty="0" err="1">
                <a:latin typeface="Times New Roman" panose="02020603050405020304" pitchFamily="18" charset="0"/>
                <a:cs typeface="Times New Roman" panose="02020603050405020304" pitchFamily="18" charset="0"/>
              </a:rPr>
              <a:t>tập</a:t>
            </a:r>
            <a:r>
              <a:rPr lang="en" sz="2400" b="1" dirty="0">
                <a:latin typeface="Times New Roman" panose="02020603050405020304" pitchFamily="18" charset="0"/>
                <a:cs typeface="Times New Roman" panose="02020603050405020304" pitchFamily="18" charset="0"/>
              </a:rPr>
              <a:t> </a:t>
            </a:r>
            <a:r>
              <a:rPr lang="en" sz="2400" b="1" dirty="0" err="1">
                <a:latin typeface="Times New Roman" panose="02020603050405020304" pitchFamily="18" charset="0"/>
                <a:cs typeface="Times New Roman" panose="02020603050405020304" pitchFamily="18" charset="0"/>
              </a:rPr>
              <a:t>và</a:t>
            </a:r>
            <a:r>
              <a:rPr lang="en" sz="2400" b="1" dirty="0">
                <a:latin typeface="Times New Roman" panose="02020603050405020304" pitchFamily="18" charset="0"/>
                <a:cs typeface="Times New Roman" panose="02020603050405020304" pitchFamily="18" charset="0"/>
              </a:rPr>
              <a:t> </a:t>
            </a:r>
            <a:r>
              <a:rPr lang="en" sz="2400" b="1" dirty="0" err="1">
                <a:latin typeface="Times New Roman" panose="02020603050405020304" pitchFamily="18" charset="0"/>
                <a:cs typeface="Times New Roman" panose="02020603050405020304" pitchFamily="18" charset="0"/>
              </a:rPr>
              <a:t>vận</a:t>
            </a:r>
            <a:r>
              <a:rPr lang="en" sz="2400" b="1" dirty="0">
                <a:latin typeface="Times New Roman" panose="02020603050405020304" pitchFamily="18" charset="0"/>
                <a:cs typeface="Times New Roman" panose="02020603050405020304" pitchFamily="18" charset="0"/>
              </a:rPr>
              <a:t> </a:t>
            </a:r>
            <a:r>
              <a:rPr lang="en" sz="2400" b="1" dirty="0" err="1">
                <a:latin typeface="Times New Roman" panose="02020603050405020304" pitchFamily="18" charset="0"/>
                <a:cs typeface="Times New Roman" panose="02020603050405020304" pitchFamily="18" charset="0"/>
              </a:rPr>
              <a:t>dụng</a:t>
            </a:r>
            <a:endParaRPr sz="2400" b="1" dirty="0">
              <a:latin typeface="Times New Roman" panose="02020603050405020304" pitchFamily="18" charset="0"/>
              <a:cs typeface="Times New Roman" panose="02020603050405020304" pitchFamily="18" charset="0"/>
            </a:endParaRPr>
          </a:p>
        </p:txBody>
      </p:sp>
      <p:sp>
        <p:nvSpPr>
          <p:cNvPr id="1656" name="Google Shape;1656;p30"/>
          <p:cNvSpPr txBox="1">
            <a:spLocks noGrp="1"/>
          </p:cNvSpPr>
          <p:nvPr>
            <p:ph type="title" idx="15"/>
          </p:nvPr>
        </p:nvSpPr>
        <p:spPr>
          <a:xfrm>
            <a:off x="5627270" y="3274893"/>
            <a:ext cx="705000" cy="527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4</a:t>
            </a:r>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935983" y="30831"/>
            <a:ext cx="2208019" cy="1197407"/>
          </a:xfrm>
          <a:prstGeom prst="rect">
            <a:avLst/>
          </a:prstGeom>
        </p:spPr>
      </p:pic>
      <p:sp>
        <p:nvSpPr>
          <p:cNvPr id="6" name="Flowchart: Connector 5"/>
          <p:cNvSpPr/>
          <p:nvPr/>
        </p:nvSpPr>
        <p:spPr>
          <a:xfrm>
            <a:off x="7840764" y="202939"/>
            <a:ext cx="958762" cy="945101"/>
          </a:xfrm>
          <a:prstGeom prst="flowChartConnector">
            <a:avLst/>
          </a:prstGeom>
          <a:solidFill>
            <a:srgbClr val="FF0000"/>
          </a:solidFill>
          <a:ln w="3810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defTabSz="685800">
              <a:buClrTx/>
              <a:defRPr/>
            </a:pPr>
            <a:r>
              <a:rPr lang="en-US" sz="3525" kern="1200" dirty="0">
                <a:solidFill>
                  <a:prstClr val="black"/>
                </a:solidFill>
                <a:latin typeface="Cambria" panose="02040503050406030204" pitchFamily="18" charset="0"/>
                <a:ea typeface="Cambria" panose="02040503050406030204" pitchFamily="18" charset="0"/>
              </a:rPr>
              <a:t>1</a:t>
            </a:r>
          </a:p>
        </p:txBody>
      </p:sp>
      <p:sp>
        <p:nvSpPr>
          <p:cNvPr id="7" name="Flowchart: Connector 6"/>
          <p:cNvSpPr/>
          <p:nvPr/>
        </p:nvSpPr>
        <p:spPr>
          <a:xfrm>
            <a:off x="7840764" y="202938"/>
            <a:ext cx="958762" cy="945101"/>
          </a:xfrm>
          <a:prstGeom prst="flowChartConnector">
            <a:avLst/>
          </a:prstGeom>
          <a:solidFill>
            <a:srgbClr val="FC3F04"/>
          </a:solidFill>
          <a:ln w="3810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defTabSz="685800">
              <a:buClrTx/>
              <a:defRPr/>
            </a:pPr>
            <a:r>
              <a:rPr lang="en-US" sz="3525" kern="1200" dirty="0">
                <a:solidFill>
                  <a:prstClr val="black"/>
                </a:solidFill>
                <a:latin typeface="Cambria" panose="02040503050406030204" pitchFamily="18" charset="0"/>
                <a:ea typeface="Cambria" panose="02040503050406030204" pitchFamily="18" charset="0"/>
              </a:rPr>
              <a:t>2</a:t>
            </a:r>
          </a:p>
        </p:txBody>
      </p:sp>
      <p:sp>
        <p:nvSpPr>
          <p:cNvPr id="8" name="Flowchart: Connector 7"/>
          <p:cNvSpPr/>
          <p:nvPr/>
        </p:nvSpPr>
        <p:spPr>
          <a:xfrm>
            <a:off x="7840764" y="202937"/>
            <a:ext cx="958762" cy="945101"/>
          </a:xfrm>
          <a:prstGeom prst="flowChartConnector">
            <a:avLst/>
          </a:prstGeom>
          <a:solidFill>
            <a:srgbClr val="FF6600"/>
          </a:solidFill>
          <a:ln w="3810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defTabSz="685800">
              <a:buClrTx/>
              <a:defRPr/>
            </a:pPr>
            <a:r>
              <a:rPr lang="en-US" sz="3525" kern="1200" dirty="0">
                <a:solidFill>
                  <a:prstClr val="black"/>
                </a:solidFill>
                <a:latin typeface="Cambria" panose="02040503050406030204" pitchFamily="18" charset="0"/>
                <a:ea typeface="Cambria" panose="02040503050406030204" pitchFamily="18" charset="0"/>
              </a:rPr>
              <a:t>3</a:t>
            </a:r>
          </a:p>
        </p:txBody>
      </p:sp>
      <p:pic>
        <p:nvPicPr>
          <p:cNvPr id="9" name="Coun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770021" y="3710318"/>
            <a:ext cx="457200" cy="457200"/>
          </a:xfrm>
          <a:prstGeom prst="rect">
            <a:avLst/>
          </a:prstGeom>
        </p:spPr>
      </p:pic>
      <p:sp>
        <p:nvSpPr>
          <p:cNvPr id="10" name="Flowchart: Connector 9"/>
          <p:cNvSpPr/>
          <p:nvPr/>
        </p:nvSpPr>
        <p:spPr>
          <a:xfrm>
            <a:off x="7840764" y="202937"/>
            <a:ext cx="958762" cy="945101"/>
          </a:xfrm>
          <a:prstGeom prst="flowChartConnector">
            <a:avLst/>
          </a:prstGeom>
          <a:solidFill>
            <a:srgbClr val="FF9900"/>
          </a:solidFill>
          <a:ln w="3810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defTabSz="685800">
              <a:buClrTx/>
              <a:defRPr/>
            </a:pPr>
            <a:r>
              <a:rPr lang="en-US" sz="3525" kern="1200" dirty="0">
                <a:solidFill>
                  <a:prstClr val="black"/>
                </a:solidFill>
                <a:latin typeface="Cambria" panose="02040503050406030204" pitchFamily="18" charset="0"/>
                <a:ea typeface="Cambria" panose="02040503050406030204" pitchFamily="18" charset="0"/>
              </a:rPr>
              <a:t>4</a:t>
            </a:r>
          </a:p>
        </p:txBody>
      </p:sp>
      <p:sp>
        <p:nvSpPr>
          <p:cNvPr id="11" name="Flowchart: Connector 10"/>
          <p:cNvSpPr/>
          <p:nvPr/>
        </p:nvSpPr>
        <p:spPr>
          <a:xfrm>
            <a:off x="7840764" y="202937"/>
            <a:ext cx="958762" cy="945101"/>
          </a:xfrm>
          <a:prstGeom prst="flowChartConnector">
            <a:avLst/>
          </a:prstGeom>
          <a:solidFill>
            <a:srgbClr val="FFC000"/>
          </a:solidFill>
          <a:ln w="3810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defTabSz="685800">
              <a:buClrTx/>
              <a:defRPr/>
            </a:pPr>
            <a:r>
              <a:rPr lang="en-US" sz="3525" kern="1200" dirty="0">
                <a:solidFill>
                  <a:prstClr val="black"/>
                </a:solidFill>
                <a:latin typeface="Cambria" panose="02040503050406030204" pitchFamily="18" charset="0"/>
                <a:ea typeface="Cambria" panose="02040503050406030204" pitchFamily="18" charset="0"/>
              </a:rPr>
              <a:t>5</a:t>
            </a:r>
          </a:p>
        </p:txBody>
      </p:sp>
      <p:sp>
        <p:nvSpPr>
          <p:cNvPr id="12" name="Flowchart: Connector 11"/>
          <p:cNvSpPr/>
          <p:nvPr/>
        </p:nvSpPr>
        <p:spPr>
          <a:xfrm>
            <a:off x="7840764" y="202936"/>
            <a:ext cx="958762" cy="945101"/>
          </a:xfrm>
          <a:prstGeom prst="flowChartConnector">
            <a:avLst/>
          </a:prstGeom>
          <a:solidFill>
            <a:schemeClr val="bg1"/>
          </a:solidFill>
          <a:ln w="3810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defTabSz="685800">
              <a:buClrTx/>
              <a:defRPr/>
            </a:pPr>
            <a:r>
              <a:rPr lang="en-US" sz="3525" kern="1200" dirty="0">
                <a:solidFill>
                  <a:prstClr val="black"/>
                </a:solidFill>
                <a:latin typeface="Cambria" panose="02040503050406030204" pitchFamily="18" charset="0"/>
                <a:ea typeface="Cambria" panose="02040503050406030204" pitchFamily="18" charset="0"/>
              </a:rPr>
              <a:t>6</a:t>
            </a:r>
          </a:p>
        </p:txBody>
      </p:sp>
      <p:sp>
        <p:nvSpPr>
          <p:cNvPr id="13" name="Flowchart: Connector 12"/>
          <p:cNvSpPr/>
          <p:nvPr/>
        </p:nvSpPr>
        <p:spPr>
          <a:xfrm>
            <a:off x="7840764" y="202936"/>
            <a:ext cx="958762" cy="945101"/>
          </a:xfrm>
          <a:prstGeom prst="flowChartConnector">
            <a:avLst/>
          </a:prstGeom>
          <a:solidFill>
            <a:schemeClr val="bg1"/>
          </a:solidFill>
          <a:ln w="3810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defTabSz="685800">
              <a:buClrTx/>
              <a:defRPr/>
            </a:pPr>
            <a:r>
              <a:rPr lang="en-US" sz="3525" kern="1200" dirty="0">
                <a:solidFill>
                  <a:prstClr val="black"/>
                </a:solidFill>
                <a:latin typeface="Cambria" panose="02040503050406030204" pitchFamily="18" charset="0"/>
                <a:ea typeface="Cambria" panose="02040503050406030204" pitchFamily="18" charset="0"/>
              </a:rPr>
              <a:t>7</a:t>
            </a:r>
          </a:p>
        </p:txBody>
      </p:sp>
      <p:sp>
        <p:nvSpPr>
          <p:cNvPr id="14" name="Flowchart: Connector 13"/>
          <p:cNvSpPr/>
          <p:nvPr/>
        </p:nvSpPr>
        <p:spPr>
          <a:xfrm>
            <a:off x="7840764" y="202936"/>
            <a:ext cx="958762" cy="945101"/>
          </a:xfrm>
          <a:prstGeom prst="flowChartConnector">
            <a:avLst/>
          </a:prstGeom>
          <a:solidFill>
            <a:schemeClr val="bg1"/>
          </a:solidFill>
          <a:ln w="3810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defTabSz="685800">
              <a:buClrTx/>
              <a:defRPr/>
            </a:pPr>
            <a:r>
              <a:rPr lang="en-US" sz="3525" kern="1200" dirty="0">
                <a:solidFill>
                  <a:prstClr val="black"/>
                </a:solidFill>
                <a:latin typeface="Cambria" panose="02040503050406030204" pitchFamily="18" charset="0"/>
                <a:ea typeface="Cambria" panose="02040503050406030204" pitchFamily="18" charset="0"/>
              </a:rPr>
              <a:t>8</a:t>
            </a:r>
          </a:p>
        </p:txBody>
      </p:sp>
      <p:sp>
        <p:nvSpPr>
          <p:cNvPr id="15" name="Flowchart: Connector 14"/>
          <p:cNvSpPr/>
          <p:nvPr/>
        </p:nvSpPr>
        <p:spPr>
          <a:xfrm>
            <a:off x="7840764" y="202935"/>
            <a:ext cx="958762" cy="945101"/>
          </a:xfrm>
          <a:prstGeom prst="flowChartConnector">
            <a:avLst/>
          </a:prstGeom>
          <a:solidFill>
            <a:schemeClr val="bg1"/>
          </a:solidFill>
          <a:ln w="3810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defTabSz="685800">
              <a:buClrTx/>
              <a:defRPr/>
            </a:pPr>
            <a:r>
              <a:rPr lang="en-US" sz="3525" kern="1200" dirty="0">
                <a:solidFill>
                  <a:prstClr val="black"/>
                </a:solidFill>
                <a:latin typeface="Cambria" panose="02040503050406030204" pitchFamily="18" charset="0"/>
                <a:ea typeface="Cambria" panose="02040503050406030204" pitchFamily="18" charset="0"/>
              </a:rPr>
              <a:t>9</a:t>
            </a:r>
          </a:p>
        </p:txBody>
      </p:sp>
      <p:sp>
        <p:nvSpPr>
          <p:cNvPr id="16" name="Flowchart: Connector 15"/>
          <p:cNvSpPr/>
          <p:nvPr/>
        </p:nvSpPr>
        <p:spPr>
          <a:xfrm>
            <a:off x="7840764" y="202934"/>
            <a:ext cx="958762" cy="945101"/>
          </a:xfrm>
          <a:prstGeom prst="flowChartConnector">
            <a:avLst/>
          </a:prstGeom>
          <a:solidFill>
            <a:schemeClr val="bg1"/>
          </a:solidFill>
          <a:ln w="3810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defTabSz="685800">
              <a:buClrTx/>
              <a:defRPr/>
            </a:pPr>
            <a:r>
              <a:rPr lang="en-US" sz="3300" kern="1200" dirty="0">
                <a:solidFill>
                  <a:prstClr val="black"/>
                </a:solidFill>
                <a:latin typeface="Cambria" panose="02040503050406030204" pitchFamily="18" charset="0"/>
                <a:ea typeface="Cambria" panose="02040503050406030204" pitchFamily="18" charset="0"/>
              </a:rPr>
              <a:t>10</a:t>
            </a:r>
          </a:p>
        </p:txBody>
      </p:sp>
      <p:pic>
        <p:nvPicPr>
          <p:cNvPr id="28" name="answe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6935983" y="-1386041"/>
            <a:ext cx="457200" cy="457200"/>
          </a:xfrm>
          <a:prstGeom prst="rect">
            <a:avLst/>
          </a:prstGeom>
        </p:spPr>
      </p:pic>
      <p:sp>
        <p:nvSpPr>
          <p:cNvPr id="24" name="Rectangle 23"/>
          <p:cNvSpPr/>
          <p:nvPr/>
        </p:nvSpPr>
        <p:spPr>
          <a:xfrm>
            <a:off x="343579" y="1090781"/>
            <a:ext cx="8435049" cy="807913"/>
          </a:xfrm>
          <a:prstGeom prst="rect">
            <a:avLst/>
          </a:prstGeom>
          <a:noFill/>
        </p:spPr>
        <p:txBody>
          <a:bodyPr wrap="square" lIns="68580" tIns="34290" rIns="68580" bIns="34290">
            <a:spAutoFit/>
          </a:bodyPr>
          <a:lstStyle/>
          <a:p>
            <a:pPr algn="ctr" defTabSz="685800">
              <a:buClrTx/>
            </a:pPr>
            <a:r>
              <a:rPr lang="vi-VN" sz="2400" b="1" kern="1200" dirty="0">
                <a:solidFill>
                  <a:prstClr val="black"/>
                </a:solidFill>
                <a:latin typeface="Times New Roman" panose="02020603050405020304" pitchFamily="18" charset="0"/>
                <a:ea typeface="+mn-ea"/>
                <a:cs typeface="+mn-cs"/>
              </a:rPr>
              <a:t>Trong thời Phục hưng đã xuất hiện rất nhiều nhà văn hóa, khoa học thiên tài mà người ta gọi là:</a:t>
            </a:r>
            <a:endParaRPr lang="en-VN" sz="2400" b="1" kern="1200" dirty="0">
              <a:solidFill>
                <a:prstClr val="black"/>
              </a:solidFill>
              <a:latin typeface="Calibri Light" panose="020F0302020204030204"/>
              <a:ea typeface="+mn-ea"/>
              <a:cs typeface="Times New Roman" panose="02020603050405020304" pitchFamily="18" charset="0"/>
            </a:endParaRPr>
          </a:p>
        </p:txBody>
      </p:sp>
      <p:grpSp>
        <p:nvGrpSpPr>
          <p:cNvPr id="32" name="Group 31"/>
          <p:cNvGrpSpPr/>
          <p:nvPr/>
        </p:nvGrpSpPr>
        <p:grpSpPr>
          <a:xfrm>
            <a:off x="3013435" y="198134"/>
            <a:ext cx="3380354" cy="767741"/>
            <a:chOff x="2063496" y="3824089"/>
            <a:chExt cx="8576792" cy="1673534"/>
          </a:xfrm>
        </p:grpSpPr>
        <p:sp>
          <p:nvSpPr>
            <p:cNvPr id="33" name="Rounded Rectangle 32"/>
            <p:cNvSpPr/>
            <p:nvPr/>
          </p:nvSpPr>
          <p:spPr>
            <a:xfrm>
              <a:off x="3061899" y="3894666"/>
              <a:ext cx="7578389" cy="1564026"/>
            </a:xfrm>
            <a:prstGeom prst="roundRect">
              <a:avLst/>
            </a:prstGeom>
            <a:solidFill>
              <a:srgbClr val="FDFD73"/>
            </a:solidFill>
            <a:ln w="57150">
              <a:solidFill>
                <a:srgbClr val="FFC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buClrTx/>
                <a:defRPr/>
              </a:pPr>
              <a:r>
                <a:rPr lang="en-US" sz="4050" b="1" kern="1200" dirty="0">
                  <a:solidFill>
                    <a:prstClr val="black"/>
                  </a:solidFill>
                  <a:latin typeface="Cambria" panose="02040503050406030204" pitchFamily="18" charset="0"/>
                  <a:ea typeface="Cambria" panose="02040503050406030204" pitchFamily="18" charset="0"/>
                </a:rPr>
                <a:t>B</a:t>
              </a:r>
            </a:p>
          </p:txBody>
        </p:sp>
        <p:pic>
          <p:nvPicPr>
            <p:cNvPr id="35" name="Picture 6" descr="Kết quả hình ảnh cho cute bell cartoon"/>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063496" y="3824089"/>
              <a:ext cx="2358182" cy="1673534"/>
            </a:xfrm>
            <a:prstGeom prst="rect">
              <a:avLst/>
            </a:prstGeom>
            <a:noFill/>
            <a:extLst>
              <a:ext uri="{909E8E84-426E-40DD-AFC4-6F175D3DCCD1}">
                <a14:hiddenFill xmlns:a14="http://schemas.microsoft.com/office/drawing/2010/main">
                  <a:solidFill>
                    <a:srgbClr val="FFFFFF"/>
                  </a:solidFill>
                </a14:hiddenFill>
              </a:ext>
            </a:extLst>
          </p:spPr>
        </p:pic>
      </p:grpSp>
      <p:sp>
        <p:nvSpPr>
          <p:cNvPr id="34" name="Graphic 6">
            <a:extLst>
              <a:ext uri="{FF2B5EF4-FFF2-40B4-BE49-F238E27FC236}">
                <a16:creationId xmlns:a16="http://schemas.microsoft.com/office/drawing/2014/main" id="{F3C766CD-B979-4D7C-8A2C-417E79767E3A}"/>
              </a:ext>
            </a:extLst>
          </p:cNvPr>
          <p:cNvSpPr/>
          <p:nvPr/>
        </p:nvSpPr>
        <p:spPr>
          <a:xfrm>
            <a:off x="-806215" y="-31085"/>
            <a:ext cx="3663985" cy="1224492"/>
          </a:xfrm>
          <a:custGeom>
            <a:avLst/>
            <a:gdLst>
              <a:gd name="connsiteX0" fmla="*/ 12607 w 4885312"/>
              <a:gd name="connsiteY0" fmla="*/ 1627544 h 1632656"/>
              <a:gd name="connsiteX1" fmla="*/ 4876404 w 4885312"/>
              <a:gd name="connsiteY1" fmla="*/ 1073201 h 1632656"/>
              <a:gd name="connsiteX2" fmla="*/ 4765029 w 4885312"/>
              <a:gd name="connsiteY2" fmla="*/ 12607 h 1632656"/>
              <a:gd name="connsiteX3" fmla="*/ 12607 w 4885312"/>
              <a:gd name="connsiteY3" fmla="*/ 554294 h 1632656"/>
            </a:gdLst>
            <a:ahLst/>
            <a:cxnLst>
              <a:cxn ang="0">
                <a:pos x="connsiteX0" y="connsiteY0"/>
              </a:cxn>
              <a:cxn ang="0">
                <a:pos x="connsiteX1" y="connsiteY1"/>
              </a:cxn>
              <a:cxn ang="0">
                <a:pos x="connsiteX2" y="connsiteY2"/>
              </a:cxn>
              <a:cxn ang="0">
                <a:pos x="connsiteX3" y="connsiteY3"/>
              </a:cxn>
            </a:cxnLst>
            <a:rect l="l" t="t" r="r" b="b"/>
            <a:pathLst>
              <a:path w="4885312" h="1632656">
                <a:moveTo>
                  <a:pt x="12607" y="1627544"/>
                </a:moveTo>
                <a:lnTo>
                  <a:pt x="4876404" y="1073201"/>
                </a:lnTo>
                <a:lnTo>
                  <a:pt x="4765029" y="12607"/>
                </a:lnTo>
                <a:lnTo>
                  <a:pt x="12607" y="554294"/>
                </a:lnTo>
                <a:close/>
              </a:path>
            </a:pathLst>
          </a:custGeom>
          <a:gradFill flip="none" rotWithShape="1">
            <a:gsLst>
              <a:gs pos="9000">
                <a:srgbClr val="005CC9"/>
              </a:gs>
              <a:gs pos="100000">
                <a:srgbClr val="008EDC"/>
              </a:gs>
            </a:gsLst>
            <a:lin ang="360000" scaled="0"/>
            <a:tileRect/>
          </a:gradFill>
          <a:ln w="12650" cap="flat">
            <a:noFill/>
            <a:prstDash val="solid"/>
            <a:miter/>
          </a:ln>
        </p:spPr>
        <p:txBody>
          <a:bodyPr rtlCol="0" anchor="ctr"/>
          <a:lstStyle/>
          <a:p>
            <a:pPr defTabSz="685783">
              <a:buClrTx/>
              <a:defRPr/>
            </a:pPr>
            <a:endParaRPr lang="en-US" sz="1350" dirty="0">
              <a:solidFill>
                <a:srgbClr val="9D0F00"/>
              </a:solidFill>
              <a:latin typeface="Cambria" panose="02040503050406030204" pitchFamily="18" charset="0"/>
              <a:ea typeface="Cambria" panose="02040503050406030204" pitchFamily="18" charset="0"/>
              <a:cs typeface="+mn-cs"/>
            </a:endParaRPr>
          </a:p>
        </p:txBody>
      </p:sp>
      <p:sp>
        <p:nvSpPr>
          <p:cNvPr id="36" name="Title 1">
            <a:extLst>
              <a:ext uri="{FF2B5EF4-FFF2-40B4-BE49-F238E27FC236}">
                <a16:creationId xmlns:a16="http://schemas.microsoft.com/office/drawing/2014/main" id="{D10447CE-8352-418F-9BA9-B6C2160B9376}"/>
              </a:ext>
            </a:extLst>
          </p:cNvPr>
          <p:cNvSpPr txBox="1">
            <a:spLocks/>
          </p:cNvSpPr>
          <p:nvPr/>
        </p:nvSpPr>
        <p:spPr>
          <a:xfrm rot="-360000">
            <a:off x="120325" y="120560"/>
            <a:ext cx="2942474" cy="781869"/>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000" b="1" kern="1200">
                <a:solidFill>
                  <a:schemeClr val="bg1"/>
                </a:solidFill>
                <a:latin typeface="+mj-lt"/>
                <a:ea typeface="+mj-ea"/>
                <a:cs typeface="+mj-cs"/>
              </a:defRPr>
            </a:lvl1pPr>
          </a:lstStyle>
          <a:p>
            <a:pPr defTabSz="685783">
              <a:buClrTx/>
              <a:defRPr/>
            </a:pPr>
            <a:r>
              <a:rPr lang="en-US" sz="3000" dirty="0" err="1">
                <a:solidFill>
                  <a:sysClr val="window" lastClr="FFFFFF"/>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rPr>
              <a:t>Câu</a:t>
            </a:r>
            <a:r>
              <a:rPr lang="en-US" sz="3000" dirty="0">
                <a:solidFill>
                  <a:sysClr val="window" lastClr="FFFFFF"/>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rPr>
              <a:t> </a:t>
            </a:r>
            <a:r>
              <a:rPr lang="en-US" sz="3000" dirty="0" err="1">
                <a:solidFill>
                  <a:sysClr val="window" lastClr="FFFFFF"/>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rPr>
              <a:t>hỏi</a:t>
            </a:r>
            <a:r>
              <a:rPr lang="en-US" sz="3000" dirty="0">
                <a:solidFill>
                  <a:sysClr val="window" lastClr="FFFFFF"/>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rPr>
              <a:t> 4</a:t>
            </a:r>
          </a:p>
        </p:txBody>
      </p:sp>
      <p:sp>
        <p:nvSpPr>
          <p:cNvPr id="27" name="Rectangle 26">
            <a:extLst>
              <a:ext uri="{FF2B5EF4-FFF2-40B4-BE49-F238E27FC236}">
                <a16:creationId xmlns:a16="http://schemas.microsoft.com/office/drawing/2014/main" id="{593F093E-B46F-6D49-8E4B-845731D031F0}"/>
              </a:ext>
            </a:extLst>
          </p:cNvPr>
          <p:cNvSpPr/>
          <p:nvPr/>
        </p:nvSpPr>
        <p:spPr>
          <a:xfrm>
            <a:off x="608881" y="3113741"/>
            <a:ext cx="7936882" cy="379859"/>
          </a:xfrm>
          <a:prstGeom prst="rect">
            <a:avLst/>
          </a:prstGeom>
          <a:ln>
            <a:solidFill>
              <a:srgbClr val="002060"/>
            </a:solidFill>
          </a:ln>
        </p:spPr>
        <p:style>
          <a:lnRef idx="2">
            <a:schemeClr val="accent6"/>
          </a:lnRef>
          <a:fillRef idx="1">
            <a:schemeClr val="lt1"/>
          </a:fillRef>
          <a:effectRef idx="0">
            <a:schemeClr val="accent6"/>
          </a:effectRef>
          <a:fontRef idx="minor">
            <a:schemeClr val="dk1"/>
          </a:fontRef>
        </p:style>
        <p:txBody>
          <a:bodyPr anchor="ctr"/>
          <a:lstStyle/>
          <a:p>
            <a:pPr defTabSz="685800">
              <a:buClrTx/>
            </a:pPr>
            <a:r>
              <a:rPr lang="vi-VN" sz="2400" kern="1200" dirty="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Cambria" panose="02040503050406030204" pitchFamily="18" charset="0"/>
                <a:cs typeface="Times New Roman" panose="02020603050405020304" pitchFamily="18" charset="0"/>
              </a:rPr>
              <a:t>B. “</a:t>
            </a:r>
            <a:r>
              <a:rPr lang="vi-VN" sz="2400" kern="1200"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Cambria" panose="02040503050406030204" pitchFamily="18" charset="0"/>
                <a:cs typeface="Times New Roman" panose="02020603050405020304" pitchFamily="18" charset="0"/>
              </a:rPr>
              <a:t>Những</a:t>
            </a:r>
            <a:r>
              <a:rPr lang="vi-VN" sz="2400" kern="1200" dirty="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Cambria" panose="02040503050406030204" pitchFamily="18" charset="0"/>
                <a:cs typeface="Times New Roman" panose="02020603050405020304" pitchFamily="18" charset="0"/>
              </a:rPr>
              <a:t> </a:t>
            </a:r>
            <a:r>
              <a:rPr lang="vi-VN" sz="2400" kern="1200"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Cambria" panose="02040503050406030204" pitchFamily="18" charset="0"/>
                <a:cs typeface="Times New Roman" panose="02020603050405020304" pitchFamily="18" charset="0"/>
              </a:rPr>
              <a:t>người</a:t>
            </a:r>
            <a:r>
              <a:rPr lang="vi-VN" sz="2400" kern="1200" dirty="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Cambria" panose="02040503050406030204" pitchFamily="18" charset="0"/>
                <a:cs typeface="Times New Roman" panose="02020603050405020304" pitchFamily="18" charset="0"/>
              </a:rPr>
              <a:t> </a:t>
            </a:r>
            <a:r>
              <a:rPr lang="vi-VN" sz="2400" kern="1200"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Cambria" panose="02040503050406030204" pitchFamily="18" charset="0"/>
                <a:cs typeface="Times New Roman" panose="02020603050405020304" pitchFamily="18" charset="0"/>
              </a:rPr>
              <a:t>khổng</a:t>
            </a:r>
            <a:r>
              <a:rPr lang="vi-VN" sz="2400" kern="1200" dirty="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Cambria" panose="02040503050406030204" pitchFamily="18" charset="0"/>
                <a:cs typeface="Times New Roman" panose="02020603050405020304" pitchFamily="18" charset="0"/>
              </a:rPr>
              <a:t> </a:t>
            </a:r>
            <a:r>
              <a:rPr lang="vi-VN" sz="2400" kern="1200"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Cambria" panose="02040503050406030204" pitchFamily="18" charset="0"/>
                <a:cs typeface="Times New Roman" panose="02020603050405020304" pitchFamily="18" charset="0"/>
              </a:rPr>
              <a:t>lồ</a:t>
            </a:r>
            <a:r>
              <a:rPr lang="vi-VN" sz="2400" kern="1200" dirty="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Cambria" panose="02040503050406030204" pitchFamily="18" charset="0"/>
                <a:cs typeface="Times New Roman" panose="02020603050405020304" pitchFamily="18" charset="0"/>
              </a:rPr>
              <a:t>”.</a:t>
            </a:r>
            <a:endParaRPr lang="en-US" sz="2400" kern="1200" dirty="0">
              <a:solidFill>
                <a:prstClr val="black"/>
              </a:solidFill>
              <a:latin typeface="Calibri Light" panose="020F0302020204030204"/>
              <a:ea typeface="Cambria" panose="02040503050406030204" pitchFamily="18" charset="0"/>
              <a:cs typeface="Times New Roman" panose="02020603050405020304" pitchFamily="18" charset="0"/>
            </a:endParaRPr>
          </a:p>
        </p:txBody>
      </p:sp>
      <p:sp>
        <p:nvSpPr>
          <p:cNvPr id="31" name="Rectangle 30">
            <a:extLst>
              <a:ext uri="{FF2B5EF4-FFF2-40B4-BE49-F238E27FC236}">
                <a16:creationId xmlns:a16="http://schemas.microsoft.com/office/drawing/2014/main" id="{F65EC928-13A7-B94C-BDE4-8EAE4527E50F}"/>
              </a:ext>
            </a:extLst>
          </p:cNvPr>
          <p:cNvSpPr/>
          <p:nvPr/>
        </p:nvSpPr>
        <p:spPr>
          <a:xfrm>
            <a:off x="608880" y="2013745"/>
            <a:ext cx="7926239" cy="678452"/>
          </a:xfrm>
          <a:prstGeom prst="rect">
            <a:avLst/>
          </a:prstGeom>
          <a:ln>
            <a:solidFill>
              <a:srgbClr val="002060"/>
            </a:solidFill>
          </a:ln>
        </p:spPr>
        <p:style>
          <a:lnRef idx="2">
            <a:schemeClr val="accent6"/>
          </a:lnRef>
          <a:fillRef idx="1">
            <a:schemeClr val="lt1"/>
          </a:fillRef>
          <a:effectRef idx="0">
            <a:schemeClr val="accent6"/>
          </a:effectRef>
          <a:fontRef idx="minor">
            <a:schemeClr val="dk1"/>
          </a:fontRef>
        </p:style>
        <p:txBody>
          <a:bodyPr anchor="ctr"/>
          <a:lstStyle/>
          <a:p>
            <a:pPr defTabSz="685800">
              <a:buClrTx/>
            </a:pPr>
            <a:r>
              <a:rPr lang="vi-VN" sz="2400" kern="1200" dirty="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Cambria" panose="02040503050406030204" pitchFamily="18" charset="0"/>
                <a:cs typeface="Times New Roman" panose="02020603050405020304" pitchFamily="18" charset="0"/>
              </a:rPr>
              <a:t>A. “</a:t>
            </a:r>
            <a:r>
              <a:rPr lang="vi-VN" sz="2400" kern="1200"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Cambria" panose="02040503050406030204" pitchFamily="18" charset="0"/>
                <a:cs typeface="Times New Roman" panose="02020603050405020304" pitchFamily="18" charset="0"/>
              </a:rPr>
              <a:t>Những</a:t>
            </a:r>
            <a:r>
              <a:rPr lang="vi-VN" sz="2400" kern="1200" dirty="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Cambria" panose="02040503050406030204" pitchFamily="18" charset="0"/>
                <a:cs typeface="Times New Roman" panose="02020603050405020304" pitchFamily="18" charset="0"/>
              </a:rPr>
              <a:t> </a:t>
            </a:r>
            <a:r>
              <a:rPr lang="vi-VN" sz="2400" kern="1200"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Cambria" panose="02040503050406030204" pitchFamily="18" charset="0"/>
                <a:cs typeface="Times New Roman" panose="02020603050405020304" pitchFamily="18" charset="0"/>
              </a:rPr>
              <a:t>người</a:t>
            </a:r>
            <a:r>
              <a:rPr lang="vi-VN" sz="2400" kern="1200" dirty="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Cambria" panose="02040503050406030204" pitchFamily="18" charset="0"/>
                <a:cs typeface="Times New Roman" panose="02020603050405020304" pitchFamily="18" charset="0"/>
              </a:rPr>
              <a:t> thông minh”.</a:t>
            </a:r>
            <a:endParaRPr lang="en-US" sz="2400" kern="1200" dirty="0">
              <a:solidFill>
                <a:prstClr val="black"/>
              </a:solidFill>
              <a:latin typeface="Calibri Light" panose="020F0302020204030204"/>
              <a:ea typeface="Cambria" panose="02040503050406030204" pitchFamily="18" charset="0"/>
              <a:cs typeface="Times New Roman" panose="02020603050405020304" pitchFamily="18" charset="0"/>
            </a:endParaRPr>
          </a:p>
        </p:txBody>
      </p:sp>
      <p:sp>
        <p:nvSpPr>
          <p:cNvPr id="37" name="Rectangle 36">
            <a:extLst>
              <a:ext uri="{FF2B5EF4-FFF2-40B4-BE49-F238E27FC236}">
                <a16:creationId xmlns:a16="http://schemas.microsoft.com/office/drawing/2014/main" id="{A97EBF25-1E6A-5B49-80E0-41F5BAF379F4}"/>
              </a:ext>
            </a:extLst>
          </p:cNvPr>
          <p:cNvSpPr/>
          <p:nvPr/>
        </p:nvSpPr>
        <p:spPr>
          <a:xfrm>
            <a:off x="608881" y="3791155"/>
            <a:ext cx="7926239" cy="379859"/>
          </a:xfrm>
          <a:prstGeom prst="rect">
            <a:avLst/>
          </a:prstGeom>
          <a:ln>
            <a:solidFill>
              <a:srgbClr val="002060"/>
            </a:solidFill>
          </a:ln>
        </p:spPr>
        <p:style>
          <a:lnRef idx="2">
            <a:schemeClr val="accent6"/>
          </a:lnRef>
          <a:fillRef idx="1">
            <a:schemeClr val="lt1"/>
          </a:fillRef>
          <a:effectRef idx="0">
            <a:schemeClr val="accent6"/>
          </a:effectRef>
          <a:fontRef idx="minor">
            <a:schemeClr val="dk1"/>
          </a:fontRef>
        </p:style>
        <p:txBody>
          <a:bodyPr anchor="ctr"/>
          <a:lstStyle/>
          <a:p>
            <a:pPr defTabSz="685800">
              <a:buClrTx/>
            </a:pPr>
            <a:r>
              <a:rPr lang="vi-VN" sz="2400" kern="1200" dirty="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Cambria" panose="02040503050406030204" pitchFamily="18" charset="0"/>
                <a:cs typeface="Times New Roman" panose="02020603050405020304" pitchFamily="18" charset="0"/>
              </a:rPr>
              <a:t>C. “</a:t>
            </a:r>
            <a:r>
              <a:rPr lang="vi-VN" sz="2400" kern="1200"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Cambria" panose="02040503050406030204" pitchFamily="18" charset="0"/>
                <a:cs typeface="Times New Roman" panose="02020603050405020304" pitchFamily="18" charset="0"/>
              </a:rPr>
              <a:t>Những</a:t>
            </a:r>
            <a:r>
              <a:rPr lang="vi-VN" sz="2400" kern="1200" dirty="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Cambria" panose="02040503050406030204" pitchFamily="18" charset="0"/>
                <a:cs typeface="Times New Roman" panose="02020603050405020304" pitchFamily="18" charset="0"/>
              </a:rPr>
              <a:t> </a:t>
            </a:r>
            <a:r>
              <a:rPr lang="vi-VN" sz="2400" kern="1200"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Cambria" panose="02040503050406030204" pitchFamily="18" charset="0"/>
                <a:cs typeface="Times New Roman" panose="02020603050405020304" pitchFamily="18" charset="0"/>
              </a:rPr>
              <a:t>người</a:t>
            </a:r>
            <a:r>
              <a:rPr lang="vi-VN" sz="2400" kern="1200" dirty="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Cambria" panose="02040503050406030204" pitchFamily="18" charset="0"/>
                <a:cs typeface="Times New Roman" panose="02020603050405020304" pitchFamily="18" charset="0"/>
              </a:rPr>
              <a:t> thông minh”.</a:t>
            </a:r>
            <a:endParaRPr lang="en-VN" sz="2400" kern="1200" dirty="0">
              <a:solidFill>
                <a:prstClr val="black"/>
              </a:solidFill>
              <a:latin typeface="Calibri Light" panose="020F0302020204030204"/>
            </a:endParaRPr>
          </a:p>
        </p:txBody>
      </p:sp>
      <p:sp>
        <p:nvSpPr>
          <p:cNvPr id="38" name="Rectangle 37">
            <a:extLst>
              <a:ext uri="{FF2B5EF4-FFF2-40B4-BE49-F238E27FC236}">
                <a16:creationId xmlns:a16="http://schemas.microsoft.com/office/drawing/2014/main" id="{C4420370-440A-034D-BE3C-EE4AD0DEEFE3}"/>
              </a:ext>
            </a:extLst>
          </p:cNvPr>
          <p:cNvSpPr/>
          <p:nvPr/>
        </p:nvSpPr>
        <p:spPr>
          <a:xfrm>
            <a:off x="618406" y="4491239"/>
            <a:ext cx="7938000" cy="379859"/>
          </a:xfrm>
          <a:prstGeom prst="rect">
            <a:avLst/>
          </a:prstGeom>
          <a:ln>
            <a:solidFill>
              <a:srgbClr val="002060"/>
            </a:solidFill>
          </a:ln>
        </p:spPr>
        <p:style>
          <a:lnRef idx="2">
            <a:schemeClr val="accent6"/>
          </a:lnRef>
          <a:fillRef idx="1">
            <a:schemeClr val="lt1"/>
          </a:fillRef>
          <a:effectRef idx="0">
            <a:schemeClr val="accent6"/>
          </a:effectRef>
          <a:fontRef idx="minor">
            <a:schemeClr val="dk1"/>
          </a:fontRef>
        </p:style>
        <p:txBody>
          <a:bodyPr anchor="ctr"/>
          <a:lstStyle/>
          <a:p>
            <a:pPr defTabSz="685800">
              <a:buClrTx/>
            </a:pPr>
            <a:r>
              <a:rPr lang="vi-VN" sz="2400" kern="1200" dirty="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Cambria" panose="02040503050406030204" pitchFamily="18" charset="0"/>
                <a:cs typeface="Times New Roman" panose="02020603050405020304" pitchFamily="18" charset="0"/>
              </a:rPr>
              <a:t>D. “</a:t>
            </a:r>
            <a:r>
              <a:rPr lang="vi-VN" sz="2400" kern="1200"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Cambria" panose="02040503050406030204" pitchFamily="18" charset="0"/>
                <a:cs typeface="Times New Roman" panose="02020603050405020304" pitchFamily="18" charset="0"/>
              </a:rPr>
              <a:t>Những</a:t>
            </a:r>
            <a:r>
              <a:rPr lang="vi-VN" sz="2400" kern="1200" dirty="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Cambria" panose="02040503050406030204" pitchFamily="18" charset="0"/>
                <a:cs typeface="Times New Roman" panose="02020603050405020304" pitchFamily="18" charset="0"/>
              </a:rPr>
              <a:t> </a:t>
            </a:r>
            <a:r>
              <a:rPr lang="vi-VN" sz="2400" kern="1200"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Cambria" panose="02040503050406030204" pitchFamily="18" charset="0"/>
                <a:cs typeface="Times New Roman" panose="02020603050405020304" pitchFamily="18" charset="0"/>
              </a:rPr>
              <a:t>người</a:t>
            </a:r>
            <a:r>
              <a:rPr lang="vi-VN" sz="2400" kern="1200" dirty="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Cambria" panose="02040503050406030204" pitchFamily="18" charset="0"/>
                <a:cs typeface="Times New Roman" panose="02020603050405020304" pitchFamily="18" charset="0"/>
              </a:rPr>
              <a:t> thông minh”.</a:t>
            </a:r>
            <a:endParaRPr lang="en-VN" sz="2400" kern="1200" dirty="0">
              <a:solidFill>
                <a:prstClr val="black"/>
              </a:solidFill>
              <a:latin typeface="Calibri Light" panose="020F0302020204030204"/>
            </a:endParaRPr>
          </a:p>
        </p:txBody>
      </p:sp>
    </p:spTree>
    <p:extLst>
      <p:ext uri="{BB962C8B-B14F-4D97-AF65-F5344CB8AC3E}">
        <p14:creationId xmlns:p14="http://schemas.microsoft.com/office/powerpoint/2010/main" val="14032762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4">
                                            <p:txEl>
                                              <p:pRg st="0" end="0"/>
                                            </p:txEl>
                                          </p:spTgt>
                                        </p:tgtEl>
                                        <p:attrNameLst>
                                          <p:attrName>style.visibility</p:attrName>
                                        </p:attrNameLst>
                                      </p:cBhvr>
                                      <p:to>
                                        <p:strVal val="visible"/>
                                      </p:to>
                                    </p:set>
                                    <p:anim calcmode="lin" valueType="num">
                                      <p:cBhvr additive="base">
                                        <p:cTn id="7" dur="500" fill="hold"/>
                                        <p:tgtEl>
                                          <p:spTgt spid="2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nodeType="clickEffect">
                                  <p:stCondLst>
                                    <p:cond delay="0"/>
                                  </p:stCondLst>
                                  <p:childTnLst>
                                    <p:set>
                                      <p:cBhvr>
                                        <p:cTn id="12" dur="1" fill="hold">
                                          <p:stCondLst>
                                            <p:cond delay="0"/>
                                          </p:stCondLst>
                                        </p:cTn>
                                        <p:tgtEl>
                                          <p:spTgt spid="32"/>
                                        </p:tgtEl>
                                        <p:attrNameLst>
                                          <p:attrName>style.visibility</p:attrName>
                                        </p:attrNameLst>
                                      </p:cBhvr>
                                      <p:to>
                                        <p:strVal val="visible"/>
                                      </p:to>
                                    </p:set>
                                    <p:anim calcmode="lin" valueType="num">
                                      <p:cBhvr>
                                        <p:cTn id="13" dur="500" fill="hold"/>
                                        <p:tgtEl>
                                          <p:spTgt spid="32"/>
                                        </p:tgtEl>
                                        <p:attrNameLst>
                                          <p:attrName>ppt_w</p:attrName>
                                        </p:attrNameLst>
                                      </p:cBhvr>
                                      <p:tavLst>
                                        <p:tav tm="0">
                                          <p:val>
                                            <p:fltVal val="0"/>
                                          </p:val>
                                        </p:tav>
                                        <p:tav tm="100000">
                                          <p:val>
                                            <p:strVal val="#ppt_w"/>
                                          </p:val>
                                        </p:tav>
                                      </p:tavLst>
                                    </p:anim>
                                    <p:anim calcmode="lin" valueType="num">
                                      <p:cBhvr>
                                        <p:cTn id="14" dur="500" fill="hold"/>
                                        <p:tgtEl>
                                          <p:spTgt spid="32"/>
                                        </p:tgtEl>
                                        <p:attrNameLst>
                                          <p:attrName>ppt_h</p:attrName>
                                        </p:attrNameLst>
                                      </p:cBhvr>
                                      <p:tavLst>
                                        <p:tav tm="0">
                                          <p:val>
                                            <p:fltVal val="0"/>
                                          </p:val>
                                        </p:tav>
                                        <p:tav tm="100000">
                                          <p:val>
                                            <p:strVal val="#ppt_h"/>
                                          </p:val>
                                        </p:tav>
                                      </p:tavLst>
                                    </p:anim>
                                  </p:childTnLst>
                                </p:cTn>
                              </p:par>
                              <p:par>
                                <p:cTn id="15" presetID="1" presetClass="mediacall" presetSubtype="0" fill="hold" nodeType="withEffect">
                                  <p:stCondLst>
                                    <p:cond delay="0"/>
                                  </p:stCondLst>
                                  <p:childTnLst>
                                    <p:cmd type="call" cmd="playFrom(0.0)">
                                      <p:cBhvr>
                                        <p:cTn id="16" dur="5440" fill="hold"/>
                                        <p:tgtEl>
                                          <p:spTgt spid="28"/>
                                        </p:tgtEl>
                                      </p:cBhvr>
                                    </p:cmd>
                                  </p:childTnLst>
                                </p:cTn>
                              </p:par>
                            </p:childTnLst>
                          </p:cTn>
                        </p:par>
                        <p:par>
                          <p:cTn id="17" fill="hold">
                            <p:stCondLst>
                              <p:cond delay="5440"/>
                            </p:stCondLst>
                            <p:childTnLst>
                              <p:par>
                                <p:cTn id="18" presetID="42" presetClass="entr" presetSubtype="0" fill="hold" grpId="0" nodeType="afterEffect">
                                  <p:stCondLst>
                                    <p:cond delay="0"/>
                                  </p:stCondLst>
                                  <p:childTnLst>
                                    <p:set>
                                      <p:cBhvr>
                                        <p:cTn id="19" dur="1" fill="hold">
                                          <p:stCondLst>
                                            <p:cond delay="0"/>
                                          </p:stCondLst>
                                        </p:cTn>
                                        <p:tgtEl>
                                          <p:spTgt spid="31"/>
                                        </p:tgtEl>
                                        <p:attrNameLst>
                                          <p:attrName>style.visibility</p:attrName>
                                        </p:attrNameLst>
                                      </p:cBhvr>
                                      <p:to>
                                        <p:strVal val="visible"/>
                                      </p:to>
                                    </p:set>
                                    <p:animEffect transition="in" filter="fade">
                                      <p:cBhvr>
                                        <p:cTn id="20" dur="1000"/>
                                        <p:tgtEl>
                                          <p:spTgt spid="31"/>
                                        </p:tgtEl>
                                      </p:cBhvr>
                                    </p:animEffect>
                                    <p:anim calcmode="lin" valueType="num">
                                      <p:cBhvr>
                                        <p:cTn id="21" dur="1000" fill="hold"/>
                                        <p:tgtEl>
                                          <p:spTgt spid="31"/>
                                        </p:tgtEl>
                                        <p:attrNameLst>
                                          <p:attrName>ppt_x</p:attrName>
                                        </p:attrNameLst>
                                      </p:cBhvr>
                                      <p:tavLst>
                                        <p:tav tm="0">
                                          <p:val>
                                            <p:strVal val="#ppt_x"/>
                                          </p:val>
                                        </p:tav>
                                        <p:tav tm="100000">
                                          <p:val>
                                            <p:strVal val="#ppt_x"/>
                                          </p:val>
                                        </p:tav>
                                      </p:tavLst>
                                    </p:anim>
                                    <p:anim calcmode="lin" valueType="num">
                                      <p:cBhvr>
                                        <p:cTn id="22" dur="1000" fill="hold"/>
                                        <p:tgtEl>
                                          <p:spTgt spid="31"/>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8"/>
                                            </p:cond>
                                          </p:stCondLst>
                                          <p:endCondLst>
                                            <p:cond evt="onStopAudio" delay="0">
                                              <p:tgtEl>
                                                <p:sldTgt/>
                                              </p:tgtEl>
                                            </p:cond>
                                          </p:endCondLst>
                                        </p:cTn>
                                        <p:tgtEl>
                                          <p:sndTgt r:embed="rId6" name="hammer.wav"/>
                                        </p:tgtEl>
                                      </p:cMediaNode>
                                    </p:audio>
                                  </p:subTnLst>
                                </p:cTn>
                              </p:par>
                            </p:childTnLst>
                          </p:cTn>
                        </p:par>
                        <p:par>
                          <p:cTn id="23" fill="hold">
                            <p:stCondLst>
                              <p:cond delay="6440"/>
                            </p:stCondLst>
                            <p:childTnLst>
                              <p:par>
                                <p:cTn id="24" presetID="42" presetClass="entr" presetSubtype="0" fill="hold" grpId="0" nodeType="afterEffect">
                                  <p:stCondLst>
                                    <p:cond delay="0"/>
                                  </p:stCondLst>
                                  <p:childTnLst>
                                    <p:set>
                                      <p:cBhvr>
                                        <p:cTn id="25" dur="1" fill="hold">
                                          <p:stCondLst>
                                            <p:cond delay="0"/>
                                          </p:stCondLst>
                                        </p:cTn>
                                        <p:tgtEl>
                                          <p:spTgt spid="27"/>
                                        </p:tgtEl>
                                        <p:attrNameLst>
                                          <p:attrName>style.visibility</p:attrName>
                                        </p:attrNameLst>
                                      </p:cBhvr>
                                      <p:to>
                                        <p:strVal val="visible"/>
                                      </p:to>
                                    </p:set>
                                    <p:animEffect transition="in" filter="fade">
                                      <p:cBhvr>
                                        <p:cTn id="26" dur="1000"/>
                                        <p:tgtEl>
                                          <p:spTgt spid="27"/>
                                        </p:tgtEl>
                                      </p:cBhvr>
                                    </p:animEffect>
                                    <p:anim calcmode="lin" valueType="num">
                                      <p:cBhvr>
                                        <p:cTn id="27" dur="1000" fill="hold"/>
                                        <p:tgtEl>
                                          <p:spTgt spid="27"/>
                                        </p:tgtEl>
                                        <p:attrNameLst>
                                          <p:attrName>ppt_x</p:attrName>
                                        </p:attrNameLst>
                                      </p:cBhvr>
                                      <p:tavLst>
                                        <p:tav tm="0">
                                          <p:val>
                                            <p:strVal val="#ppt_x"/>
                                          </p:val>
                                        </p:tav>
                                        <p:tav tm="100000">
                                          <p:val>
                                            <p:strVal val="#ppt_x"/>
                                          </p:val>
                                        </p:tav>
                                      </p:tavLst>
                                    </p:anim>
                                    <p:anim calcmode="lin" valueType="num">
                                      <p:cBhvr>
                                        <p:cTn id="28" dur="1000" fill="hold"/>
                                        <p:tgtEl>
                                          <p:spTgt spid="2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4"/>
                                            </p:cond>
                                          </p:stCondLst>
                                          <p:endCondLst>
                                            <p:cond evt="onStopAudio" delay="0">
                                              <p:tgtEl>
                                                <p:sldTgt/>
                                              </p:tgtEl>
                                            </p:cond>
                                          </p:endCondLst>
                                        </p:cTn>
                                        <p:tgtEl>
                                          <p:sndTgt r:embed="rId6" name="hammer.wav"/>
                                        </p:tgtEl>
                                      </p:cMediaNode>
                                    </p:audio>
                                  </p:subTnLst>
                                </p:cTn>
                              </p:par>
                            </p:childTnLst>
                          </p:cTn>
                        </p:par>
                        <p:par>
                          <p:cTn id="29" fill="hold">
                            <p:stCondLst>
                              <p:cond delay="7440"/>
                            </p:stCondLst>
                            <p:childTnLst>
                              <p:par>
                                <p:cTn id="30" presetID="42" presetClass="entr" presetSubtype="0" fill="hold" grpId="0" nodeType="afterEffect">
                                  <p:stCondLst>
                                    <p:cond delay="0"/>
                                  </p:stCondLst>
                                  <p:childTnLst>
                                    <p:set>
                                      <p:cBhvr>
                                        <p:cTn id="31" dur="1" fill="hold">
                                          <p:stCondLst>
                                            <p:cond delay="0"/>
                                          </p:stCondLst>
                                        </p:cTn>
                                        <p:tgtEl>
                                          <p:spTgt spid="37"/>
                                        </p:tgtEl>
                                        <p:attrNameLst>
                                          <p:attrName>style.visibility</p:attrName>
                                        </p:attrNameLst>
                                      </p:cBhvr>
                                      <p:to>
                                        <p:strVal val="visible"/>
                                      </p:to>
                                    </p:set>
                                    <p:animEffect transition="in" filter="fade">
                                      <p:cBhvr>
                                        <p:cTn id="32" dur="1000"/>
                                        <p:tgtEl>
                                          <p:spTgt spid="37"/>
                                        </p:tgtEl>
                                      </p:cBhvr>
                                    </p:animEffect>
                                    <p:anim calcmode="lin" valueType="num">
                                      <p:cBhvr>
                                        <p:cTn id="33" dur="1000" fill="hold"/>
                                        <p:tgtEl>
                                          <p:spTgt spid="37"/>
                                        </p:tgtEl>
                                        <p:attrNameLst>
                                          <p:attrName>ppt_x</p:attrName>
                                        </p:attrNameLst>
                                      </p:cBhvr>
                                      <p:tavLst>
                                        <p:tav tm="0">
                                          <p:val>
                                            <p:strVal val="#ppt_x"/>
                                          </p:val>
                                        </p:tav>
                                        <p:tav tm="100000">
                                          <p:val>
                                            <p:strVal val="#ppt_x"/>
                                          </p:val>
                                        </p:tav>
                                      </p:tavLst>
                                    </p:anim>
                                    <p:anim calcmode="lin" valueType="num">
                                      <p:cBhvr>
                                        <p:cTn id="34" dur="1000" fill="hold"/>
                                        <p:tgtEl>
                                          <p:spTgt spid="3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0"/>
                                            </p:cond>
                                          </p:stCondLst>
                                          <p:endCondLst>
                                            <p:cond evt="onStopAudio" delay="0">
                                              <p:tgtEl>
                                                <p:sldTgt/>
                                              </p:tgtEl>
                                            </p:cond>
                                          </p:endCondLst>
                                        </p:cTn>
                                        <p:tgtEl>
                                          <p:sndTgt r:embed="rId6" name="hammer.wav"/>
                                        </p:tgtEl>
                                      </p:cMediaNode>
                                    </p:audio>
                                  </p:subTnLst>
                                </p:cTn>
                              </p:par>
                            </p:childTnLst>
                          </p:cTn>
                        </p:par>
                        <p:par>
                          <p:cTn id="35" fill="hold">
                            <p:stCondLst>
                              <p:cond delay="8440"/>
                            </p:stCondLst>
                            <p:childTnLst>
                              <p:par>
                                <p:cTn id="36" presetID="42" presetClass="entr" presetSubtype="0" fill="hold" grpId="0" nodeType="afterEffect">
                                  <p:stCondLst>
                                    <p:cond delay="0"/>
                                  </p:stCondLst>
                                  <p:childTnLst>
                                    <p:set>
                                      <p:cBhvr>
                                        <p:cTn id="37" dur="1" fill="hold">
                                          <p:stCondLst>
                                            <p:cond delay="0"/>
                                          </p:stCondLst>
                                        </p:cTn>
                                        <p:tgtEl>
                                          <p:spTgt spid="38"/>
                                        </p:tgtEl>
                                        <p:attrNameLst>
                                          <p:attrName>style.visibility</p:attrName>
                                        </p:attrNameLst>
                                      </p:cBhvr>
                                      <p:to>
                                        <p:strVal val="visible"/>
                                      </p:to>
                                    </p:set>
                                    <p:animEffect transition="in" filter="fade">
                                      <p:cBhvr>
                                        <p:cTn id="38" dur="1000"/>
                                        <p:tgtEl>
                                          <p:spTgt spid="38"/>
                                        </p:tgtEl>
                                      </p:cBhvr>
                                    </p:animEffect>
                                    <p:anim calcmode="lin" valueType="num">
                                      <p:cBhvr>
                                        <p:cTn id="39" dur="1000" fill="hold"/>
                                        <p:tgtEl>
                                          <p:spTgt spid="38"/>
                                        </p:tgtEl>
                                        <p:attrNameLst>
                                          <p:attrName>ppt_x</p:attrName>
                                        </p:attrNameLst>
                                      </p:cBhvr>
                                      <p:tavLst>
                                        <p:tav tm="0">
                                          <p:val>
                                            <p:strVal val="#ppt_x"/>
                                          </p:val>
                                        </p:tav>
                                        <p:tav tm="100000">
                                          <p:val>
                                            <p:strVal val="#ppt_x"/>
                                          </p:val>
                                        </p:tav>
                                      </p:tavLst>
                                    </p:anim>
                                    <p:anim calcmode="lin" valueType="num">
                                      <p:cBhvr>
                                        <p:cTn id="40" dur="1000" fill="hold"/>
                                        <p:tgtEl>
                                          <p:spTgt spid="3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6"/>
                                            </p:cond>
                                          </p:stCondLst>
                                          <p:endCondLst>
                                            <p:cond evt="onStopAudio" delay="0">
                                              <p:tgtEl>
                                                <p:sldTgt/>
                                              </p:tgtEl>
                                            </p:cond>
                                          </p:endCondLst>
                                        </p:cTn>
                                        <p:tgtEl>
                                          <p:sndTgt r:embed="rId6" name="hammer.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41" restart="whenNotActive" fill="hold" evtFilter="cancelBubble" nodeType="interactiveSeq">
                <p:stCondLst>
                  <p:cond evt="onClick" delay="0">
                    <p:tgtEl>
                      <p:spTgt spid="16"/>
                    </p:tgtEl>
                  </p:cond>
                </p:stCondLst>
                <p:endSync evt="end" delay="0">
                  <p:rtn val="all"/>
                </p:endSync>
                <p:childTnLst>
                  <p:par>
                    <p:cTn id="42" fill="hold">
                      <p:stCondLst>
                        <p:cond delay="0"/>
                      </p:stCondLst>
                      <p:childTnLst>
                        <p:par>
                          <p:cTn id="43" fill="hold">
                            <p:stCondLst>
                              <p:cond delay="0"/>
                            </p:stCondLst>
                            <p:childTnLst>
                              <p:par>
                                <p:cTn id="44" presetID="1" presetClass="mediacall" presetSubtype="0" fill="hold" nodeType="clickEffect">
                                  <p:stCondLst>
                                    <p:cond delay="0"/>
                                  </p:stCondLst>
                                  <p:childTnLst>
                                    <p:cmd type="call" cmd="playFrom(0.0)">
                                      <p:cBhvr>
                                        <p:cTn id="45" dur="11840" fill="hold"/>
                                        <p:tgtEl>
                                          <p:spTgt spid="9"/>
                                        </p:tgtEl>
                                      </p:cBhvr>
                                    </p:cmd>
                                  </p:childTnLst>
                                </p:cTn>
                              </p:par>
                              <p:par>
                                <p:cTn id="46" presetID="22" presetClass="exit" presetSubtype="1" fill="hold" grpId="0" nodeType="withEffect">
                                  <p:stCondLst>
                                    <p:cond delay="0"/>
                                  </p:stCondLst>
                                  <p:childTnLst>
                                    <p:animEffect transition="out" filter="wipe(up)">
                                      <p:cBhvr>
                                        <p:cTn id="47" dur="1000"/>
                                        <p:tgtEl>
                                          <p:spTgt spid="16"/>
                                        </p:tgtEl>
                                      </p:cBhvr>
                                    </p:animEffect>
                                    <p:set>
                                      <p:cBhvr>
                                        <p:cTn id="48" dur="1" fill="hold">
                                          <p:stCondLst>
                                            <p:cond delay="999"/>
                                          </p:stCondLst>
                                        </p:cTn>
                                        <p:tgtEl>
                                          <p:spTgt spid="16"/>
                                        </p:tgtEl>
                                        <p:attrNameLst>
                                          <p:attrName>style.visibility</p:attrName>
                                        </p:attrNameLst>
                                      </p:cBhvr>
                                      <p:to>
                                        <p:strVal val="hidden"/>
                                      </p:to>
                                    </p:set>
                                  </p:childTnLst>
                                </p:cTn>
                              </p:par>
                              <p:par>
                                <p:cTn id="49" presetID="22" presetClass="exit" presetSubtype="1" fill="hold" grpId="0" nodeType="withEffect">
                                  <p:stCondLst>
                                    <p:cond delay="1000"/>
                                  </p:stCondLst>
                                  <p:childTnLst>
                                    <p:animEffect transition="out" filter="wipe(up)">
                                      <p:cBhvr>
                                        <p:cTn id="50" dur="1000"/>
                                        <p:tgtEl>
                                          <p:spTgt spid="15"/>
                                        </p:tgtEl>
                                      </p:cBhvr>
                                    </p:animEffect>
                                    <p:set>
                                      <p:cBhvr>
                                        <p:cTn id="51" dur="1" fill="hold">
                                          <p:stCondLst>
                                            <p:cond delay="999"/>
                                          </p:stCondLst>
                                        </p:cTn>
                                        <p:tgtEl>
                                          <p:spTgt spid="15"/>
                                        </p:tgtEl>
                                        <p:attrNameLst>
                                          <p:attrName>style.visibility</p:attrName>
                                        </p:attrNameLst>
                                      </p:cBhvr>
                                      <p:to>
                                        <p:strVal val="hidden"/>
                                      </p:to>
                                    </p:set>
                                  </p:childTnLst>
                                </p:cTn>
                              </p:par>
                              <p:par>
                                <p:cTn id="52" presetID="22" presetClass="exit" presetSubtype="1" fill="hold" grpId="0" nodeType="withEffect">
                                  <p:stCondLst>
                                    <p:cond delay="2000"/>
                                  </p:stCondLst>
                                  <p:childTnLst>
                                    <p:animEffect transition="out" filter="wipe(up)">
                                      <p:cBhvr>
                                        <p:cTn id="53" dur="1000"/>
                                        <p:tgtEl>
                                          <p:spTgt spid="14"/>
                                        </p:tgtEl>
                                      </p:cBhvr>
                                    </p:animEffect>
                                    <p:set>
                                      <p:cBhvr>
                                        <p:cTn id="54" dur="1" fill="hold">
                                          <p:stCondLst>
                                            <p:cond delay="999"/>
                                          </p:stCondLst>
                                        </p:cTn>
                                        <p:tgtEl>
                                          <p:spTgt spid="14"/>
                                        </p:tgtEl>
                                        <p:attrNameLst>
                                          <p:attrName>style.visibility</p:attrName>
                                        </p:attrNameLst>
                                      </p:cBhvr>
                                      <p:to>
                                        <p:strVal val="hidden"/>
                                      </p:to>
                                    </p:set>
                                  </p:childTnLst>
                                </p:cTn>
                              </p:par>
                              <p:par>
                                <p:cTn id="55" presetID="22" presetClass="exit" presetSubtype="1" fill="hold" grpId="0" nodeType="withEffect">
                                  <p:stCondLst>
                                    <p:cond delay="3000"/>
                                  </p:stCondLst>
                                  <p:childTnLst>
                                    <p:animEffect transition="out" filter="wipe(up)">
                                      <p:cBhvr>
                                        <p:cTn id="56" dur="1000"/>
                                        <p:tgtEl>
                                          <p:spTgt spid="13"/>
                                        </p:tgtEl>
                                      </p:cBhvr>
                                    </p:animEffect>
                                    <p:set>
                                      <p:cBhvr>
                                        <p:cTn id="57" dur="1" fill="hold">
                                          <p:stCondLst>
                                            <p:cond delay="999"/>
                                          </p:stCondLst>
                                        </p:cTn>
                                        <p:tgtEl>
                                          <p:spTgt spid="13"/>
                                        </p:tgtEl>
                                        <p:attrNameLst>
                                          <p:attrName>style.visibility</p:attrName>
                                        </p:attrNameLst>
                                      </p:cBhvr>
                                      <p:to>
                                        <p:strVal val="hidden"/>
                                      </p:to>
                                    </p:set>
                                  </p:childTnLst>
                                </p:cTn>
                              </p:par>
                              <p:par>
                                <p:cTn id="58" presetID="22" presetClass="exit" presetSubtype="1" fill="hold" grpId="0" nodeType="withEffect">
                                  <p:stCondLst>
                                    <p:cond delay="4000"/>
                                  </p:stCondLst>
                                  <p:childTnLst>
                                    <p:animEffect transition="out" filter="wipe(up)">
                                      <p:cBhvr>
                                        <p:cTn id="59" dur="1000"/>
                                        <p:tgtEl>
                                          <p:spTgt spid="12"/>
                                        </p:tgtEl>
                                      </p:cBhvr>
                                    </p:animEffect>
                                    <p:set>
                                      <p:cBhvr>
                                        <p:cTn id="60" dur="1" fill="hold">
                                          <p:stCondLst>
                                            <p:cond delay="999"/>
                                          </p:stCondLst>
                                        </p:cTn>
                                        <p:tgtEl>
                                          <p:spTgt spid="12"/>
                                        </p:tgtEl>
                                        <p:attrNameLst>
                                          <p:attrName>style.visibility</p:attrName>
                                        </p:attrNameLst>
                                      </p:cBhvr>
                                      <p:to>
                                        <p:strVal val="hidden"/>
                                      </p:to>
                                    </p:set>
                                  </p:childTnLst>
                                </p:cTn>
                              </p:par>
                              <p:par>
                                <p:cTn id="61" presetID="22" presetClass="exit" presetSubtype="1" fill="hold" grpId="0" nodeType="withEffect">
                                  <p:stCondLst>
                                    <p:cond delay="5000"/>
                                  </p:stCondLst>
                                  <p:childTnLst>
                                    <p:animEffect transition="out" filter="wipe(up)">
                                      <p:cBhvr>
                                        <p:cTn id="62" dur="1000"/>
                                        <p:tgtEl>
                                          <p:spTgt spid="11"/>
                                        </p:tgtEl>
                                      </p:cBhvr>
                                    </p:animEffect>
                                    <p:set>
                                      <p:cBhvr>
                                        <p:cTn id="63" dur="1" fill="hold">
                                          <p:stCondLst>
                                            <p:cond delay="999"/>
                                          </p:stCondLst>
                                        </p:cTn>
                                        <p:tgtEl>
                                          <p:spTgt spid="11"/>
                                        </p:tgtEl>
                                        <p:attrNameLst>
                                          <p:attrName>style.visibility</p:attrName>
                                        </p:attrNameLst>
                                      </p:cBhvr>
                                      <p:to>
                                        <p:strVal val="hidden"/>
                                      </p:to>
                                    </p:set>
                                  </p:childTnLst>
                                </p:cTn>
                              </p:par>
                              <p:par>
                                <p:cTn id="64" presetID="22" presetClass="exit" presetSubtype="1" fill="hold" grpId="0" nodeType="withEffect">
                                  <p:stCondLst>
                                    <p:cond delay="6000"/>
                                  </p:stCondLst>
                                  <p:childTnLst>
                                    <p:animEffect transition="out" filter="wipe(up)">
                                      <p:cBhvr>
                                        <p:cTn id="65" dur="1000"/>
                                        <p:tgtEl>
                                          <p:spTgt spid="10"/>
                                        </p:tgtEl>
                                      </p:cBhvr>
                                    </p:animEffect>
                                    <p:set>
                                      <p:cBhvr>
                                        <p:cTn id="66" dur="1" fill="hold">
                                          <p:stCondLst>
                                            <p:cond delay="999"/>
                                          </p:stCondLst>
                                        </p:cTn>
                                        <p:tgtEl>
                                          <p:spTgt spid="10"/>
                                        </p:tgtEl>
                                        <p:attrNameLst>
                                          <p:attrName>style.visibility</p:attrName>
                                        </p:attrNameLst>
                                      </p:cBhvr>
                                      <p:to>
                                        <p:strVal val="hidden"/>
                                      </p:to>
                                    </p:set>
                                  </p:childTnLst>
                                </p:cTn>
                              </p:par>
                              <p:par>
                                <p:cTn id="67" presetID="22" presetClass="exit" presetSubtype="1" fill="hold" grpId="0" nodeType="withEffect">
                                  <p:stCondLst>
                                    <p:cond delay="7000"/>
                                  </p:stCondLst>
                                  <p:childTnLst>
                                    <p:animEffect transition="out" filter="wipe(up)">
                                      <p:cBhvr>
                                        <p:cTn id="68" dur="1000"/>
                                        <p:tgtEl>
                                          <p:spTgt spid="8"/>
                                        </p:tgtEl>
                                      </p:cBhvr>
                                    </p:animEffect>
                                    <p:set>
                                      <p:cBhvr>
                                        <p:cTn id="69" dur="1" fill="hold">
                                          <p:stCondLst>
                                            <p:cond delay="999"/>
                                          </p:stCondLst>
                                        </p:cTn>
                                        <p:tgtEl>
                                          <p:spTgt spid="8"/>
                                        </p:tgtEl>
                                        <p:attrNameLst>
                                          <p:attrName>style.visibility</p:attrName>
                                        </p:attrNameLst>
                                      </p:cBhvr>
                                      <p:to>
                                        <p:strVal val="hidden"/>
                                      </p:to>
                                    </p:set>
                                  </p:childTnLst>
                                </p:cTn>
                              </p:par>
                              <p:par>
                                <p:cTn id="70" presetID="22" presetClass="exit" presetSubtype="1" fill="hold" grpId="0" nodeType="withEffect">
                                  <p:stCondLst>
                                    <p:cond delay="8000"/>
                                  </p:stCondLst>
                                  <p:childTnLst>
                                    <p:animEffect transition="out" filter="wipe(up)">
                                      <p:cBhvr>
                                        <p:cTn id="71" dur="1000"/>
                                        <p:tgtEl>
                                          <p:spTgt spid="7"/>
                                        </p:tgtEl>
                                      </p:cBhvr>
                                    </p:animEffect>
                                    <p:set>
                                      <p:cBhvr>
                                        <p:cTn id="72" dur="1" fill="hold">
                                          <p:stCondLst>
                                            <p:cond delay="999"/>
                                          </p:stCondLst>
                                        </p:cTn>
                                        <p:tgtEl>
                                          <p:spTgt spid="7"/>
                                        </p:tgtEl>
                                        <p:attrNameLst>
                                          <p:attrName>style.visibility</p:attrName>
                                        </p:attrNameLst>
                                      </p:cBhvr>
                                      <p:to>
                                        <p:strVal val="hidden"/>
                                      </p:to>
                                    </p:set>
                                  </p:childTnLst>
                                </p:cTn>
                              </p:par>
                              <p:par>
                                <p:cTn id="73" presetID="22" presetClass="exit" presetSubtype="1" fill="hold" grpId="0" nodeType="withEffect">
                                  <p:stCondLst>
                                    <p:cond delay="9000"/>
                                  </p:stCondLst>
                                  <p:childTnLst>
                                    <p:animEffect transition="out" filter="wipe(up)">
                                      <p:cBhvr>
                                        <p:cTn id="74" dur="1000"/>
                                        <p:tgtEl>
                                          <p:spTgt spid="6"/>
                                        </p:tgtEl>
                                      </p:cBhvr>
                                    </p:animEffect>
                                    <p:set>
                                      <p:cBhvr>
                                        <p:cTn id="75" dur="1" fill="hold">
                                          <p:stCondLst>
                                            <p:cond delay="999"/>
                                          </p:stCondLst>
                                        </p:cTn>
                                        <p:tgtEl>
                                          <p:spTgt spid="6"/>
                                        </p:tgtEl>
                                        <p:attrNameLst>
                                          <p:attrName>style.visibility</p:attrName>
                                        </p:attrNameLst>
                                      </p:cBhvr>
                                      <p:to>
                                        <p:strVal val="hidden"/>
                                      </p:to>
                                    </p:set>
                                  </p:childTnLst>
                                </p:cTn>
                              </p:par>
                              <p:par>
                                <p:cTn id="76" presetID="23" presetClass="entr" presetSubtype="16" fill="hold" nodeType="withEffect">
                                  <p:stCondLst>
                                    <p:cond delay="10000"/>
                                  </p:stCondLst>
                                  <p:childTnLst>
                                    <p:set>
                                      <p:cBhvr>
                                        <p:cTn id="77" dur="1" fill="hold">
                                          <p:stCondLst>
                                            <p:cond delay="0"/>
                                          </p:stCondLst>
                                        </p:cTn>
                                        <p:tgtEl>
                                          <p:spTgt spid="5"/>
                                        </p:tgtEl>
                                        <p:attrNameLst>
                                          <p:attrName>style.visibility</p:attrName>
                                        </p:attrNameLst>
                                      </p:cBhvr>
                                      <p:to>
                                        <p:strVal val="visible"/>
                                      </p:to>
                                    </p:set>
                                    <p:anim calcmode="lin" valueType="num">
                                      <p:cBhvr>
                                        <p:cTn id="78" dur="500" fill="hold"/>
                                        <p:tgtEl>
                                          <p:spTgt spid="5"/>
                                        </p:tgtEl>
                                        <p:attrNameLst>
                                          <p:attrName>ppt_w</p:attrName>
                                        </p:attrNameLst>
                                      </p:cBhvr>
                                      <p:tavLst>
                                        <p:tav tm="0">
                                          <p:val>
                                            <p:fltVal val="0"/>
                                          </p:val>
                                        </p:tav>
                                        <p:tav tm="100000">
                                          <p:val>
                                            <p:strVal val="#ppt_w"/>
                                          </p:val>
                                        </p:tav>
                                      </p:tavLst>
                                    </p:anim>
                                    <p:anim calcmode="lin" valueType="num">
                                      <p:cBhvr>
                                        <p:cTn id="79" dur="500" fill="hold"/>
                                        <p:tgtEl>
                                          <p:spTgt spid="5"/>
                                        </p:tgtEl>
                                        <p:attrNameLst>
                                          <p:attrName>ppt_h</p:attrName>
                                        </p:attrNameLst>
                                      </p:cBhvr>
                                      <p:tavLst>
                                        <p:tav tm="0">
                                          <p:val>
                                            <p:fltVal val="0"/>
                                          </p:val>
                                        </p:tav>
                                        <p:tav tm="100000">
                                          <p:val>
                                            <p:strVal val="#ppt_h"/>
                                          </p:val>
                                        </p:tav>
                                      </p:tavLst>
                                    </p:anim>
                                  </p:childTnLst>
                                </p:cTn>
                              </p:par>
                            </p:childTnLst>
                          </p:cTn>
                        </p:par>
                        <p:par>
                          <p:cTn id="80" fill="hold">
                            <p:stCondLst>
                              <p:cond delay="11840"/>
                            </p:stCondLst>
                            <p:childTnLst>
                              <p:par>
                                <p:cTn id="81" presetID="32" presetClass="emph" presetSubtype="0" repeatCount="3000" fill="hold" nodeType="afterEffect">
                                  <p:stCondLst>
                                    <p:cond delay="0"/>
                                  </p:stCondLst>
                                  <p:childTnLst>
                                    <p:animRot by="120000">
                                      <p:cBhvr>
                                        <p:cTn id="82" dur="100" fill="hold">
                                          <p:stCondLst>
                                            <p:cond delay="0"/>
                                          </p:stCondLst>
                                        </p:cTn>
                                        <p:tgtEl>
                                          <p:spTgt spid="5"/>
                                        </p:tgtEl>
                                        <p:attrNameLst>
                                          <p:attrName>r</p:attrName>
                                        </p:attrNameLst>
                                      </p:cBhvr>
                                    </p:animRot>
                                    <p:animRot by="-240000">
                                      <p:cBhvr>
                                        <p:cTn id="83" dur="200" fill="hold">
                                          <p:stCondLst>
                                            <p:cond delay="200"/>
                                          </p:stCondLst>
                                        </p:cTn>
                                        <p:tgtEl>
                                          <p:spTgt spid="5"/>
                                        </p:tgtEl>
                                        <p:attrNameLst>
                                          <p:attrName>r</p:attrName>
                                        </p:attrNameLst>
                                      </p:cBhvr>
                                    </p:animRot>
                                    <p:animRot by="240000">
                                      <p:cBhvr>
                                        <p:cTn id="84" dur="200" fill="hold">
                                          <p:stCondLst>
                                            <p:cond delay="400"/>
                                          </p:stCondLst>
                                        </p:cTn>
                                        <p:tgtEl>
                                          <p:spTgt spid="5"/>
                                        </p:tgtEl>
                                        <p:attrNameLst>
                                          <p:attrName>r</p:attrName>
                                        </p:attrNameLst>
                                      </p:cBhvr>
                                    </p:animRot>
                                    <p:animRot by="-240000">
                                      <p:cBhvr>
                                        <p:cTn id="85" dur="200" fill="hold">
                                          <p:stCondLst>
                                            <p:cond delay="600"/>
                                          </p:stCondLst>
                                        </p:cTn>
                                        <p:tgtEl>
                                          <p:spTgt spid="5"/>
                                        </p:tgtEl>
                                        <p:attrNameLst>
                                          <p:attrName>r</p:attrName>
                                        </p:attrNameLst>
                                      </p:cBhvr>
                                    </p:animRot>
                                    <p:animRot by="120000">
                                      <p:cBhvr>
                                        <p:cTn id="86" dur="200" fill="hold">
                                          <p:stCondLst>
                                            <p:cond delay="800"/>
                                          </p:stCondLst>
                                        </p:cTn>
                                        <p:tgtEl>
                                          <p:spTgt spid="5"/>
                                        </p:tgtEl>
                                        <p:attrNameLst>
                                          <p:attrName>r</p:attrName>
                                        </p:attrNameLst>
                                      </p:cBhvr>
                                    </p:animRot>
                                  </p:childTnLst>
                                </p:cTn>
                              </p:par>
                            </p:childTnLst>
                          </p:cTn>
                        </p:par>
                      </p:childTnLst>
                    </p:cTn>
                  </p:par>
                </p:childTnLst>
              </p:cTn>
              <p:nextCondLst>
                <p:cond evt="onClick" delay="0">
                  <p:tgtEl>
                    <p:spTgt spid="16"/>
                  </p:tgtEl>
                </p:cond>
              </p:nextCondLst>
            </p:seq>
            <p:audio>
              <p:cMediaNode vol="80000">
                <p:cTn id="87" fill="hold" display="0">
                  <p:stCondLst>
                    <p:cond delay="indefinite"/>
                  </p:stCondLst>
                  <p:endCondLst>
                    <p:cond evt="onStopAudio" delay="0">
                      <p:tgtEl>
                        <p:sldTgt/>
                      </p:tgtEl>
                    </p:cond>
                  </p:endCondLst>
                </p:cTn>
                <p:tgtEl>
                  <p:spTgt spid="9"/>
                </p:tgtEl>
              </p:cMediaNode>
            </p:audio>
            <p:audio>
              <p:cMediaNode vol="80000">
                <p:cTn id="88" fill="hold" display="0">
                  <p:stCondLst>
                    <p:cond delay="indefinite"/>
                  </p:stCondLst>
                  <p:endCondLst>
                    <p:cond evt="onStopAudio" delay="0">
                      <p:tgtEl>
                        <p:sldTgt/>
                      </p:tgtEl>
                    </p:cond>
                  </p:endCondLst>
                </p:cTn>
                <p:tgtEl>
                  <p:spTgt spid="28"/>
                </p:tgtEl>
              </p:cMediaNode>
            </p:audio>
          </p:childTnLst>
        </p:cTn>
      </p:par>
    </p:tnLst>
    <p:bldLst>
      <p:bldP spid="6" grpId="0" animBg="1"/>
      <p:bldP spid="7" grpId="0" animBg="1"/>
      <p:bldP spid="8" grpId="0" animBg="1"/>
      <p:bldP spid="10" grpId="0" animBg="1"/>
      <p:bldP spid="11" grpId="0" animBg="1"/>
      <p:bldP spid="12" grpId="0" animBg="1"/>
      <p:bldP spid="13" grpId="0" animBg="1"/>
      <p:bldP spid="14" grpId="0" animBg="1"/>
      <p:bldP spid="15" grpId="0" animBg="1"/>
      <p:bldP spid="16" grpId="0" animBg="1"/>
      <p:bldP spid="27" grpId="0" animBg="1"/>
      <p:bldP spid="31" grpId="0" animBg="1"/>
      <p:bldP spid="37" grpId="0" animBg="1"/>
      <p:bldP spid="38"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935983" y="30831"/>
            <a:ext cx="2208019" cy="1197407"/>
          </a:xfrm>
          <a:prstGeom prst="rect">
            <a:avLst/>
          </a:prstGeom>
        </p:spPr>
      </p:pic>
      <p:sp>
        <p:nvSpPr>
          <p:cNvPr id="6" name="Flowchart: Connector 5"/>
          <p:cNvSpPr/>
          <p:nvPr/>
        </p:nvSpPr>
        <p:spPr>
          <a:xfrm>
            <a:off x="7840764" y="202939"/>
            <a:ext cx="958762" cy="945101"/>
          </a:xfrm>
          <a:prstGeom prst="flowChartConnector">
            <a:avLst/>
          </a:prstGeom>
          <a:solidFill>
            <a:srgbClr val="FF0000"/>
          </a:solidFill>
          <a:ln w="3810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defTabSz="685800">
              <a:buClrTx/>
              <a:defRPr/>
            </a:pPr>
            <a:r>
              <a:rPr lang="en-US" sz="3525" kern="1200" dirty="0">
                <a:solidFill>
                  <a:prstClr val="black"/>
                </a:solidFill>
                <a:latin typeface="Cambria" panose="02040503050406030204" pitchFamily="18" charset="0"/>
                <a:ea typeface="Cambria" panose="02040503050406030204" pitchFamily="18" charset="0"/>
              </a:rPr>
              <a:t>1</a:t>
            </a:r>
          </a:p>
        </p:txBody>
      </p:sp>
      <p:sp>
        <p:nvSpPr>
          <p:cNvPr id="7" name="Flowchart: Connector 6"/>
          <p:cNvSpPr/>
          <p:nvPr/>
        </p:nvSpPr>
        <p:spPr>
          <a:xfrm>
            <a:off x="7840764" y="202938"/>
            <a:ext cx="958762" cy="945101"/>
          </a:xfrm>
          <a:prstGeom prst="flowChartConnector">
            <a:avLst/>
          </a:prstGeom>
          <a:solidFill>
            <a:srgbClr val="FC3F04"/>
          </a:solidFill>
          <a:ln w="3810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defTabSz="685800">
              <a:buClrTx/>
              <a:defRPr/>
            </a:pPr>
            <a:r>
              <a:rPr lang="en-US" sz="3525" kern="1200" dirty="0">
                <a:solidFill>
                  <a:prstClr val="black"/>
                </a:solidFill>
                <a:latin typeface="Cambria" panose="02040503050406030204" pitchFamily="18" charset="0"/>
                <a:ea typeface="Cambria" panose="02040503050406030204" pitchFamily="18" charset="0"/>
              </a:rPr>
              <a:t>2</a:t>
            </a:r>
          </a:p>
        </p:txBody>
      </p:sp>
      <p:sp>
        <p:nvSpPr>
          <p:cNvPr id="8" name="Flowchart: Connector 7"/>
          <p:cNvSpPr/>
          <p:nvPr/>
        </p:nvSpPr>
        <p:spPr>
          <a:xfrm>
            <a:off x="7840764" y="202937"/>
            <a:ext cx="958762" cy="945101"/>
          </a:xfrm>
          <a:prstGeom prst="flowChartConnector">
            <a:avLst/>
          </a:prstGeom>
          <a:solidFill>
            <a:srgbClr val="FF6600"/>
          </a:solidFill>
          <a:ln w="3810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defTabSz="685800">
              <a:buClrTx/>
              <a:defRPr/>
            </a:pPr>
            <a:r>
              <a:rPr lang="en-US" sz="3525" kern="1200" dirty="0">
                <a:solidFill>
                  <a:prstClr val="black"/>
                </a:solidFill>
                <a:latin typeface="Cambria" panose="02040503050406030204" pitchFamily="18" charset="0"/>
                <a:ea typeface="Cambria" panose="02040503050406030204" pitchFamily="18" charset="0"/>
              </a:rPr>
              <a:t>3</a:t>
            </a:r>
          </a:p>
        </p:txBody>
      </p:sp>
      <p:pic>
        <p:nvPicPr>
          <p:cNvPr id="9" name="Coun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770021" y="3710318"/>
            <a:ext cx="457200" cy="457200"/>
          </a:xfrm>
          <a:prstGeom prst="rect">
            <a:avLst/>
          </a:prstGeom>
        </p:spPr>
      </p:pic>
      <p:sp>
        <p:nvSpPr>
          <p:cNvPr id="10" name="Flowchart: Connector 9"/>
          <p:cNvSpPr/>
          <p:nvPr/>
        </p:nvSpPr>
        <p:spPr>
          <a:xfrm>
            <a:off x="7840764" y="202937"/>
            <a:ext cx="958762" cy="945101"/>
          </a:xfrm>
          <a:prstGeom prst="flowChartConnector">
            <a:avLst/>
          </a:prstGeom>
          <a:solidFill>
            <a:srgbClr val="FF9900"/>
          </a:solidFill>
          <a:ln w="3810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defTabSz="685800">
              <a:buClrTx/>
              <a:defRPr/>
            </a:pPr>
            <a:r>
              <a:rPr lang="en-US" sz="3525" kern="1200" dirty="0">
                <a:solidFill>
                  <a:prstClr val="black"/>
                </a:solidFill>
                <a:latin typeface="Cambria" panose="02040503050406030204" pitchFamily="18" charset="0"/>
                <a:ea typeface="Cambria" panose="02040503050406030204" pitchFamily="18" charset="0"/>
              </a:rPr>
              <a:t>4</a:t>
            </a:r>
          </a:p>
        </p:txBody>
      </p:sp>
      <p:sp>
        <p:nvSpPr>
          <p:cNvPr id="11" name="Flowchart: Connector 10"/>
          <p:cNvSpPr/>
          <p:nvPr/>
        </p:nvSpPr>
        <p:spPr>
          <a:xfrm>
            <a:off x="7840764" y="202937"/>
            <a:ext cx="958762" cy="945101"/>
          </a:xfrm>
          <a:prstGeom prst="flowChartConnector">
            <a:avLst/>
          </a:prstGeom>
          <a:solidFill>
            <a:srgbClr val="FFC000"/>
          </a:solidFill>
          <a:ln w="3810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defTabSz="685800">
              <a:buClrTx/>
              <a:defRPr/>
            </a:pPr>
            <a:r>
              <a:rPr lang="en-US" sz="3525" kern="1200" dirty="0">
                <a:solidFill>
                  <a:prstClr val="black"/>
                </a:solidFill>
                <a:latin typeface="Cambria" panose="02040503050406030204" pitchFamily="18" charset="0"/>
                <a:ea typeface="Cambria" panose="02040503050406030204" pitchFamily="18" charset="0"/>
              </a:rPr>
              <a:t>5</a:t>
            </a:r>
          </a:p>
        </p:txBody>
      </p:sp>
      <p:sp>
        <p:nvSpPr>
          <p:cNvPr id="12" name="Flowchart: Connector 11"/>
          <p:cNvSpPr/>
          <p:nvPr/>
        </p:nvSpPr>
        <p:spPr>
          <a:xfrm>
            <a:off x="7840764" y="202936"/>
            <a:ext cx="958762" cy="945101"/>
          </a:xfrm>
          <a:prstGeom prst="flowChartConnector">
            <a:avLst/>
          </a:prstGeom>
          <a:solidFill>
            <a:schemeClr val="bg1"/>
          </a:solidFill>
          <a:ln w="3810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defTabSz="685800">
              <a:buClrTx/>
              <a:defRPr/>
            </a:pPr>
            <a:r>
              <a:rPr lang="en-US" sz="3525" kern="1200" dirty="0">
                <a:solidFill>
                  <a:prstClr val="black"/>
                </a:solidFill>
                <a:latin typeface="Cambria" panose="02040503050406030204" pitchFamily="18" charset="0"/>
                <a:ea typeface="Cambria" panose="02040503050406030204" pitchFamily="18" charset="0"/>
              </a:rPr>
              <a:t>6</a:t>
            </a:r>
          </a:p>
        </p:txBody>
      </p:sp>
      <p:sp>
        <p:nvSpPr>
          <p:cNvPr id="13" name="Flowchart: Connector 12"/>
          <p:cNvSpPr/>
          <p:nvPr/>
        </p:nvSpPr>
        <p:spPr>
          <a:xfrm>
            <a:off x="7840764" y="202936"/>
            <a:ext cx="958762" cy="945101"/>
          </a:xfrm>
          <a:prstGeom prst="flowChartConnector">
            <a:avLst/>
          </a:prstGeom>
          <a:solidFill>
            <a:schemeClr val="bg1"/>
          </a:solidFill>
          <a:ln w="3810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defTabSz="685800">
              <a:buClrTx/>
              <a:defRPr/>
            </a:pPr>
            <a:r>
              <a:rPr lang="en-US" sz="3525" kern="1200" dirty="0">
                <a:solidFill>
                  <a:prstClr val="black"/>
                </a:solidFill>
                <a:latin typeface="Cambria" panose="02040503050406030204" pitchFamily="18" charset="0"/>
                <a:ea typeface="Cambria" panose="02040503050406030204" pitchFamily="18" charset="0"/>
              </a:rPr>
              <a:t>7</a:t>
            </a:r>
          </a:p>
        </p:txBody>
      </p:sp>
      <p:sp>
        <p:nvSpPr>
          <p:cNvPr id="14" name="Flowchart: Connector 13"/>
          <p:cNvSpPr/>
          <p:nvPr/>
        </p:nvSpPr>
        <p:spPr>
          <a:xfrm>
            <a:off x="7840764" y="202936"/>
            <a:ext cx="958762" cy="945101"/>
          </a:xfrm>
          <a:prstGeom prst="flowChartConnector">
            <a:avLst/>
          </a:prstGeom>
          <a:solidFill>
            <a:schemeClr val="bg1"/>
          </a:solidFill>
          <a:ln w="3810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defTabSz="685800">
              <a:buClrTx/>
              <a:defRPr/>
            </a:pPr>
            <a:r>
              <a:rPr lang="en-US" sz="3525" kern="1200" dirty="0">
                <a:solidFill>
                  <a:prstClr val="black"/>
                </a:solidFill>
                <a:latin typeface="Cambria" panose="02040503050406030204" pitchFamily="18" charset="0"/>
                <a:ea typeface="Cambria" panose="02040503050406030204" pitchFamily="18" charset="0"/>
              </a:rPr>
              <a:t>8</a:t>
            </a:r>
          </a:p>
        </p:txBody>
      </p:sp>
      <p:sp>
        <p:nvSpPr>
          <p:cNvPr id="15" name="Flowchart: Connector 14"/>
          <p:cNvSpPr/>
          <p:nvPr/>
        </p:nvSpPr>
        <p:spPr>
          <a:xfrm>
            <a:off x="7840764" y="202935"/>
            <a:ext cx="958762" cy="945101"/>
          </a:xfrm>
          <a:prstGeom prst="flowChartConnector">
            <a:avLst/>
          </a:prstGeom>
          <a:solidFill>
            <a:schemeClr val="bg1"/>
          </a:solidFill>
          <a:ln w="3810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defTabSz="685800">
              <a:buClrTx/>
              <a:defRPr/>
            </a:pPr>
            <a:r>
              <a:rPr lang="en-US" sz="3525" kern="1200" dirty="0">
                <a:solidFill>
                  <a:prstClr val="black"/>
                </a:solidFill>
                <a:latin typeface="Cambria" panose="02040503050406030204" pitchFamily="18" charset="0"/>
                <a:ea typeface="Cambria" panose="02040503050406030204" pitchFamily="18" charset="0"/>
              </a:rPr>
              <a:t>9</a:t>
            </a:r>
          </a:p>
        </p:txBody>
      </p:sp>
      <p:sp>
        <p:nvSpPr>
          <p:cNvPr id="16" name="Flowchart: Connector 15"/>
          <p:cNvSpPr/>
          <p:nvPr/>
        </p:nvSpPr>
        <p:spPr>
          <a:xfrm>
            <a:off x="7840764" y="202934"/>
            <a:ext cx="958762" cy="945101"/>
          </a:xfrm>
          <a:prstGeom prst="flowChartConnector">
            <a:avLst/>
          </a:prstGeom>
          <a:solidFill>
            <a:schemeClr val="bg1"/>
          </a:solidFill>
          <a:ln w="3810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defTabSz="685800">
              <a:buClrTx/>
              <a:defRPr/>
            </a:pPr>
            <a:r>
              <a:rPr lang="en-US" sz="3300" kern="1200" dirty="0">
                <a:solidFill>
                  <a:prstClr val="black"/>
                </a:solidFill>
                <a:latin typeface="Cambria" panose="02040503050406030204" pitchFamily="18" charset="0"/>
                <a:ea typeface="Cambria" panose="02040503050406030204" pitchFamily="18" charset="0"/>
              </a:rPr>
              <a:t>10</a:t>
            </a:r>
          </a:p>
        </p:txBody>
      </p:sp>
      <p:pic>
        <p:nvPicPr>
          <p:cNvPr id="28" name="answe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5936589" y="-1083503"/>
            <a:ext cx="457200" cy="457200"/>
          </a:xfrm>
          <a:prstGeom prst="rect">
            <a:avLst/>
          </a:prstGeom>
        </p:spPr>
      </p:pic>
      <p:sp>
        <p:nvSpPr>
          <p:cNvPr id="24" name="Rectangle 23"/>
          <p:cNvSpPr/>
          <p:nvPr/>
        </p:nvSpPr>
        <p:spPr>
          <a:xfrm>
            <a:off x="385763" y="1160386"/>
            <a:ext cx="7934381" cy="900246"/>
          </a:xfrm>
          <a:prstGeom prst="rect">
            <a:avLst/>
          </a:prstGeom>
          <a:noFill/>
        </p:spPr>
        <p:txBody>
          <a:bodyPr wrap="square" lIns="68580" tIns="34290" rIns="68580" bIns="34290">
            <a:spAutoFit/>
          </a:bodyPr>
          <a:lstStyle/>
          <a:p>
            <a:pPr algn="ctr" defTabSz="685800">
              <a:buClrTx/>
            </a:pPr>
            <a:r>
              <a:rPr lang="vi-VN" sz="2700" b="1" kern="1200" dirty="0">
                <a:solidFill>
                  <a:srgbClr val="FF0000"/>
                </a:solidFill>
                <a:latin typeface="Times New Roman" panose="02020603050405020304" pitchFamily="18" charset="0"/>
                <a:ea typeface="+mn-ea"/>
                <a:cs typeface="Times New Roman" panose="02020603050405020304" pitchFamily="18" charset="0"/>
              </a:rPr>
              <a:t>Tôn giáo mới nào được ra đời trong Phong trào cải cách tôn giáo?</a:t>
            </a:r>
            <a:endParaRPr lang="en-VN" sz="2700" b="1" kern="1200" dirty="0">
              <a:solidFill>
                <a:srgbClr val="FF0000"/>
              </a:solidFill>
              <a:latin typeface="Times New Roman" panose="02020603050405020304" pitchFamily="18" charset="0"/>
              <a:ea typeface="+mn-ea"/>
              <a:cs typeface="Times New Roman" panose="02020603050405020304" pitchFamily="18" charset="0"/>
            </a:endParaRPr>
          </a:p>
        </p:txBody>
      </p:sp>
      <p:sp>
        <p:nvSpPr>
          <p:cNvPr id="25" name="Rectangle 24"/>
          <p:cNvSpPr/>
          <p:nvPr/>
        </p:nvSpPr>
        <p:spPr>
          <a:xfrm>
            <a:off x="457201" y="2919903"/>
            <a:ext cx="7239001" cy="540000"/>
          </a:xfrm>
          <a:prstGeom prst="rect">
            <a:avLst/>
          </a:prstGeom>
          <a:ln>
            <a:solidFill>
              <a:schemeClr val="tx1">
                <a:lumMod val="95000"/>
                <a:lumOff val="5000"/>
              </a:schemeClr>
            </a:solidFill>
          </a:ln>
        </p:spPr>
        <p:style>
          <a:lnRef idx="2">
            <a:schemeClr val="accent6"/>
          </a:lnRef>
          <a:fillRef idx="1">
            <a:schemeClr val="lt1"/>
          </a:fillRef>
          <a:effectRef idx="0">
            <a:schemeClr val="accent6"/>
          </a:effectRef>
          <a:fontRef idx="minor">
            <a:schemeClr val="dk1"/>
          </a:fontRef>
        </p:style>
        <p:txBody>
          <a:bodyPr anchor="ctr"/>
          <a:lstStyle/>
          <a:p>
            <a:pPr defTabSz="685800">
              <a:buClrTx/>
              <a:defRPr/>
            </a:pPr>
            <a:r>
              <a:rPr lang="en-US" sz="2400" kern="1200" dirty="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Cambria" panose="02040503050406030204" pitchFamily="18" charset="0"/>
                <a:cs typeface="Times New Roman" panose="02020603050405020304" pitchFamily="18" charset="0"/>
              </a:rPr>
              <a:t>B. </a:t>
            </a:r>
            <a:r>
              <a:rPr lang="en-US" sz="2400" kern="1200" dirty="0" err="1">
                <a:solidFill>
                  <a:prstClr val="black"/>
                </a:solidFill>
                <a:latin typeface="Times New Roman" panose="02020603050405020304" pitchFamily="18" charset="0"/>
                <a:cs typeface="Times New Roman" panose="02020603050405020304" pitchFamily="18" charset="0"/>
              </a:rPr>
              <a:t>Đạo</a:t>
            </a:r>
            <a:r>
              <a:rPr lang="en-US" sz="2400" kern="1200" dirty="0">
                <a:solidFill>
                  <a:prstClr val="black"/>
                </a:solidFill>
                <a:latin typeface="Times New Roman" panose="02020603050405020304" pitchFamily="18" charset="0"/>
                <a:cs typeface="Times New Roman" panose="02020603050405020304" pitchFamily="18" charset="0"/>
              </a:rPr>
              <a:t> Tin </a:t>
            </a:r>
            <a:r>
              <a:rPr lang="en-US" sz="2400" kern="1200" dirty="0" err="1">
                <a:solidFill>
                  <a:prstClr val="black"/>
                </a:solidFill>
                <a:latin typeface="Times New Roman" panose="02020603050405020304" pitchFamily="18" charset="0"/>
                <a:cs typeface="Times New Roman" panose="02020603050405020304" pitchFamily="18" charset="0"/>
              </a:rPr>
              <a:t>Lành</a:t>
            </a:r>
            <a:endParaRPr lang="en-US" sz="2400" kern="12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29" name="Rectangle 28"/>
          <p:cNvSpPr/>
          <p:nvPr/>
        </p:nvSpPr>
        <p:spPr>
          <a:xfrm>
            <a:off x="457201" y="2175265"/>
            <a:ext cx="7239001" cy="540000"/>
          </a:xfrm>
          <a:prstGeom prst="rect">
            <a:avLst/>
          </a:prstGeom>
          <a:ln>
            <a:solidFill>
              <a:schemeClr val="tx1">
                <a:lumMod val="95000"/>
                <a:lumOff val="5000"/>
              </a:schemeClr>
            </a:solidFill>
          </a:ln>
        </p:spPr>
        <p:style>
          <a:lnRef idx="2">
            <a:schemeClr val="accent6"/>
          </a:lnRef>
          <a:fillRef idx="1">
            <a:schemeClr val="lt1"/>
          </a:fillRef>
          <a:effectRef idx="0">
            <a:schemeClr val="accent6"/>
          </a:effectRef>
          <a:fontRef idx="minor">
            <a:schemeClr val="dk1"/>
          </a:fontRef>
        </p:style>
        <p:txBody>
          <a:bodyPr anchor="ctr"/>
          <a:lstStyle/>
          <a:p>
            <a:pPr defTabSz="685800">
              <a:buClrTx/>
              <a:defRPr/>
            </a:pPr>
            <a:r>
              <a:rPr lang="en-US" sz="2400" kern="1200" dirty="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Cambria" panose="02040503050406030204" pitchFamily="18" charset="0"/>
                <a:cs typeface="Times New Roman" panose="02020603050405020304" pitchFamily="18" charset="0"/>
              </a:rPr>
              <a:t>A. </a:t>
            </a:r>
            <a:r>
              <a:rPr lang="en-US" sz="2400" kern="1200" dirty="0" err="1">
                <a:solidFill>
                  <a:prstClr val="black"/>
                </a:solidFill>
                <a:latin typeface="Times New Roman" panose="02020603050405020304" pitchFamily="18" charset="0"/>
                <a:cs typeface="Times New Roman" panose="02020603050405020304" pitchFamily="18" charset="0"/>
              </a:rPr>
              <a:t>Đạo</a:t>
            </a:r>
            <a:r>
              <a:rPr lang="en-US" sz="2400" kern="1200" dirty="0">
                <a:solidFill>
                  <a:prstClr val="black"/>
                </a:solidFill>
                <a:latin typeface="Times New Roman" panose="02020603050405020304" pitchFamily="18" charset="0"/>
                <a:cs typeface="Times New Roman" panose="02020603050405020304" pitchFamily="18" charset="0"/>
              </a:rPr>
              <a:t> </a:t>
            </a:r>
            <a:r>
              <a:rPr lang="en-US" sz="2400" kern="1200" dirty="0" err="1">
                <a:solidFill>
                  <a:prstClr val="black"/>
                </a:solidFill>
                <a:latin typeface="Times New Roman" panose="02020603050405020304" pitchFamily="18" charset="0"/>
                <a:cs typeface="Times New Roman" panose="02020603050405020304" pitchFamily="18" charset="0"/>
              </a:rPr>
              <a:t>Hồi</a:t>
            </a:r>
            <a:endParaRPr lang="en-US" sz="2400" kern="12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30" name="Rectangle 29"/>
          <p:cNvSpPr/>
          <p:nvPr/>
        </p:nvSpPr>
        <p:spPr>
          <a:xfrm>
            <a:off x="457200" y="3618310"/>
            <a:ext cx="7239000" cy="540000"/>
          </a:xfrm>
          <a:prstGeom prst="rect">
            <a:avLst/>
          </a:prstGeom>
          <a:ln>
            <a:solidFill>
              <a:schemeClr val="tx1">
                <a:lumMod val="95000"/>
                <a:lumOff val="5000"/>
              </a:schemeClr>
            </a:solidFill>
          </a:ln>
        </p:spPr>
        <p:style>
          <a:lnRef idx="2">
            <a:schemeClr val="accent6"/>
          </a:lnRef>
          <a:fillRef idx="1">
            <a:schemeClr val="lt1"/>
          </a:fillRef>
          <a:effectRef idx="0">
            <a:schemeClr val="accent6"/>
          </a:effectRef>
          <a:fontRef idx="minor">
            <a:schemeClr val="dk1"/>
          </a:fontRef>
        </p:style>
        <p:txBody>
          <a:bodyPr anchor="ctr"/>
          <a:lstStyle/>
          <a:p>
            <a:pPr defTabSz="685800">
              <a:buClrTx/>
              <a:defRPr/>
            </a:pPr>
            <a:r>
              <a:rPr lang="en-US" sz="2400" kern="1200" dirty="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Cambria" panose="02040503050406030204" pitchFamily="18" charset="0"/>
                <a:cs typeface="Times New Roman" panose="02020603050405020304" pitchFamily="18" charset="0"/>
              </a:rPr>
              <a:t>C. </a:t>
            </a:r>
            <a:r>
              <a:rPr lang="en-US" sz="2400" kern="1200" dirty="0" err="1">
                <a:solidFill>
                  <a:prstClr val="black"/>
                </a:solidFill>
                <a:latin typeface="Times New Roman" panose="02020603050405020304" pitchFamily="18" charset="0"/>
                <a:cs typeface="Times New Roman" panose="02020603050405020304" pitchFamily="18" charset="0"/>
              </a:rPr>
              <a:t>Đạo</a:t>
            </a:r>
            <a:r>
              <a:rPr lang="en-US" sz="2400" kern="1200" dirty="0">
                <a:solidFill>
                  <a:prstClr val="black"/>
                </a:solidFill>
                <a:latin typeface="Times New Roman" panose="02020603050405020304" pitchFamily="18" charset="0"/>
                <a:cs typeface="Times New Roman" panose="02020603050405020304" pitchFamily="18" charset="0"/>
              </a:rPr>
              <a:t> </a:t>
            </a:r>
            <a:r>
              <a:rPr lang="en-US" sz="2400" kern="1200" dirty="0" err="1">
                <a:solidFill>
                  <a:prstClr val="black"/>
                </a:solidFill>
                <a:latin typeface="Times New Roman" panose="02020603050405020304" pitchFamily="18" charset="0"/>
                <a:cs typeface="Times New Roman" panose="02020603050405020304" pitchFamily="18" charset="0"/>
              </a:rPr>
              <a:t>Dạo</a:t>
            </a:r>
            <a:r>
              <a:rPr lang="en-US" sz="2400" kern="1200" dirty="0">
                <a:solidFill>
                  <a:prstClr val="black"/>
                </a:solidFill>
                <a:latin typeface="Times New Roman" panose="02020603050405020304" pitchFamily="18" charset="0"/>
                <a:cs typeface="Times New Roman" panose="02020603050405020304" pitchFamily="18" charset="0"/>
              </a:rPr>
              <a:t> </a:t>
            </a:r>
            <a:r>
              <a:rPr lang="en-US" sz="2400" kern="1200" dirty="0" err="1">
                <a:solidFill>
                  <a:prstClr val="black"/>
                </a:solidFill>
                <a:latin typeface="Times New Roman" panose="02020603050405020304" pitchFamily="18" charset="0"/>
                <a:cs typeface="Times New Roman" panose="02020603050405020304" pitchFamily="18" charset="0"/>
              </a:rPr>
              <a:t>Thái</a:t>
            </a:r>
            <a:endParaRPr lang="en-VN" sz="2400" kern="1200" dirty="0">
              <a:solidFill>
                <a:prstClr val="black"/>
              </a:solidFill>
              <a:latin typeface="Times New Roman" panose="02020603050405020304" pitchFamily="18" charset="0"/>
              <a:cs typeface="Times New Roman" panose="02020603050405020304" pitchFamily="18" charset="0"/>
            </a:endParaRPr>
          </a:p>
        </p:txBody>
      </p:sp>
      <p:grpSp>
        <p:nvGrpSpPr>
          <p:cNvPr id="32" name="Group 31"/>
          <p:cNvGrpSpPr/>
          <p:nvPr/>
        </p:nvGrpSpPr>
        <p:grpSpPr>
          <a:xfrm>
            <a:off x="3013435" y="198134"/>
            <a:ext cx="3380354" cy="767741"/>
            <a:chOff x="2063496" y="3824089"/>
            <a:chExt cx="8576792" cy="1673534"/>
          </a:xfrm>
        </p:grpSpPr>
        <p:sp>
          <p:nvSpPr>
            <p:cNvPr id="33" name="Rounded Rectangle 32"/>
            <p:cNvSpPr/>
            <p:nvPr/>
          </p:nvSpPr>
          <p:spPr>
            <a:xfrm>
              <a:off x="3061899" y="3894666"/>
              <a:ext cx="7578389" cy="1564026"/>
            </a:xfrm>
            <a:prstGeom prst="roundRect">
              <a:avLst/>
            </a:prstGeom>
            <a:solidFill>
              <a:srgbClr val="FDFD73"/>
            </a:solidFill>
            <a:ln w="57150">
              <a:solidFill>
                <a:srgbClr val="FFC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buClrTx/>
                <a:defRPr/>
              </a:pPr>
              <a:r>
                <a:rPr lang="en-US" sz="4050" b="1" kern="1200" dirty="0">
                  <a:solidFill>
                    <a:prstClr val="black"/>
                  </a:solidFill>
                  <a:latin typeface="Cambria" panose="02040503050406030204" pitchFamily="18" charset="0"/>
                  <a:ea typeface="Cambria" panose="02040503050406030204" pitchFamily="18" charset="0"/>
                </a:rPr>
                <a:t>B</a:t>
              </a:r>
            </a:p>
          </p:txBody>
        </p:sp>
        <p:pic>
          <p:nvPicPr>
            <p:cNvPr id="35" name="Picture 6" descr="Kết quả hình ảnh cho cute bell cartoon"/>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063496" y="3824089"/>
              <a:ext cx="2358182" cy="1673534"/>
            </a:xfrm>
            <a:prstGeom prst="rect">
              <a:avLst/>
            </a:prstGeom>
            <a:noFill/>
            <a:extLst>
              <a:ext uri="{909E8E84-426E-40DD-AFC4-6F175D3DCCD1}">
                <a14:hiddenFill xmlns:a14="http://schemas.microsoft.com/office/drawing/2010/main">
                  <a:solidFill>
                    <a:srgbClr val="FFFFFF"/>
                  </a:solidFill>
                </a14:hiddenFill>
              </a:ext>
            </a:extLst>
          </p:spPr>
        </p:pic>
      </p:grpSp>
      <p:sp>
        <p:nvSpPr>
          <p:cNvPr id="26" name="Rectangle 25"/>
          <p:cNvSpPr/>
          <p:nvPr/>
        </p:nvSpPr>
        <p:spPr>
          <a:xfrm>
            <a:off x="457200" y="4316717"/>
            <a:ext cx="7239001" cy="540000"/>
          </a:xfrm>
          <a:prstGeom prst="rect">
            <a:avLst/>
          </a:prstGeom>
          <a:ln>
            <a:solidFill>
              <a:schemeClr val="tx1">
                <a:lumMod val="95000"/>
                <a:lumOff val="5000"/>
              </a:schemeClr>
            </a:solidFill>
          </a:ln>
        </p:spPr>
        <p:style>
          <a:lnRef idx="2">
            <a:schemeClr val="accent6"/>
          </a:lnRef>
          <a:fillRef idx="1">
            <a:schemeClr val="lt1"/>
          </a:fillRef>
          <a:effectRef idx="0">
            <a:schemeClr val="accent6"/>
          </a:effectRef>
          <a:fontRef idx="minor">
            <a:schemeClr val="dk1"/>
          </a:fontRef>
        </p:style>
        <p:txBody>
          <a:bodyPr anchor="ctr"/>
          <a:lstStyle/>
          <a:p>
            <a:pPr defTabSz="685800">
              <a:buClrTx/>
              <a:defRPr/>
            </a:pPr>
            <a:r>
              <a:rPr lang="en-US" sz="2400" kern="1200" dirty="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Cambria" panose="02040503050406030204" pitchFamily="18" charset="0"/>
                <a:cs typeface="Times New Roman" panose="02020603050405020304" pitchFamily="18" charset="0"/>
              </a:rPr>
              <a:t>D. </a:t>
            </a:r>
            <a:r>
              <a:rPr lang="en-US" sz="2400" kern="12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Đạo</a:t>
            </a:r>
            <a:r>
              <a:rPr lang="en-US" sz="2400" kern="12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2400" kern="12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Kitô</a:t>
            </a:r>
            <a:endParaRPr lang="en-VN" sz="2400" kern="12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34" name="Graphic 6">
            <a:extLst>
              <a:ext uri="{FF2B5EF4-FFF2-40B4-BE49-F238E27FC236}">
                <a16:creationId xmlns:a16="http://schemas.microsoft.com/office/drawing/2014/main" id="{F3C766CD-B979-4D7C-8A2C-417E79767E3A}"/>
              </a:ext>
            </a:extLst>
          </p:cNvPr>
          <p:cNvSpPr/>
          <p:nvPr/>
        </p:nvSpPr>
        <p:spPr>
          <a:xfrm>
            <a:off x="-770020" y="-52517"/>
            <a:ext cx="3663985" cy="1224492"/>
          </a:xfrm>
          <a:custGeom>
            <a:avLst/>
            <a:gdLst>
              <a:gd name="connsiteX0" fmla="*/ 12607 w 4885312"/>
              <a:gd name="connsiteY0" fmla="*/ 1627544 h 1632656"/>
              <a:gd name="connsiteX1" fmla="*/ 4876404 w 4885312"/>
              <a:gd name="connsiteY1" fmla="*/ 1073201 h 1632656"/>
              <a:gd name="connsiteX2" fmla="*/ 4765029 w 4885312"/>
              <a:gd name="connsiteY2" fmla="*/ 12607 h 1632656"/>
              <a:gd name="connsiteX3" fmla="*/ 12607 w 4885312"/>
              <a:gd name="connsiteY3" fmla="*/ 554294 h 1632656"/>
            </a:gdLst>
            <a:ahLst/>
            <a:cxnLst>
              <a:cxn ang="0">
                <a:pos x="connsiteX0" y="connsiteY0"/>
              </a:cxn>
              <a:cxn ang="0">
                <a:pos x="connsiteX1" y="connsiteY1"/>
              </a:cxn>
              <a:cxn ang="0">
                <a:pos x="connsiteX2" y="connsiteY2"/>
              </a:cxn>
              <a:cxn ang="0">
                <a:pos x="connsiteX3" y="connsiteY3"/>
              </a:cxn>
            </a:cxnLst>
            <a:rect l="l" t="t" r="r" b="b"/>
            <a:pathLst>
              <a:path w="4885312" h="1632656">
                <a:moveTo>
                  <a:pt x="12607" y="1627544"/>
                </a:moveTo>
                <a:lnTo>
                  <a:pt x="4876404" y="1073201"/>
                </a:lnTo>
                <a:lnTo>
                  <a:pt x="4765029" y="12607"/>
                </a:lnTo>
                <a:lnTo>
                  <a:pt x="12607" y="554294"/>
                </a:lnTo>
                <a:close/>
              </a:path>
            </a:pathLst>
          </a:custGeom>
          <a:gradFill flip="none" rotWithShape="1">
            <a:gsLst>
              <a:gs pos="9000">
                <a:srgbClr val="005CC9"/>
              </a:gs>
              <a:gs pos="100000">
                <a:srgbClr val="008EDC"/>
              </a:gs>
            </a:gsLst>
            <a:lin ang="360000" scaled="0"/>
            <a:tileRect/>
          </a:gradFill>
          <a:ln w="12650" cap="flat">
            <a:noFill/>
            <a:prstDash val="solid"/>
            <a:miter/>
          </a:ln>
        </p:spPr>
        <p:txBody>
          <a:bodyPr rtlCol="0" anchor="ctr"/>
          <a:lstStyle/>
          <a:p>
            <a:pPr defTabSz="685783">
              <a:buClrTx/>
              <a:defRPr/>
            </a:pPr>
            <a:endParaRPr lang="en-US" sz="1350" dirty="0">
              <a:solidFill>
                <a:srgbClr val="9D0F00"/>
              </a:solidFill>
              <a:latin typeface="Cambria" panose="02040503050406030204" pitchFamily="18" charset="0"/>
              <a:ea typeface="Cambria" panose="02040503050406030204" pitchFamily="18" charset="0"/>
              <a:cs typeface="+mn-cs"/>
            </a:endParaRPr>
          </a:p>
        </p:txBody>
      </p:sp>
      <p:sp>
        <p:nvSpPr>
          <p:cNvPr id="36" name="Title 1">
            <a:extLst>
              <a:ext uri="{FF2B5EF4-FFF2-40B4-BE49-F238E27FC236}">
                <a16:creationId xmlns:a16="http://schemas.microsoft.com/office/drawing/2014/main" id="{D10447CE-8352-418F-9BA9-B6C2160B9376}"/>
              </a:ext>
            </a:extLst>
          </p:cNvPr>
          <p:cNvSpPr txBox="1">
            <a:spLocks/>
          </p:cNvSpPr>
          <p:nvPr/>
        </p:nvSpPr>
        <p:spPr>
          <a:xfrm rot="-360000">
            <a:off x="120325" y="120560"/>
            <a:ext cx="2942474" cy="781869"/>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000" b="1" kern="1200">
                <a:solidFill>
                  <a:schemeClr val="bg1"/>
                </a:solidFill>
                <a:latin typeface="+mj-lt"/>
                <a:ea typeface="+mj-ea"/>
                <a:cs typeface="+mj-cs"/>
              </a:defRPr>
            </a:lvl1pPr>
          </a:lstStyle>
          <a:p>
            <a:pPr defTabSz="685783">
              <a:buClrTx/>
              <a:defRPr/>
            </a:pPr>
            <a:r>
              <a:rPr lang="en-US" sz="3000" dirty="0" err="1">
                <a:solidFill>
                  <a:sysClr val="window" lastClr="FFFFFF"/>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rPr>
              <a:t>Câu</a:t>
            </a:r>
            <a:r>
              <a:rPr lang="en-US" sz="3000" dirty="0">
                <a:solidFill>
                  <a:sysClr val="window" lastClr="FFFFFF"/>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rPr>
              <a:t> </a:t>
            </a:r>
            <a:r>
              <a:rPr lang="en-US" sz="3000" dirty="0" err="1">
                <a:solidFill>
                  <a:sysClr val="window" lastClr="FFFFFF"/>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rPr>
              <a:t>hỏi</a:t>
            </a:r>
            <a:r>
              <a:rPr lang="en-US" sz="3000" dirty="0">
                <a:solidFill>
                  <a:sysClr val="window" lastClr="FFFFFF"/>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rPr>
              <a:t> 5</a:t>
            </a:r>
          </a:p>
        </p:txBody>
      </p:sp>
    </p:spTree>
    <p:extLst>
      <p:ext uri="{BB962C8B-B14F-4D97-AF65-F5344CB8AC3E}">
        <p14:creationId xmlns:p14="http://schemas.microsoft.com/office/powerpoint/2010/main" val="19091615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4">
                                            <p:txEl>
                                              <p:pRg st="0" end="0"/>
                                            </p:txEl>
                                          </p:spTgt>
                                        </p:tgtEl>
                                        <p:attrNameLst>
                                          <p:attrName>style.visibility</p:attrName>
                                        </p:attrNameLst>
                                      </p:cBhvr>
                                      <p:to>
                                        <p:strVal val="visible"/>
                                      </p:to>
                                    </p:set>
                                    <p:anim calcmode="lin" valueType="num">
                                      <p:cBhvr additive="base">
                                        <p:cTn id="7" dur="500" fill="hold"/>
                                        <p:tgtEl>
                                          <p:spTgt spid="2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4">
                                            <p:txEl>
                                              <p:pRg st="0" end="0"/>
                                            </p:txEl>
                                          </p:spTgt>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42" presetClass="entr" presetSubtype="0" fill="hold" grpId="0" nodeType="after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fade">
                                      <p:cBhvr>
                                        <p:cTn id="12" dur="1000"/>
                                        <p:tgtEl>
                                          <p:spTgt spid="29"/>
                                        </p:tgtEl>
                                      </p:cBhvr>
                                    </p:animEffect>
                                    <p:anim calcmode="lin" valueType="num">
                                      <p:cBhvr>
                                        <p:cTn id="13" dur="1000" fill="hold"/>
                                        <p:tgtEl>
                                          <p:spTgt spid="29"/>
                                        </p:tgtEl>
                                        <p:attrNameLst>
                                          <p:attrName>ppt_x</p:attrName>
                                        </p:attrNameLst>
                                      </p:cBhvr>
                                      <p:tavLst>
                                        <p:tav tm="0">
                                          <p:val>
                                            <p:strVal val="#ppt_x"/>
                                          </p:val>
                                        </p:tav>
                                        <p:tav tm="100000">
                                          <p:val>
                                            <p:strVal val="#ppt_x"/>
                                          </p:val>
                                        </p:tav>
                                      </p:tavLst>
                                    </p:anim>
                                    <p:anim calcmode="lin" valueType="num">
                                      <p:cBhvr>
                                        <p:cTn id="14" dur="1000" fill="hold"/>
                                        <p:tgtEl>
                                          <p:spTgt spid="29"/>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6" name="hammer.wav"/>
                                        </p:tgtEl>
                                      </p:cMediaNode>
                                    </p:audio>
                                  </p:subTnLst>
                                </p:cTn>
                              </p:par>
                            </p:childTnLst>
                          </p:cTn>
                        </p:par>
                        <p:par>
                          <p:cTn id="15" fill="hold">
                            <p:stCondLst>
                              <p:cond delay="1500"/>
                            </p:stCondLst>
                            <p:childTnLst>
                              <p:par>
                                <p:cTn id="16" presetID="42" presetClass="entr" presetSubtype="0" fill="hold" grpId="0" nodeType="afterEffect">
                                  <p:stCondLst>
                                    <p:cond delay="0"/>
                                  </p:stCondLst>
                                  <p:childTnLst>
                                    <p:set>
                                      <p:cBhvr>
                                        <p:cTn id="17" dur="1" fill="hold">
                                          <p:stCondLst>
                                            <p:cond delay="0"/>
                                          </p:stCondLst>
                                        </p:cTn>
                                        <p:tgtEl>
                                          <p:spTgt spid="25"/>
                                        </p:tgtEl>
                                        <p:attrNameLst>
                                          <p:attrName>style.visibility</p:attrName>
                                        </p:attrNameLst>
                                      </p:cBhvr>
                                      <p:to>
                                        <p:strVal val="visible"/>
                                      </p:to>
                                    </p:set>
                                    <p:animEffect transition="in" filter="fade">
                                      <p:cBhvr>
                                        <p:cTn id="18" dur="1000"/>
                                        <p:tgtEl>
                                          <p:spTgt spid="25"/>
                                        </p:tgtEl>
                                      </p:cBhvr>
                                    </p:animEffect>
                                    <p:anim calcmode="lin" valueType="num">
                                      <p:cBhvr>
                                        <p:cTn id="19" dur="1000" fill="hold"/>
                                        <p:tgtEl>
                                          <p:spTgt spid="25"/>
                                        </p:tgtEl>
                                        <p:attrNameLst>
                                          <p:attrName>ppt_x</p:attrName>
                                        </p:attrNameLst>
                                      </p:cBhvr>
                                      <p:tavLst>
                                        <p:tav tm="0">
                                          <p:val>
                                            <p:strVal val="#ppt_x"/>
                                          </p:val>
                                        </p:tav>
                                        <p:tav tm="100000">
                                          <p:val>
                                            <p:strVal val="#ppt_x"/>
                                          </p:val>
                                        </p:tav>
                                      </p:tavLst>
                                    </p:anim>
                                    <p:anim calcmode="lin" valueType="num">
                                      <p:cBhvr>
                                        <p:cTn id="20" dur="1000" fill="hold"/>
                                        <p:tgtEl>
                                          <p:spTgt spid="2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6" name="hammer.wav"/>
                                        </p:tgtEl>
                                      </p:cMediaNode>
                                    </p:audio>
                                  </p:subTnLst>
                                </p:cTn>
                              </p:par>
                            </p:childTnLst>
                          </p:cTn>
                        </p:par>
                        <p:par>
                          <p:cTn id="21" fill="hold">
                            <p:stCondLst>
                              <p:cond delay="2500"/>
                            </p:stCondLst>
                            <p:childTnLst>
                              <p:par>
                                <p:cTn id="22" presetID="42" presetClass="entr" presetSubtype="0" fill="hold" grpId="0" nodeType="afterEffect">
                                  <p:stCondLst>
                                    <p:cond delay="0"/>
                                  </p:stCondLst>
                                  <p:childTnLst>
                                    <p:set>
                                      <p:cBhvr>
                                        <p:cTn id="23" dur="1" fill="hold">
                                          <p:stCondLst>
                                            <p:cond delay="0"/>
                                          </p:stCondLst>
                                        </p:cTn>
                                        <p:tgtEl>
                                          <p:spTgt spid="30"/>
                                        </p:tgtEl>
                                        <p:attrNameLst>
                                          <p:attrName>style.visibility</p:attrName>
                                        </p:attrNameLst>
                                      </p:cBhvr>
                                      <p:to>
                                        <p:strVal val="visible"/>
                                      </p:to>
                                    </p:set>
                                    <p:animEffect transition="in" filter="fade">
                                      <p:cBhvr>
                                        <p:cTn id="24" dur="1000"/>
                                        <p:tgtEl>
                                          <p:spTgt spid="30"/>
                                        </p:tgtEl>
                                      </p:cBhvr>
                                    </p:animEffect>
                                    <p:anim calcmode="lin" valueType="num">
                                      <p:cBhvr>
                                        <p:cTn id="25" dur="1000" fill="hold"/>
                                        <p:tgtEl>
                                          <p:spTgt spid="30"/>
                                        </p:tgtEl>
                                        <p:attrNameLst>
                                          <p:attrName>ppt_x</p:attrName>
                                        </p:attrNameLst>
                                      </p:cBhvr>
                                      <p:tavLst>
                                        <p:tav tm="0">
                                          <p:val>
                                            <p:strVal val="#ppt_x"/>
                                          </p:val>
                                        </p:tav>
                                        <p:tav tm="100000">
                                          <p:val>
                                            <p:strVal val="#ppt_x"/>
                                          </p:val>
                                        </p:tav>
                                      </p:tavLst>
                                    </p:anim>
                                    <p:anim calcmode="lin" valueType="num">
                                      <p:cBhvr>
                                        <p:cTn id="26" dur="1000" fill="hold"/>
                                        <p:tgtEl>
                                          <p:spTgt spid="30"/>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2"/>
                                            </p:cond>
                                          </p:stCondLst>
                                          <p:endCondLst>
                                            <p:cond evt="onStopAudio" delay="0">
                                              <p:tgtEl>
                                                <p:sldTgt/>
                                              </p:tgtEl>
                                            </p:cond>
                                          </p:endCondLst>
                                        </p:cTn>
                                        <p:tgtEl>
                                          <p:sndTgt r:embed="rId6" name="hammer.wav"/>
                                        </p:tgtEl>
                                      </p:cMediaNode>
                                    </p:audio>
                                  </p:subTnLst>
                                </p:cTn>
                              </p:par>
                            </p:childTnLst>
                          </p:cTn>
                        </p:par>
                        <p:par>
                          <p:cTn id="27" fill="hold">
                            <p:stCondLst>
                              <p:cond delay="3500"/>
                            </p:stCondLst>
                            <p:childTnLst>
                              <p:par>
                                <p:cTn id="28" presetID="42" presetClass="entr" presetSubtype="0" fill="hold" grpId="0" nodeType="afterEffect">
                                  <p:stCondLst>
                                    <p:cond delay="0"/>
                                  </p:stCondLst>
                                  <p:childTnLst>
                                    <p:set>
                                      <p:cBhvr>
                                        <p:cTn id="29" dur="1" fill="hold">
                                          <p:stCondLst>
                                            <p:cond delay="0"/>
                                          </p:stCondLst>
                                        </p:cTn>
                                        <p:tgtEl>
                                          <p:spTgt spid="26"/>
                                        </p:tgtEl>
                                        <p:attrNameLst>
                                          <p:attrName>style.visibility</p:attrName>
                                        </p:attrNameLst>
                                      </p:cBhvr>
                                      <p:to>
                                        <p:strVal val="visible"/>
                                      </p:to>
                                    </p:set>
                                    <p:animEffect transition="in" filter="fade">
                                      <p:cBhvr>
                                        <p:cTn id="30" dur="1000"/>
                                        <p:tgtEl>
                                          <p:spTgt spid="26"/>
                                        </p:tgtEl>
                                      </p:cBhvr>
                                    </p:animEffect>
                                    <p:anim calcmode="lin" valueType="num">
                                      <p:cBhvr>
                                        <p:cTn id="31" dur="1000" fill="hold"/>
                                        <p:tgtEl>
                                          <p:spTgt spid="26"/>
                                        </p:tgtEl>
                                        <p:attrNameLst>
                                          <p:attrName>ppt_x</p:attrName>
                                        </p:attrNameLst>
                                      </p:cBhvr>
                                      <p:tavLst>
                                        <p:tav tm="0">
                                          <p:val>
                                            <p:strVal val="#ppt_x"/>
                                          </p:val>
                                        </p:tav>
                                        <p:tav tm="100000">
                                          <p:val>
                                            <p:strVal val="#ppt_x"/>
                                          </p:val>
                                        </p:tav>
                                      </p:tavLst>
                                    </p:anim>
                                    <p:anim calcmode="lin" valueType="num">
                                      <p:cBhvr>
                                        <p:cTn id="32" dur="1000" fill="hold"/>
                                        <p:tgtEl>
                                          <p:spTgt spid="2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8"/>
                                            </p:cond>
                                          </p:stCondLst>
                                          <p:endCondLst>
                                            <p:cond evt="onStopAudio" delay="0">
                                              <p:tgtEl>
                                                <p:sldTgt/>
                                              </p:tgtEl>
                                            </p:cond>
                                          </p:endCondLst>
                                        </p:cTn>
                                        <p:tgtEl>
                                          <p:sndTgt r:embed="rId6" name="hammer.wav"/>
                                        </p:tgtEl>
                                      </p:cMediaNode>
                                    </p:audio>
                                  </p:subTnLst>
                                </p:cTn>
                              </p:par>
                            </p:childTnLst>
                          </p:cTn>
                        </p:par>
                      </p:childTnLst>
                    </p:cTn>
                  </p:par>
                  <p:par>
                    <p:cTn id="33" fill="hold">
                      <p:stCondLst>
                        <p:cond delay="indefinite"/>
                      </p:stCondLst>
                      <p:childTnLst>
                        <p:par>
                          <p:cTn id="34" fill="hold">
                            <p:stCondLst>
                              <p:cond delay="0"/>
                            </p:stCondLst>
                            <p:childTnLst>
                              <p:par>
                                <p:cTn id="35" presetID="23" presetClass="entr" presetSubtype="16" fill="hold" nodeType="clickEffect">
                                  <p:stCondLst>
                                    <p:cond delay="0"/>
                                  </p:stCondLst>
                                  <p:childTnLst>
                                    <p:set>
                                      <p:cBhvr>
                                        <p:cTn id="36" dur="1" fill="hold">
                                          <p:stCondLst>
                                            <p:cond delay="0"/>
                                          </p:stCondLst>
                                        </p:cTn>
                                        <p:tgtEl>
                                          <p:spTgt spid="32"/>
                                        </p:tgtEl>
                                        <p:attrNameLst>
                                          <p:attrName>style.visibility</p:attrName>
                                        </p:attrNameLst>
                                      </p:cBhvr>
                                      <p:to>
                                        <p:strVal val="visible"/>
                                      </p:to>
                                    </p:set>
                                    <p:anim calcmode="lin" valueType="num">
                                      <p:cBhvr>
                                        <p:cTn id="37" dur="500" fill="hold"/>
                                        <p:tgtEl>
                                          <p:spTgt spid="32"/>
                                        </p:tgtEl>
                                        <p:attrNameLst>
                                          <p:attrName>ppt_w</p:attrName>
                                        </p:attrNameLst>
                                      </p:cBhvr>
                                      <p:tavLst>
                                        <p:tav tm="0">
                                          <p:val>
                                            <p:fltVal val="0"/>
                                          </p:val>
                                        </p:tav>
                                        <p:tav tm="100000">
                                          <p:val>
                                            <p:strVal val="#ppt_w"/>
                                          </p:val>
                                        </p:tav>
                                      </p:tavLst>
                                    </p:anim>
                                    <p:anim calcmode="lin" valueType="num">
                                      <p:cBhvr>
                                        <p:cTn id="38" dur="500" fill="hold"/>
                                        <p:tgtEl>
                                          <p:spTgt spid="32"/>
                                        </p:tgtEl>
                                        <p:attrNameLst>
                                          <p:attrName>ppt_h</p:attrName>
                                        </p:attrNameLst>
                                      </p:cBhvr>
                                      <p:tavLst>
                                        <p:tav tm="0">
                                          <p:val>
                                            <p:fltVal val="0"/>
                                          </p:val>
                                        </p:tav>
                                        <p:tav tm="100000">
                                          <p:val>
                                            <p:strVal val="#ppt_h"/>
                                          </p:val>
                                        </p:tav>
                                      </p:tavLst>
                                    </p:anim>
                                  </p:childTnLst>
                                </p:cTn>
                              </p:par>
                              <p:par>
                                <p:cTn id="39" presetID="1" presetClass="mediacall" presetSubtype="0" fill="hold" nodeType="withEffect">
                                  <p:stCondLst>
                                    <p:cond delay="0"/>
                                  </p:stCondLst>
                                  <p:childTnLst>
                                    <p:cmd type="call" cmd="playFrom(0.0)">
                                      <p:cBhvr>
                                        <p:cTn id="40" dur="5440" fill="hold"/>
                                        <p:tgtEl>
                                          <p:spTgt spid="28"/>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41" restart="whenNotActive" fill="hold" evtFilter="cancelBubble" nodeType="interactiveSeq">
                <p:stCondLst>
                  <p:cond evt="onClick" delay="0">
                    <p:tgtEl>
                      <p:spTgt spid="16"/>
                    </p:tgtEl>
                  </p:cond>
                </p:stCondLst>
                <p:endSync evt="end" delay="0">
                  <p:rtn val="all"/>
                </p:endSync>
                <p:childTnLst>
                  <p:par>
                    <p:cTn id="42" fill="hold">
                      <p:stCondLst>
                        <p:cond delay="0"/>
                      </p:stCondLst>
                      <p:childTnLst>
                        <p:par>
                          <p:cTn id="43" fill="hold">
                            <p:stCondLst>
                              <p:cond delay="0"/>
                            </p:stCondLst>
                            <p:childTnLst>
                              <p:par>
                                <p:cTn id="44" presetID="1" presetClass="mediacall" presetSubtype="0" fill="hold" nodeType="clickEffect">
                                  <p:stCondLst>
                                    <p:cond delay="0"/>
                                  </p:stCondLst>
                                  <p:childTnLst>
                                    <p:cmd type="call" cmd="playFrom(0.0)">
                                      <p:cBhvr>
                                        <p:cTn id="45" dur="11840" fill="hold"/>
                                        <p:tgtEl>
                                          <p:spTgt spid="9"/>
                                        </p:tgtEl>
                                      </p:cBhvr>
                                    </p:cmd>
                                  </p:childTnLst>
                                </p:cTn>
                              </p:par>
                              <p:par>
                                <p:cTn id="46" presetID="22" presetClass="exit" presetSubtype="1" fill="hold" grpId="0" nodeType="withEffect">
                                  <p:stCondLst>
                                    <p:cond delay="0"/>
                                  </p:stCondLst>
                                  <p:childTnLst>
                                    <p:animEffect transition="out" filter="wipe(up)">
                                      <p:cBhvr>
                                        <p:cTn id="47" dur="1000"/>
                                        <p:tgtEl>
                                          <p:spTgt spid="16"/>
                                        </p:tgtEl>
                                      </p:cBhvr>
                                    </p:animEffect>
                                    <p:set>
                                      <p:cBhvr>
                                        <p:cTn id="48" dur="1" fill="hold">
                                          <p:stCondLst>
                                            <p:cond delay="999"/>
                                          </p:stCondLst>
                                        </p:cTn>
                                        <p:tgtEl>
                                          <p:spTgt spid="16"/>
                                        </p:tgtEl>
                                        <p:attrNameLst>
                                          <p:attrName>style.visibility</p:attrName>
                                        </p:attrNameLst>
                                      </p:cBhvr>
                                      <p:to>
                                        <p:strVal val="hidden"/>
                                      </p:to>
                                    </p:set>
                                  </p:childTnLst>
                                </p:cTn>
                              </p:par>
                              <p:par>
                                <p:cTn id="49" presetID="22" presetClass="exit" presetSubtype="1" fill="hold" grpId="0" nodeType="withEffect">
                                  <p:stCondLst>
                                    <p:cond delay="1000"/>
                                  </p:stCondLst>
                                  <p:childTnLst>
                                    <p:animEffect transition="out" filter="wipe(up)">
                                      <p:cBhvr>
                                        <p:cTn id="50" dur="1000"/>
                                        <p:tgtEl>
                                          <p:spTgt spid="15"/>
                                        </p:tgtEl>
                                      </p:cBhvr>
                                    </p:animEffect>
                                    <p:set>
                                      <p:cBhvr>
                                        <p:cTn id="51" dur="1" fill="hold">
                                          <p:stCondLst>
                                            <p:cond delay="999"/>
                                          </p:stCondLst>
                                        </p:cTn>
                                        <p:tgtEl>
                                          <p:spTgt spid="15"/>
                                        </p:tgtEl>
                                        <p:attrNameLst>
                                          <p:attrName>style.visibility</p:attrName>
                                        </p:attrNameLst>
                                      </p:cBhvr>
                                      <p:to>
                                        <p:strVal val="hidden"/>
                                      </p:to>
                                    </p:set>
                                  </p:childTnLst>
                                </p:cTn>
                              </p:par>
                              <p:par>
                                <p:cTn id="52" presetID="22" presetClass="exit" presetSubtype="1" fill="hold" grpId="0" nodeType="withEffect">
                                  <p:stCondLst>
                                    <p:cond delay="2000"/>
                                  </p:stCondLst>
                                  <p:childTnLst>
                                    <p:animEffect transition="out" filter="wipe(up)">
                                      <p:cBhvr>
                                        <p:cTn id="53" dur="1000"/>
                                        <p:tgtEl>
                                          <p:spTgt spid="14"/>
                                        </p:tgtEl>
                                      </p:cBhvr>
                                    </p:animEffect>
                                    <p:set>
                                      <p:cBhvr>
                                        <p:cTn id="54" dur="1" fill="hold">
                                          <p:stCondLst>
                                            <p:cond delay="999"/>
                                          </p:stCondLst>
                                        </p:cTn>
                                        <p:tgtEl>
                                          <p:spTgt spid="14"/>
                                        </p:tgtEl>
                                        <p:attrNameLst>
                                          <p:attrName>style.visibility</p:attrName>
                                        </p:attrNameLst>
                                      </p:cBhvr>
                                      <p:to>
                                        <p:strVal val="hidden"/>
                                      </p:to>
                                    </p:set>
                                  </p:childTnLst>
                                </p:cTn>
                              </p:par>
                              <p:par>
                                <p:cTn id="55" presetID="22" presetClass="exit" presetSubtype="1" fill="hold" grpId="0" nodeType="withEffect">
                                  <p:stCondLst>
                                    <p:cond delay="3000"/>
                                  </p:stCondLst>
                                  <p:childTnLst>
                                    <p:animEffect transition="out" filter="wipe(up)">
                                      <p:cBhvr>
                                        <p:cTn id="56" dur="1000"/>
                                        <p:tgtEl>
                                          <p:spTgt spid="13"/>
                                        </p:tgtEl>
                                      </p:cBhvr>
                                    </p:animEffect>
                                    <p:set>
                                      <p:cBhvr>
                                        <p:cTn id="57" dur="1" fill="hold">
                                          <p:stCondLst>
                                            <p:cond delay="999"/>
                                          </p:stCondLst>
                                        </p:cTn>
                                        <p:tgtEl>
                                          <p:spTgt spid="13"/>
                                        </p:tgtEl>
                                        <p:attrNameLst>
                                          <p:attrName>style.visibility</p:attrName>
                                        </p:attrNameLst>
                                      </p:cBhvr>
                                      <p:to>
                                        <p:strVal val="hidden"/>
                                      </p:to>
                                    </p:set>
                                  </p:childTnLst>
                                </p:cTn>
                              </p:par>
                              <p:par>
                                <p:cTn id="58" presetID="22" presetClass="exit" presetSubtype="1" fill="hold" grpId="0" nodeType="withEffect">
                                  <p:stCondLst>
                                    <p:cond delay="4000"/>
                                  </p:stCondLst>
                                  <p:childTnLst>
                                    <p:animEffect transition="out" filter="wipe(up)">
                                      <p:cBhvr>
                                        <p:cTn id="59" dur="1000"/>
                                        <p:tgtEl>
                                          <p:spTgt spid="12"/>
                                        </p:tgtEl>
                                      </p:cBhvr>
                                    </p:animEffect>
                                    <p:set>
                                      <p:cBhvr>
                                        <p:cTn id="60" dur="1" fill="hold">
                                          <p:stCondLst>
                                            <p:cond delay="999"/>
                                          </p:stCondLst>
                                        </p:cTn>
                                        <p:tgtEl>
                                          <p:spTgt spid="12"/>
                                        </p:tgtEl>
                                        <p:attrNameLst>
                                          <p:attrName>style.visibility</p:attrName>
                                        </p:attrNameLst>
                                      </p:cBhvr>
                                      <p:to>
                                        <p:strVal val="hidden"/>
                                      </p:to>
                                    </p:set>
                                  </p:childTnLst>
                                </p:cTn>
                              </p:par>
                              <p:par>
                                <p:cTn id="61" presetID="22" presetClass="exit" presetSubtype="1" fill="hold" grpId="0" nodeType="withEffect">
                                  <p:stCondLst>
                                    <p:cond delay="5000"/>
                                  </p:stCondLst>
                                  <p:childTnLst>
                                    <p:animEffect transition="out" filter="wipe(up)">
                                      <p:cBhvr>
                                        <p:cTn id="62" dur="1000"/>
                                        <p:tgtEl>
                                          <p:spTgt spid="11"/>
                                        </p:tgtEl>
                                      </p:cBhvr>
                                    </p:animEffect>
                                    <p:set>
                                      <p:cBhvr>
                                        <p:cTn id="63" dur="1" fill="hold">
                                          <p:stCondLst>
                                            <p:cond delay="999"/>
                                          </p:stCondLst>
                                        </p:cTn>
                                        <p:tgtEl>
                                          <p:spTgt spid="11"/>
                                        </p:tgtEl>
                                        <p:attrNameLst>
                                          <p:attrName>style.visibility</p:attrName>
                                        </p:attrNameLst>
                                      </p:cBhvr>
                                      <p:to>
                                        <p:strVal val="hidden"/>
                                      </p:to>
                                    </p:set>
                                  </p:childTnLst>
                                </p:cTn>
                              </p:par>
                              <p:par>
                                <p:cTn id="64" presetID="22" presetClass="exit" presetSubtype="1" fill="hold" grpId="0" nodeType="withEffect">
                                  <p:stCondLst>
                                    <p:cond delay="6000"/>
                                  </p:stCondLst>
                                  <p:childTnLst>
                                    <p:animEffect transition="out" filter="wipe(up)">
                                      <p:cBhvr>
                                        <p:cTn id="65" dur="1000"/>
                                        <p:tgtEl>
                                          <p:spTgt spid="10"/>
                                        </p:tgtEl>
                                      </p:cBhvr>
                                    </p:animEffect>
                                    <p:set>
                                      <p:cBhvr>
                                        <p:cTn id="66" dur="1" fill="hold">
                                          <p:stCondLst>
                                            <p:cond delay="999"/>
                                          </p:stCondLst>
                                        </p:cTn>
                                        <p:tgtEl>
                                          <p:spTgt spid="10"/>
                                        </p:tgtEl>
                                        <p:attrNameLst>
                                          <p:attrName>style.visibility</p:attrName>
                                        </p:attrNameLst>
                                      </p:cBhvr>
                                      <p:to>
                                        <p:strVal val="hidden"/>
                                      </p:to>
                                    </p:set>
                                  </p:childTnLst>
                                </p:cTn>
                              </p:par>
                              <p:par>
                                <p:cTn id="67" presetID="22" presetClass="exit" presetSubtype="1" fill="hold" grpId="0" nodeType="withEffect">
                                  <p:stCondLst>
                                    <p:cond delay="7000"/>
                                  </p:stCondLst>
                                  <p:childTnLst>
                                    <p:animEffect transition="out" filter="wipe(up)">
                                      <p:cBhvr>
                                        <p:cTn id="68" dur="1000"/>
                                        <p:tgtEl>
                                          <p:spTgt spid="8"/>
                                        </p:tgtEl>
                                      </p:cBhvr>
                                    </p:animEffect>
                                    <p:set>
                                      <p:cBhvr>
                                        <p:cTn id="69" dur="1" fill="hold">
                                          <p:stCondLst>
                                            <p:cond delay="999"/>
                                          </p:stCondLst>
                                        </p:cTn>
                                        <p:tgtEl>
                                          <p:spTgt spid="8"/>
                                        </p:tgtEl>
                                        <p:attrNameLst>
                                          <p:attrName>style.visibility</p:attrName>
                                        </p:attrNameLst>
                                      </p:cBhvr>
                                      <p:to>
                                        <p:strVal val="hidden"/>
                                      </p:to>
                                    </p:set>
                                  </p:childTnLst>
                                </p:cTn>
                              </p:par>
                              <p:par>
                                <p:cTn id="70" presetID="22" presetClass="exit" presetSubtype="1" fill="hold" grpId="0" nodeType="withEffect">
                                  <p:stCondLst>
                                    <p:cond delay="8000"/>
                                  </p:stCondLst>
                                  <p:childTnLst>
                                    <p:animEffect transition="out" filter="wipe(up)">
                                      <p:cBhvr>
                                        <p:cTn id="71" dur="1000"/>
                                        <p:tgtEl>
                                          <p:spTgt spid="7"/>
                                        </p:tgtEl>
                                      </p:cBhvr>
                                    </p:animEffect>
                                    <p:set>
                                      <p:cBhvr>
                                        <p:cTn id="72" dur="1" fill="hold">
                                          <p:stCondLst>
                                            <p:cond delay="999"/>
                                          </p:stCondLst>
                                        </p:cTn>
                                        <p:tgtEl>
                                          <p:spTgt spid="7"/>
                                        </p:tgtEl>
                                        <p:attrNameLst>
                                          <p:attrName>style.visibility</p:attrName>
                                        </p:attrNameLst>
                                      </p:cBhvr>
                                      <p:to>
                                        <p:strVal val="hidden"/>
                                      </p:to>
                                    </p:set>
                                  </p:childTnLst>
                                </p:cTn>
                              </p:par>
                              <p:par>
                                <p:cTn id="73" presetID="22" presetClass="exit" presetSubtype="1" fill="hold" grpId="0" nodeType="withEffect">
                                  <p:stCondLst>
                                    <p:cond delay="9000"/>
                                  </p:stCondLst>
                                  <p:childTnLst>
                                    <p:animEffect transition="out" filter="wipe(up)">
                                      <p:cBhvr>
                                        <p:cTn id="74" dur="1000"/>
                                        <p:tgtEl>
                                          <p:spTgt spid="6"/>
                                        </p:tgtEl>
                                      </p:cBhvr>
                                    </p:animEffect>
                                    <p:set>
                                      <p:cBhvr>
                                        <p:cTn id="75" dur="1" fill="hold">
                                          <p:stCondLst>
                                            <p:cond delay="999"/>
                                          </p:stCondLst>
                                        </p:cTn>
                                        <p:tgtEl>
                                          <p:spTgt spid="6"/>
                                        </p:tgtEl>
                                        <p:attrNameLst>
                                          <p:attrName>style.visibility</p:attrName>
                                        </p:attrNameLst>
                                      </p:cBhvr>
                                      <p:to>
                                        <p:strVal val="hidden"/>
                                      </p:to>
                                    </p:set>
                                  </p:childTnLst>
                                </p:cTn>
                              </p:par>
                              <p:par>
                                <p:cTn id="76" presetID="23" presetClass="entr" presetSubtype="16" fill="hold" nodeType="withEffect">
                                  <p:stCondLst>
                                    <p:cond delay="10000"/>
                                  </p:stCondLst>
                                  <p:childTnLst>
                                    <p:set>
                                      <p:cBhvr>
                                        <p:cTn id="77" dur="1" fill="hold">
                                          <p:stCondLst>
                                            <p:cond delay="0"/>
                                          </p:stCondLst>
                                        </p:cTn>
                                        <p:tgtEl>
                                          <p:spTgt spid="5"/>
                                        </p:tgtEl>
                                        <p:attrNameLst>
                                          <p:attrName>style.visibility</p:attrName>
                                        </p:attrNameLst>
                                      </p:cBhvr>
                                      <p:to>
                                        <p:strVal val="visible"/>
                                      </p:to>
                                    </p:set>
                                    <p:anim calcmode="lin" valueType="num">
                                      <p:cBhvr>
                                        <p:cTn id="78" dur="500" fill="hold"/>
                                        <p:tgtEl>
                                          <p:spTgt spid="5"/>
                                        </p:tgtEl>
                                        <p:attrNameLst>
                                          <p:attrName>ppt_w</p:attrName>
                                        </p:attrNameLst>
                                      </p:cBhvr>
                                      <p:tavLst>
                                        <p:tav tm="0">
                                          <p:val>
                                            <p:fltVal val="0"/>
                                          </p:val>
                                        </p:tav>
                                        <p:tav tm="100000">
                                          <p:val>
                                            <p:strVal val="#ppt_w"/>
                                          </p:val>
                                        </p:tav>
                                      </p:tavLst>
                                    </p:anim>
                                    <p:anim calcmode="lin" valueType="num">
                                      <p:cBhvr>
                                        <p:cTn id="79" dur="500" fill="hold"/>
                                        <p:tgtEl>
                                          <p:spTgt spid="5"/>
                                        </p:tgtEl>
                                        <p:attrNameLst>
                                          <p:attrName>ppt_h</p:attrName>
                                        </p:attrNameLst>
                                      </p:cBhvr>
                                      <p:tavLst>
                                        <p:tav tm="0">
                                          <p:val>
                                            <p:fltVal val="0"/>
                                          </p:val>
                                        </p:tav>
                                        <p:tav tm="100000">
                                          <p:val>
                                            <p:strVal val="#ppt_h"/>
                                          </p:val>
                                        </p:tav>
                                      </p:tavLst>
                                    </p:anim>
                                  </p:childTnLst>
                                </p:cTn>
                              </p:par>
                            </p:childTnLst>
                          </p:cTn>
                        </p:par>
                        <p:par>
                          <p:cTn id="80" fill="hold">
                            <p:stCondLst>
                              <p:cond delay="11840"/>
                            </p:stCondLst>
                            <p:childTnLst>
                              <p:par>
                                <p:cTn id="81" presetID="32" presetClass="emph" presetSubtype="0" repeatCount="3000" fill="hold" nodeType="afterEffect">
                                  <p:stCondLst>
                                    <p:cond delay="0"/>
                                  </p:stCondLst>
                                  <p:childTnLst>
                                    <p:animRot by="120000">
                                      <p:cBhvr>
                                        <p:cTn id="82" dur="100" fill="hold">
                                          <p:stCondLst>
                                            <p:cond delay="0"/>
                                          </p:stCondLst>
                                        </p:cTn>
                                        <p:tgtEl>
                                          <p:spTgt spid="5"/>
                                        </p:tgtEl>
                                        <p:attrNameLst>
                                          <p:attrName>r</p:attrName>
                                        </p:attrNameLst>
                                      </p:cBhvr>
                                    </p:animRot>
                                    <p:animRot by="-240000">
                                      <p:cBhvr>
                                        <p:cTn id="83" dur="200" fill="hold">
                                          <p:stCondLst>
                                            <p:cond delay="200"/>
                                          </p:stCondLst>
                                        </p:cTn>
                                        <p:tgtEl>
                                          <p:spTgt spid="5"/>
                                        </p:tgtEl>
                                        <p:attrNameLst>
                                          <p:attrName>r</p:attrName>
                                        </p:attrNameLst>
                                      </p:cBhvr>
                                    </p:animRot>
                                    <p:animRot by="240000">
                                      <p:cBhvr>
                                        <p:cTn id="84" dur="200" fill="hold">
                                          <p:stCondLst>
                                            <p:cond delay="400"/>
                                          </p:stCondLst>
                                        </p:cTn>
                                        <p:tgtEl>
                                          <p:spTgt spid="5"/>
                                        </p:tgtEl>
                                        <p:attrNameLst>
                                          <p:attrName>r</p:attrName>
                                        </p:attrNameLst>
                                      </p:cBhvr>
                                    </p:animRot>
                                    <p:animRot by="-240000">
                                      <p:cBhvr>
                                        <p:cTn id="85" dur="200" fill="hold">
                                          <p:stCondLst>
                                            <p:cond delay="600"/>
                                          </p:stCondLst>
                                        </p:cTn>
                                        <p:tgtEl>
                                          <p:spTgt spid="5"/>
                                        </p:tgtEl>
                                        <p:attrNameLst>
                                          <p:attrName>r</p:attrName>
                                        </p:attrNameLst>
                                      </p:cBhvr>
                                    </p:animRot>
                                    <p:animRot by="120000">
                                      <p:cBhvr>
                                        <p:cTn id="86" dur="200" fill="hold">
                                          <p:stCondLst>
                                            <p:cond delay="800"/>
                                          </p:stCondLst>
                                        </p:cTn>
                                        <p:tgtEl>
                                          <p:spTgt spid="5"/>
                                        </p:tgtEl>
                                        <p:attrNameLst>
                                          <p:attrName>r</p:attrName>
                                        </p:attrNameLst>
                                      </p:cBhvr>
                                    </p:animRot>
                                  </p:childTnLst>
                                </p:cTn>
                              </p:par>
                            </p:childTnLst>
                          </p:cTn>
                        </p:par>
                      </p:childTnLst>
                    </p:cTn>
                  </p:par>
                </p:childTnLst>
              </p:cTn>
              <p:nextCondLst>
                <p:cond evt="onClick" delay="0">
                  <p:tgtEl>
                    <p:spTgt spid="16"/>
                  </p:tgtEl>
                </p:cond>
              </p:nextCondLst>
            </p:seq>
            <p:audio>
              <p:cMediaNode vol="80000">
                <p:cTn id="87" fill="hold" display="0">
                  <p:stCondLst>
                    <p:cond delay="indefinite"/>
                  </p:stCondLst>
                  <p:endCondLst>
                    <p:cond evt="onStopAudio" delay="0">
                      <p:tgtEl>
                        <p:sldTgt/>
                      </p:tgtEl>
                    </p:cond>
                  </p:endCondLst>
                </p:cTn>
                <p:tgtEl>
                  <p:spTgt spid="9"/>
                </p:tgtEl>
              </p:cMediaNode>
            </p:audio>
            <p:audio>
              <p:cMediaNode vol="80000">
                <p:cTn id="88" fill="hold" display="0">
                  <p:stCondLst>
                    <p:cond delay="indefinite"/>
                  </p:stCondLst>
                  <p:endCondLst>
                    <p:cond evt="onStopAudio" delay="0">
                      <p:tgtEl>
                        <p:sldTgt/>
                      </p:tgtEl>
                    </p:cond>
                  </p:endCondLst>
                </p:cTn>
                <p:tgtEl>
                  <p:spTgt spid="28"/>
                </p:tgtEl>
              </p:cMediaNode>
            </p:audio>
          </p:childTnLst>
        </p:cTn>
      </p:par>
    </p:tnLst>
    <p:bldLst>
      <p:bldP spid="6" grpId="0" animBg="1"/>
      <p:bldP spid="7" grpId="0" animBg="1"/>
      <p:bldP spid="8" grpId="0" animBg="1"/>
      <p:bldP spid="10" grpId="0" animBg="1"/>
      <p:bldP spid="11" grpId="0" animBg="1"/>
      <p:bldP spid="12" grpId="0" animBg="1"/>
      <p:bldP spid="13" grpId="0" animBg="1"/>
      <p:bldP spid="14" grpId="0" animBg="1"/>
      <p:bldP spid="15" grpId="0" animBg="1"/>
      <p:bldP spid="16" grpId="0" animBg="1"/>
      <p:bldP spid="25" grpId="0" animBg="1"/>
      <p:bldP spid="29" grpId="0" animBg="1"/>
      <p:bldP spid="30" grpId="0" animBg="1"/>
      <p:bldP spid="26" grpId="0" animBg="1"/>
    </p:bldLst>
  </p:timing>
</p:sld>
</file>

<file path=ppt/slides/slide4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35702BE-6A92-94F1-012D-52074619434C}"/>
              </a:ext>
            </a:extLst>
          </p:cNvPr>
          <p:cNvSpPr/>
          <p:nvPr/>
        </p:nvSpPr>
        <p:spPr>
          <a:xfrm>
            <a:off x="2175707" y="0"/>
            <a:ext cx="4719561" cy="1107996"/>
          </a:xfrm>
          <a:prstGeom prst="rect">
            <a:avLst/>
          </a:prstGeom>
          <a:noFill/>
        </p:spPr>
        <p:txBody>
          <a:bodyPr wrap="none" lIns="91440" tIns="45720" rIns="91440" bIns="45720">
            <a:spAutoFit/>
          </a:bodyPr>
          <a:lstStyle/>
          <a:p>
            <a:pPr algn="ctr"/>
            <a:r>
              <a:rPr lang="en-US" sz="6600" b="1" cap="none" spc="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Times New Roman" panose="02020603050405020304" pitchFamily="18" charset="0"/>
                <a:cs typeface="Times New Roman" panose="02020603050405020304" pitchFamily="18" charset="0"/>
              </a:rPr>
              <a:t>VẬN DỤNG</a:t>
            </a:r>
          </a:p>
        </p:txBody>
      </p:sp>
      <p:sp>
        <p:nvSpPr>
          <p:cNvPr id="3" name="TextBox 2">
            <a:extLst>
              <a:ext uri="{FF2B5EF4-FFF2-40B4-BE49-F238E27FC236}">
                <a16:creationId xmlns:a16="http://schemas.microsoft.com/office/drawing/2014/main" id="{8F9B198B-04C7-F53E-8D42-66941FF4676D}"/>
              </a:ext>
            </a:extLst>
          </p:cNvPr>
          <p:cNvSpPr txBox="1"/>
          <p:nvPr/>
        </p:nvSpPr>
        <p:spPr>
          <a:xfrm>
            <a:off x="2175707" y="1332855"/>
            <a:ext cx="5070078" cy="1569660"/>
          </a:xfrm>
          <a:prstGeom prst="rect">
            <a:avLst/>
          </a:prstGeom>
          <a:noFill/>
        </p:spPr>
        <p:txBody>
          <a:bodyPr wrap="square" rtlCol="0">
            <a:spAutoFit/>
          </a:bodyPr>
          <a:lstStyle/>
          <a:p>
            <a:pPr algn="ctr"/>
            <a:r>
              <a:rPr lang="en-VN" sz="2400" dirty="0">
                <a:latin typeface="Times New Roman" panose="02020603050405020304" pitchFamily="18" charset="0"/>
                <a:cs typeface="Times New Roman" panose="02020603050405020304" pitchFamily="18" charset="0"/>
              </a:rPr>
              <a:t>Sưu tầm tư liệu từ Internet và sách, báo để giới thiệu (theo cach của em) về một công trình/ tác phẩm/ nhà văn văn hoá Phục hưng mà em ấn tượng nhất?</a:t>
            </a:r>
          </a:p>
        </p:txBody>
      </p:sp>
    </p:spTree>
    <p:extLst>
      <p:ext uri="{BB962C8B-B14F-4D97-AF65-F5344CB8AC3E}">
        <p14:creationId xmlns:p14="http://schemas.microsoft.com/office/powerpoint/2010/main" val="19432229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E534200-69AF-8702-B6D4-8EAD5C80FD78}"/>
              </a:ext>
            </a:extLst>
          </p:cNvPr>
          <p:cNvSpPr/>
          <p:nvPr/>
        </p:nvSpPr>
        <p:spPr>
          <a:xfrm>
            <a:off x="95693" y="449442"/>
            <a:ext cx="7517220" cy="461665"/>
          </a:xfrm>
          <a:prstGeom prst="rect">
            <a:avLst/>
          </a:prstGeom>
        </p:spPr>
        <p:txBody>
          <a:bodyPr wrap="square">
            <a:spAutoFit/>
          </a:bodyPr>
          <a:lstStyle/>
          <a:p>
            <a:r>
              <a:rPr lang="en-US" sz="2400" dirty="0" err="1">
                <a:solidFill>
                  <a:schemeClr val="bg1"/>
                </a:solidFill>
                <a:latin typeface="Times New Roman" panose="02020603050405020304" pitchFamily="18" charset="0"/>
                <a:cs typeface="Times New Roman" panose="02020603050405020304" pitchFamily="18" charset="0"/>
              </a:rPr>
              <a:t>Bài</a:t>
            </a:r>
            <a:r>
              <a:rPr lang="en-US" sz="2400" dirty="0">
                <a:solidFill>
                  <a:schemeClr val="bg1"/>
                </a:solidFill>
                <a:latin typeface="Times New Roman" panose="02020603050405020304" pitchFamily="18" charset="0"/>
                <a:cs typeface="Times New Roman" panose="02020603050405020304" pitchFamily="18" charset="0"/>
              </a:rPr>
              <a:t> 3: </a:t>
            </a:r>
            <a:r>
              <a:rPr lang="en-US" sz="2400" dirty="0" err="1">
                <a:solidFill>
                  <a:schemeClr val="bg1"/>
                </a:solidFill>
                <a:latin typeface="Times New Roman" panose="02020603050405020304" pitchFamily="18" charset="0"/>
                <a:cs typeface="Times New Roman" panose="02020603050405020304" pitchFamily="18" charset="0"/>
              </a:rPr>
              <a:t>Phong</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trào</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Văn</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hóa</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Phục</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hưng</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và</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Cải</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cách</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tôn</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giáo</a:t>
            </a:r>
            <a:endParaRPr lang="en-VN" sz="2400" dirty="0">
              <a:solidFill>
                <a:schemeClr val="bg1"/>
              </a:solidFill>
              <a:latin typeface="Times New Roman" panose="02020603050405020304" pitchFamily="18" charset="0"/>
              <a:cs typeface="Times New Roman" panose="02020603050405020304" pitchFamily="18" charset="0"/>
            </a:endParaRPr>
          </a:p>
        </p:txBody>
      </p:sp>
      <p:sp>
        <p:nvSpPr>
          <p:cNvPr id="3" name="Google Shape;1638;p30">
            <a:extLst>
              <a:ext uri="{FF2B5EF4-FFF2-40B4-BE49-F238E27FC236}">
                <a16:creationId xmlns:a16="http://schemas.microsoft.com/office/drawing/2014/main" id="{F7144F39-25A9-A946-F63A-281C6243AA59}"/>
              </a:ext>
            </a:extLst>
          </p:cNvPr>
          <p:cNvSpPr txBox="1">
            <a:spLocks/>
          </p:cNvSpPr>
          <p:nvPr/>
        </p:nvSpPr>
        <p:spPr>
          <a:xfrm>
            <a:off x="95693" y="1246003"/>
            <a:ext cx="7740502" cy="653589"/>
          </a:xfrm>
          <a:prstGeom prst="rect">
            <a:avLst/>
          </a:prstGeom>
        </p:spPr>
        <p:txBody>
          <a:bodyPr spcFirstLastPara="1" vert="horz" wrap="square" lIns="91425" tIns="91425" rIns="91425" bIns="91425" rtlCol="0" anchor="ctr" anchorCtr="0">
            <a:noAutofit/>
          </a:bodyPr>
          <a:lstStyle>
            <a:lvl1pPr marL="279963" indent="-279963" algn="l" defTabSz="746568" rtl="0" eaLnBrk="1" latinLnBrk="1" hangingPunct="1">
              <a:spcBef>
                <a:spcPct val="20000"/>
              </a:spcBef>
              <a:buFont typeface="Arial" pitchFamily="34" charset="0"/>
              <a:buNone/>
              <a:defRPr lang="ko-KR" altLang="en-US" sz="1200" i="1" kern="1200" baseline="0">
                <a:solidFill>
                  <a:schemeClr val="tx1">
                    <a:lumMod val="75000"/>
                    <a:lumOff val="25000"/>
                  </a:schemeClr>
                </a:solidFill>
                <a:latin typeface="+mj-lt"/>
                <a:ea typeface="맑은 고딕" pitchFamily="50" charset="-127"/>
                <a:cs typeface="+mn-cs"/>
              </a:defRPr>
            </a:lvl1pPr>
            <a:lvl2pPr marL="606587" indent="-233303" algn="l" defTabSz="746568" rtl="0" eaLnBrk="1" latinLnBrk="1" hangingPunct="1">
              <a:spcBef>
                <a:spcPct val="20000"/>
              </a:spcBef>
              <a:buFont typeface="Arial" pitchFamily="34" charset="0"/>
              <a:buNone/>
              <a:defRPr lang="ko-KR" altLang="en-US" sz="1200" i="1" kern="1200" baseline="0">
                <a:solidFill>
                  <a:schemeClr val="tx1">
                    <a:lumMod val="75000"/>
                    <a:lumOff val="25000"/>
                  </a:schemeClr>
                </a:solidFill>
                <a:latin typeface="+mj-lt"/>
                <a:ea typeface="맑은 고딕" pitchFamily="50" charset="-127"/>
                <a:cs typeface="+mn-cs"/>
              </a:defRPr>
            </a:lvl2pPr>
            <a:lvl3pPr marL="933211" indent="-186642" algn="l" defTabSz="746568" rtl="0" eaLnBrk="1" latinLnBrk="1" hangingPunct="1">
              <a:spcBef>
                <a:spcPct val="20000"/>
              </a:spcBef>
              <a:buFont typeface="Arial" pitchFamily="34" charset="0"/>
              <a:buNone/>
              <a:defRPr lang="ko-KR" altLang="en-US" sz="1200" i="1" kern="1200" baseline="0">
                <a:solidFill>
                  <a:schemeClr val="tx1">
                    <a:lumMod val="75000"/>
                    <a:lumOff val="25000"/>
                  </a:schemeClr>
                </a:solidFill>
                <a:latin typeface="+mj-lt"/>
                <a:ea typeface="맑은 고딕" pitchFamily="50" charset="-127"/>
                <a:cs typeface="+mn-cs"/>
              </a:defRPr>
            </a:lvl3pPr>
            <a:lvl4pPr marL="1306495" indent="-186642" algn="l" defTabSz="746568" rtl="0" eaLnBrk="1" latinLnBrk="1" hangingPunct="1">
              <a:spcBef>
                <a:spcPct val="20000"/>
              </a:spcBef>
              <a:buFont typeface="Arial" pitchFamily="34" charset="0"/>
              <a:buNone/>
              <a:defRPr lang="ko-KR" altLang="en-US" sz="1200" i="1" kern="1200" baseline="0">
                <a:solidFill>
                  <a:schemeClr val="tx1">
                    <a:lumMod val="75000"/>
                    <a:lumOff val="25000"/>
                  </a:schemeClr>
                </a:solidFill>
                <a:latin typeface="+mj-lt"/>
                <a:ea typeface="맑은 고딕" pitchFamily="50" charset="-127"/>
                <a:cs typeface="+mn-cs"/>
              </a:defRPr>
            </a:lvl4pPr>
            <a:lvl5pPr marL="1679779" indent="-186642" algn="l" defTabSz="746568" rtl="0" eaLnBrk="1" latinLnBrk="1" hangingPunct="1">
              <a:spcBef>
                <a:spcPct val="20000"/>
              </a:spcBef>
              <a:buFont typeface="Arial" pitchFamily="34" charset="0"/>
              <a:buNone/>
              <a:defRPr lang="ko-KR" altLang="en-US" sz="1200" i="1" kern="1200" baseline="0">
                <a:solidFill>
                  <a:schemeClr val="tx1">
                    <a:lumMod val="75000"/>
                    <a:lumOff val="25000"/>
                  </a:schemeClr>
                </a:solidFill>
                <a:latin typeface="+mj-lt"/>
                <a:ea typeface="맑은 고딕" pitchFamily="50" charset="-127"/>
                <a:cs typeface="+mn-cs"/>
              </a:defRPr>
            </a:lvl5pPr>
            <a:lvl6pPr marL="2053063" indent="-186642" algn="l" defTabSz="746568" rtl="0" eaLnBrk="1" latinLnBrk="1" hangingPunct="1">
              <a:spcBef>
                <a:spcPct val="20000"/>
              </a:spcBef>
              <a:buFont typeface="Arial" pitchFamily="34" charset="0"/>
              <a:buChar char="•"/>
              <a:defRPr sz="1650" kern="1200">
                <a:solidFill>
                  <a:schemeClr val="tx1"/>
                </a:solidFill>
                <a:latin typeface="+mn-lt"/>
                <a:ea typeface="+mn-ea"/>
                <a:cs typeface="+mn-cs"/>
              </a:defRPr>
            </a:lvl6pPr>
            <a:lvl7pPr marL="2426348" indent="-186642" algn="l" defTabSz="746568" rtl="0" eaLnBrk="1" latinLnBrk="1" hangingPunct="1">
              <a:spcBef>
                <a:spcPct val="20000"/>
              </a:spcBef>
              <a:buFont typeface="Arial" pitchFamily="34" charset="0"/>
              <a:buChar char="•"/>
              <a:defRPr sz="1650" kern="1200">
                <a:solidFill>
                  <a:schemeClr val="tx1"/>
                </a:solidFill>
                <a:latin typeface="+mn-lt"/>
                <a:ea typeface="+mn-ea"/>
                <a:cs typeface="+mn-cs"/>
              </a:defRPr>
            </a:lvl7pPr>
            <a:lvl8pPr marL="2799632" indent="-186642" algn="l" defTabSz="746568" rtl="0" eaLnBrk="1" latinLnBrk="1" hangingPunct="1">
              <a:spcBef>
                <a:spcPct val="20000"/>
              </a:spcBef>
              <a:buFont typeface="Arial" pitchFamily="34" charset="0"/>
              <a:buChar char="•"/>
              <a:defRPr sz="1650" kern="1200">
                <a:solidFill>
                  <a:schemeClr val="tx1"/>
                </a:solidFill>
                <a:latin typeface="+mn-lt"/>
                <a:ea typeface="+mn-ea"/>
                <a:cs typeface="+mn-cs"/>
              </a:defRPr>
            </a:lvl8pPr>
            <a:lvl9pPr marL="3172916" indent="-186642" algn="l" defTabSz="746568" rtl="0" eaLnBrk="1" latinLnBrk="1" hangingPunct="1">
              <a:spcBef>
                <a:spcPct val="20000"/>
              </a:spcBef>
              <a:buFont typeface="Arial" pitchFamily="34" charset="0"/>
              <a:buChar char="•"/>
              <a:defRPr sz="1650" kern="1200">
                <a:solidFill>
                  <a:schemeClr val="tx1"/>
                </a:solidFill>
                <a:latin typeface="+mn-lt"/>
                <a:ea typeface="+mn-ea"/>
                <a:cs typeface="+mn-cs"/>
              </a:defRPr>
            </a:lvl9pPr>
          </a:lstStyle>
          <a:p>
            <a:pPr marL="0" indent="0" algn="ctr">
              <a:spcBef>
                <a:spcPts val="0"/>
              </a:spcBef>
              <a:buClrTx/>
            </a:pPr>
            <a:r>
              <a:rPr lang="en-US" sz="2400" b="1" dirty="0">
                <a:solidFill>
                  <a:srgbClr val="0070C0"/>
                </a:solidFill>
                <a:latin typeface="Times New Roman" panose="02020603050405020304" pitchFamily="18" charset="0"/>
                <a:cs typeface="Times New Roman" panose="02020603050405020304" pitchFamily="18" charset="0"/>
              </a:rPr>
              <a:t>1. </a:t>
            </a:r>
            <a:r>
              <a:rPr lang="en-US" sz="2400" b="1" dirty="0" err="1">
                <a:solidFill>
                  <a:srgbClr val="0070C0"/>
                </a:solidFill>
                <a:latin typeface="Times New Roman" panose="02020603050405020304" pitchFamily="18" charset="0"/>
                <a:cs typeface="Times New Roman" panose="02020603050405020304" pitchFamily="18" charset="0"/>
              </a:rPr>
              <a:t>Những</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biến</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đổi</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về</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kinh</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tế</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xã</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hội</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Tây</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Âu</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thế</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kỷ</a:t>
            </a:r>
            <a:r>
              <a:rPr lang="en-US" sz="2400" b="1" dirty="0">
                <a:solidFill>
                  <a:srgbClr val="0070C0"/>
                </a:solidFill>
                <a:latin typeface="Times New Roman" panose="02020603050405020304" pitchFamily="18" charset="0"/>
                <a:cs typeface="Times New Roman" panose="02020603050405020304" pitchFamily="18" charset="0"/>
              </a:rPr>
              <a:t> XIII </a:t>
            </a:r>
            <a:r>
              <a:rPr lang="en-US" sz="2400" b="1" dirty="0" err="1">
                <a:solidFill>
                  <a:srgbClr val="0070C0"/>
                </a:solidFill>
                <a:latin typeface="Times New Roman" panose="02020603050405020304" pitchFamily="18" charset="0"/>
                <a:cs typeface="Times New Roman" panose="02020603050405020304" pitchFamily="18" charset="0"/>
              </a:rPr>
              <a:t>đến</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thế</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kỷ</a:t>
            </a:r>
            <a:r>
              <a:rPr lang="en-US" sz="2400" b="1" dirty="0">
                <a:solidFill>
                  <a:srgbClr val="0070C0"/>
                </a:solidFill>
                <a:latin typeface="Times New Roman" panose="02020603050405020304" pitchFamily="18" charset="0"/>
                <a:cs typeface="Times New Roman" panose="02020603050405020304" pitchFamily="18" charset="0"/>
              </a:rPr>
              <a:t> XVI</a:t>
            </a:r>
          </a:p>
        </p:txBody>
      </p:sp>
      <p:sp>
        <p:nvSpPr>
          <p:cNvPr id="4" name="TextBox 3">
            <a:extLst>
              <a:ext uri="{FF2B5EF4-FFF2-40B4-BE49-F238E27FC236}">
                <a16:creationId xmlns:a16="http://schemas.microsoft.com/office/drawing/2014/main" id="{4B6978A2-FC4F-0C55-98C6-8C979922FDB1}"/>
              </a:ext>
            </a:extLst>
          </p:cNvPr>
          <p:cNvSpPr txBox="1"/>
          <p:nvPr/>
        </p:nvSpPr>
        <p:spPr>
          <a:xfrm>
            <a:off x="224368" y="2090630"/>
            <a:ext cx="8771466" cy="1200329"/>
          </a:xfrm>
          <a:prstGeom prst="rect">
            <a:avLst/>
          </a:prstGeom>
          <a:noFill/>
        </p:spPr>
        <p:txBody>
          <a:bodyPr wrap="square" rtlCol="0">
            <a:spAutoFit/>
          </a:bodyPr>
          <a:lstStyle/>
          <a:p>
            <a:pPr marL="285750" indent="-285750">
              <a:buFontTx/>
              <a:buChar char="-"/>
            </a:pPr>
            <a:r>
              <a:rPr lang="en-US" sz="2400" dirty="0">
                <a:latin typeface="Times New Roman" panose="02020603050405020304" pitchFamily="18" charset="0"/>
                <a:cs typeface="Times New Roman" panose="02020603050405020304" pitchFamily="18" charset="0"/>
              </a:rPr>
              <a:t>C</a:t>
            </a:r>
            <a:r>
              <a:rPr lang="en-VN" sz="2400" dirty="0">
                <a:latin typeface="Times New Roman" panose="02020603050405020304" pitchFamily="18" charset="0"/>
                <a:cs typeface="Times New Roman" panose="02020603050405020304" pitchFamily="18" charset="0"/>
              </a:rPr>
              <a:t>ác công trường thủ công, công ty thương mại, các đồn điền ra đời và ngày càng được mở rộng quy mô </a:t>
            </a:r>
          </a:p>
          <a:p>
            <a:r>
              <a:rPr lang="en-VN" sz="2400" dirty="0">
                <a:latin typeface="Times New Roman" panose="02020603050405020304" pitchFamily="18" charset="0"/>
                <a:cs typeface="Times New Roman" panose="02020603050405020304" pitchFamily="18" charset="0"/>
              </a:rPr>
              <a:t>=&gt; Quan hệ sản xuất tư bản chủ nghĩa xuất hiện</a:t>
            </a:r>
          </a:p>
        </p:txBody>
      </p:sp>
      <p:sp>
        <p:nvSpPr>
          <p:cNvPr id="5" name="TextBox 4">
            <a:extLst>
              <a:ext uri="{FF2B5EF4-FFF2-40B4-BE49-F238E27FC236}">
                <a16:creationId xmlns:a16="http://schemas.microsoft.com/office/drawing/2014/main" id="{1C0E7275-6457-6493-6CDC-AEFE6E4F6ED7}"/>
              </a:ext>
            </a:extLst>
          </p:cNvPr>
          <p:cNvSpPr txBox="1"/>
          <p:nvPr/>
        </p:nvSpPr>
        <p:spPr>
          <a:xfrm>
            <a:off x="224368" y="3570702"/>
            <a:ext cx="8919632" cy="830997"/>
          </a:xfrm>
          <a:prstGeom prst="rect">
            <a:avLst/>
          </a:prstGeom>
          <a:noFill/>
        </p:spPr>
        <p:txBody>
          <a:bodyPr wrap="square" rtlCol="0">
            <a:spAutoFit/>
          </a:bodyPr>
          <a:lstStyle/>
          <a:p>
            <a:pPr marL="285750" indent="-285750">
              <a:buFontTx/>
              <a:buChar char="-"/>
            </a:pPr>
            <a:r>
              <a:rPr lang="en-VN" sz="2400" dirty="0">
                <a:latin typeface="Times New Roman" panose="02020603050405020304" pitchFamily="18" charset="0"/>
                <a:cs typeface="Times New Roman" panose="02020603050405020304" pitchFamily="18" charset="0"/>
              </a:rPr>
              <a:t>Giai cấp tư sản ra đời. Có thế lực về kinh tế song lại chưa có địa vị xã hội tương xứng. </a:t>
            </a:r>
          </a:p>
        </p:txBody>
      </p:sp>
      <p:sp>
        <p:nvSpPr>
          <p:cNvPr id="2" name="Rounded Rectangle 1">
            <a:extLst>
              <a:ext uri="{FF2B5EF4-FFF2-40B4-BE49-F238E27FC236}">
                <a16:creationId xmlns:a16="http://schemas.microsoft.com/office/drawing/2014/main" id="{FF98DE7D-5413-A570-62F5-A1EB606A6443}"/>
              </a:ext>
            </a:extLst>
          </p:cNvPr>
          <p:cNvSpPr/>
          <p:nvPr/>
        </p:nvSpPr>
        <p:spPr>
          <a:xfrm>
            <a:off x="283634" y="2134982"/>
            <a:ext cx="8576732" cy="120032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VN" sz="2800" b="1" dirty="0">
                <a:solidFill>
                  <a:srgbClr val="0070C0"/>
                </a:solidFill>
                <a:latin typeface="Times New Roman" panose="02020603050405020304" pitchFamily="18" charset="0"/>
                <a:cs typeface="Times New Roman" panose="02020603050405020304" pitchFamily="18" charset="0"/>
              </a:rPr>
              <a:t>Hãy chỉ ra những biến đổi quan trọng nhất về kinh tế- xã hội ở Tây Âu từ thế kỉ XIII đến thế kỉ XVI?</a:t>
            </a:r>
          </a:p>
        </p:txBody>
      </p:sp>
    </p:spTree>
    <p:extLst>
      <p:ext uri="{BB962C8B-B14F-4D97-AF65-F5344CB8AC3E}">
        <p14:creationId xmlns:p14="http://schemas.microsoft.com/office/powerpoint/2010/main" val="18491390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xit" presetSubtype="21" fill="hold" grpId="1" nodeType="clickEffect">
                                  <p:stCondLst>
                                    <p:cond delay="0"/>
                                  </p:stCondLst>
                                  <p:childTnLst>
                                    <p:animEffect transition="out" filter="barn(inVertical)">
                                      <p:cBhvr>
                                        <p:cTn id="11" dur="500"/>
                                        <p:tgtEl>
                                          <p:spTgt spid="2"/>
                                        </p:tgtEl>
                                      </p:cBhvr>
                                    </p:animEffect>
                                    <p:set>
                                      <p:cBhvr>
                                        <p:cTn id="12" dur="1" fill="hold">
                                          <p:stCondLst>
                                            <p:cond delay="499"/>
                                          </p:stCondLst>
                                        </p:cTn>
                                        <p:tgtEl>
                                          <p:spTgt spid="2"/>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6" presetClass="entr" presetSubtype="37"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outVertic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37"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outVertical)">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2" grpId="0" animBg="1"/>
      <p:bldP spid="2"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31C926E-4524-E050-1E96-5B4E3F46B4BE}"/>
              </a:ext>
            </a:extLst>
          </p:cNvPr>
          <p:cNvPicPr>
            <a:picLocks noChangeAspect="1"/>
          </p:cNvPicPr>
          <p:nvPr/>
        </p:nvPicPr>
        <p:blipFill>
          <a:blip r:embed="rId2"/>
          <a:stretch>
            <a:fillRect/>
          </a:stretch>
        </p:blipFill>
        <p:spPr>
          <a:xfrm>
            <a:off x="0" y="0"/>
            <a:ext cx="9144000" cy="5143500"/>
          </a:xfrm>
          <a:prstGeom prst="rect">
            <a:avLst/>
          </a:prstGeom>
        </p:spPr>
      </p:pic>
    </p:spTree>
    <p:extLst>
      <p:ext uri="{BB962C8B-B14F-4D97-AF65-F5344CB8AC3E}">
        <p14:creationId xmlns:p14="http://schemas.microsoft.com/office/powerpoint/2010/main" val="351334810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E534200-69AF-8702-B6D4-8EAD5C80FD78}"/>
              </a:ext>
            </a:extLst>
          </p:cNvPr>
          <p:cNvSpPr/>
          <p:nvPr/>
        </p:nvSpPr>
        <p:spPr>
          <a:xfrm>
            <a:off x="95693" y="449442"/>
            <a:ext cx="7517220" cy="461665"/>
          </a:xfrm>
          <a:prstGeom prst="rect">
            <a:avLst/>
          </a:prstGeom>
        </p:spPr>
        <p:txBody>
          <a:bodyPr wrap="square">
            <a:spAutoFit/>
          </a:bodyPr>
          <a:lstStyle/>
          <a:p>
            <a:r>
              <a:rPr lang="en-US" sz="2400" dirty="0" err="1">
                <a:solidFill>
                  <a:schemeClr val="bg1"/>
                </a:solidFill>
                <a:latin typeface="Times New Roman" panose="02020603050405020304" pitchFamily="18" charset="0"/>
                <a:cs typeface="Times New Roman" panose="02020603050405020304" pitchFamily="18" charset="0"/>
              </a:rPr>
              <a:t>Bài</a:t>
            </a:r>
            <a:r>
              <a:rPr lang="en-US" sz="2400" dirty="0">
                <a:solidFill>
                  <a:schemeClr val="bg1"/>
                </a:solidFill>
                <a:latin typeface="Times New Roman" panose="02020603050405020304" pitchFamily="18" charset="0"/>
                <a:cs typeface="Times New Roman" panose="02020603050405020304" pitchFamily="18" charset="0"/>
              </a:rPr>
              <a:t> 3: </a:t>
            </a:r>
            <a:r>
              <a:rPr lang="en-US" sz="2400" dirty="0" err="1">
                <a:solidFill>
                  <a:schemeClr val="bg1"/>
                </a:solidFill>
                <a:latin typeface="Times New Roman" panose="02020603050405020304" pitchFamily="18" charset="0"/>
                <a:cs typeface="Times New Roman" panose="02020603050405020304" pitchFamily="18" charset="0"/>
              </a:rPr>
              <a:t>Phong</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trào</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Văn</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hóa</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Phục</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hưng</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và</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Cải</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cách</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tôn</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giáo</a:t>
            </a:r>
            <a:endParaRPr lang="en-VN" sz="2400" dirty="0">
              <a:solidFill>
                <a:schemeClr val="bg1"/>
              </a:solidFill>
              <a:latin typeface="Times New Roman" panose="02020603050405020304" pitchFamily="18" charset="0"/>
              <a:cs typeface="Times New Roman" panose="02020603050405020304" pitchFamily="18" charset="0"/>
            </a:endParaRPr>
          </a:p>
        </p:txBody>
      </p:sp>
      <p:sp>
        <p:nvSpPr>
          <p:cNvPr id="3" name="Google Shape;1638;p30">
            <a:extLst>
              <a:ext uri="{FF2B5EF4-FFF2-40B4-BE49-F238E27FC236}">
                <a16:creationId xmlns:a16="http://schemas.microsoft.com/office/drawing/2014/main" id="{F7144F39-25A9-A946-F63A-281C6243AA59}"/>
              </a:ext>
            </a:extLst>
          </p:cNvPr>
          <p:cNvSpPr txBox="1">
            <a:spLocks/>
          </p:cNvSpPr>
          <p:nvPr/>
        </p:nvSpPr>
        <p:spPr>
          <a:xfrm>
            <a:off x="95693" y="1020258"/>
            <a:ext cx="4717607" cy="653589"/>
          </a:xfrm>
          <a:prstGeom prst="rect">
            <a:avLst/>
          </a:prstGeom>
        </p:spPr>
        <p:txBody>
          <a:bodyPr spcFirstLastPara="1" vert="horz" wrap="square" lIns="91425" tIns="91425" rIns="91425" bIns="91425" rtlCol="0" anchor="ctr" anchorCtr="0">
            <a:noAutofit/>
          </a:bodyPr>
          <a:lstStyle>
            <a:lvl1pPr marL="279963" indent="-279963" algn="l" defTabSz="746568" rtl="0" eaLnBrk="1" latinLnBrk="1" hangingPunct="1">
              <a:spcBef>
                <a:spcPct val="20000"/>
              </a:spcBef>
              <a:buFont typeface="Arial" pitchFamily="34" charset="0"/>
              <a:buNone/>
              <a:defRPr lang="ko-KR" altLang="en-US" sz="1200" i="1" kern="1200" baseline="0">
                <a:solidFill>
                  <a:schemeClr val="tx1">
                    <a:lumMod val="75000"/>
                    <a:lumOff val="25000"/>
                  </a:schemeClr>
                </a:solidFill>
                <a:latin typeface="+mj-lt"/>
                <a:ea typeface="맑은 고딕" pitchFamily="50" charset="-127"/>
                <a:cs typeface="+mn-cs"/>
              </a:defRPr>
            </a:lvl1pPr>
            <a:lvl2pPr marL="606587" indent="-233303" algn="l" defTabSz="746568" rtl="0" eaLnBrk="1" latinLnBrk="1" hangingPunct="1">
              <a:spcBef>
                <a:spcPct val="20000"/>
              </a:spcBef>
              <a:buFont typeface="Arial" pitchFamily="34" charset="0"/>
              <a:buNone/>
              <a:defRPr lang="ko-KR" altLang="en-US" sz="1200" i="1" kern="1200" baseline="0">
                <a:solidFill>
                  <a:schemeClr val="tx1">
                    <a:lumMod val="75000"/>
                    <a:lumOff val="25000"/>
                  </a:schemeClr>
                </a:solidFill>
                <a:latin typeface="+mj-lt"/>
                <a:ea typeface="맑은 고딕" pitchFamily="50" charset="-127"/>
                <a:cs typeface="+mn-cs"/>
              </a:defRPr>
            </a:lvl2pPr>
            <a:lvl3pPr marL="933211" indent="-186642" algn="l" defTabSz="746568" rtl="0" eaLnBrk="1" latinLnBrk="1" hangingPunct="1">
              <a:spcBef>
                <a:spcPct val="20000"/>
              </a:spcBef>
              <a:buFont typeface="Arial" pitchFamily="34" charset="0"/>
              <a:buNone/>
              <a:defRPr lang="ko-KR" altLang="en-US" sz="1200" i="1" kern="1200" baseline="0">
                <a:solidFill>
                  <a:schemeClr val="tx1">
                    <a:lumMod val="75000"/>
                    <a:lumOff val="25000"/>
                  </a:schemeClr>
                </a:solidFill>
                <a:latin typeface="+mj-lt"/>
                <a:ea typeface="맑은 고딕" pitchFamily="50" charset="-127"/>
                <a:cs typeface="+mn-cs"/>
              </a:defRPr>
            </a:lvl3pPr>
            <a:lvl4pPr marL="1306495" indent="-186642" algn="l" defTabSz="746568" rtl="0" eaLnBrk="1" latinLnBrk="1" hangingPunct="1">
              <a:spcBef>
                <a:spcPct val="20000"/>
              </a:spcBef>
              <a:buFont typeface="Arial" pitchFamily="34" charset="0"/>
              <a:buNone/>
              <a:defRPr lang="ko-KR" altLang="en-US" sz="1200" i="1" kern="1200" baseline="0">
                <a:solidFill>
                  <a:schemeClr val="tx1">
                    <a:lumMod val="75000"/>
                    <a:lumOff val="25000"/>
                  </a:schemeClr>
                </a:solidFill>
                <a:latin typeface="+mj-lt"/>
                <a:ea typeface="맑은 고딕" pitchFamily="50" charset="-127"/>
                <a:cs typeface="+mn-cs"/>
              </a:defRPr>
            </a:lvl4pPr>
            <a:lvl5pPr marL="1679779" indent="-186642" algn="l" defTabSz="746568" rtl="0" eaLnBrk="1" latinLnBrk="1" hangingPunct="1">
              <a:spcBef>
                <a:spcPct val="20000"/>
              </a:spcBef>
              <a:buFont typeface="Arial" pitchFamily="34" charset="0"/>
              <a:buNone/>
              <a:defRPr lang="ko-KR" altLang="en-US" sz="1200" i="1" kern="1200" baseline="0">
                <a:solidFill>
                  <a:schemeClr val="tx1">
                    <a:lumMod val="75000"/>
                    <a:lumOff val="25000"/>
                  </a:schemeClr>
                </a:solidFill>
                <a:latin typeface="+mj-lt"/>
                <a:ea typeface="맑은 고딕" pitchFamily="50" charset="-127"/>
                <a:cs typeface="+mn-cs"/>
              </a:defRPr>
            </a:lvl5pPr>
            <a:lvl6pPr marL="2053063" indent="-186642" algn="l" defTabSz="746568" rtl="0" eaLnBrk="1" latinLnBrk="1" hangingPunct="1">
              <a:spcBef>
                <a:spcPct val="20000"/>
              </a:spcBef>
              <a:buFont typeface="Arial" pitchFamily="34" charset="0"/>
              <a:buChar char="•"/>
              <a:defRPr sz="1650" kern="1200">
                <a:solidFill>
                  <a:schemeClr val="tx1"/>
                </a:solidFill>
                <a:latin typeface="+mn-lt"/>
                <a:ea typeface="+mn-ea"/>
                <a:cs typeface="+mn-cs"/>
              </a:defRPr>
            </a:lvl6pPr>
            <a:lvl7pPr marL="2426348" indent="-186642" algn="l" defTabSz="746568" rtl="0" eaLnBrk="1" latinLnBrk="1" hangingPunct="1">
              <a:spcBef>
                <a:spcPct val="20000"/>
              </a:spcBef>
              <a:buFont typeface="Arial" pitchFamily="34" charset="0"/>
              <a:buChar char="•"/>
              <a:defRPr sz="1650" kern="1200">
                <a:solidFill>
                  <a:schemeClr val="tx1"/>
                </a:solidFill>
                <a:latin typeface="+mn-lt"/>
                <a:ea typeface="+mn-ea"/>
                <a:cs typeface="+mn-cs"/>
              </a:defRPr>
            </a:lvl7pPr>
            <a:lvl8pPr marL="2799632" indent="-186642" algn="l" defTabSz="746568" rtl="0" eaLnBrk="1" latinLnBrk="1" hangingPunct="1">
              <a:spcBef>
                <a:spcPct val="20000"/>
              </a:spcBef>
              <a:buFont typeface="Arial" pitchFamily="34" charset="0"/>
              <a:buChar char="•"/>
              <a:defRPr sz="1650" kern="1200">
                <a:solidFill>
                  <a:schemeClr val="tx1"/>
                </a:solidFill>
                <a:latin typeface="+mn-lt"/>
                <a:ea typeface="+mn-ea"/>
                <a:cs typeface="+mn-cs"/>
              </a:defRPr>
            </a:lvl8pPr>
            <a:lvl9pPr marL="3172916" indent="-186642" algn="l" defTabSz="746568" rtl="0" eaLnBrk="1" latinLnBrk="1" hangingPunct="1">
              <a:spcBef>
                <a:spcPct val="20000"/>
              </a:spcBef>
              <a:buFont typeface="Arial" pitchFamily="34" charset="0"/>
              <a:buChar char="•"/>
              <a:defRPr sz="1650" kern="1200">
                <a:solidFill>
                  <a:schemeClr val="tx1"/>
                </a:solidFill>
                <a:latin typeface="+mn-lt"/>
                <a:ea typeface="+mn-ea"/>
                <a:cs typeface="+mn-cs"/>
              </a:defRPr>
            </a:lvl9pPr>
          </a:lstStyle>
          <a:p>
            <a:pPr marL="0" indent="0">
              <a:spcBef>
                <a:spcPts val="0"/>
              </a:spcBef>
              <a:buClrTx/>
            </a:pPr>
            <a:r>
              <a:rPr lang="en-US" sz="2400" b="1" dirty="0">
                <a:solidFill>
                  <a:srgbClr val="0070C0"/>
                </a:solidFill>
                <a:latin typeface="Times New Roman" panose="02020603050405020304" pitchFamily="18" charset="0"/>
                <a:cs typeface="Times New Roman" panose="02020603050405020304" pitchFamily="18" charset="0"/>
              </a:rPr>
              <a:t>2. </a:t>
            </a:r>
            <a:r>
              <a:rPr lang="en-US" sz="2400" b="1" dirty="0" err="1">
                <a:solidFill>
                  <a:srgbClr val="0070C0"/>
                </a:solidFill>
                <a:latin typeface="Times New Roman" panose="02020603050405020304" pitchFamily="18" charset="0"/>
                <a:cs typeface="Times New Roman" panose="02020603050405020304" pitchFamily="18" charset="0"/>
              </a:rPr>
              <a:t>Phong</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trào</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Văn</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hoá</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Phục</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hưng</a:t>
            </a:r>
            <a:endParaRPr lang="en-US" sz="2400" b="1" dirty="0">
              <a:solidFill>
                <a:srgbClr val="0070C0"/>
              </a:solidFill>
              <a:latin typeface="Times New Roman" panose="02020603050405020304" pitchFamily="18" charset="0"/>
              <a:cs typeface="Times New Roman" panose="02020603050405020304" pitchFamily="18" charset="0"/>
            </a:endParaRPr>
          </a:p>
        </p:txBody>
      </p:sp>
      <p:sp>
        <p:nvSpPr>
          <p:cNvPr id="4" name="Google Shape;1638;p30">
            <a:extLst>
              <a:ext uri="{FF2B5EF4-FFF2-40B4-BE49-F238E27FC236}">
                <a16:creationId xmlns:a16="http://schemas.microsoft.com/office/drawing/2014/main" id="{98B430D5-B60D-BEB2-3C90-5FA85417549A}"/>
              </a:ext>
            </a:extLst>
          </p:cNvPr>
          <p:cNvSpPr txBox="1">
            <a:spLocks/>
          </p:cNvSpPr>
          <p:nvPr/>
        </p:nvSpPr>
        <p:spPr>
          <a:xfrm>
            <a:off x="95693" y="1645894"/>
            <a:ext cx="4095308" cy="461666"/>
          </a:xfrm>
          <a:prstGeom prst="rect">
            <a:avLst/>
          </a:prstGeom>
        </p:spPr>
        <p:txBody>
          <a:bodyPr spcFirstLastPara="1" vert="horz" wrap="square" lIns="91425" tIns="91425" rIns="91425" bIns="91425" rtlCol="0" anchor="ctr" anchorCtr="0">
            <a:noAutofit/>
          </a:bodyPr>
          <a:lstStyle>
            <a:lvl1pPr marL="279963" indent="-279963" algn="l" defTabSz="746568" rtl="0" eaLnBrk="1" latinLnBrk="1" hangingPunct="1">
              <a:spcBef>
                <a:spcPct val="20000"/>
              </a:spcBef>
              <a:buFont typeface="Arial" pitchFamily="34" charset="0"/>
              <a:buNone/>
              <a:defRPr lang="ko-KR" altLang="en-US" sz="1200" i="1" kern="1200" baseline="0">
                <a:solidFill>
                  <a:schemeClr val="tx1">
                    <a:lumMod val="75000"/>
                    <a:lumOff val="25000"/>
                  </a:schemeClr>
                </a:solidFill>
                <a:latin typeface="+mj-lt"/>
                <a:ea typeface="맑은 고딕" pitchFamily="50" charset="-127"/>
                <a:cs typeface="+mn-cs"/>
              </a:defRPr>
            </a:lvl1pPr>
            <a:lvl2pPr marL="606587" indent="-233303" algn="l" defTabSz="746568" rtl="0" eaLnBrk="1" latinLnBrk="1" hangingPunct="1">
              <a:spcBef>
                <a:spcPct val="20000"/>
              </a:spcBef>
              <a:buFont typeface="Arial" pitchFamily="34" charset="0"/>
              <a:buNone/>
              <a:defRPr lang="ko-KR" altLang="en-US" sz="1200" i="1" kern="1200" baseline="0">
                <a:solidFill>
                  <a:schemeClr val="tx1">
                    <a:lumMod val="75000"/>
                    <a:lumOff val="25000"/>
                  </a:schemeClr>
                </a:solidFill>
                <a:latin typeface="+mj-lt"/>
                <a:ea typeface="맑은 고딕" pitchFamily="50" charset="-127"/>
                <a:cs typeface="+mn-cs"/>
              </a:defRPr>
            </a:lvl2pPr>
            <a:lvl3pPr marL="933211" indent="-186642" algn="l" defTabSz="746568" rtl="0" eaLnBrk="1" latinLnBrk="1" hangingPunct="1">
              <a:spcBef>
                <a:spcPct val="20000"/>
              </a:spcBef>
              <a:buFont typeface="Arial" pitchFamily="34" charset="0"/>
              <a:buNone/>
              <a:defRPr lang="ko-KR" altLang="en-US" sz="1200" i="1" kern="1200" baseline="0">
                <a:solidFill>
                  <a:schemeClr val="tx1">
                    <a:lumMod val="75000"/>
                    <a:lumOff val="25000"/>
                  </a:schemeClr>
                </a:solidFill>
                <a:latin typeface="+mj-lt"/>
                <a:ea typeface="맑은 고딕" pitchFamily="50" charset="-127"/>
                <a:cs typeface="+mn-cs"/>
              </a:defRPr>
            </a:lvl3pPr>
            <a:lvl4pPr marL="1306495" indent="-186642" algn="l" defTabSz="746568" rtl="0" eaLnBrk="1" latinLnBrk="1" hangingPunct="1">
              <a:spcBef>
                <a:spcPct val="20000"/>
              </a:spcBef>
              <a:buFont typeface="Arial" pitchFamily="34" charset="0"/>
              <a:buNone/>
              <a:defRPr lang="ko-KR" altLang="en-US" sz="1200" i="1" kern="1200" baseline="0">
                <a:solidFill>
                  <a:schemeClr val="tx1">
                    <a:lumMod val="75000"/>
                    <a:lumOff val="25000"/>
                  </a:schemeClr>
                </a:solidFill>
                <a:latin typeface="+mj-lt"/>
                <a:ea typeface="맑은 고딕" pitchFamily="50" charset="-127"/>
                <a:cs typeface="+mn-cs"/>
              </a:defRPr>
            </a:lvl4pPr>
            <a:lvl5pPr marL="1679779" indent="-186642" algn="l" defTabSz="746568" rtl="0" eaLnBrk="1" latinLnBrk="1" hangingPunct="1">
              <a:spcBef>
                <a:spcPct val="20000"/>
              </a:spcBef>
              <a:buFont typeface="Arial" pitchFamily="34" charset="0"/>
              <a:buNone/>
              <a:defRPr lang="ko-KR" altLang="en-US" sz="1200" i="1" kern="1200" baseline="0">
                <a:solidFill>
                  <a:schemeClr val="tx1">
                    <a:lumMod val="75000"/>
                    <a:lumOff val="25000"/>
                  </a:schemeClr>
                </a:solidFill>
                <a:latin typeface="+mj-lt"/>
                <a:ea typeface="맑은 고딕" pitchFamily="50" charset="-127"/>
                <a:cs typeface="+mn-cs"/>
              </a:defRPr>
            </a:lvl5pPr>
            <a:lvl6pPr marL="2053063" indent="-186642" algn="l" defTabSz="746568" rtl="0" eaLnBrk="1" latinLnBrk="1" hangingPunct="1">
              <a:spcBef>
                <a:spcPct val="20000"/>
              </a:spcBef>
              <a:buFont typeface="Arial" pitchFamily="34" charset="0"/>
              <a:buChar char="•"/>
              <a:defRPr sz="1650" kern="1200">
                <a:solidFill>
                  <a:schemeClr val="tx1"/>
                </a:solidFill>
                <a:latin typeface="+mn-lt"/>
                <a:ea typeface="+mn-ea"/>
                <a:cs typeface="+mn-cs"/>
              </a:defRPr>
            </a:lvl6pPr>
            <a:lvl7pPr marL="2426348" indent="-186642" algn="l" defTabSz="746568" rtl="0" eaLnBrk="1" latinLnBrk="1" hangingPunct="1">
              <a:spcBef>
                <a:spcPct val="20000"/>
              </a:spcBef>
              <a:buFont typeface="Arial" pitchFamily="34" charset="0"/>
              <a:buChar char="•"/>
              <a:defRPr sz="1650" kern="1200">
                <a:solidFill>
                  <a:schemeClr val="tx1"/>
                </a:solidFill>
                <a:latin typeface="+mn-lt"/>
                <a:ea typeface="+mn-ea"/>
                <a:cs typeface="+mn-cs"/>
              </a:defRPr>
            </a:lvl7pPr>
            <a:lvl8pPr marL="2799632" indent="-186642" algn="l" defTabSz="746568" rtl="0" eaLnBrk="1" latinLnBrk="1" hangingPunct="1">
              <a:spcBef>
                <a:spcPct val="20000"/>
              </a:spcBef>
              <a:buFont typeface="Arial" pitchFamily="34" charset="0"/>
              <a:buChar char="•"/>
              <a:defRPr sz="1650" kern="1200">
                <a:solidFill>
                  <a:schemeClr val="tx1"/>
                </a:solidFill>
                <a:latin typeface="+mn-lt"/>
                <a:ea typeface="+mn-ea"/>
                <a:cs typeface="+mn-cs"/>
              </a:defRPr>
            </a:lvl8pPr>
            <a:lvl9pPr marL="3172916" indent="-186642" algn="l" defTabSz="746568" rtl="0" eaLnBrk="1" latinLnBrk="1" hangingPunct="1">
              <a:spcBef>
                <a:spcPct val="20000"/>
              </a:spcBef>
              <a:buFont typeface="Arial" pitchFamily="34" charset="0"/>
              <a:buChar char="•"/>
              <a:defRPr sz="1650" kern="1200">
                <a:solidFill>
                  <a:schemeClr val="tx1"/>
                </a:solidFill>
                <a:latin typeface="+mn-lt"/>
                <a:ea typeface="+mn-ea"/>
                <a:cs typeface="+mn-cs"/>
              </a:defRPr>
            </a:lvl9pPr>
          </a:lstStyle>
          <a:p>
            <a:pPr marL="0" indent="0">
              <a:spcBef>
                <a:spcPts val="0"/>
              </a:spcBef>
              <a:buClrTx/>
            </a:pPr>
            <a:r>
              <a:rPr lang="en-US" sz="2400" b="1" dirty="0">
                <a:solidFill>
                  <a:srgbClr val="0070C0"/>
                </a:solidFill>
                <a:latin typeface="Times New Roman" panose="02020603050405020304" pitchFamily="18" charset="0"/>
                <a:cs typeface="Times New Roman" panose="02020603050405020304" pitchFamily="18" charset="0"/>
              </a:rPr>
              <a:t>a. </a:t>
            </a:r>
            <a:r>
              <a:rPr lang="en-US" sz="2400" b="1" dirty="0" err="1">
                <a:solidFill>
                  <a:srgbClr val="0070C0"/>
                </a:solidFill>
                <a:latin typeface="Times New Roman" panose="02020603050405020304" pitchFamily="18" charset="0"/>
                <a:cs typeface="Times New Roman" panose="02020603050405020304" pitchFamily="18" charset="0"/>
              </a:rPr>
              <a:t>Những</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thành</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tựu</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tiêu</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biểu</a:t>
            </a:r>
            <a:endParaRPr lang="en-US" sz="2400" b="1" dirty="0">
              <a:solidFill>
                <a:srgbClr val="0070C0"/>
              </a:solidFill>
              <a:latin typeface="Times New Roman" panose="02020603050405020304" pitchFamily="18" charset="0"/>
              <a:cs typeface="Times New Roman" panose="02020603050405020304" pitchFamily="18" charset="0"/>
            </a:endParaRPr>
          </a:p>
        </p:txBody>
      </p:sp>
      <p:pic>
        <p:nvPicPr>
          <p:cNvPr id="6146" name="Picture 2">
            <a:extLst>
              <a:ext uri="{FF2B5EF4-FFF2-40B4-BE49-F238E27FC236}">
                <a16:creationId xmlns:a16="http://schemas.microsoft.com/office/drawing/2014/main" id="{84ABA071-711A-EDCE-AC72-F66AA07754F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53001" y="1126705"/>
            <a:ext cx="4095308" cy="401679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19EB50CB-4A83-3932-C0A5-648CA348237C}"/>
              </a:ext>
            </a:extLst>
          </p:cNvPr>
          <p:cNvSpPr txBox="1"/>
          <p:nvPr/>
        </p:nvSpPr>
        <p:spPr>
          <a:xfrm>
            <a:off x="232473" y="2310140"/>
            <a:ext cx="4881967" cy="1384995"/>
          </a:xfrm>
          <a:prstGeom prst="rect">
            <a:avLst/>
          </a:prstGeom>
          <a:noFill/>
        </p:spPr>
        <p:txBody>
          <a:bodyPr wrap="square" rtlCol="0">
            <a:spAutoFit/>
          </a:bodyPr>
          <a:lstStyle/>
          <a:p>
            <a:pPr algn="just"/>
            <a:r>
              <a:rPr lang="en-VN" sz="2800" dirty="0">
                <a:latin typeface="Times New Roman" panose="02020603050405020304" pitchFamily="18" charset="0"/>
                <a:cs typeface="Times New Roman" panose="02020603050405020304" pitchFamily="18" charset="0"/>
              </a:rPr>
              <a:t>- Phong trào Văn hoá Phục hưng diễn ra đầu tên ở I-ta-li-a (thế kỉ XVI)</a:t>
            </a:r>
          </a:p>
        </p:txBody>
      </p:sp>
      <p:sp>
        <p:nvSpPr>
          <p:cNvPr id="8" name="Rounded Rectangle 7">
            <a:extLst>
              <a:ext uri="{FF2B5EF4-FFF2-40B4-BE49-F238E27FC236}">
                <a16:creationId xmlns:a16="http://schemas.microsoft.com/office/drawing/2014/main" id="{239D2D81-FD66-3804-6D4D-34EB0CC5636E}"/>
              </a:ext>
            </a:extLst>
          </p:cNvPr>
          <p:cNvSpPr/>
          <p:nvPr/>
        </p:nvSpPr>
        <p:spPr>
          <a:xfrm>
            <a:off x="310313" y="2270135"/>
            <a:ext cx="4881967" cy="14250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VN" sz="2800" dirty="0">
                <a:solidFill>
                  <a:srgbClr val="0070C0"/>
                </a:solidFill>
                <a:latin typeface="Times New Roman" panose="02020603050405020304" pitchFamily="18" charset="0"/>
                <a:cs typeface="Times New Roman" panose="02020603050405020304" pitchFamily="18" charset="0"/>
              </a:rPr>
              <a:t>Phong trào Văn hoá Phục hưng diễn ra đầu tiên ở đâu?</a:t>
            </a:r>
          </a:p>
        </p:txBody>
      </p:sp>
    </p:spTree>
    <p:extLst>
      <p:ext uri="{BB962C8B-B14F-4D97-AF65-F5344CB8AC3E}">
        <p14:creationId xmlns:p14="http://schemas.microsoft.com/office/powerpoint/2010/main" val="24405155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out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xit" presetSubtype="21" fill="hold" grpId="1" nodeType="clickEffect">
                                  <p:stCondLst>
                                    <p:cond delay="0"/>
                                  </p:stCondLst>
                                  <p:childTnLst>
                                    <p:animEffect transition="out" filter="barn(inVertical)">
                                      <p:cBhvr>
                                        <p:cTn id="11" dur="500"/>
                                        <p:tgtEl>
                                          <p:spTgt spid="8"/>
                                        </p:tgtEl>
                                      </p:cBhvr>
                                    </p:animEffect>
                                    <p:set>
                                      <p:cBhvr>
                                        <p:cTn id="12" dur="1" fill="hold">
                                          <p:stCondLst>
                                            <p:cond delay="499"/>
                                          </p:stCondLst>
                                        </p:cTn>
                                        <p:tgtEl>
                                          <p:spTgt spid="8"/>
                                        </p:tgtEl>
                                        <p:attrNameLst>
                                          <p:attrName>style.visibility</p:attrName>
                                        </p:attrNameLst>
                                      </p:cBhvr>
                                      <p:to>
                                        <p:strVal val="hidden"/>
                                      </p:to>
                                    </p:set>
                                  </p:childTnLst>
                                </p:cTn>
                              </p:par>
                              <p:par>
                                <p:cTn id="13" presetID="16" presetClass="entr" presetSubtype="21"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animBg="1"/>
      <p:bldP spid="8"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80000" b="-17000"/>
          </a:stretch>
        </a:blipFill>
        <a:effectLst/>
      </p:bgPr>
    </p:bg>
    <p:spTree>
      <p:nvGrpSpPr>
        <p:cNvPr id="1" name="Shape 70"/>
        <p:cNvGrpSpPr/>
        <p:nvPr/>
      </p:nvGrpSpPr>
      <p:grpSpPr>
        <a:xfrm>
          <a:off x="0" y="0"/>
          <a:ext cx="0" cy="0"/>
          <a:chOff x="0" y="0"/>
          <a:chExt cx="0" cy="0"/>
        </a:xfrm>
      </p:grpSpPr>
      <p:grpSp>
        <p:nvGrpSpPr>
          <p:cNvPr id="23" name="Group 22">
            <a:extLst>
              <a:ext uri="{FF2B5EF4-FFF2-40B4-BE49-F238E27FC236}">
                <a16:creationId xmlns:a16="http://schemas.microsoft.com/office/drawing/2014/main" id="{572C7F05-C0EF-4D41-98D8-2DD8A4F2FCDD}"/>
              </a:ext>
            </a:extLst>
          </p:cNvPr>
          <p:cNvGrpSpPr/>
          <p:nvPr/>
        </p:nvGrpSpPr>
        <p:grpSpPr>
          <a:xfrm>
            <a:off x="4855430" y="836676"/>
            <a:ext cx="4205006" cy="4142232"/>
            <a:chOff x="6473906" y="1115568"/>
            <a:chExt cx="5606675" cy="5522976"/>
          </a:xfrm>
        </p:grpSpPr>
        <p:grpSp>
          <p:nvGrpSpPr>
            <p:cNvPr id="20" name="Group 19">
              <a:extLst>
                <a:ext uri="{FF2B5EF4-FFF2-40B4-BE49-F238E27FC236}">
                  <a16:creationId xmlns:a16="http://schemas.microsoft.com/office/drawing/2014/main" id="{8B150F5F-94FC-4649-96F1-8C5132CA0D5E}"/>
                </a:ext>
              </a:extLst>
            </p:cNvPr>
            <p:cNvGrpSpPr/>
            <p:nvPr/>
          </p:nvGrpSpPr>
          <p:grpSpPr>
            <a:xfrm>
              <a:off x="6473906" y="1115568"/>
              <a:ext cx="5606675" cy="5522976"/>
              <a:chOff x="6473906" y="1115568"/>
              <a:chExt cx="5606675" cy="5522976"/>
            </a:xfrm>
          </p:grpSpPr>
          <p:grpSp>
            <p:nvGrpSpPr>
              <p:cNvPr id="15" name="Group 14">
                <a:extLst>
                  <a:ext uri="{FF2B5EF4-FFF2-40B4-BE49-F238E27FC236}">
                    <a16:creationId xmlns:a16="http://schemas.microsoft.com/office/drawing/2014/main" id="{11F032E9-3DCE-B54B-9FC9-AD2F65A649ED}"/>
                  </a:ext>
                </a:extLst>
              </p:cNvPr>
              <p:cNvGrpSpPr/>
              <p:nvPr/>
            </p:nvGrpSpPr>
            <p:grpSpPr>
              <a:xfrm>
                <a:off x="6474054" y="1115568"/>
                <a:ext cx="5541162" cy="5522976"/>
                <a:chOff x="6474054" y="1115568"/>
                <a:chExt cx="5541162" cy="5522976"/>
              </a:xfrm>
            </p:grpSpPr>
            <p:sp>
              <p:nvSpPr>
                <p:cNvPr id="11" name="Rounded Rectangle 10">
                  <a:extLst>
                    <a:ext uri="{FF2B5EF4-FFF2-40B4-BE49-F238E27FC236}">
                      <a16:creationId xmlns:a16="http://schemas.microsoft.com/office/drawing/2014/main" id="{FF6F773F-9C30-CC44-A0C3-902A543A2B91}"/>
                    </a:ext>
                  </a:extLst>
                </p:cNvPr>
                <p:cNvSpPr/>
                <p:nvPr/>
              </p:nvSpPr>
              <p:spPr>
                <a:xfrm>
                  <a:off x="6474054" y="1115568"/>
                  <a:ext cx="5541162" cy="5522976"/>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VN" sz="1350" kern="1200">
                    <a:solidFill>
                      <a:prstClr val="white"/>
                    </a:solidFill>
                    <a:latin typeface="Calibri" panose="020F0502020204030204"/>
                  </a:endParaRPr>
                </a:p>
              </p:txBody>
            </p:sp>
            <p:sp>
              <p:nvSpPr>
                <p:cNvPr id="13" name="Rectangle 12">
                  <a:extLst>
                    <a:ext uri="{FF2B5EF4-FFF2-40B4-BE49-F238E27FC236}">
                      <a16:creationId xmlns:a16="http://schemas.microsoft.com/office/drawing/2014/main" id="{3F483C49-DFDF-5C48-8BF5-3B5644884ECF}"/>
                    </a:ext>
                  </a:extLst>
                </p:cNvPr>
                <p:cNvSpPr/>
                <p:nvPr/>
              </p:nvSpPr>
              <p:spPr>
                <a:xfrm>
                  <a:off x="7550761" y="1115568"/>
                  <a:ext cx="3061095" cy="1000273"/>
                </a:xfrm>
                <a:prstGeom prst="rect">
                  <a:avLst/>
                </a:prstGeom>
              </p:spPr>
              <p:txBody>
                <a:bodyPr wrap="none">
                  <a:spAutoFit/>
                </a:bodyPr>
                <a:lstStyle/>
                <a:p>
                  <a:pPr algn="just" defTabSz="685800" fontAlgn="base">
                    <a:lnSpc>
                      <a:spcPct val="125000"/>
                    </a:lnSpc>
                    <a:spcBef>
                      <a:spcPct val="0"/>
                    </a:spcBef>
                    <a:spcAft>
                      <a:spcPct val="0"/>
                    </a:spcAft>
                    <a:buClrTx/>
                  </a:pPr>
                  <a:r>
                    <a:rPr lang="fr-FR" altLang="en-US" sz="3600" b="1" kern="1200" dirty="0">
                      <a:solidFill>
                        <a:srgbClr val="FF0000"/>
                      </a:solidFill>
                      <a:latin typeface="Snell Roundhand" panose="02000603080000090004" pitchFamily="2" charset="77"/>
                      <a:ea typeface="+mn-ea"/>
                      <a:cs typeface="Times New Roman" panose="02020603050405020304" pitchFamily="18" charset="0"/>
                    </a:rPr>
                    <a:t> </a:t>
                  </a:r>
                  <a:r>
                    <a:rPr lang="fr-FR" altLang="en-US" sz="3600" b="1" kern="1200" dirty="0" err="1">
                      <a:solidFill>
                        <a:srgbClr val="FF0000"/>
                      </a:solidFill>
                      <a:latin typeface="Snell Roundhand" panose="02000603080000090004" pitchFamily="2" charset="77"/>
                      <a:ea typeface="+mn-ea"/>
                      <a:cs typeface="Times New Roman" panose="02020603050405020304" pitchFamily="18" charset="0"/>
                    </a:rPr>
                    <a:t>Khái</a:t>
                  </a:r>
                  <a:r>
                    <a:rPr lang="fr-FR" altLang="en-US" sz="3600" b="1" kern="1200" dirty="0">
                      <a:solidFill>
                        <a:srgbClr val="FF0000"/>
                      </a:solidFill>
                      <a:latin typeface="Snell Roundhand" panose="02000603080000090004" pitchFamily="2" charset="77"/>
                      <a:ea typeface="+mn-ea"/>
                      <a:cs typeface="Times New Roman" panose="02020603050405020304" pitchFamily="18" charset="0"/>
                    </a:rPr>
                    <a:t> </a:t>
                  </a:r>
                  <a:r>
                    <a:rPr lang="fr-FR" altLang="en-US" sz="3600" b="1" kern="1200" dirty="0" err="1">
                      <a:solidFill>
                        <a:srgbClr val="FF0000"/>
                      </a:solidFill>
                      <a:latin typeface="Snell Roundhand" panose="02000603080000090004" pitchFamily="2" charset="77"/>
                      <a:ea typeface="+mn-ea"/>
                      <a:cs typeface="Times New Roman" panose="02020603050405020304" pitchFamily="18" charset="0"/>
                    </a:rPr>
                    <a:t>niệm</a:t>
                  </a:r>
                  <a:endParaRPr lang="fr-FR" altLang="en-US" sz="3600" b="1" kern="1200" dirty="0">
                    <a:solidFill>
                      <a:srgbClr val="FF0000"/>
                    </a:solidFill>
                    <a:latin typeface="Snell Roundhand" panose="02000603080000090004" pitchFamily="2" charset="77"/>
                    <a:ea typeface="+mn-ea"/>
                    <a:cs typeface="Times New Roman" panose="02020603050405020304" pitchFamily="18" charset="0"/>
                  </a:endParaRPr>
                </a:p>
              </p:txBody>
            </p:sp>
          </p:grpSp>
          <p:pic>
            <p:nvPicPr>
              <p:cNvPr id="21" name="Picture 20">
                <a:extLst>
                  <a:ext uri="{FF2B5EF4-FFF2-40B4-BE49-F238E27FC236}">
                    <a16:creationId xmlns:a16="http://schemas.microsoft.com/office/drawing/2014/main" id="{3AE5B99C-23AF-B040-B4EB-C1708723C939}"/>
                  </a:ext>
                </a:extLst>
              </p:cNvPr>
              <p:cNvPicPr>
                <a:picLocks noChangeAspect="1"/>
              </p:cNvPicPr>
              <p:nvPr/>
            </p:nvPicPr>
            <p:blipFill rotWithShape="1">
              <a:blip r:embed="rId4"/>
              <a:srcRect l="62996" t="2401" b="67733"/>
              <a:stretch/>
            </p:blipFill>
            <p:spPr>
              <a:xfrm>
                <a:off x="11009376" y="4200842"/>
                <a:ext cx="1071205" cy="2048256"/>
              </a:xfrm>
              <a:custGeom>
                <a:avLst/>
                <a:gdLst>
                  <a:gd name="connsiteX0" fmla="*/ 256033 w 1267067"/>
                  <a:gd name="connsiteY0" fmla="*/ 0 h 2048256"/>
                  <a:gd name="connsiteX1" fmla="*/ 1022054 w 1267067"/>
                  <a:gd name="connsiteY1" fmla="*/ 0 h 2048256"/>
                  <a:gd name="connsiteX2" fmla="*/ 1267067 w 1267067"/>
                  <a:gd name="connsiteY2" fmla="*/ 245013 h 2048256"/>
                  <a:gd name="connsiteX3" fmla="*/ 1267067 w 1267067"/>
                  <a:gd name="connsiteY3" fmla="*/ 2048256 h 2048256"/>
                  <a:gd name="connsiteX4" fmla="*/ 0 w 1267067"/>
                  <a:gd name="connsiteY4" fmla="*/ 2048256 h 2048256"/>
                  <a:gd name="connsiteX5" fmla="*/ 0 w 1267067"/>
                  <a:gd name="connsiteY5" fmla="*/ 1371600 h 2048256"/>
                  <a:gd name="connsiteX6" fmla="*/ 256033 w 1267067"/>
                  <a:gd name="connsiteY6" fmla="*/ 1371600 h 2048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7067" h="2048256">
                    <a:moveTo>
                      <a:pt x="256033" y="0"/>
                    </a:moveTo>
                    <a:lnTo>
                      <a:pt x="1022054" y="0"/>
                    </a:lnTo>
                    <a:cubicBezTo>
                      <a:pt x="1157371" y="0"/>
                      <a:pt x="1267067" y="109696"/>
                      <a:pt x="1267067" y="245013"/>
                    </a:cubicBezTo>
                    <a:lnTo>
                      <a:pt x="1267067" y="2048256"/>
                    </a:lnTo>
                    <a:lnTo>
                      <a:pt x="0" y="2048256"/>
                    </a:lnTo>
                    <a:lnTo>
                      <a:pt x="0" y="1371600"/>
                    </a:lnTo>
                    <a:lnTo>
                      <a:pt x="256033" y="1371600"/>
                    </a:lnTo>
                    <a:close/>
                  </a:path>
                </a:pathLst>
              </a:custGeom>
            </p:spPr>
          </p:pic>
          <p:pic>
            <p:nvPicPr>
              <p:cNvPr id="22" name="Picture 21">
                <a:extLst>
                  <a:ext uri="{FF2B5EF4-FFF2-40B4-BE49-F238E27FC236}">
                    <a16:creationId xmlns:a16="http://schemas.microsoft.com/office/drawing/2014/main" id="{EE505EEF-D5E0-8547-A5A0-6C811ACBCB34}"/>
                  </a:ext>
                </a:extLst>
              </p:cNvPr>
              <p:cNvPicPr>
                <a:picLocks noChangeAspect="1"/>
              </p:cNvPicPr>
              <p:nvPr/>
            </p:nvPicPr>
            <p:blipFill rotWithShape="1">
              <a:blip r:embed="rId4"/>
              <a:srcRect t="2401" r="56765" b="67733"/>
              <a:stretch/>
            </p:blipFill>
            <p:spPr>
              <a:xfrm>
                <a:off x="6473906" y="4287341"/>
                <a:ext cx="1480427" cy="2048256"/>
              </a:xfrm>
              <a:custGeom>
                <a:avLst/>
                <a:gdLst>
                  <a:gd name="connsiteX0" fmla="*/ 0 w 1480427"/>
                  <a:gd name="connsiteY0" fmla="*/ 0 h 2048256"/>
                  <a:gd name="connsiteX1" fmla="*/ 1194157 w 1480427"/>
                  <a:gd name="connsiteY1" fmla="*/ 0 h 2048256"/>
                  <a:gd name="connsiteX2" fmla="*/ 1480427 w 1480427"/>
                  <a:gd name="connsiteY2" fmla="*/ 286270 h 2048256"/>
                  <a:gd name="connsiteX3" fmla="*/ 1480427 w 1480427"/>
                  <a:gd name="connsiteY3" fmla="*/ 406794 h 2048256"/>
                  <a:gd name="connsiteX4" fmla="*/ 1476821 w 1480427"/>
                  <a:gd name="connsiteY4" fmla="*/ 403324 h 2048256"/>
                  <a:gd name="connsiteX5" fmla="*/ 1346315 w 1480427"/>
                  <a:gd name="connsiteY5" fmla="*/ 356616 h 2048256"/>
                  <a:gd name="connsiteX6" fmla="*/ 1011035 w 1480427"/>
                  <a:gd name="connsiteY6" fmla="*/ 950976 h 2048256"/>
                  <a:gd name="connsiteX7" fmla="*/ 1346315 w 1480427"/>
                  <a:gd name="connsiteY7" fmla="*/ 1545336 h 2048256"/>
                  <a:gd name="connsiteX8" fmla="*/ 1476821 w 1480427"/>
                  <a:gd name="connsiteY8" fmla="*/ 1498629 h 2048256"/>
                  <a:gd name="connsiteX9" fmla="*/ 1480427 w 1480427"/>
                  <a:gd name="connsiteY9" fmla="*/ 1495159 h 2048256"/>
                  <a:gd name="connsiteX10" fmla="*/ 1480427 w 1480427"/>
                  <a:gd name="connsiteY10" fmla="*/ 2048256 h 2048256"/>
                  <a:gd name="connsiteX11" fmla="*/ 0 w 1480427"/>
                  <a:gd name="connsiteY11" fmla="*/ 2048256 h 2048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0427" h="2048256">
                    <a:moveTo>
                      <a:pt x="0" y="0"/>
                    </a:moveTo>
                    <a:lnTo>
                      <a:pt x="1194157" y="0"/>
                    </a:lnTo>
                    <a:cubicBezTo>
                      <a:pt x="1352260" y="0"/>
                      <a:pt x="1480427" y="128167"/>
                      <a:pt x="1480427" y="286270"/>
                    </a:cubicBezTo>
                    <a:lnTo>
                      <a:pt x="1480427" y="406794"/>
                    </a:lnTo>
                    <a:lnTo>
                      <a:pt x="1476821" y="403324"/>
                    </a:lnTo>
                    <a:cubicBezTo>
                      <a:pt x="1436709" y="373248"/>
                      <a:pt x="1392608" y="356616"/>
                      <a:pt x="1346315" y="356616"/>
                    </a:cubicBezTo>
                    <a:cubicBezTo>
                      <a:pt x="1161145" y="356616"/>
                      <a:pt x="1011035" y="622720"/>
                      <a:pt x="1011035" y="950976"/>
                    </a:cubicBezTo>
                    <a:cubicBezTo>
                      <a:pt x="1011035" y="1279232"/>
                      <a:pt x="1161145" y="1545336"/>
                      <a:pt x="1346315" y="1545336"/>
                    </a:cubicBezTo>
                    <a:cubicBezTo>
                      <a:pt x="1392608" y="1545336"/>
                      <a:pt x="1436709" y="1528705"/>
                      <a:pt x="1476821" y="1498629"/>
                    </a:cubicBezTo>
                    <a:lnTo>
                      <a:pt x="1480427" y="1495159"/>
                    </a:lnTo>
                    <a:lnTo>
                      <a:pt x="1480427" y="2048256"/>
                    </a:lnTo>
                    <a:lnTo>
                      <a:pt x="0" y="2048256"/>
                    </a:lnTo>
                    <a:close/>
                  </a:path>
                </a:pathLst>
              </a:custGeom>
            </p:spPr>
          </p:pic>
        </p:grpSp>
        <p:pic>
          <p:nvPicPr>
            <p:cNvPr id="24" name="Picture 23">
              <a:extLst>
                <a:ext uri="{FF2B5EF4-FFF2-40B4-BE49-F238E27FC236}">
                  <a16:creationId xmlns:a16="http://schemas.microsoft.com/office/drawing/2014/main" id="{516AF294-5ABD-9047-930E-99E255F6C332}"/>
                </a:ext>
              </a:extLst>
            </p:cNvPr>
            <p:cNvPicPr>
              <a:picLocks noChangeAspect="1"/>
            </p:cNvPicPr>
            <p:nvPr/>
          </p:nvPicPr>
          <p:blipFill>
            <a:blip r:embed="rId5"/>
            <a:stretch>
              <a:fillRect/>
            </a:stretch>
          </p:blipFill>
          <p:spPr>
            <a:xfrm>
              <a:off x="8808527" y="5253083"/>
              <a:ext cx="1485763" cy="1270841"/>
            </a:xfrm>
            <a:prstGeom prst="rect">
              <a:avLst/>
            </a:prstGeom>
          </p:spPr>
        </p:pic>
      </p:grpSp>
      <p:sp>
        <p:nvSpPr>
          <p:cNvPr id="4" name="Rectangle 7">
            <a:extLst>
              <a:ext uri="{FF2B5EF4-FFF2-40B4-BE49-F238E27FC236}">
                <a16:creationId xmlns:a16="http://schemas.microsoft.com/office/drawing/2014/main" id="{95FC62D7-BB1D-D348-AA96-A3E85682E8D7}"/>
              </a:ext>
            </a:extLst>
          </p:cNvPr>
          <p:cNvSpPr>
            <a:spLocks noChangeArrowheads="1"/>
          </p:cNvSpPr>
          <p:nvPr/>
        </p:nvSpPr>
        <p:spPr bwMode="auto">
          <a:xfrm>
            <a:off x="0" y="-19235"/>
            <a:ext cx="9144000" cy="523220"/>
          </a:xfrm>
          <a:prstGeom prst="rect">
            <a:avLst/>
          </a:prstGeom>
          <a:noFill/>
          <a:ln>
            <a:noFill/>
          </a:ln>
        </p:spPr>
        <p:style>
          <a:lnRef idx="3">
            <a:schemeClr val="lt1"/>
          </a:lnRef>
          <a:fillRef idx="1">
            <a:schemeClr val="dk1"/>
          </a:fillRef>
          <a:effectRef idx="1">
            <a:schemeClr val="dk1"/>
          </a:effectRef>
          <a:fontRef idx="minor">
            <a:schemeClr val="lt1"/>
          </a:fontRef>
        </p:style>
        <p:txBody>
          <a:bodyPr wrap="square" anchor="ct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defTabSz="685800" fontAlgn="base">
              <a:spcBef>
                <a:spcPct val="0"/>
              </a:spcBef>
              <a:spcAft>
                <a:spcPct val="0"/>
              </a:spcAft>
              <a:buClrTx/>
              <a:buNone/>
            </a:pPr>
            <a:r>
              <a:rPr lang="vi-VN" altLang="en-US" sz="2700" kern="1200" dirty="0">
                <a:solidFill>
                  <a:srgbClr val="C00000"/>
                </a:solidFill>
                <a:latin typeface="Times New Roman" panose="02020603050405020304" pitchFamily="18" charset="0"/>
                <a:cs typeface="Times New Roman" panose="02020603050405020304" pitchFamily="18" charset="0"/>
              </a:rPr>
              <a:t>2. PHONG TRÀO VĂN HOÁ PHỤC HƯNG</a:t>
            </a:r>
          </a:p>
        </p:txBody>
      </p:sp>
      <p:grpSp>
        <p:nvGrpSpPr>
          <p:cNvPr id="6" name="Group 5">
            <a:extLst>
              <a:ext uri="{FF2B5EF4-FFF2-40B4-BE49-F238E27FC236}">
                <a16:creationId xmlns:a16="http://schemas.microsoft.com/office/drawing/2014/main" id="{64BBB3A5-6B30-7B47-A721-8991E8D17322}"/>
              </a:ext>
            </a:extLst>
          </p:cNvPr>
          <p:cNvGrpSpPr/>
          <p:nvPr/>
        </p:nvGrpSpPr>
        <p:grpSpPr>
          <a:xfrm>
            <a:off x="818051" y="484749"/>
            <a:ext cx="3693695" cy="2454307"/>
            <a:chOff x="689810" y="646331"/>
            <a:chExt cx="4924927" cy="3272409"/>
          </a:xfrm>
        </p:grpSpPr>
        <p:sp>
          <p:nvSpPr>
            <p:cNvPr id="2" name="Cloud Callout 1">
              <a:extLst>
                <a:ext uri="{FF2B5EF4-FFF2-40B4-BE49-F238E27FC236}">
                  <a16:creationId xmlns:a16="http://schemas.microsoft.com/office/drawing/2014/main" id="{4B628A9A-B732-7E4C-A04F-4B71AFF7088D}"/>
                </a:ext>
              </a:extLst>
            </p:cNvPr>
            <p:cNvSpPr/>
            <p:nvPr/>
          </p:nvSpPr>
          <p:spPr>
            <a:xfrm>
              <a:off x="689810" y="646331"/>
              <a:ext cx="4924927" cy="3272409"/>
            </a:xfrm>
            <a:prstGeom prst="cloudCallout">
              <a:avLst>
                <a:gd name="adj1" fmla="val -31712"/>
                <a:gd name="adj2" fmla="val 67165"/>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VN" sz="1350" kern="1200">
                <a:solidFill>
                  <a:prstClr val="white"/>
                </a:solidFill>
                <a:latin typeface="Calibri" panose="020F0502020204030204"/>
              </a:endParaRPr>
            </a:p>
          </p:txBody>
        </p:sp>
        <p:sp>
          <p:nvSpPr>
            <p:cNvPr id="3" name="TextBox 2">
              <a:extLst>
                <a:ext uri="{FF2B5EF4-FFF2-40B4-BE49-F238E27FC236}">
                  <a16:creationId xmlns:a16="http://schemas.microsoft.com/office/drawing/2014/main" id="{A148945C-6248-9447-B7FC-60C940F64A58}"/>
                </a:ext>
              </a:extLst>
            </p:cNvPr>
            <p:cNvSpPr txBox="1"/>
            <p:nvPr/>
          </p:nvSpPr>
          <p:spPr>
            <a:xfrm>
              <a:off x="1148203" y="1285914"/>
              <a:ext cx="3962400" cy="1785104"/>
            </a:xfrm>
            <a:prstGeom prst="rect">
              <a:avLst/>
            </a:prstGeom>
            <a:noFill/>
            <a:ln>
              <a:noFill/>
            </a:ln>
          </p:spPr>
          <p:txBody>
            <a:bodyPr wrap="square" rtlCol="0">
              <a:spAutoFit/>
            </a:bodyPr>
            <a:lstStyle/>
            <a:p>
              <a:pPr algn="ctr" defTabSz="685800">
                <a:buClrTx/>
              </a:pPr>
              <a:r>
                <a:rPr lang="en-VN" sz="2700" kern="1200" dirty="0">
                  <a:solidFill>
                    <a:prstClr val="black"/>
                  </a:solidFill>
                  <a:latin typeface="Times New Roman" panose="02020603050405020304" pitchFamily="18" charset="0"/>
                  <a:ea typeface="+mn-ea"/>
                  <a:cs typeface="Times New Roman" panose="02020603050405020304" pitchFamily="18" charset="0"/>
                </a:rPr>
                <a:t>Trình bày khái niệm của phong trào phục Hưng?</a:t>
              </a:r>
            </a:p>
          </p:txBody>
        </p:sp>
      </p:grpSp>
      <p:pic>
        <p:nvPicPr>
          <p:cNvPr id="9" name="Picture 8">
            <a:hlinkClick r:id="rId6" action="ppaction://hlinksldjump"/>
            <a:extLst>
              <a:ext uri="{FF2B5EF4-FFF2-40B4-BE49-F238E27FC236}">
                <a16:creationId xmlns:a16="http://schemas.microsoft.com/office/drawing/2014/main" id="{64A2F7F6-6919-8B4C-B7F6-E133FCDD68AC}"/>
              </a:ext>
            </a:extLst>
          </p:cNvPr>
          <p:cNvPicPr>
            <a:picLocks noChangeAspect="1"/>
          </p:cNvPicPr>
          <p:nvPr/>
        </p:nvPicPr>
        <p:blipFill>
          <a:blip r:embed="rId7"/>
          <a:stretch>
            <a:fillRect/>
          </a:stretch>
        </p:blipFill>
        <p:spPr>
          <a:xfrm>
            <a:off x="-257454" y="3146612"/>
            <a:ext cx="1925471" cy="2071095"/>
          </a:xfrm>
          <a:prstGeom prst="rect">
            <a:avLst/>
          </a:prstGeom>
        </p:spPr>
      </p:pic>
      <p:sp>
        <p:nvSpPr>
          <p:cNvPr id="14" name="Rectangle 13">
            <a:extLst>
              <a:ext uri="{FF2B5EF4-FFF2-40B4-BE49-F238E27FC236}">
                <a16:creationId xmlns:a16="http://schemas.microsoft.com/office/drawing/2014/main" id="{FF555F50-727D-144E-99E1-44DC2B85A618}"/>
              </a:ext>
            </a:extLst>
          </p:cNvPr>
          <p:cNvSpPr/>
          <p:nvPr/>
        </p:nvSpPr>
        <p:spPr>
          <a:xfrm>
            <a:off x="5329796" y="1877091"/>
            <a:ext cx="3455036" cy="2249142"/>
          </a:xfrm>
          <a:prstGeom prst="rect">
            <a:avLst/>
          </a:prstGeom>
        </p:spPr>
        <p:txBody>
          <a:bodyPr wrap="square">
            <a:spAutoFit/>
          </a:bodyPr>
          <a:lstStyle/>
          <a:p>
            <a:pPr algn="just" defTabSz="685800">
              <a:lnSpc>
                <a:spcPct val="150000"/>
              </a:lnSpc>
              <a:buClrTx/>
            </a:pPr>
            <a:r>
              <a:rPr lang="fr-FR" altLang="en-US" sz="2400" kern="1200" dirty="0" err="1">
                <a:solidFill>
                  <a:srgbClr val="233C4F">
                    <a:lumMod val="50000"/>
                  </a:srgbClr>
                </a:solidFill>
                <a:latin typeface="Times New Roman" panose="02020603050405020304" pitchFamily="18" charset="0"/>
                <a:ea typeface="+mn-ea"/>
                <a:cs typeface="Times New Roman" panose="02020603050405020304" pitchFamily="18" charset="0"/>
              </a:rPr>
              <a:t>Khôi</a:t>
            </a:r>
            <a:r>
              <a:rPr lang="fr-FR" altLang="en-US" sz="2400" kern="1200" dirty="0">
                <a:solidFill>
                  <a:srgbClr val="233C4F">
                    <a:lumMod val="50000"/>
                  </a:srgbClr>
                </a:solidFill>
                <a:latin typeface="Times New Roman" panose="02020603050405020304" pitchFamily="18" charset="0"/>
                <a:ea typeface="+mn-ea"/>
                <a:cs typeface="Times New Roman" panose="02020603050405020304" pitchFamily="18" charset="0"/>
              </a:rPr>
              <a:t> </a:t>
            </a:r>
            <a:r>
              <a:rPr lang="fr-FR" altLang="en-US" sz="2400" kern="1200" dirty="0" err="1">
                <a:solidFill>
                  <a:srgbClr val="233C4F">
                    <a:lumMod val="50000"/>
                  </a:srgbClr>
                </a:solidFill>
                <a:latin typeface="Times New Roman" panose="02020603050405020304" pitchFamily="18" charset="0"/>
                <a:ea typeface="+mn-ea"/>
                <a:cs typeface="Times New Roman" panose="02020603050405020304" pitchFamily="18" charset="0"/>
              </a:rPr>
              <a:t>phục</a:t>
            </a:r>
            <a:r>
              <a:rPr lang="fr-FR" altLang="en-US" sz="2400" kern="1200" dirty="0">
                <a:solidFill>
                  <a:srgbClr val="233C4F">
                    <a:lumMod val="50000"/>
                  </a:srgbClr>
                </a:solidFill>
                <a:latin typeface="Times New Roman" panose="02020603050405020304" pitchFamily="18" charset="0"/>
                <a:ea typeface="+mn-ea"/>
                <a:cs typeface="Times New Roman" panose="02020603050405020304" pitchFamily="18" charset="0"/>
              </a:rPr>
              <a:t> </a:t>
            </a:r>
            <a:r>
              <a:rPr lang="fr-FR" altLang="en-US" sz="2400" kern="1200" dirty="0" err="1">
                <a:solidFill>
                  <a:srgbClr val="233C4F">
                    <a:lumMod val="50000"/>
                  </a:srgbClr>
                </a:solidFill>
                <a:latin typeface="Times New Roman" panose="02020603050405020304" pitchFamily="18" charset="0"/>
                <a:ea typeface="+mn-ea"/>
                <a:cs typeface="Times New Roman" panose="02020603050405020304" pitchFamily="18" charset="0"/>
              </a:rPr>
              <a:t>và</a:t>
            </a:r>
            <a:r>
              <a:rPr lang="fr-FR" altLang="en-US" sz="2400" kern="1200" dirty="0">
                <a:solidFill>
                  <a:srgbClr val="233C4F">
                    <a:lumMod val="50000"/>
                  </a:srgbClr>
                </a:solidFill>
                <a:latin typeface="Times New Roman" panose="02020603050405020304" pitchFamily="18" charset="0"/>
                <a:ea typeface="+mn-ea"/>
                <a:cs typeface="Times New Roman" panose="02020603050405020304" pitchFamily="18" charset="0"/>
              </a:rPr>
              <a:t> </a:t>
            </a:r>
            <a:r>
              <a:rPr lang="fr-FR" altLang="en-US" sz="2400" kern="1200" dirty="0" err="1">
                <a:solidFill>
                  <a:srgbClr val="233C4F">
                    <a:lumMod val="50000"/>
                  </a:srgbClr>
                </a:solidFill>
                <a:latin typeface="Times New Roman" panose="02020603050405020304" pitchFamily="18" charset="0"/>
                <a:ea typeface="+mn-ea"/>
                <a:cs typeface="Times New Roman" panose="02020603050405020304" pitchFamily="18" charset="0"/>
              </a:rPr>
              <a:t>phát</a:t>
            </a:r>
            <a:r>
              <a:rPr lang="fr-FR" altLang="en-US" sz="2400" kern="1200" dirty="0">
                <a:solidFill>
                  <a:srgbClr val="233C4F">
                    <a:lumMod val="50000"/>
                  </a:srgbClr>
                </a:solidFill>
                <a:latin typeface="Times New Roman" panose="02020603050405020304" pitchFamily="18" charset="0"/>
                <a:ea typeface="+mn-ea"/>
                <a:cs typeface="Times New Roman" panose="02020603050405020304" pitchFamily="18" charset="0"/>
              </a:rPr>
              <a:t> </a:t>
            </a:r>
            <a:r>
              <a:rPr lang="fr-FR" altLang="en-US" sz="2400" kern="1200" dirty="0" err="1">
                <a:solidFill>
                  <a:srgbClr val="233C4F">
                    <a:lumMod val="50000"/>
                  </a:srgbClr>
                </a:solidFill>
                <a:latin typeface="Times New Roman" panose="02020603050405020304" pitchFamily="18" charset="0"/>
                <a:ea typeface="+mn-ea"/>
                <a:cs typeface="Times New Roman" panose="02020603050405020304" pitchFamily="18" charset="0"/>
              </a:rPr>
              <a:t>triển</a:t>
            </a:r>
            <a:r>
              <a:rPr lang="fr-FR" altLang="en-US" sz="2400" kern="1200" dirty="0">
                <a:solidFill>
                  <a:srgbClr val="233C4F">
                    <a:lumMod val="50000"/>
                  </a:srgbClr>
                </a:solidFill>
                <a:latin typeface="Times New Roman" panose="02020603050405020304" pitchFamily="18" charset="0"/>
                <a:ea typeface="+mn-ea"/>
                <a:cs typeface="Times New Roman" panose="02020603050405020304" pitchFamily="18" charset="0"/>
              </a:rPr>
              <a:t> </a:t>
            </a:r>
            <a:r>
              <a:rPr lang="fr-FR" altLang="en-US" sz="2400" kern="1200" dirty="0" err="1">
                <a:solidFill>
                  <a:srgbClr val="233C4F">
                    <a:lumMod val="50000"/>
                  </a:srgbClr>
                </a:solidFill>
                <a:latin typeface="Times New Roman" panose="02020603050405020304" pitchFamily="18" charset="0"/>
                <a:ea typeface="+mn-ea"/>
                <a:cs typeface="Times New Roman" panose="02020603050405020304" pitchFamily="18" charset="0"/>
              </a:rPr>
              <a:t>những</a:t>
            </a:r>
            <a:r>
              <a:rPr lang="fr-FR" altLang="en-US" sz="2400" kern="1200" dirty="0">
                <a:solidFill>
                  <a:srgbClr val="233C4F">
                    <a:lumMod val="50000"/>
                  </a:srgbClr>
                </a:solidFill>
                <a:latin typeface="Times New Roman" panose="02020603050405020304" pitchFamily="18" charset="0"/>
                <a:ea typeface="+mn-ea"/>
                <a:cs typeface="Times New Roman" panose="02020603050405020304" pitchFamily="18" charset="0"/>
              </a:rPr>
              <a:t> </a:t>
            </a:r>
            <a:r>
              <a:rPr lang="fr-FR" altLang="en-US" sz="2400" kern="1200" dirty="0" err="1">
                <a:solidFill>
                  <a:srgbClr val="233C4F">
                    <a:lumMod val="50000"/>
                  </a:srgbClr>
                </a:solidFill>
                <a:latin typeface="Times New Roman" panose="02020603050405020304" pitchFamily="18" charset="0"/>
                <a:ea typeface="+mn-ea"/>
                <a:cs typeface="Times New Roman" panose="02020603050405020304" pitchFamily="18" charset="0"/>
              </a:rPr>
              <a:t>tinh</a:t>
            </a:r>
            <a:r>
              <a:rPr lang="fr-FR" altLang="en-US" sz="2400" kern="1200" dirty="0">
                <a:solidFill>
                  <a:srgbClr val="233C4F">
                    <a:lumMod val="50000"/>
                  </a:srgbClr>
                </a:solidFill>
                <a:latin typeface="Times New Roman" panose="02020603050405020304" pitchFamily="18" charset="0"/>
                <a:ea typeface="+mn-ea"/>
                <a:cs typeface="Times New Roman" panose="02020603050405020304" pitchFamily="18" charset="0"/>
              </a:rPr>
              <a:t> </a:t>
            </a:r>
            <a:r>
              <a:rPr lang="fr-FR" altLang="en-US" sz="2400" kern="1200" dirty="0" err="1">
                <a:solidFill>
                  <a:srgbClr val="233C4F">
                    <a:lumMod val="50000"/>
                  </a:srgbClr>
                </a:solidFill>
                <a:latin typeface="Times New Roman" panose="02020603050405020304" pitchFamily="18" charset="0"/>
                <a:ea typeface="+mn-ea"/>
                <a:cs typeface="Times New Roman" panose="02020603050405020304" pitchFamily="18" charset="0"/>
              </a:rPr>
              <a:t>hoa</a:t>
            </a:r>
            <a:r>
              <a:rPr lang="fr-FR" altLang="en-US" sz="2400" kern="1200" dirty="0">
                <a:solidFill>
                  <a:srgbClr val="233C4F">
                    <a:lumMod val="50000"/>
                  </a:srgbClr>
                </a:solidFill>
                <a:latin typeface="Times New Roman" panose="02020603050405020304" pitchFamily="18" charset="0"/>
                <a:ea typeface="+mn-ea"/>
                <a:cs typeface="Times New Roman" panose="02020603050405020304" pitchFamily="18" charset="0"/>
              </a:rPr>
              <a:t> </a:t>
            </a:r>
            <a:r>
              <a:rPr lang="fr-FR" altLang="en-US" sz="2400" kern="1200" dirty="0" err="1">
                <a:solidFill>
                  <a:srgbClr val="233C4F">
                    <a:lumMod val="50000"/>
                  </a:srgbClr>
                </a:solidFill>
                <a:latin typeface="Times New Roman" panose="02020603050405020304" pitchFamily="18" charset="0"/>
                <a:ea typeface="+mn-ea"/>
                <a:cs typeface="Times New Roman" panose="02020603050405020304" pitchFamily="18" charset="0"/>
              </a:rPr>
              <a:t>văn</a:t>
            </a:r>
            <a:r>
              <a:rPr lang="fr-FR" altLang="en-US" sz="2400" kern="1200" dirty="0">
                <a:solidFill>
                  <a:srgbClr val="233C4F">
                    <a:lumMod val="50000"/>
                  </a:srgbClr>
                </a:solidFill>
                <a:latin typeface="Times New Roman" panose="02020603050405020304" pitchFamily="18" charset="0"/>
                <a:ea typeface="+mn-ea"/>
                <a:cs typeface="Times New Roman" panose="02020603050405020304" pitchFamily="18" charset="0"/>
              </a:rPr>
              <a:t> </a:t>
            </a:r>
            <a:r>
              <a:rPr lang="fr-FR" altLang="en-US" sz="2400" kern="1200" dirty="0" err="1">
                <a:solidFill>
                  <a:srgbClr val="233C4F">
                    <a:lumMod val="50000"/>
                  </a:srgbClr>
                </a:solidFill>
                <a:latin typeface="Times New Roman" panose="02020603050405020304" pitchFamily="18" charset="0"/>
                <a:ea typeface="+mn-ea"/>
                <a:cs typeface="Times New Roman" panose="02020603050405020304" pitchFamily="18" charset="0"/>
              </a:rPr>
              <a:t>hoá</a:t>
            </a:r>
            <a:r>
              <a:rPr lang="fr-FR" altLang="en-US" sz="2400" kern="1200" dirty="0">
                <a:solidFill>
                  <a:srgbClr val="233C4F">
                    <a:lumMod val="50000"/>
                  </a:srgbClr>
                </a:solidFill>
                <a:latin typeface="Times New Roman" panose="02020603050405020304" pitchFamily="18" charset="0"/>
                <a:ea typeface="+mn-ea"/>
                <a:cs typeface="Times New Roman" panose="02020603050405020304" pitchFamily="18" charset="0"/>
              </a:rPr>
              <a:t> </a:t>
            </a:r>
            <a:r>
              <a:rPr lang="fr-FR" altLang="en-US" sz="2400" kern="1200" dirty="0" err="1">
                <a:solidFill>
                  <a:srgbClr val="233C4F">
                    <a:lumMod val="50000"/>
                  </a:srgbClr>
                </a:solidFill>
                <a:latin typeface="Times New Roman" panose="02020603050405020304" pitchFamily="18" charset="0"/>
                <a:ea typeface="+mn-ea"/>
                <a:cs typeface="Times New Roman" panose="02020603050405020304" pitchFamily="18" charset="0"/>
              </a:rPr>
              <a:t>cổ</a:t>
            </a:r>
            <a:r>
              <a:rPr lang="fr-FR" altLang="en-US" sz="2400" kern="1200" dirty="0">
                <a:solidFill>
                  <a:srgbClr val="233C4F">
                    <a:lumMod val="50000"/>
                  </a:srgbClr>
                </a:solidFill>
                <a:latin typeface="Times New Roman" panose="02020603050405020304" pitchFamily="18" charset="0"/>
                <a:ea typeface="+mn-ea"/>
                <a:cs typeface="Times New Roman" panose="02020603050405020304" pitchFamily="18" charset="0"/>
              </a:rPr>
              <a:t> </a:t>
            </a:r>
            <a:r>
              <a:rPr lang="fr-FR" altLang="en-US" sz="2400" kern="1200" dirty="0" err="1">
                <a:solidFill>
                  <a:srgbClr val="233C4F">
                    <a:lumMod val="50000"/>
                  </a:srgbClr>
                </a:solidFill>
                <a:latin typeface="Times New Roman" panose="02020603050405020304" pitchFamily="18" charset="0"/>
                <a:ea typeface="+mn-ea"/>
                <a:cs typeface="Times New Roman" panose="02020603050405020304" pitchFamily="18" charset="0"/>
              </a:rPr>
              <a:t>đại</a:t>
            </a:r>
            <a:r>
              <a:rPr lang="fr-FR" altLang="en-US" sz="2400" kern="1200" dirty="0">
                <a:solidFill>
                  <a:srgbClr val="233C4F">
                    <a:lumMod val="50000"/>
                  </a:srgbClr>
                </a:solidFill>
                <a:latin typeface="Times New Roman" panose="02020603050405020304" pitchFamily="18" charset="0"/>
                <a:ea typeface="+mn-ea"/>
                <a:cs typeface="Times New Roman" panose="02020603050405020304" pitchFamily="18" charset="0"/>
              </a:rPr>
              <a:t> Hi </a:t>
            </a:r>
            <a:r>
              <a:rPr lang="fr-FR" altLang="en-US" sz="2400" kern="1200" dirty="0" err="1">
                <a:solidFill>
                  <a:srgbClr val="233C4F">
                    <a:lumMod val="50000"/>
                  </a:srgbClr>
                </a:solidFill>
                <a:latin typeface="Times New Roman" panose="02020603050405020304" pitchFamily="18" charset="0"/>
                <a:ea typeface="+mn-ea"/>
                <a:cs typeface="Times New Roman" panose="02020603050405020304" pitchFamily="18" charset="0"/>
              </a:rPr>
              <a:t>Lạp</a:t>
            </a:r>
            <a:r>
              <a:rPr lang="fr-FR" altLang="en-US" sz="2400" kern="1200" dirty="0">
                <a:solidFill>
                  <a:srgbClr val="233C4F">
                    <a:lumMod val="50000"/>
                  </a:srgbClr>
                </a:solidFill>
                <a:latin typeface="Times New Roman" panose="02020603050405020304" pitchFamily="18" charset="0"/>
                <a:ea typeface="+mn-ea"/>
                <a:cs typeface="Times New Roman" panose="02020603050405020304" pitchFamily="18" charset="0"/>
              </a:rPr>
              <a:t>, </a:t>
            </a:r>
            <a:r>
              <a:rPr lang="fr-FR" altLang="en-US" sz="2400" kern="1200" dirty="0" err="1">
                <a:solidFill>
                  <a:srgbClr val="233C4F">
                    <a:lumMod val="50000"/>
                  </a:srgbClr>
                </a:solidFill>
                <a:latin typeface="Times New Roman" panose="02020603050405020304" pitchFamily="18" charset="0"/>
                <a:ea typeface="+mn-ea"/>
                <a:cs typeface="Times New Roman" panose="02020603050405020304" pitchFamily="18" charset="0"/>
              </a:rPr>
              <a:t>Rô-ma</a:t>
            </a:r>
            <a:r>
              <a:rPr lang="fr-FR" altLang="en-US" sz="2400" kern="1200" dirty="0">
                <a:solidFill>
                  <a:srgbClr val="233C4F">
                    <a:lumMod val="50000"/>
                  </a:srgbClr>
                </a:solidFill>
                <a:latin typeface="Times New Roman" panose="02020603050405020304" pitchFamily="18" charset="0"/>
                <a:ea typeface="+mn-ea"/>
                <a:cs typeface="Times New Roman" panose="02020603050405020304" pitchFamily="18" charset="0"/>
              </a:rPr>
              <a:t> </a:t>
            </a:r>
            <a:r>
              <a:rPr lang="fr-FR" altLang="en-US" sz="2400" kern="1200" dirty="0" err="1">
                <a:solidFill>
                  <a:srgbClr val="233C4F">
                    <a:lumMod val="50000"/>
                  </a:srgbClr>
                </a:solidFill>
                <a:latin typeface="Times New Roman" panose="02020603050405020304" pitchFamily="18" charset="0"/>
                <a:ea typeface="+mn-ea"/>
                <a:cs typeface="Times New Roman" panose="02020603050405020304" pitchFamily="18" charset="0"/>
              </a:rPr>
              <a:t>lên</a:t>
            </a:r>
            <a:r>
              <a:rPr lang="fr-FR" altLang="en-US" sz="2400" kern="1200" dirty="0">
                <a:solidFill>
                  <a:srgbClr val="233C4F">
                    <a:lumMod val="50000"/>
                  </a:srgbClr>
                </a:solidFill>
                <a:latin typeface="Times New Roman" panose="02020603050405020304" pitchFamily="18" charset="0"/>
                <a:ea typeface="+mn-ea"/>
                <a:cs typeface="Times New Roman" panose="02020603050405020304" pitchFamily="18" charset="0"/>
              </a:rPr>
              <a:t> </a:t>
            </a:r>
            <a:r>
              <a:rPr lang="fr-FR" altLang="en-US" sz="2400" kern="1200" dirty="0" err="1">
                <a:solidFill>
                  <a:srgbClr val="233C4F">
                    <a:lumMod val="50000"/>
                  </a:srgbClr>
                </a:solidFill>
                <a:latin typeface="Times New Roman" panose="02020603050405020304" pitchFamily="18" charset="0"/>
                <a:ea typeface="+mn-ea"/>
                <a:cs typeface="Times New Roman" panose="02020603050405020304" pitchFamily="18" charset="0"/>
              </a:rPr>
              <a:t>tầm</a:t>
            </a:r>
            <a:r>
              <a:rPr lang="fr-FR" altLang="en-US" sz="2400" kern="1200" dirty="0">
                <a:solidFill>
                  <a:srgbClr val="233C4F">
                    <a:lumMod val="50000"/>
                  </a:srgbClr>
                </a:solidFill>
                <a:latin typeface="Times New Roman" panose="02020603050405020304" pitchFamily="18" charset="0"/>
                <a:ea typeface="+mn-ea"/>
                <a:cs typeface="Times New Roman" panose="02020603050405020304" pitchFamily="18" charset="0"/>
              </a:rPr>
              <a:t> </a:t>
            </a:r>
            <a:r>
              <a:rPr lang="fr-FR" altLang="en-US" sz="2400" kern="1200" dirty="0" err="1">
                <a:solidFill>
                  <a:srgbClr val="233C4F">
                    <a:lumMod val="50000"/>
                  </a:srgbClr>
                </a:solidFill>
                <a:latin typeface="Times New Roman" panose="02020603050405020304" pitchFamily="18" charset="0"/>
                <a:ea typeface="+mn-ea"/>
                <a:cs typeface="Times New Roman" panose="02020603050405020304" pitchFamily="18" charset="0"/>
              </a:rPr>
              <a:t>cao</a:t>
            </a:r>
            <a:r>
              <a:rPr lang="fr-FR" altLang="en-US" sz="2400" kern="1200" dirty="0">
                <a:solidFill>
                  <a:srgbClr val="233C4F">
                    <a:lumMod val="50000"/>
                  </a:srgbClr>
                </a:solidFill>
                <a:latin typeface="Times New Roman" panose="02020603050405020304" pitchFamily="18" charset="0"/>
                <a:ea typeface="+mn-ea"/>
                <a:cs typeface="Times New Roman" panose="02020603050405020304" pitchFamily="18" charset="0"/>
              </a:rPr>
              <a:t> </a:t>
            </a:r>
            <a:r>
              <a:rPr lang="fr-FR" altLang="en-US" sz="2400" kern="1200" dirty="0" err="1">
                <a:solidFill>
                  <a:srgbClr val="233C4F">
                    <a:lumMod val="50000"/>
                  </a:srgbClr>
                </a:solidFill>
                <a:latin typeface="Times New Roman" panose="02020603050405020304" pitchFamily="18" charset="0"/>
                <a:ea typeface="+mn-ea"/>
                <a:cs typeface="Times New Roman" panose="02020603050405020304" pitchFamily="18" charset="0"/>
              </a:rPr>
              <a:t>mới</a:t>
            </a:r>
            <a:r>
              <a:rPr lang="fr-FR" altLang="en-US" sz="2400" kern="1200" dirty="0">
                <a:solidFill>
                  <a:srgbClr val="233C4F">
                    <a:lumMod val="50000"/>
                  </a:srgbClr>
                </a:solidFill>
                <a:latin typeface="Times New Roman" panose="02020603050405020304" pitchFamily="18" charset="0"/>
                <a:ea typeface="+mn-ea"/>
                <a:cs typeface="Times New Roman" panose="02020603050405020304" pitchFamily="18" charset="0"/>
              </a:rPr>
              <a:t>.</a:t>
            </a:r>
            <a:endParaRPr lang="en-VN" sz="2400" kern="1200" dirty="0">
              <a:solidFill>
                <a:prstClr val="black"/>
              </a:solidFill>
              <a:latin typeface="Calibri" panose="020F0502020204030204"/>
              <a:ea typeface="+mn-ea"/>
              <a:cs typeface="+mn-cs"/>
            </a:endParaRPr>
          </a:p>
        </p:txBody>
      </p:sp>
    </p:spTree>
    <p:extLst>
      <p:ext uri="{BB962C8B-B14F-4D97-AF65-F5344CB8AC3E}">
        <p14:creationId xmlns:p14="http://schemas.microsoft.com/office/powerpoint/2010/main" val="5884148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strVal val="#ppt_h"/>
                                          </p:val>
                                        </p:tav>
                                        <p:tav tm="100000">
                                          <p:val>
                                            <p:strVal val="#ppt_h"/>
                                          </p:val>
                                        </p:tav>
                                      </p:tavLst>
                                    </p:anim>
                                  </p:childTnLst>
                                </p:cTn>
                              </p:par>
                              <p:par>
                                <p:cTn id="9" presetID="5" presetClass="entr" presetSubtype="1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checkerboard(across)">
                                      <p:cBhvr>
                                        <p:cTn id="11" dur="500"/>
                                        <p:tgtEl>
                                          <p:spTgt spid="6"/>
                                        </p:tgtEl>
                                      </p:cBhvr>
                                    </p:animEffect>
                                  </p:childTnLst>
                                </p:cTn>
                              </p:par>
                              <p:par>
                                <p:cTn id="12" presetID="2" presetClass="entr" presetSubtype="4" fill="hold" nodeType="withEffect">
                                  <p:stCondLst>
                                    <p:cond delay="0"/>
                                  </p:stCondLst>
                                  <p:childTnLst>
                                    <p:set>
                                      <p:cBhvr>
                                        <p:cTn id="13" dur="1" fill="hold">
                                          <p:stCondLst>
                                            <p:cond delay="0"/>
                                          </p:stCondLst>
                                        </p:cTn>
                                        <p:tgtEl>
                                          <p:spTgt spid="23"/>
                                        </p:tgtEl>
                                        <p:attrNameLst>
                                          <p:attrName>style.visibility</p:attrName>
                                        </p:attrNameLst>
                                      </p:cBhvr>
                                      <p:to>
                                        <p:strVal val="visible"/>
                                      </p:to>
                                    </p:set>
                                    <p:anim calcmode="lin" valueType="num">
                                      <p:cBhvr additive="base">
                                        <p:cTn id="14" dur="500" fill="hold"/>
                                        <p:tgtEl>
                                          <p:spTgt spid="23"/>
                                        </p:tgtEl>
                                        <p:attrNameLst>
                                          <p:attrName>ppt_x</p:attrName>
                                        </p:attrNameLst>
                                      </p:cBhvr>
                                      <p:tavLst>
                                        <p:tav tm="0">
                                          <p:val>
                                            <p:strVal val="#ppt_x"/>
                                          </p:val>
                                        </p:tav>
                                        <p:tav tm="100000">
                                          <p:val>
                                            <p:strVal val="#ppt_x"/>
                                          </p:val>
                                        </p:tav>
                                      </p:tavLst>
                                    </p:anim>
                                    <p:anim calcmode="lin" valueType="num">
                                      <p:cBhvr additive="base">
                                        <p:cTn id="15"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1" presetClass="entr" presetSubtype="0" fill="hold" grpId="0" nodeType="clickEffect">
                                  <p:stCondLst>
                                    <p:cond delay="0"/>
                                  </p:stCondLst>
                                  <p:iterate type="lt">
                                    <p:tmPct val="10000"/>
                                  </p:iterate>
                                  <p:childTnLst>
                                    <p:set>
                                      <p:cBhvr>
                                        <p:cTn id="19" dur="1" fill="hold">
                                          <p:stCondLst>
                                            <p:cond delay="0"/>
                                          </p:stCondLst>
                                        </p:cTn>
                                        <p:tgtEl>
                                          <p:spTgt spid="14"/>
                                        </p:tgtEl>
                                        <p:attrNameLst>
                                          <p:attrName>style.visibility</p:attrName>
                                        </p:attrNameLst>
                                      </p:cBhvr>
                                      <p:to>
                                        <p:strVal val="visible"/>
                                      </p:to>
                                    </p:set>
                                    <p:anim calcmode="lin" valueType="num">
                                      <p:cBhvr>
                                        <p:cTn id="20" dur="500" fill="hold"/>
                                        <p:tgtEl>
                                          <p:spTgt spid="14"/>
                                        </p:tgtEl>
                                        <p:attrNameLst>
                                          <p:attrName>ppt_x</p:attrName>
                                        </p:attrNameLst>
                                      </p:cBhvr>
                                      <p:tavLst>
                                        <p:tav tm="0">
                                          <p:val>
                                            <p:strVal val="#ppt_x"/>
                                          </p:val>
                                        </p:tav>
                                        <p:tav tm="50000">
                                          <p:val>
                                            <p:strVal val="#ppt_x+.1"/>
                                          </p:val>
                                        </p:tav>
                                        <p:tav tm="100000">
                                          <p:val>
                                            <p:strVal val="#ppt_x"/>
                                          </p:val>
                                        </p:tav>
                                      </p:tavLst>
                                    </p:anim>
                                    <p:anim calcmode="lin" valueType="num">
                                      <p:cBhvr>
                                        <p:cTn id="21" dur="500" fill="hold"/>
                                        <p:tgtEl>
                                          <p:spTgt spid="14"/>
                                        </p:tgtEl>
                                        <p:attrNameLst>
                                          <p:attrName>ppt_y</p:attrName>
                                        </p:attrNameLst>
                                      </p:cBhvr>
                                      <p:tavLst>
                                        <p:tav tm="0">
                                          <p:val>
                                            <p:strVal val="#ppt_y"/>
                                          </p:val>
                                        </p:tav>
                                        <p:tav tm="100000">
                                          <p:val>
                                            <p:strVal val="#ppt_y"/>
                                          </p:val>
                                        </p:tav>
                                      </p:tavLst>
                                    </p:anim>
                                    <p:anim calcmode="lin" valueType="num">
                                      <p:cBhvr>
                                        <p:cTn id="22" dur="500" fill="hold"/>
                                        <p:tgtEl>
                                          <p:spTgt spid="14"/>
                                        </p:tgtEl>
                                        <p:attrNameLst>
                                          <p:attrName>ppt_h</p:attrName>
                                        </p:attrNameLst>
                                      </p:cBhvr>
                                      <p:tavLst>
                                        <p:tav tm="0">
                                          <p:val>
                                            <p:strVal val="#ppt_h/10"/>
                                          </p:val>
                                        </p:tav>
                                        <p:tav tm="50000">
                                          <p:val>
                                            <p:strVal val="#ppt_h+.01"/>
                                          </p:val>
                                        </p:tav>
                                        <p:tav tm="100000">
                                          <p:val>
                                            <p:strVal val="#ppt_h"/>
                                          </p:val>
                                        </p:tav>
                                      </p:tavLst>
                                    </p:anim>
                                    <p:anim calcmode="lin" valueType="num">
                                      <p:cBhvr>
                                        <p:cTn id="23" dur="500" fill="hold"/>
                                        <p:tgtEl>
                                          <p:spTgt spid="14"/>
                                        </p:tgtEl>
                                        <p:attrNameLst>
                                          <p:attrName>ppt_w</p:attrName>
                                        </p:attrNameLst>
                                      </p:cBhvr>
                                      <p:tavLst>
                                        <p:tav tm="0">
                                          <p:val>
                                            <p:strVal val="#ppt_w/10"/>
                                          </p:val>
                                        </p:tav>
                                        <p:tav tm="50000">
                                          <p:val>
                                            <p:strVal val="#ppt_w+.01"/>
                                          </p:val>
                                        </p:tav>
                                        <p:tav tm="100000">
                                          <p:val>
                                            <p:strVal val="#ppt_w"/>
                                          </p:val>
                                        </p:tav>
                                      </p:tavLst>
                                    </p:anim>
                                    <p:animEffect transition="in" filter="fade">
                                      <p:cBhvr>
                                        <p:cTn id="24" dur="500" tmFilter="0,0; .5, 1; 1, 1"/>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8" name="Straight Connector 47">
            <a:extLst>
              <a:ext uri="{FF2B5EF4-FFF2-40B4-BE49-F238E27FC236}">
                <a16:creationId xmlns:a16="http://schemas.microsoft.com/office/drawing/2014/main" id="{1AB3D50F-2731-3D40-84E8-BE36ACAFAA8F}"/>
              </a:ext>
            </a:extLst>
          </p:cNvPr>
          <p:cNvCxnSpPr>
            <a:cxnSpLocks/>
            <a:stCxn id="42" idx="3"/>
            <a:endCxn id="24" idx="1"/>
          </p:cNvCxnSpPr>
          <p:nvPr/>
        </p:nvCxnSpPr>
        <p:spPr>
          <a:xfrm flipV="1">
            <a:off x="2611144" y="3740821"/>
            <a:ext cx="2304012" cy="150648"/>
          </a:xfrm>
          <a:prstGeom prst="line">
            <a:avLst/>
          </a:prstGeom>
          <a:ln w="38100">
            <a:solidFill>
              <a:srgbClr val="C00000"/>
            </a:solidFill>
            <a:prstDash val="sysDash"/>
          </a:ln>
        </p:spPr>
        <p:style>
          <a:lnRef idx="1">
            <a:schemeClr val="accent1"/>
          </a:lnRef>
          <a:fillRef idx="0">
            <a:schemeClr val="accent1"/>
          </a:fillRef>
          <a:effectRef idx="0">
            <a:schemeClr val="accent1"/>
          </a:effectRef>
          <a:fontRef idx="minor">
            <a:schemeClr val="tx1"/>
          </a:fontRef>
        </p:style>
      </p:cxnSp>
      <p:sp>
        <p:nvSpPr>
          <p:cNvPr id="39" name="Flowchart: Terminator 5">
            <a:extLst>
              <a:ext uri="{FF2B5EF4-FFF2-40B4-BE49-F238E27FC236}">
                <a16:creationId xmlns:a16="http://schemas.microsoft.com/office/drawing/2014/main" id="{647786F0-7649-9C4C-9836-32786DE5D11D}"/>
              </a:ext>
            </a:extLst>
          </p:cNvPr>
          <p:cNvSpPr/>
          <p:nvPr/>
        </p:nvSpPr>
        <p:spPr>
          <a:xfrm>
            <a:off x="51690" y="692161"/>
            <a:ext cx="2609270" cy="759849"/>
          </a:xfrm>
          <a:prstGeom prst="flowChartTerminator">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vi-VN" sz="1800" b="1" kern="1200" dirty="0">
                <a:solidFill>
                  <a:srgbClr val="000000"/>
                </a:solidFill>
                <a:latin typeface="Times New Roman" panose="02020603050405020304" pitchFamily="18" charset="0"/>
                <a:cs typeface="Times New Roman" panose="02020603050405020304" pitchFamily="18" charset="0"/>
              </a:rPr>
              <a:t>1. M. Xéc-van-tét </a:t>
            </a:r>
          </a:p>
        </p:txBody>
      </p:sp>
      <p:sp>
        <p:nvSpPr>
          <p:cNvPr id="20" name="Flowchart: Terminator 19"/>
          <p:cNvSpPr/>
          <p:nvPr/>
        </p:nvSpPr>
        <p:spPr>
          <a:xfrm>
            <a:off x="4939384" y="569312"/>
            <a:ext cx="4204616" cy="718694"/>
          </a:xfrm>
          <a:prstGeom prst="flowChartTerminator">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vi-VN" sz="1800" kern="1200" dirty="0">
                <a:solidFill>
                  <a:srgbClr val="000000"/>
                </a:solidFill>
                <a:latin typeface="Times New Roman" panose="02020603050405020304" pitchFamily="18" charset="0"/>
                <a:cs typeface="Times New Roman" panose="02020603050405020304" pitchFamily="18" charset="0"/>
              </a:rPr>
              <a:t>      a. là một danh họa thiên tài để lại nhiều kiệt tác cho nhân loại.</a:t>
            </a:r>
          </a:p>
        </p:txBody>
      </p:sp>
      <p:sp>
        <p:nvSpPr>
          <p:cNvPr id="22" name="Flowchart: Terminator 21"/>
          <p:cNvSpPr/>
          <p:nvPr/>
        </p:nvSpPr>
        <p:spPr>
          <a:xfrm>
            <a:off x="4811511" y="1512931"/>
            <a:ext cx="4212340" cy="696192"/>
          </a:xfrm>
          <a:prstGeom prst="flowChartTerminator">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vi-VN" sz="1800" kern="1200" dirty="0">
                <a:solidFill>
                  <a:srgbClr val="0070C0"/>
                </a:solidFill>
                <a:latin typeface="Times New Roman" panose="02020603050405020304" pitchFamily="18" charset="0"/>
                <a:cs typeface="Times New Roman" panose="02020603050405020304" pitchFamily="18" charset="0"/>
              </a:rPr>
              <a:t>         b.  Một nhà văn lớn của Tây Ban Nha với tác phẩm Đôn-ki-hô-tê</a:t>
            </a:r>
          </a:p>
        </p:txBody>
      </p:sp>
      <p:sp>
        <p:nvSpPr>
          <p:cNvPr id="23" name="Flowchart: Terminator 22"/>
          <p:cNvSpPr/>
          <p:nvPr/>
        </p:nvSpPr>
        <p:spPr>
          <a:xfrm>
            <a:off x="4819234" y="2528835"/>
            <a:ext cx="4300538" cy="762623"/>
          </a:xfrm>
          <a:prstGeom prst="flowChartTerminator">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vi-VN" sz="1800" kern="1200" dirty="0">
                <a:solidFill>
                  <a:srgbClr val="000000"/>
                </a:solidFill>
                <a:latin typeface="Times New Roman" panose="02020603050405020304" pitchFamily="18" charset="0"/>
                <a:cs typeface="Times New Roman" panose="02020603050405020304" pitchFamily="18" charset="0"/>
              </a:rPr>
              <a:t>     c. là tác giả người Anh với nhiều vở kịch nổi tiếng như Rô-mê-ô và Giu-li-ét</a:t>
            </a:r>
          </a:p>
        </p:txBody>
      </p:sp>
      <p:sp>
        <p:nvSpPr>
          <p:cNvPr id="24" name="Flowchart: Terminator 23"/>
          <p:cNvSpPr/>
          <p:nvPr/>
        </p:nvSpPr>
        <p:spPr>
          <a:xfrm>
            <a:off x="4915156" y="3398692"/>
            <a:ext cx="4204616" cy="684257"/>
          </a:xfrm>
          <a:prstGeom prst="flowChartTerminator">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vi-VN" sz="1800" kern="1200" dirty="0">
                <a:solidFill>
                  <a:srgbClr val="0070C0"/>
                </a:solidFill>
                <a:latin typeface="Times New Roman" panose="02020603050405020304" pitchFamily="18" charset="0"/>
                <a:cs typeface="Times New Roman" panose="02020603050405020304" pitchFamily="18" charset="0"/>
              </a:rPr>
              <a:t>d. là một danh họa, một nhà điêu khắc, kiến trúc sư nổi tiếng người Italy.</a:t>
            </a:r>
          </a:p>
        </p:txBody>
      </p:sp>
      <p:sp>
        <p:nvSpPr>
          <p:cNvPr id="25" name="Freeform 454">
            <a:extLst>
              <a:ext uri="{FF2B5EF4-FFF2-40B4-BE49-F238E27FC236}">
                <a16:creationId xmlns:a16="http://schemas.microsoft.com/office/drawing/2014/main" id="{81834525-887B-5D4F-A477-73847DAFCBCA}"/>
              </a:ext>
            </a:extLst>
          </p:cNvPr>
          <p:cNvSpPr/>
          <p:nvPr/>
        </p:nvSpPr>
        <p:spPr>
          <a:xfrm rot="18951538">
            <a:off x="4943588" y="787608"/>
            <a:ext cx="389566" cy="377823"/>
          </a:xfrm>
          <a:custGeom>
            <a:avLst/>
            <a:gdLst/>
            <a:ahLst/>
            <a:cxnLst/>
            <a:rect l="l" t="t" r="r" b="b"/>
            <a:pathLst>
              <a:path w="394835" h="394810">
                <a:moveTo>
                  <a:pt x="369912" y="134"/>
                </a:moveTo>
                <a:cubicBezTo>
                  <a:pt x="376861" y="697"/>
                  <a:pt x="382776" y="3045"/>
                  <a:pt x="387659" y="7177"/>
                </a:cubicBezTo>
                <a:cubicBezTo>
                  <a:pt x="395923" y="16943"/>
                  <a:pt x="397050" y="30840"/>
                  <a:pt x="391040" y="48870"/>
                </a:cubicBezTo>
                <a:cubicBezTo>
                  <a:pt x="385030" y="66899"/>
                  <a:pt x="374889" y="83051"/>
                  <a:pt x="360615" y="97324"/>
                </a:cubicBezTo>
                <a:lnTo>
                  <a:pt x="315260" y="142679"/>
                </a:lnTo>
                <a:lnTo>
                  <a:pt x="360334" y="338750"/>
                </a:lnTo>
                <a:cubicBezTo>
                  <a:pt x="361273" y="342318"/>
                  <a:pt x="360146" y="345417"/>
                  <a:pt x="356953" y="348046"/>
                </a:cubicBezTo>
                <a:lnTo>
                  <a:pt x="320894" y="375090"/>
                </a:lnTo>
                <a:cubicBezTo>
                  <a:pt x="319580" y="376217"/>
                  <a:pt x="317795" y="376781"/>
                  <a:pt x="315542" y="376781"/>
                </a:cubicBezTo>
                <a:cubicBezTo>
                  <a:pt x="314791" y="376781"/>
                  <a:pt x="314133" y="376687"/>
                  <a:pt x="313570" y="376499"/>
                </a:cubicBezTo>
                <a:cubicBezTo>
                  <a:pt x="310752" y="375936"/>
                  <a:pt x="308780" y="374433"/>
                  <a:pt x="307654" y="371992"/>
                </a:cubicBezTo>
                <a:lnTo>
                  <a:pt x="229056" y="228883"/>
                </a:lnTo>
                <a:lnTo>
                  <a:pt x="156093" y="301846"/>
                </a:lnTo>
                <a:lnTo>
                  <a:pt x="171024" y="356498"/>
                </a:lnTo>
                <a:cubicBezTo>
                  <a:pt x="171963" y="359690"/>
                  <a:pt x="171211" y="362601"/>
                  <a:pt x="168770" y="365231"/>
                </a:cubicBezTo>
                <a:lnTo>
                  <a:pt x="141726" y="392275"/>
                </a:lnTo>
                <a:cubicBezTo>
                  <a:pt x="140036" y="393965"/>
                  <a:pt x="137876" y="394810"/>
                  <a:pt x="135247" y="394810"/>
                </a:cubicBezTo>
                <a:lnTo>
                  <a:pt x="134683" y="394810"/>
                </a:lnTo>
                <a:cubicBezTo>
                  <a:pt x="131866" y="394435"/>
                  <a:pt x="129613" y="393214"/>
                  <a:pt x="127922" y="391148"/>
                </a:cubicBezTo>
                <a:lnTo>
                  <a:pt x="74679" y="320157"/>
                </a:lnTo>
                <a:lnTo>
                  <a:pt x="3688" y="266914"/>
                </a:lnTo>
                <a:cubicBezTo>
                  <a:pt x="1622" y="265599"/>
                  <a:pt x="402" y="263439"/>
                  <a:pt x="26" y="260434"/>
                </a:cubicBezTo>
                <a:cubicBezTo>
                  <a:pt x="-162" y="257993"/>
                  <a:pt x="684" y="255645"/>
                  <a:pt x="2561" y="253392"/>
                </a:cubicBezTo>
                <a:lnTo>
                  <a:pt x="29606" y="226066"/>
                </a:lnTo>
                <a:cubicBezTo>
                  <a:pt x="31296" y="224375"/>
                  <a:pt x="33455" y="223530"/>
                  <a:pt x="36085" y="223530"/>
                </a:cubicBezTo>
                <a:cubicBezTo>
                  <a:pt x="37212" y="223530"/>
                  <a:pt x="37963" y="223624"/>
                  <a:pt x="38339" y="223812"/>
                </a:cubicBezTo>
                <a:lnTo>
                  <a:pt x="92990" y="238743"/>
                </a:lnTo>
                <a:lnTo>
                  <a:pt x="165953" y="165780"/>
                </a:lnTo>
                <a:lnTo>
                  <a:pt x="22844" y="87182"/>
                </a:lnTo>
                <a:cubicBezTo>
                  <a:pt x="20215" y="85680"/>
                  <a:pt x="18619" y="83426"/>
                  <a:pt x="18055" y="80421"/>
                </a:cubicBezTo>
                <a:cubicBezTo>
                  <a:pt x="17680" y="77417"/>
                  <a:pt x="18525" y="74881"/>
                  <a:pt x="20591" y="72815"/>
                </a:cubicBezTo>
                <a:lnTo>
                  <a:pt x="56650" y="36756"/>
                </a:lnTo>
                <a:cubicBezTo>
                  <a:pt x="59279" y="34315"/>
                  <a:pt x="62096" y="33563"/>
                  <a:pt x="65101" y="34503"/>
                </a:cubicBezTo>
                <a:lnTo>
                  <a:pt x="252439" y="79294"/>
                </a:lnTo>
                <a:lnTo>
                  <a:pt x="297512" y="34221"/>
                </a:lnTo>
                <a:cubicBezTo>
                  <a:pt x="311785" y="19947"/>
                  <a:pt x="327937" y="9806"/>
                  <a:pt x="345967" y="3796"/>
                </a:cubicBezTo>
                <a:cubicBezTo>
                  <a:pt x="354981" y="791"/>
                  <a:pt x="362963" y="-430"/>
                  <a:pt x="369912" y="134"/>
                </a:cubicBez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800" b="1" kern="1200" dirty="0">
              <a:solidFill>
                <a:srgbClr val="000000"/>
              </a:solidFill>
              <a:latin typeface="Times New Roman" panose="02020603050405020304" pitchFamily="18" charset="0"/>
              <a:cs typeface="Times New Roman" panose="02020603050405020304" pitchFamily="18" charset="0"/>
            </a:endParaRPr>
          </a:p>
        </p:txBody>
      </p:sp>
      <p:sp>
        <p:nvSpPr>
          <p:cNvPr id="27" name="Freeform 454">
            <a:extLst>
              <a:ext uri="{FF2B5EF4-FFF2-40B4-BE49-F238E27FC236}">
                <a16:creationId xmlns:a16="http://schemas.microsoft.com/office/drawing/2014/main" id="{FCC44A11-141B-F743-97FE-14F28603B59D}"/>
              </a:ext>
            </a:extLst>
          </p:cNvPr>
          <p:cNvSpPr/>
          <p:nvPr/>
        </p:nvSpPr>
        <p:spPr>
          <a:xfrm rot="18936151">
            <a:off x="4950249" y="1700615"/>
            <a:ext cx="389566" cy="391089"/>
          </a:xfrm>
          <a:custGeom>
            <a:avLst/>
            <a:gdLst/>
            <a:ahLst/>
            <a:cxnLst/>
            <a:rect l="l" t="t" r="r" b="b"/>
            <a:pathLst>
              <a:path w="394835" h="394810">
                <a:moveTo>
                  <a:pt x="369912" y="134"/>
                </a:moveTo>
                <a:cubicBezTo>
                  <a:pt x="376861" y="697"/>
                  <a:pt x="382776" y="3045"/>
                  <a:pt x="387659" y="7177"/>
                </a:cubicBezTo>
                <a:cubicBezTo>
                  <a:pt x="395923" y="16943"/>
                  <a:pt x="397050" y="30840"/>
                  <a:pt x="391040" y="48870"/>
                </a:cubicBezTo>
                <a:cubicBezTo>
                  <a:pt x="385030" y="66899"/>
                  <a:pt x="374889" y="83051"/>
                  <a:pt x="360615" y="97324"/>
                </a:cubicBezTo>
                <a:lnTo>
                  <a:pt x="315260" y="142679"/>
                </a:lnTo>
                <a:lnTo>
                  <a:pt x="360334" y="338750"/>
                </a:lnTo>
                <a:cubicBezTo>
                  <a:pt x="361273" y="342318"/>
                  <a:pt x="360146" y="345417"/>
                  <a:pt x="356953" y="348046"/>
                </a:cubicBezTo>
                <a:lnTo>
                  <a:pt x="320894" y="375090"/>
                </a:lnTo>
                <a:cubicBezTo>
                  <a:pt x="319580" y="376217"/>
                  <a:pt x="317795" y="376781"/>
                  <a:pt x="315542" y="376781"/>
                </a:cubicBezTo>
                <a:cubicBezTo>
                  <a:pt x="314791" y="376781"/>
                  <a:pt x="314133" y="376687"/>
                  <a:pt x="313570" y="376499"/>
                </a:cubicBezTo>
                <a:cubicBezTo>
                  <a:pt x="310752" y="375936"/>
                  <a:pt x="308780" y="374433"/>
                  <a:pt x="307654" y="371992"/>
                </a:cubicBezTo>
                <a:lnTo>
                  <a:pt x="229056" y="228883"/>
                </a:lnTo>
                <a:lnTo>
                  <a:pt x="156093" y="301846"/>
                </a:lnTo>
                <a:lnTo>
                  <a:pt x="171024" y="356498"/>
                </a:lnTo>
                <a:cubicBezTo>
                  <a:pt x="171963" y="359690"/>
                  <a:pt x="171211" y="362601"/>
                  <a:pt x="168770" y="365231"/>
                </a:cubicBezTo>
                <a:lnTo>
                  <a:pt x="141726" y="392275"/>
                </a:lnTo>
                <a:cubicBezTo>
                  <a:pt x="140036" y="393965"/>
                  <a:pt x="137876" y="394810"/>
                  <a:pt x="135247" y="394810"/>
                </a:cubicBezTo>
                <a:lnTo>
                  <a:pt x="134683" y="394810"/>
                </a:lnTo>
                <a:cubicBezTo>
                  <a:pt x="131866" y="394435"/>
                  <a:pt x="129613" y="393214"/>
                  <a:pt x="127922" y="391148"/>
                </a:cubicBezTo>
                <a:lnTo>
                  <a:pt x="74679" y="320157"/>
                </a:lnTo>
                <a:lnTo>
                  <a:pt x="3688" y="266914"/>
                </a:lnTo>
                <a:cubicBezTo>
                  <a:pt x="1622" y="265599"/>
                  <a:pt x="402" y="263439"/>
                  <a:pt x="26" y="260434"/>
                </a:cubicBezTo>
                <a:cubicBezTo>
                  <a:pt x="-162" y="257993"/>
                  <a:pt x="684" y="255645"/>
                  <a:pt x="2561" y="253392"/>
                </a:cubicBezTo>
                <a:lnTo>
                  <a:pt x="29606" y="226066"/>
                </a:lnTo>
                <a:cubicBezTo>
                  <a:pt x="31296" y="224375"/>
                  <a:pt x="33455" y="223530"/>
                  <a:pt x="36085" y="223530"/>
                </a:cubicBezTo>
                <a:cubicBezTo>
                  <a:pt x="37212" y="223530"/>
                  <a:pt x="37963" y="223624"/>
                  <a:pt x="38339" y="223812"/>
                </a:cubicBezTo>
                <a:lnTo>
                  <a:pt x="92990" y="238743"/>
                </a:lnTo>
                <a:lnTo>
                  <a:pt x="165953" y="165780"/>
                </a:lnTo>
                <a:lnTo>
                  <a:pt x="22844" y="87182"/>
                </a:lnTo>
                <a:cubicBezTo>
                  <a:pt x="20215" y="85680"/>
                  <a:pt x="18619" y="83426"/>
                  <a:pt x="18055" y="80421"/>
                </a:cubicBezTo>
                <a:cubicBezTo>
                  <a:pt x="17680" y="77417"/>
                  <a:pt x="18525" y="74881"/>
                  <a:pt x="20591" y="72815"/>
                </a:cubicBezTo>
                <a:lnTo>
                  <a:pt x="56650" y="36756"/>
                </a:lnTo>
                <a:cubicBezTo>
                  <a:pt x="59279" y="34315"/>
                  <a:pt x="62096" y="33563"/>
                  <a:pt x="65101" y="34503"/>
                </a:cubicBezTo>
                <a:lnTo>
                  <a:pt x="252439" y="79294"/>
                </a:lnTo>
                <a:lnTo>
                  <a:pt x="297512" y="34221"/>
                </a:lnTo>
                <a:cubicBezTo>
                  <a:pt x="311785" y="19947"/>
                  <a:pt x="327937" y="9806"/>
                  <a:pt x="345967" y="3796"/>
                </a:cubicBezTo>
                <a:cubicBezTo>
                  <a:pt x="354981" y="791"/>
                  <a:pt x="362963" y="-430"/>
                  <a:pt x="369912" y="134"/>
                </a:cubicBez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800" b="1" kern="1200" dirty="0">
              <a:solidFill>
                <a:srgbClr val="000000"/>
              </a:solidFill>
              <a:latin typeface="Times New Roman" panose="02020603050405020304" pitchFamily="18" charset="0"/>
              <a:cs typeface="Times New Roman" panose="02020603050405020304" pitchFamily="18" charset="0"/>
            </a:endParaRPr>
          </a:p>
        </p:txBody>
      </p:sp>
      <p:sp>
        <p:nvSpPr>
          <p:cNvPr id="43" name="Freeform 454">
            <a:extLst>
              <a:ext uri="{FF2B5EF4-FFF2-40B4-BE49-F238E27FC236}">
                <a16:creationId xmlns:a16="http://schemas.microsoft.com/office/drawing/2014/main" id="{53E58832-50E2-FE49-87A2-F777D46A45A8}"/>
              </a:ext>
            </a:extLst>
          </p:cNvPr>
          <p:cNvSpPr/>
          <p:nvPr/>
        </p:nvSpPr>
        <p:spPr>
          <a:xfrm rot="18987690">
            <a:off x="4804792" y="2666969"/>
            <a:ext cx="389566" cy="391089"/>
          </a:xfrm>
          <a:custGeom>
            <a:avLst/>
            <a:gdLst/>
            <a:ahLst/>
            <a:cxnLst/>
            <a:rect l="l" t="t" r="r" b="b"/>
            <a:pathLst>
              <a:path w="394835" h="394810">
                <a:moveTo>
                  <a:pt x="369912" y="134"/>
                </a:moveTo>
                <a:cubicBezTo>
                  <a:pt x="376861" y="697"/>
                  <a:pt x="382776" y="3045"/>
                  <a:pt x="387659" y="7177"/>
                </a:cubicBezTo>
                <a:cubicBezTo>
                  <a:pt x="395923" y="16943"/>
                  <a:pt x="397050" y="30840"/>
                  <a:pt x="391040" y="48870"/>
                </a:cubicBezTo>
                <a:cubicBezTo>
                  <a:pt x="385030" y="66899"/>
                  <a:pt x="374889" y="83051"/>
                  <a:pt x="360615" y="97324"/>
                </a:cubicBezTo>
                <a:lnTo>
                  <a:pt x="315260" y="142679"/>
                </a:lnTo>
                <a:lnTo>
                  <a:pt x="360334" y="338750"/>
                </a:lnTo>
                <a:cubicBezTo>
                  <a:pt x="361273" y="342318"/>
                  <a:pt x="360146" y="345417"/>
                  <a:pt x="356953" y="348046"/>
                </a:cubicBezTo>
                <a:lnTo>
                  <a:pt x="320894" y="375090"/>
                </a:lnTo>
                <a:cubicBezTo>
                  <a:pt x="319580" y="376217"/>
                  <a:pt x="317795" y="376781"/>
                  <a:pt x="315542" y="376781"/>
                </a:cubicBezTo>
                <a:cubicBezTo>
                  <a:pt x="314791" y="376781"/>
                  <a:pt x="314133" y="376687"/>
                  <a:pt x="313570" y="376499"/>
                </a:cubicBezTo>
                <a:cubicBezTo>
                  <a:pt x="310752" y="375936"/>
                  <a:pt x="308780" y="374433"/>
                  <a:pt x="307654" y="371992"/>
                </a:cubicBezTo>
                <a:lnTo>
                  <a:pt x="229056" y="228883"/>
                </a:lnTo>
                <a:lnTo>
                  <a:pt x="156093" y="301846"/>
                </a:lnTo>
                <a:lnTo>
                  <a:pt x="171024" y="356498"/>
                </a:lnTo>
                <a:cubicBezTo>
                  <a:pt x="171963" y="359690"/>
                  <a:pt x="171211" y="362601"/>
                  <a:pt x="168770" y="365231"/>
                </a:cubicBezTo>
                <a:lnTo>
                  <a:pt x="141726" y="392275"/>
                </a:lnTo>
                <a:cubicBezTo>
                  <a:pt x="140036" y="393965"/>
                  <a:pt x="137876" y="394810"/>
                  <a:pt x="135247" y="394810"/>
                </a:cubicBezTo>
                <a:lnTo>
                  <a:pt x="134683" y="394810"/>
                </a:lnTo>
                <a:cubicBezTo>
                  <a:pt x="131866" y="394435"/>
                  <a:pt x="129613" y="393214"/>
                  <a:pt x="127922" y="391148"/>
                </a:cubicBezTo>
                <a:lnTo>
                  <a:pt x="74679" y="320157"/>
                </a:lnTo>
                <a:lnTo>
                  <a:pt x="3688" y="266914"/>
                </a:lnTo>
                <a:cubicBezTo>
                  <a:pt x="1622" y="265599"/>
                  <a:pt x="402" y="263439"/>
                  <a:pt x="26" y="260434"/>
                </a:cubicBezTo>
                <a:cubicBezTo>
                  <a:pt x="-162" y="257993"/>
                  <a:pt x="684" y="255645"/>
                  <a:pt x="2561" y="253392"/>
                </a:cubicBezTo>
                <a:lnTo>
                  <a:pt x="29606" y="226066"/>
                </a:lnTo>
                <a:cubicBezTo>
                  <a:pt x="31296" y="224375"/>
                  <a:pt x="33455" y="223530"/>
                  <a:pt x="36085" y="223530"/>
                </a:cubicBezTo>
                <a:cubicBezTo>
                  <a:pt x="37212" y="223530"/>
                  <a:pt x="37963" y="223624"/>
                  <a:pt x="38339" y="223812"/>
                </a:cubicBezTo>
                <a:lnTo>
                  <a:pt x="92990" y="238743"/>
                </a:lnTo>
                <a:lnTo>
                  <a:pt x="165953" y="165780"/>
                </a:lnTo>
                <a:lnTo>
                  <a:pt x="22844" y="87182"/>
                </a:lnTo>
                <a:cubicBezTo>
                  <a:pt x="20215" y="85680"/>
                  <a:pt x="18619" y="83426"/>
                  <a:pt x="18055" y="80421"/>
                </a:cubicBezTo>
                <a:cubicBezTo>
                  <a:pt x="17680" y="77417"/>
                  <a:pt x="18525" y="74881"/>
                  <a:pt x="20591" y="72815"/>
                </a:cubicBezTo>
                <a:lnTo>
                  <a:pt x="56650" y="36756"/>
                </a:lnTo>
                <a:cubicBezTo>
                  <a:pt x="59279" y="34315"/>
                  <a:pt x="62096" y="33563"/>
                  <a:pt x="65101" y="34503"/>
                </a:cubicBezTo>
                <a:lnTo>
                  <a:pt x="252439" y="79294"/>
                </a:lnTo>
                <a:lnTo>
                  <a:pt x="297512" y="34221"/>
                </a:lnTo>
                <a:cubicBezTo>
                  <a:pt x="311785" y="19947"/>
                  <a:pt x="327937" y="9806"/>
                  <a:pt x="345967" y="3796"/>
                </a:cubicBezTo>
                <a:cubicBezTo>
                  <a:pt x="354981" y="791"/>
                  <a:pt x="362963" y="-430"/>
                  <a:pt x="369912" y="134"/>
                </a:cubicBez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800" b="1" kern="1200" dirty="0">
              <a:solidFill>
                <a:srgbClr val="000000"/>
              </a:solidFill>
              <a:latin typeface="Times New Roman" panose="02020603050405020304" pitchFamily="18" charset="0"/>
              <a:cs typeface="Times New Roman" panose="02020603050405020304" pitchFamily="18" charset="0"/>
            </a:endParaRPr>
          </a:p>
        </p:txBody>
      </p:sp>
      <p:sp>
        <p:nvSpPr>
          <p:cNvPr id="8" name="Flowchart: Terminator 7"/>
          <p:cNvSpPr/>
          <p:nvPr/>
        </p:nvSpPr>
        <p:spPr>
          <a:xfrm>
            <a:off x="16865" y="2613339"/>
            <a:ext cx="2594279" cy="759849"/>
          </a:xfrm>
          <a:prstGeom prst="flowChartTerminator">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vi-VN" sz="1800" b="1" kern="1200" dirty="0">
                <a:solidFill>
                  <a:srgbClr val="000000"/>
                </a:solidFill>
                <a:latin typeface="Times New Roman" panose="02020603050405020304" pitchFamily="18" charset="0"/>
                <a:cs typeface="Times New Roman" panose="02020603050405020304" pitchFamily="18" charset="0"/>
              </a:rPr>
              <a:t>3. Lê-ô-nađơ Vanh-xi</a:t>
            </a:r>
          </a:p>
        </p:txBody>
      </p:sp>
      <p:cxnSp>
        <p:nvCxnSpPr>
          <p:cNvPr id="28" name="Straight Connector 27"/>
          <p:cNvCxnSpPr>
            <a:cxnSpLocks/>
            <a:stCxn id="6" idx="3"/>
            <a:endCxn id="23" idx="1"/>
          </p:cNvCxnSpPr>
          <p:nvPr/>
        </p:nvCxnSpPr>
        <p:spPr>
          <a:xfrm>
            <a:off x="2615658" y="1964281"/>
            <a:ext cx="2203576" cy="945866"/>
          </a:xfrm>
          <a:prstGeom prst="line">
            <a:avLst/>
          </a:prstGeom>
          <a:ln w="38100">
            <a:solidFill>
              <a:srgbClr val="002060"/>
            </a:solidFill>
            <a:prstDash val="sysDash"/>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a:cxnSpLocks/>
            <a:stCxn id="8" idx="3"/>
            <a:endCxn id="20" idx="1"/>
          </p:cNvCxnSpPr>
          <p:nvPr/>
        </p:nvCxnSpPr>
        <p:spPr>
          <a:xfrm flipV="1">
            <a:off x="2611144" y="928659"/>
            <a:ext cx="2328241" cy="2064605"/>
          </a:xfrm>
          <a:prstGeom prst="line">
            <a:avLst/>
          </a:prstGeom>
          <a:ln w="38100">
            <a:solidFill>
              <a:srgbClr val="C00000"/>
            </a:solidFill>
            <a:prstDash val="sysDash"/>
          </a:ln>
        </p:spPr>
        <p:style>
          <a:lnRef idx="1">
            <a:schemeClr val="accent1"/>
          </a:lnRef>
          <a:fillRef idx="0">
            <a:schemeClr val="accent1"/>
          </a:fillRef>
          <a:effectRef idx="0">
            <a:schemeClr val="accent1"/>
          </a:effectRef>
          <a:fontRef idx="minor">
            <a:schemeClr val="tx1"/>
          </a:fontRef>
        </p:style>
      </p:cxnSp>
      <p:grpSp>
        <p:nvGrpSpPr>
          <p:cNvPr id="40" name="Group 39"/>
          <p:cNvGrpSpPr/>
          <p:nvPr/>
        </p:nvGrpSpPr>
        <p:grpSpPr>
          <a:xfrm>
            <a:off x="1909519" y="-20841"/>
            <a:ext cx="6437296" cy="526307"/>
            <a:chOff x="690729" y="-149907"/>
            <a:chExt cx="6369966" cy="701743"/>
          </a:xfrm>
        </p:grpSpPr>
        <p:sp>
          <p:nvSpPr>
            <p:cNvPr id="35" name="TextBox 34"/>
            <p:cNvSpPr txBox="1"/>
            <p:nvPr/>
          </p:nvSpPr>
          <p:spPr>
            <a:xfrm>
              <a:off x="690729" y="-149907"/>
              <a:ext cx="6369966" cy="677108"/>
            </a:xfrm>
            <a:prstGeom prst="rect">
              <a:avLst/>
            </a:prstGeom>
            <a:noFill/>
          </p:spPr>
          <p:txBody>
            <a:bodyPr wrap="square" rtlCol="0">
              <a:spAutoFit/>
            </a:bodyPr>
            <a:lstStyle/>
            <a:p>
              <a:pPr defTabSz="685800">
                <a:buClrTx/>
                <a:defRPr/>
              </a:pPr>
              <a:r>
                <a:rPr lang="en-US" sz="2700" b="1" kern="1200" dirty="0" err="1">
                  <a:latin typeface="Times New Roman" panose="02020603050405020304" pitchFamily="18" charset="0"/>
                  <a:ea typeface="+mn-ea"/>
                  <a:cs typeface="Times New Roman" panose="02020603050405020304" pitchFamily="18" charset="0"/>
                </a:rPr>
                <a:t>Nối</a:t>
              </a:r>
              <a:r>
                <a:rPr lang="en-US" sz="2700" b="1" kern="1200" dirty="0">
                  <a:latin typeface="Times New Roman" panose="02020603050405020304" pitchFamily="18" charset="0"/>
                  <a:ea typeface="+mn-ea"/>
                  <a:cs typeface="Times New Roman" panose="02020603050405020304" pitchFamily="18" charset="0"/>
                </a:rPr>
                <a:t> </a:t>
              </a:r>
              <a:r>
                <a:rPr lang="en-US" sz="2700" b="1" kern="1200" dirty="0" err="1">
                  <a:latin typeface="Times New Roman" panose="02020603050405020304" pitchFamily="18" charset="0"/>
                  <a:ea typeface="+mn-ea"/>
                  <a:cs typeface="Times New Roman" panose="02020603050405020304" pitchFamily="18" charset="0"/>
                </a:rPr>
                <a:t>cột</a:t>
              </a:r>
              <a:r>
                <a:rPr lang="en-US" sz="2700" b="1" kern="1200" dirty="0">
                  <a:latin typeface="Times New Roman" panose="02020603050405020304" pitchFamily="18" charset="0"/>
                  <a:ea typeface="+mn-ea"/>
                  <a:cs typeface="Times New Roman" panose="02020603050405020304" pitchFamily="18" charset="0"/>
                </a:rPr>
                <a:t>           </a:t>
              </a:r>
              <a:r>
                <a:rPr lang="en-US" sz="2700" b="1" kern="1200" dirty="0" err="1">
                  <a:latin typeface="Times New Roman" panose="02020603050405020304" pitchFamily="18" charset="0"/>
                  <a:ea typeface="+mn-ea"/>
                  <a:cs typeface="Times New Roman" panose="02020603050405020304" pitchFamily="18" charset="0"/>
                </a:rPr>
                <a:t>và</a:t>
              </a:r>
              <a:r>
                <a:rPr lang="en-US" sz="2700" b="1" kern="1200" dirty="0">
                  <a:latin typeface="Times New Roman" panose="02020603050405020304" pitchFamily="18" charset="0"/>
                  <a:ea typeface="+mn-ea"/>
                  <a:cs typeface="Times New Roman" panose="02020603050405020304" pitchFamily="18" charset="0"/>
                </a:rPr>
                <a:t>           </a:t>
              </a:r>
              <a:r>
                <a:rPr lang="en-US" sz="2700" b="1" kern="1200" dirty="0" err="1">
                  <a:latin typeface="Times New Roman" panose="02020603050405020304" pitchFamily="18" charset="0"/>
                  <a:ea typeface="+mn-ea"/>
                  <a:cs typeface="Times New Roman" panose="02020603050405020304" pitchFamily="18" charset="0"/>
                </a:rPr>
                <a:t>sao</a:t>
              </a:r>
              <a:r>
                <a:rPr lang="en-US" sz="2700" b="1" kern="1200" dirty="0">
                  <a:latin typeface="Times New Roman" panose="02020603050405020304" pitchFamily="18" charset="0"/>
                  <a:ea typeface="+mn-ea"/>
                  <a:cs typeface="Times New Roman" panose="02020603050405020304" pitchFamily="18" charset="0"/>
                </a:rPr>
                <a:t> </a:t>
              </a:r>
              <a:r>
                <a:rPr lang="en-US" sz="2700" b="1" kern="1200" dirty="0" err="1">
                  <a:latin typeface="Times New Roman" panose="02020603050405020304" pitchFamily="18" charset="0"/>
                  <a:ea typeface="+mn-ea"/>
                  <a:cs typeface="Times New Roman" panose="02020603050405020304" pitchFamily="18" charset="0"/>
                </a:rPr>
                <a:t>cho</a:t>
              </a:r>
              <a:r>
                <a:rPr lang="en-US" sz="2700" b="1" kern="1200" dirty="0">
                  <a:latin typeface="Times New Roman" panose="02020603050405020304" pitchFamily="18" charset="0"/>
                  <a:ea typeface="+mn-ea"/>
                  <a:cs typeface="Times New Roman" panose="02020603050405020304" pitchFamily="18" charset="0"/>
                </a:rPr>
                <a:t> </a:t>
              </a:r>
              <a:r>
                <a:rPr lang="en-US" sz="2700" b="1" kern="1200" dirty="0" err="1">
                  <a:latin typeface="Times New Roman" panose="02020603050405020304" pitchFamily="18" charset="0"/>
                  <a:ea typeface="+mn-ea"/>
                  <a:cs typeface="Times New Roman" panose="02020603050405020304" pitchFamily="18" charset="0"/>
                </a:rPr>
                <a:t>hợp</a:t>
              </a:r>
              <a:r>
                <a:rPr lang="en-US" sz="2700" b="1" kern="1200" dirty="0">
                  <a:latin typeface="Times New Roman" panose="02020603050405020304" pitchFamily="18" charset="0"/>
                  <a:ea typeface="+mn-ea"/>
                  <a:cs typeface="Times New Roman" panose="02020603050405020304" pitchFamily="18" charset="0"/>
                </a:rPr>
                <a:t> </a:t>
              </a:r>
              <a:r>
                <a:rPr lang="en-US" sz="2700" b="1" kern="1200" dirty="0" err="1">
                  <a:latin typeface="Times New Roman" panose="02020603050405020304" pitchFamily="18" charset="0"/>
                  <a:ea typeface="+mn-ea"/>
                  <a:cs typeface="Times New Roman" panose="02020603050405020304" pitchFamily="18" charset="0"/>
                </a:rPr>
                <a:t>lí</a:t>
              </a:r>
              <a:r>
                <a:rPr lang="en-US" sz="2700" b="1" kern="1200" dirty="0">
                  <a:latin typeface="Times New Roman" panose="02020603050405020304" pitchFamily="18" charset="0"/>
                  <a:ea typeface="+mn-ea"/>
                  <a:cs typeface="Times New Roman" panose="02020603050405020304" pitchFamily="18" charset="0"/>
                </a:rPr>
                <a:t>:</a:t>
              </a:r>
            </a:p>
          </p:txBody>
        </p:sp>
        <p:sp>
          <p:nvSpPr>
            <p:cNvPr id="36" name="Freeform 454"/>
            <p:cNvSpPr/>
            <p:nvPr/>
          </p:nvSpPr>
          <p:spPr>
            <a:xfrm>
              <a:off x="2068223" y="-64780"/>
              <a:ext cx="394835" cy="616616"/>
            </a:xfrm>
            <a:custGeom>
              <a:avLst/>
              <a:gdLst/>
              <a:ahLst/>
              <a:cxnLst/>
              <a:rect l="l" t="t" r="r" b="b"/>
              <a:pathLst>
                <a:path w="394835" h="394810">
                  <a:moveTo>
                    <a:pt x="369912" y="134"/>
                  </a:moveTo>
                  <a:cubicBezTo>
                    <a:pt x="376861" y="697"/>
                    <a:pt x="382776" y="3045"/>
                    <a:pt x="387659" y="7177"/>
                  </a:cubicBezTo>
                  <a:cubicBezTo>
                    <a:pt x="395923" y="16943"/>
                    <a:pt x="397050" y="30840"/>
                    <a:pt x="391040" y="48870"/>
                  </a:cubicBezTo>
                  <a:cubicBezTo>
                    <a:pt x="385030" y="66899"/>
                    <a:pt x="374889" y="83051"/>
                    <a:pt x="360615" y="97324"/>
                  </a:cubicBezTo>
                  <a:lnTo>
                    <a:pt x="315260" y="142679"/>
                  </a:lnTo>
                  <a:lnTo>
                    <a:pt x="360334" y="338750"/>
                  </a:lnTo>
                  <a:cubicBezTo>
                    <a:pt x="361273" y="342318"/>
                    <a:pt x="360146" y="345417"/>
                    <a:pt x="356953" y="348046"/>
                  </a:cubicBezTo>
                  <a:lnTo>
                    <a:pt x="320894" y="375090"/>
                  </a:lnTo>
                  <a:cubicBezTo>
                    <a:pt x="319580" y="376217"/>
                    <a:pt x="317795" y="376781"/>
                    <a:pt x="315542" y="376781"/>
                  </a:cubicBezTo>
                  <a:cubicBezTo>
                    <a:pt x="314791" y="376781"/>
                    <a:pt x="314133" y="376687"/>
                    <a:pt x="313570" y="376499"/>
                  </a:cubicBezTo>
                  <a:cubicBezTo>
                    <a:pt x="310752" y="375936"/>
                    <a:pt x="308780" y="374433"/>
                    <a:pt x="307654" y="371992"/>
                  </a:cubicBezTo>
                  <a:lnTo>
                    <a:pt x="229056" y="228883"/>
                  </a:lnTo>
                  <a:lnTo>
                    <a:pt x="156093" y="301846"/>
                  </a:lnTo>
                  <a:lnTo>
                    <a:pt x="171024" y="356498"/>
                  </a:lnTo>
                  <a:cubicBezTo>
                    <a:pt x="171963" y="359690"/>
                    <a:pt x="171211" y="362601"/>
                    <a:pt x="168770" y="365231"/>
                  </a:cubicBezTo>
                  <a:lnTo>
                    <a:pt x="141726" y="392275"/>
                  </a:lnTo>
                  <a:cubicBezTo>
                    <a:pt x="140036" y="393965"/>
                    <a:pt x="137876" y="394810"/>
                    <a:pt x="135247" y="394810"/>
                  </a:cubicBezTo>
                  <a:lnTo>
                    <a:pt x="134683" y="394810"/>
                  </a:lnTo>
                  <a:cubicBezTo>
                    <a:pt x="131866" y="394435"/>
                    <a:pt x="129613" y="393214"/>
                    <a:pt x="127922" y="391148"/>
                  </a:cubicBezTo>
                  <a:lnTo>
                    <a:pt x="74679" y="320157"/>
                  </a:lnTo>
                  <a:lnTo>
                    <a:pt x="3688" y="266914"/>
                  </a:lnTo>
                  <a:cubicBezTo>
                    <a:pt x="1622" y="265599"/>
                    <a:pt x="402" y="263439"/>
                    <a:pt x="26" y="260434"/>
                  </a:cubicBezTo>
                  <a:cubicBezTo>
                    <a:pt x="-162" y="257993"/>
                    <a:pt x="684" y="255645"/>
                    <a:pt x="2561" y="253392"/>
                  </a:cubicBezTo>
                  <a:lnTo>
                    <a:pt x="29606" y="226066"/>
                  </a:lnTo>
                  <a:cubicBezTo>
                    <a:pt x="31296" y="224375"/>
                    <a:pt x="33455" y="223530"/>
                    <a:pt x="36085" y="223530"/>
                  </a:cubicBezTo>
                  <a:cubicBezTo>
                    <a:pt x="37212" y="223530"/>
                    <a:pt x="37963" y="223624"/>
                    <a:pt x="38339" y="223812"/>
                  </a:cubicBezTo>
                  <a:lnTo>
                    <a:pt x="92990" y="238743"/>
                  </a:lnTo>
                  <a:lnTo>
                    <a:pt x="165953" y="165780"/>
                  </a:lnTo>
                  <a:lnTo>
                    <a:pt x="22844" y="87182"/>
                  </a:lnTo>
                  <a:cubicBezTo>
                    <a:pt x="20215" y="85680"/>
                    <a:pt x="18619" y="83426"/>
                    <a:pt x="18055" y="80421"/>
                  </a:cubicBezTo>
                  <a:cubicBezTo>
                    <a:pt x="17680" y="77417"/>
                    <a:pt x="18525" y="74881"/>
                    <a:pt x="20591" y="72815"/>
                  </a:cubicBezTo>
                  <a:lnTo>
                    <a:pt x="56650" y="36756"/>
                  </a:lnTo>
                  <a:cubicBezTo>
                    <a:pt x="59279" y="34315"/>
                    <a:pt x="62096" y="33563"/>
                    <a:pt x="65101" y="34503"/>
                  </a:cubicBezTo>
                  <a:lnTo>
                    <a:pt x="252439" y="79294"/>
                  </a:lnTo>
                  <a:lnTo>
                    <a:pt x="297512" y="34221"/>
                  </a:lnTo>
                  <a:cubicBezTo>
                    <a:pt x="311785" y="19947"/>
                    <a:pt x="327937" y="9806"/>
                    <a:pt x="345967" y="3796"/>
                  </a:cubicBezTo>
                  <a:cubicBezTo>
                    <a:pt x="354981" y="791"/>
                    <a:pt x="362963" y="-430"/>
                    <a:pt x="369912" y="134"/>
                  </a:cubicBez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3000" b="1" kern="1200" dirty="0">
                <a:solidFill>
                  <a:srgbClr val="000000"/>
                </a:solidFill>
                <a:latin typeface="Times New Roman" panose="02020603050405020304" pitchFamily="18" charset="0"/>
                <a:cs typeface="Times New Roman" panose="02020603050405020304" pitchFamily="18" charset="0"/>
              </a:endParaRPr>
            </a:p>
          </p:txBody>
        </p:sp>
        <p:sp>
          <p:nvSpPr>
            <p:cNvPr id="37" name="Freeform 417"/>
            <p:cNvSpPr/>
            <p:nvPr/>
          </p:nvSpPr>
          <p:spPr>
            <a:xfrm>
              <a:off x="3219526" y="-38953"/>
              <a:ext cx="647527" cy="479585"/>
            </a:xfrm>
            <a:custGeom>
              <a:avLst/>
              <a:gdLst/>
              <a:ahLst/>
              <a:cxnLst/>
              <a:rect l="l" t="t" r="r" b="b"/>
              <a:pathLst>
                <a:path w="540884" h="396648">
                  <a:moveTo>
                    <a:pt x="216354" y="0"/>
                  </a:moveTo>
                  <a:cubicBezTo>
                    <a:pt x="246027" y="0"/>
                    <a:pt x="272931" y="8263"/>
                    <a:pt x="297064" y="24791"/>
                  </a:cubicBezTo>
                  <a:cubicBezTo>
                    <a:pt x="321198" y="41317"/>
                    <a:pt x="338804" y="62915"/>
                    <a:pt x="349885" y="89584"/>
                  </a:cubicBezTo>
                  <a:cubicBezTo>
                    <a:pt x="363031" y="77940"/>
                    <a:pt x="378619" y="72118"/>
                    <a:pt x="396649" y="72118"/>
                  </a:cubicBezTo>
                  <a:cubicBezTo>
                    <a:pt x="416556" y="72118"/>
                    <a:pt x="433553" y="79161"/>
                    <a:pt x="447638" y="93246"/>
                  </a:cubicBezTo>
                  <a:cubicBezTo>
                    <a:pt x="461724" y="107332"/>
                    <a:pt x="468767" y="124328"/>
                    <a:pt x="468767" y="144236"/>
                  </a:cubicBezTo>
                  <a:cubicBezTo>
                    <a:pt x="468767" y="158321"/>
                    <a:pt x="464916" y="171280"/>
                    <a:pt x="457217" y="183112"/>
                  </a:cubicBezTo>
                  <a:cubicBezTo>
                    <a:pt x="481444" y="188746"/>
                    <a:pt x="501445" y="201376"/>
                    <a:pt x="517220" y="221002"/>
                  </a:cubicBezTo>
                  <a:cubicBezTo>
                    <a:pt x="532996" y="240628"/>
                    <a:pt x="540884" y="263117"/>
                    <a:pt x="540884" y="288471"/>
                  </a:cubicBezTo>
                  <a:cubicBezTo>
                    <a:pt x="540884" y="318333"/>
                    <a:pt x="530320" y="343827"/>
                    <a:pt x="509192" y="364956"/>
                  </a:cubicBezTo>
                  <a:cubicBezTo>
                    <a:pt x="488064" y="386084"/>
                    <a:pt x="462569" y="396648"/>
                    <a:pt x="432708" y="396648"/>
                  </a:cubicBezTo>
                  <a:lnTo>
                    <a:pt x="126207" y="396648"/>
                  </a:lnTo>
                  <a:cubicBezTo>
                    <a:pt x="91463" y="396648"/>
                    <a:pt x="61742" y="384300"/>
                    <a:pt x="37045" y="359603"/>
                  </a:cubicBezTo>
                  <a:cubicBezTo>
                    <a:pt x="12349" y="334907"/>
                    <a:pt x="0" y="305186"/>
                    <a:pt x="0" y="270442"/>
                  </a:cubicBezTo>
                  <a:cubicBezTo>
                    <a:pt x="0" y="245651"/>
                    <a:pt x="6668" y="222974"/>
                    <a:pt x="20002" y="202409"/>
                  </a:cubicBezTo>
                  <a:cubicBezTo>
                    <a:pt x="33336" y="181844"/>
                    <a:pt x="50896" y="166491"/>
                    <a:pt x="72682" y="156349"/>
                  </a:cubicBezTo>
                  <a:cubicBezTo>
                    <a:pt x="72306" y="151091"/>
                    <a:pt x="72118" y="147053"/>
                    <a:pt x="72118" y="144236"/>
                  </a:cubicBezTo>
                  <a:cubicBezTo>
                    <a:pt x="72118" y="104420"/>
                    <a:pt x="86204" y="70428"/>
                    <a:pt x="114375" y="42256"/>
                  </a:cubicBezTo>
                  <a:cubicBezTo>
                    <a:pt x="142546" y="14086"/>
                    <a:pt x="176539" y="0"/>
                    <a:pt x="216354" y="0"/>
                  </a:cubicBez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3000" b="1" kern="1200">
                <a:solidFill>
                  <a:srgbClr val="000000"/>
                </a:solidFill>
                <a:latin typeface="Times New Roman" panose="02020603050405020304" pitchFamily="18" charset="0"/>
                <a:cs typeface="Times New Roman" panose="02020603050405020304" pitchFamily="18" charset="0"/>
              </a:endParaRPr>
            </a:p>
          </p:txBody>
        </p:sp>
      </p:grpSp>
      <p:sp>
        <p:nvSpPr>
          <p:cNvPr id="38" name="Freeform 417"/>
          <p:cNvSpPr/>
          <p:nvPr/>
        </p:nvSpPr>
        <p:spPr>
          <a:xfrm>
            <a:off x="8233800" y="56105"/>
            <a:ext cx="717919" cy="439098"/>
          </a:xfrm>
          <a:custGeom>
            <a:avLst/>
            <a:gdLst/>
            <a:ahLst/>
            <a:cxnLst/>
            <a:rect l="l" t="t" r="r" b="b"/>
            <a:pathLst>
              <a:path w="540884" h="396648">
                <a:moveTo>
                  <a:pt x="216354" y="0"/>
                </a:moveTo>
                <a:cubicBezTo>
                  <a:pt x="246027" y="0"/>
                  <a:pt x="272931" y="8263"/>
                  <a:pt x="297064" y="24791"/>
                </a:cubicBezTo>
                <a:cubicBezTo>
                  <a:pt x="321198" y="41317"/>
                  <a:pt x="338804" y="62915"/>
                  <a:pt x="349885" y="89584"/>
                </a:cubicBezTo>
                <a:cubicBezTo>
                  <a:pt x="363031" y="77940"/>
                  <a:pt x="378619" y="72118"/>
                  <a:pt x="396649" y="72118"/>
                </a:cubicBezTo>
                <a:cubicBezTo>
                  <a:pt x="416556" y="72118"/>
                  <a:pt x="433553" y="79161"/>
                  <a:pt x="447638" y="93246"/>
                </a:cubicBezTo>
                <a:cubicBezTo>
                  <a:pt x="461724" y="107332"/>
                  <a:pt x="468767" y="124328"/>
                  <a:pt x="468767" y="144236"/>
                </a:cubicBezTo>
                <a:cubicBezTo>
                  <a:pt x="468767" y="158321"/>
                  <a:pt x="464916" y="171280"/>
                  <a:pt x="457217" y="183112"/>
                </a:cubicBezTo>
                <a:cubicBezTo>
                  <a:pt x="481444" y="188746"/>
                  <a:pt x="501445" y="201376"/>
                  <a:pt x="517220" y="221002"/>
                </a:cubicBezTo>
                <a:cubicBezTo>
                  <a:pt x="532996" y="240628"/>
                  <a:pt x="540884" y="263117"/>
                  <a:pt x="540884" y="288471"/>
                </a:cubicBezTo>
                <a:cubicBezTo>
                  <a:pt x="540884" y="318333"/>
                  <a:pt x="530320" y="343827"/>
                  <a:pt x="509192" y="364956"/>
                </a:cubicBezTo>
                <a:cubicBezTo>
                  <a:pt x="488064" y="386084"/>
                  <a:pt x="462569" y="396648"/>
                  <a:pt x="432708" y="396648"/>
                </a:cubicBezTo>
                <a:lnTo>
                  <a:pt x="126207" y="396648"/>
                </a:lnTo>
                <a:cubicBezTo>
                  <a:pt x="91463" y="396648"/>
                  <a:pt x="61742" y="384300"/>
                  <a:pt x="37045" y="359603"/>
                </a:cubicBezTo>
                <a:cubicBezTo>
                  <a:pt x="12349" y="334907"/>
                  <a:pt x="0" y="305186"/>
                  <a:pt x="0" y="270442"/>
                </a:cubicBezTo>
                <a:cubicBezTo>
                  <a:pt x="0" y="245651"/>
                  <a:pt x="6668" y="222974"/>
                  <a:pt x="20002" y="202409"/>
                </a:cubicBezTo>
                <a:cubicBezTo>
                  <a:pt x="33336" y="181844"/>
                  <a:pt x="50896" y="166491"/>
                  <a:pt x="72682" y="156349"/>
                </a:cubicBezTo>
                <a:cubicBezTo>
                  <a:pt x="72306" y="151091"/>
                  <a:pt x="72118" y="147053"/>
                  <a:pt x="72118" y="144236"/>
                </a:cubicBezTo>
                <a:cubicBezTo>
                  <a:pt x="72118" y="104420"/>
                  <a:pt x="86204" y="70428"/>
                  <a:pt x="114375" y="42256"/>
                </a:cubicBezTo>
                <a:cubicBezTo>
                  <a:pt x="142546" y="14086"/>
                  <a:pt x="176539" y="0"/>
                  <a:pt x="216354" y="0"/>
                </a:cubicBez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013" b="1" kern="1200">
              <a:solidFill>
                <a:srgbClr val="000000"/>
              </a:solidFill>
              <a:latin typeface="Times New Roman" panose="02020603050405020304" pitchFamily="18" charset="0"/>
              <a:cs typeface="Times New Roman" panose="02020603050405020304" pitchFamily="18" charset="0"/>
            </a:endParaRPr>
          </a:p>
        </p:txBody>
      </p:sp>
      <p:sp>
        <p:nvSpPr>
          <p:cNvPr id="45" name="Freeform 454">
            <a:extLst>
              <a:ext uri="{FF2B5EF4-FFF2-40B4-BE49-F238E27FC236}">
                <a16:creationId xmlns:a16="http://schemas.microsoft.com/office/drawing/2014/main" id="{F8030C32-AC59-664E-B4F0-CC1765A060C3}"/>
              </a:ext>
            </a:extLst>
          </p:cNvPr>
          <p:cNvSpPr/>
          <p:nvPr/>
        </p:nvSpPr>
        <p:spPr>
          <a:xfrm rot="18963719">
            <a:off x="559546" y="126228"/>
            <a:ext cx="528359" cy="514425"/>
          </a:xfrm>
          <a:custGeom>
            <a:avLst/>
            <a:gdLst/>
            <a:ahLst/>
            <a:cxnLst/>
            <a:rect l="l" t="t" r="r" b="b"/>
            <a:pathLst>
              <a:path w="394835" h="394810">
                <a:moveTo>
                  <a:pt x="369912" y="134"/>
                </a:moveTo>
                <a:cubicBezTo>
                  <a:pt x="376861" y="697"/>
                  <a:pt x="382776" y="3045"/>
                  <a:pt x="387659" y="7177"/>
                </a:cubicBezTo>
                <a:cubicBezTo>
                  <a:pt x="395923" y="16943"/>
                  <a:pt x="397050" y="30840"/>
                  <a:pt x="391040" y="48870"/>
                </a:cubicBezTo>
                <a:cubicBezTo>
                  <a:pt x="385030" y="66899"/>
                  <a:pt x="374889" y="83051"/>
                  <a:pt x="360615" y="97324"/>
                </a:cubicBezTo>
                <a:lnTo>
                  <a:pt x="315260" y="142679"/>
                </a:lnTo>
                <a:lnTo>
                  <a:pt x="360334" y="338750"/>
                </a:lnTo>
                <a:cubicBezTo>
                  <a:pt x="361273" y="342318"/>
                  <a:pt x="360146" y="345417"/>
                  <a:pt x="356953" y="348046"/>
                </a:cubicBezTo>
                <a:lnTo>
                  <a:pt x="320894" y="375090"/>
                </a:lnTo>
                <a:cubicBezTo>
                  <a:pt x="319580" y="376217"/>
                  <a:pt x="317795" y="376781"/>
                  <a:pt x="315542" y="376781"/>
                </a:cubicBezTo>
                <a:cubicBezTo>
                  <a:pt x="314791" y="376781"/>
                  <a:pt x="314133" y="376687"/>
                  <a:pt x="313570" y="376499"/>
                </a:cubicBezTo>
                <a:cubicBezTo>
                  <a:pt x="310752" y="375936"/>
                  <a:pt x="308780" y="374433"/>
                  <a:pt x="307654" y="371992"/>
                </a:cubicBezTo>
                <a:lnTo>
                  <a:pt x="229056" y="228883"/>
                </a:lnTo>
                <a:lnTo>
                  <a:pt x="156093" y="301846"/>
                </a:lnTo>
                <a:lnTo>
                  <a:pt x="171024" y="356498"/>
                </a:lnTo>
                <a:cubicBezTo>
                  <a:pt x="171963" y="359690"/>
                  <a:pt x="171211" y="362601"/>
                  <a:pt x="168770" y="365231"/>
                </a:cubicBezTo>
                <a:lnTo>
                  <a:pt x="141726" y="392275"/>
                </a:lnTo>
                <a:cubicBezTo>
                  <a:pt x="140036" y="393965"/>
                  <a:pt x="137876" y="394810"/>
                  <a:pt x="135247" y="394810"/>
                </a:cubicBezTo>
                <a:lnTo>
                  <a:pt x="134683" y="394810"/>
                </a:lnTo>
                <a:cubicBezTo>
                  <a:pt x="131866" y="394435"/>
                  <a:pt x="129613" y="393214"/>
                  <a:pt x="127922" y="391148"/>
                </a:cubicBezTo>
                <a:lnTo>
                  <a:pt x="74679" y="320157"/>
                </a:lnTo>
                <a:lnTo>
                  <a:pt x="3688" y="266914"/>
                </a:lnTo>
                <a:cubicBezTo>
                  <a:pt x="1622" y="265599"/>
                  <a:pt x="402" y="263439"/>
                  <a:pt x="26" y="260434"/>
                </a:cubicBezTo>
                <a:cubicBezTo>
                  <a:pt x="-162" y="257993"/>
                  <a:pt x="684" y="255645"/>
                  <a:pt x="2561" y="253392"/>
                </a:cubicBezTo>
                <a:lnTo>
                  <a:pt x="29606" y="226066"/>
                </a:lnTo>
                <a:cubicBezTo>
                  <a:pt x="31296" y="224375"/>
                  <a:pt x="33455" y="223530"/>
                  <a:pt x="36085" y="223530"/>
                </a:cubicBezTo>
                <a:cubicBezTo>
                  <a:pt x="37212" y="223530"/>
                  <a:pt x="37963" y="223624"/>
                  <a:pt x="38339" y="223812"/>
                </a:cubicBezTo>
                <a:lnTo>
                  <a:pt x="92990" y="238743"/>
                </a:lnTo>
                <a:lnTo>
                  <a:pt x="165953" y="165780"/>
                </a:lnTo>
                <a:lnTo>
                  <a:pt x="22844" y="87182"/>
                </a:lnTo>
                <a:cubicBezTo>
                  <a:pt x="20215" y="85680"/>
                  <a:pt x="18619" y="83426"/>
                  <a:pt x="18055" y="80421"/>
                </a:cubicBezTo>
                <a:cubicBezTo>
                  <a:pt x="17680" y="77417"/>
                  <a:pt x="18525" y="74881"/>
                  <a:pt x="20591" y="72815"/>
                </a:cubicBezTo>
                <a:lnTo>
                  <a:pt x="56650" y="36756"/>
                </a:lnTo>
                <a:cubicBezTo>
                  <a:pt x="59279" y="34315"/>
                  <a:pt x="62096" y="33563"/>
                  <a:pt x="65101" y="34503"/>
                </a:cubicBezTo>
                <a:lnTo>
                  <a:pt x="252439" y="79294"/>
                </a:lnTo>
                <a:lnTo>
                  <a:pt x="297512" y="34221"/>
                </a:lnTo>
                <a:cubicBezTo>
                  <a:pt x="311785" y="19947"/>
                  <a:pt x="327937" y="9806"/>
                  <a:pt x="345967" y="3796"/>
                </a:cubicBezTo>
                <a:cubicBezTo>
                  <a:pt x="354981" y="791"/>
                  <a:pt x="362963" y="-430"/>
                  <a:pt x="369912" y="134"/>
                </a:cubicBez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013" b="1" kern="1200">
              <a:solidFill>
                <a:srgbClr val="000000"/>
              </a:solidFill>
              <a:latin typeface="Times New Roman" panose="02020603050405020304" pitchFamily="18" charset="0"/>
              <a:cs typeface="Times New Roman" panose="02020603050405020304" pitchFamily="18" charset="0"/>
            </a:endParaRPr>
          </a:p>
        </p:txBody>
      </p:sp>
      <p:sp>
        <p:nvSpPr>
          <p:cNvPr id="44" name="Freeform 454">
            <a:extLst>
              <a:ext uri="{FF2B5EF4-FFF2-40B4-BE49-F238E27FC236}">
                <a16:creationId xmlns:a16="http://schemas.microsoft.com/office/drawing/2014/main" id="{1ECE47ED-94C4-6443-919A-AA744FFC5CEA}"/>
              </a:ext>
            </a:extLst>
          </p:cNvPr>
          <p:cNvSpPr/>
          <p:nvPr/>
        </p:nvSpPr>
        <p:spPr>
          <a:xfrm rot="18795937">
            <a:off x="4797809" y="3538468"/>
            <a:ext cx="389566" cy="391089"/>
          </a:xfrm>
          <a:custGeom>
            <a:avLst/>
            <a:gdLst/>
            <a:ahLst/>
            <a:cxnLst/>
            <a:rect l="l" t="t" r="r" b="b"/>
            <a:pathLst>
              <a:path w="394835" h="394810">
                <a:moveTo>
                  <a:pt x="369912" y="134"/>
                </a:moveTo>
                <a:cubicBezTo>
                  <a:pt x="376861" y="697"/>
                  <a:pt x="382776" y="3045"/>
                  <a:pt x="387659" y="7177"/>
                </a:cubicBezTo>
                <a:cubicBezTo>
                  <a:pt x="395923" y="16943"/>
                  <a:pt x="397050" y="30840"/>
                  <a:pt x="391040" y="48870"/>
                </a:cubicBezTo>
                <a:cubicBezTo>
                  <a:pt x="385030" y="66899"/>
                  <a:pt x="374889" y="83051"/>
                  <a:pt x="360615" y="97324"/>
                </a:cubicBezTo>
                <a:lnTo>
                  <a:pt x="315260" y="142679"/>
                </a:lnTo>
                <a:lnTo>
                  <a:pt x="360334" y="338750"/>
                </a:lnTo>
                <a:cubicBezTo>
                  <a:pt x="361273" y="342318"/>
                  <a:pt x="360146" y="345417"/>
                  <a:pt x="356953" y="348046"/>
                </a:cubicBezTo>
                <a:lnTo>
                  <a:pt x="320894" y="375090"/>
                </a:lnTo>
                <a:cubicBezTo>
                  <a:pt x="319580" y="376217"/>
                  <a:pt x="317795" y="376781"/>
                  <a:pt x="315542" y="376781"/>
                </a:cubicBezTo>
                <a:cubicBezTo>
                  <a:pt x="314791" y="376781"/>
                  <a:pt x="314133" y="376687"/>
                  <a:pt x="313570" y="376499"/>
                </a:cubicBezTo>
                <a:cubicBezTo>
                  <a:pt x="310752" y="375936"/>
                  <a:pt x="308780" y="374433"/>
                  <a:pt x="307654" y="371992"/>
                </a:cubicBezTo>
                <a:lnTo>
                  <a:pt x="229056" y="228883"/>
                </a:lnTo>
                <a:lnTo>
                  <a:pt x="156093" y="301846"/>
                </a:lnTo>
                <a:lnTo>
                  <a:pt x="171024" y="356498"/>
                </a:lnTo>
                <a:cubicBezTo>
                  <a:pt x="171963" y="359690"/>
                  <a:pt x="171211" y="362601"/>
                  <a:pt x="168770" y="365231"/>
                </a:cubicBezTo>
                <a:lnTo>
                  <a:pt x="141726" y="392275"/>
                </a:lnTo>
                <a:cubicBezTo>
                  <a:pt x="140036" y="393965"/>
                  <a:pt x="137876" y="394810"/>
                  <a:pt x="135247" y="394810"/>
                </a:cubicBezTo>
                <a:lnTo>
                  <a:pt x="134683" y="394810"/>
                </a:lnTo>
                <a:cubicBezTo>
                  <a:pt x="131866" y="394435"/>
                  <a:pt x="129613" y="393214"/>
                  <a:pt x="127922" y="391148"/>
                </a:cubicBezTo>
                <a:lnTo>
                  <a:pt x="74679" y="320157"/>
                </a:lnTo>
                <a:lnTo>
                  <a:pt x="3688" y="266914"/>
                </a:lnTo>
                <a:cubicBezTo>
                  <a:pt x="1622" y="265599"/>
                  <a:pt x="402" y="263439"/>
                  <a:pt x="26" y="260434"/>
                </a:cubicBezTo>
                <a:cubicBezTo>
                  <a:pt x="-162" y="257993"/>
                  <a:pt x="684" y="255645"/>
                  <a:pt x="2561" y="253392"/>
                </a:cubicBezTo>
                <a:lnTo>
                  <a:pt x="29606" y="226066"/>
                </a:lnTo>
                <a:cubicBezTo>
                  <a:pt x="31296" y="224375"/>
                  <a:pt x="33455" y="223530"/>
                  <a:pt x="36085" y="223530"/>
                </a:cubicBezTo>
                <a:cubicBezTo>
                  <a:pt x="37212" y="223530"/>
                  <a:pt x="37963" y="223624"/>
                  <a:pt x="38339" y="223812"/>
                </a:cubicBezTo>
                <a:lnTo>
                  <a:pt x="92990" y="238743"/>
                </a:lnTo>
                <a:lnTo>
                  <a:pt x="165953" y="165780"/>
                </a:lnTo>
                <a:lnTo>
                  <a:pt x="22844" y="87182"/>
                </a:lnTo>
                <a:cubicBezTo>
                  <a:pt x="20215" y="85680"/>
                  <a:pt x="18619" y="83426"/>
                  <a:pt x="18055" y="80421"/>
                </a:cubicBezTo>
                <a:cubicBezTo>
                  <a:pt x="17680" y="77417"/>
                  <a:pt x="18525" y="74881"/>
                  <a:pt x="20591" y="72815"/>
                </a:cubicBezTo>
                <a:lnTo>
                  <a:pt x="56650" y="36756"/>
                </a:lnTo>
                <a:cubicBezTo>
                  <a:pt x="59279" y="34315"/>
                  <a:pt x="62096" y="33563"/>
                  <a:pt x="65101" y="34503"/>
                </a:cubicBezTo>
                <a:lnTo>
                  <a:pt x="252439" y="79294"/>
                </a:lnTo>
                <a:lnTo>
                  <a:pt x="297512" y="34221"/>
                </a:lnTo>
                <a:cubicBezTo>
                  <a:pt x="311785" y="19947"/>
                  <a:pt x="327937" y="9806"/>
                  <a:pt x="345967" y="3796"/>
                </a:cubicBezTo>
                <a:cubicBezTo>
                  <a:pt x="354981" y="791"/>
                  <a:pt x="362963" y="-430"/>
                  <a:pt x="369912" y="134"/>
                </a:cubicBez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800" b="1" kern="1200">
              <a:solidFill>
                <a:srgbClr val="000000"/>
              </a:solidFill>
              <a:latin typeface="Times New Roman" panose="02020603050405020304" pitchFamily="18" charset="0"/>
              <a:cs typeface="Times New Roman" panose="02020603050405020304" pitchFamily="18" charset="0"/>
            </a:endParaRPr>
          </a:p>
        </p:txBody>
      </p:sp>
      <p:cxnSp>
        <p:nvCxnSpPr>
          <p:cNvPr id="47" name="Straight Connector 46">
            <a:extLst>
              <a:ext uri="{FF2B5EF4-FFF2-40B4-BE49-F238E27FC236}">
                <a16:creationId xmlns:a16="http://schemas.microsoft.com/office/drawing/2014/main" id="{0BD5B4C0-4842-7B42-9B6C-5A9D50E74914}"/>
              </a:ext>
            </a:extLst>
          </p:cNvPr>
          <p:cNvCxnSpPr>
            <a:cxnSpLocks/>
            <a:stCxn id="39" idx="3"/>
            <a:endCxn id="22" idx="1"/>
          </p:cNvCxnSpPr>
          <p:nvPr/>
        </p:nvCxnSpPr>
        <p:spPr>
          <a:xfrm>
            <a:off x="2660960" y="1072086"/>
            <a:ext cx="2150551" cy="788941"/>
          </a:xfrm>
          <a:prstGeom prst="line">
            <a:avLst/>
          </a:prstGeom>
          <a:ln w="38100">
            <a:solidFill>
              <a:srgbClr val="002060"/>
            </a:solidFill>
            <a:prstDash val="sysDash"/>
          </a:ln>
        </p:spPr>
        <p:style>
          <a:lnRef idx="1">
            <a:schemeClr val="accent1"/>
          </a:lnRef>
          <a:fillRef idx="0">
            <a:schemeClr val="accent1"/>
          </a:fillRef>
          <a:effectRef idx="0">
            <a:schemeClr val="accent1"/>
          </a:effectRef>
          <a:fontRef idx="minor">
            <a:schemeClr val="tx1"/>
          </a:fontRef>
        </p:style>
      </p:cxnSp>
      <p:sp>
        <p:nvSpPr>
          <p:cNvPr id="6" name="Flowchart: Terminator 5"/>
          <p:cNvSpPr/>
          <p:nvPr/>
        </p:nvSpPr>
        <p:spPr>
          <a:xfrm>
            <a:off x="6388" y="1584356"/>
            <a:ext cx="2609270" cy="759849"/>
          </a:xfrm>
          <a:prstGeom prst="flowChartTerminator">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vi-VN" sz="1800" b="1" kern="1200" dirty="0">
                <a:solidFill>
                  <a:srgbClr val="000000"/>
                </a:solidFill>
                <a:latin typeface="Times New Roman" panose="02020603050405020304" pitchFamily="18" charset="0"/>
                <a:cs typeface="Times New Roman" panose="02020603050405020304" pitchFamily="18" charset="0"/>
              </a:rPr>
              <a:t>2. W. Sếch-pia</a:t>
            </a:r>
          </a:p>
        </p:txBody>
      </p:sp>
      <p:sp>
        <p:nvSpPr>
          <p:cNvPr id="56" name="Freeform 454">
            <a:extLst>
              <a:ext uri="{FF2B5EF4-FFF2-40B4-BE49-F238E27FC236}">
                <a16:creationId xmlns:a16="http://schemas.microsoft.com/office/drawing/2014/main" id="{B9F8BE58-0736-4645-85C0-4324E02BEB68}"/>
              </a:ext>
            </a:extLst>
          </p:cNvPr>
          <p:cNvSpPr/>
          <p:nvPr/>
        </p:nvSpPr>
        <p:spPr>
          <a:xfrm rot="18923414">
            <a:off x="2245243" y="2800259"/>
            <a:ext cx="389566" cy="391089"/>
          </a:xfrm>
          <a:custGeom>
            <a:avLst/>
            <a:gdLst/>
            <a:ahLst/>
            <a:cxnLst/>
            <a:rect l="l" t="t" r="r" b="b"/>
            <a:pathLst>
              <a:path w="394835" h="394810">
                <a:moveTo>
                  <a:pt x="369912" y="134"/>
                </a:moveTo>
                <a:cubicBezTo>
                  <a:pt x="376861" y="697"/>
                  <a:pt x="382776" y="3045"/>
                  <a:pt x="387659" y="7177"/>
                </a:cubicBezTo>
                <a:cubicBezTo>
                  <a:pt x="395923" y="16943"/>
                  <a:pt x="397050" y="30840"/>
                  <a:pt x="391040" y="48870"/>
                </a:cubicBezTo>
                <a:cubicBezTo>
                  <a:pt x="385030" y="66899"/>
                  <a:pt x="374889" y="83051"/>
                  <a:pt x="360615" y="97324"/>
                </a:cubicBezTo>
                <a:lnTo>
                  <a:pt x="315260" y="142679"/>
                </a:lnTo>
                <a:lnTo>
                  <a:pt x="360334" y="338750"/>
                </a:lnTo>
                <a:cubicBezTo>
                  <a:pt x="361273" y="342318"/>
                  <a:pt x="360146" y="345417"/>
                  <a:pt x="356953" y="348046"/>
                </a:cubicBezTo>
                <a:lnTo>
                  <a:pt x="320894" y="375090"/>
                </a:lnTo>
                <a:cubicBezTo>
                  <a:pt x="319580" y="376217"/>
                  <a:pt x="317795" y="376781"/>
                  <a:pt x="315542" y="376781"/>
                </a:cubicBezTo>
                <a:cubicBezTo>
                  <a:pt x="314791" y="376781"/>
                  <a:pt x="314133" y="376687"/>
                  <a:pt x="313570" y="376499"/>
                </a:cubicBezTo>
                <a:cubicBezTo>
                  <a:pt x="310752" y="375936"/>
                  <a:pt x="308780" y="374433"/>
                  <a:pt x="307654" y="371992"/>
                </a:cubicBezTo>
                <a:lnTo>
                  <a:pt x="229056" y="228883"/>
                </a:lnTo>
                <a:lnTo>
                  <a:pt x="156093" y="301846"/>
                </a:lnTo>
                <a:lnTo>
                  <a:pt x="171024" y="356498"/>
                </a:lnTo>
                <a:cubicBezTo>
                  <a:pt x="171963" y="359690"/>
                  <a:pt x="171211" y="362601"/>
                  <a:pt x="168770" y="365231"/>
                </a:cubicBezTo>
                <a:lnTo>
                  <a:pt x="141726" y="392275"/>
                </a:lnTo>
                <a:cubicBezTo>
                  <a:pt x="140036" y="393965"/>
                  <a:pt x="137876" y="394810"/>
                  <a:pt x="135247" y="394810"/>
                </a:cubicBezTo>
                <a:lnTo>
                  <a:pt x="134683" y="394810"/>
                </a:lnTo>
                <a:cubicBezTo>
                  <a:pt x="131866" y="394435"/>
                  <a:pt x="129613" y="393214"/>
                  <a:pt x="127922" y="391148"/>
                </a:cubicBezTo>
                <a:lnTo>
                  <a:pt x="74679" y="320157"/>
                </a:lnTo>
                <a:lnTo>
                  <a:pt x="3688" y="266914"/>
                </a:lnTo>
                <a:cubicBezTo>
                  <a:pt x="1622" y="265599"/>
                  <a:pt x="402" y="263439"/>
                  <a:pt x="26" y="260434"/>
                </a:cubicBezTo>
                <a:cubicBezTo>
                  <a:pt x="-162" y="257993"/>
                  <a:pt x="684" y="255645"/>
                  <a:pt x="2561" y="253392"/>
                </a:cubicBezTo>
                <a:lnTo>
                  <a:pt x="29606" y="226066"/>
                </a:lnTo>
                <a:cubicBezTo>
                  <a:pt x="31296" y="224375"/>
                  <a:pt x="33455" y="223530"/>
                  <a:pt x="36085" y="223530"/>
                </a:cubicBezTo>
                <a:cubicBezTo>
                  <a:pt x="37212" y="223530"/>
                  <a:pt x="37963" y="223624"/>
                  <a:pt x="38339" y="223812"/>
                </a:cubicBezTo>
                <a:lnTo>
                  <a:pt x="92990" y="238743"/>
                </a:lnTo>
                <a:lnTo>
                  <a:pt x="165953" y="165780"/>
                </a:lnTo>
                <a:lnTo>
                  <a:pt x="22844" y="87182"/>
                </a:lnTo>
                <a:cubicBezTo>
                  <a:pt x="20215" y="85680"/>
                  <a:pt x="18619" y="83426"/>
                  <a:pt x="18055" y="80421"/>
                </a:cubicBezTo>
                <a:cubicBezTo>
                  <a:pt x="17680" y="77417"/>
                  <a:pt x="18525" y="74881"/>
                  <a:pt x="20591" y="72815"/>
                </a:cubicBezTo>
                <a:lnTo>
                  <a:pt x="56650" y="36756"/>
                </a:lnTo>
                <a:cubicBezTo>
                  <a:pt x="59279" y="34315"/>
                  <a:pt x="62096" y="33563"/>
                  <a:pt x="65101" y="34503"/>
                </a:cubicBezTo>
                <a:lnTo>
                  <a:pt x="252439" y="79294"/>
                </a:lnTo>
                <a:lnTo>
                  <a:pt x="297512" y="34221"/>
                </a:lnTo>
                <a:cubicBezTo>
                  <a:pt x="311785" y="19947"/>
                  <a:pt x="327937" y="9806"/>
                  <a:pt x="345967" y="3796"/>
                </a:cubicBezTo>
                <a:cubicBezTo>
                  <a:pt x="354981" y="791"/>
                  <a:pt x="362963" y="-430"/>
                  <a:pt x="369912" y="134"/>
                </a:cubicBez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800" b="1" kern="1200">
              <a:solidFill>
                <a:srgbClr val="000000"/>
              </a:solidFill>
              <a:latin typeface="Times New Roman" panose="02020603050405020304" pitchFamily="18" charset="0"/>
              <a:cs typeface="Times New Roman" panose="02020603050405020304" pitchFamily="18" charset="0"/>
            </a:endParaRPr>
          </a:p>
        </p:txBody>
      </p:sp>
      <p:sp>
        <p:nvSpPr>
          <p:cNvPr id="60" name="Freeform 454">
            <a:extLst>
              <a:ext uri="{FF2B5EF4-FFF2-40B4-BE49-F238E27FC236}">
                <a16:creationId xmlns:a16="http://schemas.microsoft.com/office/drawing/2014/main" id="{6B620506-142C-8A4D-A891-2A1C8A5978C2}"/>
              </a:ext>
            </a:extLst>
          </p:cNvPr>
          <p:cNvSpPr/>
          <p:nvPr/>
        </p:nvSpPr>
        <p:spPr>
          <a:xfrm rot="19043455">
            <a:off x="2295756" y="1759426"/>
            <a:ext cx="389566" cy="391089"/>
          </a:xfrm>
          <a:custGeom>
            <a:avLst/>
            <a:gdLst/>
            <a:ahLst/>
            <a:cxnLst/>
            <a:rect l="l" t="t" r="r" b="b"/>
            <a:pathLst>
              <a:path w="394835" h="394810">
                <a:moveTo>
                  <a:pt x="369912" y="134"/>
                </a:moveTo>
                <a:cubicBezTo>
                  <a:pt x="376861" y="697"/>
                  <a:pt x="382776" y="3045"/>
                  <a:pt x="387659" y="7177"/>
                </a:cubicBezTo>
                <a:cubicBezTo>
                  <a:pt x="395923" y="16943"/>
                  <a:pt x="397050" y="30840"/>
                  <a:pt x="391040" y="48870"/>
                </a:cubicBezTo>
                <a:cubicBezTo>
                  <a:pt x="385030" y="66899"/>
                  <a:pt x="374889" y="83051"/>
                  <a:pt x="360615" y="97324"/>
                </a:cubicBezTo>
                <a:lnTo>
                  <a:pt x="315260" y="142679"/>
                </a:lnTo>
                <a:lnTo>
                  <a:pt x="360334" y="338750"/>
                </a:lnTo>
                <a:cubicBezTo>
                  <a:pt x="361273" y="342318"/>
                  <a:pt x="360146" y="345417"/>
                  <a:pt x="356953" y="348046"/>
                </a:cubicBezTo>
                <a:lnTo>
                  <a:pt x="320894" y="375090"/>
                </a:lnTo>
                <a:cubicBezTo>
                  <a:pt x="319580" y="376217"/>
                  <a:pt x="317795" y="376781"/>
                  <a:pt x="315542" y="376781"/>
                </a:cubicBezTo>
                <a:cubicBezTo>
                  <a:pt x="314791" y="376781"/>
                  <a:pt x="314133" y="376687"/>
                  <a:pt x="313570" y="376499"/>
                </a:cubicBezTo>
                <a:cubicBezTo>
                  <a:pt x="310752" y="375936"/>
                  <a:pt x="308780" y="374433"/>
                  <a:pt x="307654" y="371992"/>
                </a:cubicBezTo>
                <a:lnTo>
                  <a:pt x="229056" y="228883"/>
                </a:lnTo>
                <a:lnTo>
                  <a:pt x="156093" y="301846"/>
                </a:lnTo>
                <a:lnTo>
                  <a:pt x="171024" y="356498"/>
                </a:lnTo>
                <a:cubicBezTo>
                  <a:pt x="171963" y="359690"/>
                  <a:pt x="171211" y="362601"/>
                  <a:pt x="168770" y="365231"/>
                </a:cubicBezTo>
                <a:lnTo>
                  <a:pt x="141726" y="392275"/>
                </a:lnTo>
                <a:cubicBezTo>
                  <a:pt x="140036" y="393965"/>
                  <a:pt x="137876" y="394810"/>
                  <a:pt x="135247" y="394810"/>
                </a:cubicBezTo>
                <a:lnTo>
                  <a:pt x="134683" y="394810"/>
                </a:lnTo>
                <a:cubicBezTo>
                  <a:pt x="131866" y="394435"/>
                  <a:pt x="129613" y="393214"/>
                  <a:pt x="127922" y="391148"/>
                </a:cubicBezTo>
                <a:lnTo>
                  <a:pt x="74679" y="320157"/>
                </a:lnTo>
                <a:lnTo>
                  <a:pt x="3688" y="266914"/>
                </a:lnTo>
                <a:cubicBezTo>
                  <a:pt x="1622" y="265599"/>
                  <a:pt x="402" y="263439"/>
                  <a:pt x="26" y="260434"/>
                </a:cubicBezTo>
                <a:cubicBezTo>
                  <a:pt x="-162" y="257993"/>
                  <a:pt x="684" y="255645"/>
                  <a:pt x="2561" y="253392"/>
                </a:cubicBezTo>
                <a:lnTo>
                  <a:pt x="29606" y="226066"/>
                </a:lnTo>
                <a:cubicBezTo>
                  <a:pt x="31296" y="224375"/>
                  <a:pt x="33455" y="223530"/>
                  <a:pt x="36085" y="223530"/>
                </a:cubicBezTo>
                <a:cubicBezTo>
                  <a:pt x="37212" y="223530"/>
                  <a:pt x="37963" y="223624"/>
                  <a:pt x="38339" y="223812"/>
                </a:cubicBezTo>
                <a:lnTo>
                  <a:pt x="92990" y="238743"/>
                </a:lnTo>
                <a:lnTo>
                  <a:pt x="165953" y="165780"/>
                </a:lnTo>
                <a:lnTo>
                  <a:pt x="22844" y="87182"/>
                </a:lnTo>
                <a:cubicBezTo>
                  <a:pt x="20215" y="85680"/>
                  <a:pt x="18619" y="83426"/>
                  <a:pt x="18055" y="80421"/>
                </a:cubicBezTo>
                <a:cubicBezTo>
                  <a:pt x="17680" y="77417"/>
                  <a:pt x="18525" y="74881"/>
                  <a:pt x="20591" y="72815"/>
                </a:cubicBezTo>
                <a:lnTo>
                  <a:pt x="56650" y="36756"/>
                </a:lnTo>
                <a:cubicBezTo>
                  <a:pt x="59279" y="34315"/>
                  <a:pt x="62096" y="33563"/>
                  <a:pt x="65101" y="34503"/>
                </a:cubicBezTo>
                <a:lnTo>
                  <a:pt x="252439" y="79294"/>
                </a:lnTo>
                <a:lnTo>
                  <a:pt x="297512" y="34221"/>
                </a:lnTo>
                <a:cubicBezTo>
                  <a:pt x="311785" y="19947"/>
                  <a:pt x="327937" y="9806"/>
                  <a:pt x="345967" y="3796"/>
                </a:cubicBezTo>
                <a:cubicBezTo>
                  <a:pt x="354981" y="791"/>
                  <a:pt x="362963" y="-430"/>
                  <a:pt x="369912" y="134"/>
                </a:cubicBez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800" b="1" kern="1200">
              <a:solidFill>
                <a:srgbClr val="000000"/>
              </a:solidFill>
              <a:latin typeface="Times New Roman" panose="02020603050405020304" pitchFamily="18" charset="0"/>
              <a:cs typeface="Times New Roman" panose="02020603050405020304" pitchFamily="18" charset="0"/>
            </a:endParaRPr>
          </a:p>
        </p:txBody>
      </p:sp>
      <p:sp>
        <p:nvSpPr>
          <p:cNvPr id="61" name="Freeform 454">
            <a:extLst>
              <a:ext uri="{FF2B5EF4-FFF2-40B4-BE49-F238E27FC236}">
                <a16:creationId xmlns:a16="http://schemas.microsoft.com/office/drawing/2014/main" id="{A40E5B6D-94B4-C648-AF3E-A90C9582F930}"/>
              </a:ext>
            </a:extLst>
          </p:cNvPr>
          <p:cNvSpPr/>
          <p:nvPr/>
        </p:nvSpPr>
        <p:spPr>
          <a:xfrm rot="19031143">
            <a:off x="2400247" y="850188"/>
            <a:ext cx="389566" cy="391089"/>
          </a:xfrm>
          <a:custGeom>
            <a:avLst/>
            <a:gdLst/>
            <a:ahLst/>
            <a:cxnLst/>
            <a:rect l="l" t="t" r="r" b="b"/>
            <a:pathLst>
              <a:path w="394835" h="394810">
                <a:moveTo>
                  <a:pt x="369912" y="134"/>
                </a:moveTo>
                <a:cubicBezTo>
                  <a:pt x="376861" y="697"/>
                  <a:pt x="382776" y="3045"/>
                  <a:pt x="387659" y="7177"/>
                </a:cubicBezTo>
                <a:cubicBezTo>
                  <a:pt x="395923" y="16943"/>
                  <a:pt x="397050" y="30840"/>
                  <a:pt x="391040" y="48870"/>
                </a:cubicBezTo>
                <a:cubicBezTo>
                  <a:pt x="385030" y="66899"/>
                  <a:pt x="374889" y="83051"/>
                  <a:pt x="360615" y="97324"/>
                </a:cubicBezTo>
                <a:lnTo>
                  <a:pt x="315260" y="142679"/>
                </a:lnTo>
                <a:lnTo>
                  <a:pt x="360334" y="338750"/>
                </a:lnTo>
                <a:cubicBezTo>
                  <a:pt x="361273" y="342318"/>
                  <a:pt x="360146" y="345417"/>
                  <a:pt x="356953" y="348046"/>
                </a:cubicBezTo>
                <a:lnTo>
                  <a:pt x="320894" y="375090"/>
                </a:lnTo>
                <a:cubicBezTo>
                  <a:pt x="319580" y="376217"/>
                  <a:pt x="317795" y="376781"/>
                  <a:pt x="315542" y="376781"/>
                </a:cubicBezTo>
                <a:cubicBezTo>
                  <a:pt x="314791" y="376781"/>
                  <a:pt x="314133" y="376687"/>
                  <a:pt x="313570" y="376499"/>
                </a:cubicBezTo>
                <a:cubicBezTo>
                  <a:pt x="310752" y="375936"/>
                  <a:pt x="308780" y="374433"/>
                  <a:pt x="307654" y="371992"/>
                </a:cubicBezTo>
                <a:lnTo>
                  <a:pt x="229056" y="228883"/>
                </a:lnTo>
                <a:lnTo>
                  <a:pt x="156093" y="301846"/>
                </a:lnTo>
                <a:lnTo>
                  <a:pt x="171024" y="356498"/>
                </a:lnTo>
                <a:cubicBezTo>
                  <a:pt x="171963" y="359690"/>
                  <a:pt x="171211" y="362601"/>
                  <a:pt x="168770" y="365231"/>
                </a:cubicBezTo>
                <a:lnTo>
                  <a:pt x="141726" y="392275"/>
                </a:lnTo>
                <a:cubicBezTo>
                  <a:pt x="140036" y="393965"/>
                  <a:pt x="137876" y="394810"/>
                  <a:pt x="135247" y="394810"/>
                </a:cubicBezTo>
                <a:lnTo>
                  <a:pt x="134683" y="394810"/>
                </a:lnTo>
                <a:cubicBezTo>
                  <a:pt x="131866" y="394435"/>
                  <a:pt x="129613" y="393214"/>
                  <a:pt x="127922" y="391148"/>
                </a:cubicBezTo>
                <a:lnTo>
                  <a:pt x="74679" y="320157"/>
                </a:lnTo>
                <a:lnTo>
                  <a:pt x="3688" y="266914"/>
                </a:lnTo>
                <a:cubicBezTo>
                  <a:pt x="1622" y="265599"/>
                  <a:pt x="402" y="263439"/>
                  <a:pt x="26" y="260434"/>
                </a:cubicBezTo>
                <a:cubicBezTo>
                  <a:pt x="-162" y="257993"/>
                  <a:pt x="684" y="255645"/>
                  <a:pt x="2561" y="253392"/>
                </a:cubicBezTo>
                <a:lnTo>
                  <a:pt x="29606" y="226066"/>
                </a:lnTo>
                <a:cubicBezTo>
                  <a:pt x="31296" y="224375"/>
                  <a:pt x="33455" y="223530"/>
                  <a:pt x="36085" y="223530"/>
                </a:cubicBezTo>
                <a:cubicBezTo>
                  <a:pt x="37212" y="223530"/>
                  <a:pt x="37963" y="223624"/>
                  <a:pt x="38339" y="223812"/>
                </a:cubicBezTo>
                <a:lnTo>
                  <a:pt x="92990" y="238743"/>
                </a:lnTo>
                <a:lnTo>
                  <a:pt x="165953" y="165780"/>
                </a:lnTo>
                <a:lnTo>
                  <a:pt x="22844" y="87182"/>
                </a:lnTo>
                <a:cubicBezTo>
                  <a:pt x="20215" y="85680"/>
                  <a:pt x="18619" y="83426"/>
                  <a:pt x="18055" y="80421"/>
                </a:cubicBezTo>
                <a:cubicBezTo>
                  <a:pt x="17680" y="77417"/>
                  <a:pt x="18525" y="74881"/>
                  <a:pt x="20591" y="72815"/>
                </a:cubicBezTo>
                <a:lnTo>
                  <a:pt x="56650" y="36756"/>
                </a:lnTo>
                <a:cubicBezTo>
                  <a:pt x="59279" y="34315"/>
                  <a:pt x="62096" y="33563"/>
                  <a:pt x="65101" y="34503"/>
                </a:cubicBezTo>
                <a:lnTo>
                  <a:pt x="252439" y="79294"/>
                </a:lnTo>
                <a:lnTo>
                  <a:pt x="297512" y="34221"/>
                </a:lnTo>
                <a:cubicBezTo>
                  <a:pt x="311785" y="19947"/>
                  <a:pt x="327937" y="9806"/>
                  <a:pt x="345967" y="3796"/>
                </a:cubicBezTo>
                <a:cubicBezTo>
                  <a:pt x="354981" y="791"/>
                  <a:pt x="362963" y="-430"/>
                  <a:pt x="369912" y="134"/>
                </a:cubicBez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800" b="1" kern="1200">
              <a:solidFill>
                <a:srgbClr val="000000"/>
              </a:solidFill>
              <a:latin typeface="Times New Roman" panose="02020603050405020304" pitchFamily="18" charset="0"/>
              <a:cs typeface="Times New Roman" panose="02020603050405020304" pitchFamily="18" charset="0"/>
            </a:endParaRPr>
          </a:p>
        </p:txBody>
      </p:sp>
      <p:sp>
        <p:nvSpPr>
          <p:cNvPr id="42" name="Flowchart: Terminator 7">
            <a:extLst>
              <a:ext uri="{FF2B5EF4-FFF2-40B4-BE49-F238E27FC236}">
                <a16:creationId xmlns:a16="http://schemas.microsoft.com/office/drawing/2014/main" id="{B9BF313C-B514-444A-A7BC-AF4927FCB59E}"/>
              </a:ext>
            </a:extLst>
          </p:cNvPr>
          <p:cNvSpPr/>
          <p:nvPr/>
        </p:nvSpPr>
        <p:spPr>
          <a:xfrm>
            <a:off x="16865" y="3511544"/>
            <a:ext cx="2594279" cy="759849"/>
          </a:xfrm>
          <a:prstGeom prst="flowChartTerminator">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vi-VN" sz="1800" b="1" kern="1200" dirty="0">
                <a:solidFill>
                  <a:srgbClr val="000000"/>
                </a:solidFill>
                <a:latin typeface="Times New Roman" panose="02020603050405020304" pitchFamily="18" charset="0"/>
                <a:cs typeface="Times New Roman" panose="02020603050405020304" pitchFamily="18" charset="0"/>
              </a:rPr>
              <a:t>4. Mi-ken-lăng-giơ</a:t>
            </a:r>
          </a:p>
        </p:txBody>
      </p:sp>
      <p:sp>
        <p:nvSpPr>
          <p:cNvPr id="55" name="Freeform 454">
            <a:extLst>
              <a:ext uri="{FF2B5EF4-FFF2-40B4-BE49-F238E27FC236}">
                <a16:creationId xmlns:a16="http://schemas.microsoft.com/office/drawing/2014/main" id="{8B5F63E9-0C72-0B40-93D6-452697D659AD}"/>
              </a:ext>
            </a:extLst>
          </p:cNvPr>
          <p:cNvSpPr/>
          <p:nvPr/>
        </p:nvSpPr>
        <p:spPr>
          <a:xfrm rot="18923414">
            <a:off x="2171999" y="3726617"/>
            <a:ext cx="389566" cy="391089"/>
          </a:xfrm>
          <a:custGeom>
            <a:avLst/>
            <a:gdLst/>
            <a:ahLst/>
            <a:cxnLst/>
            <a:rect l="l" t="t" r="r" b="b"/>
            <a:pathLst>
              <a:path w="394835" h="394810">
                <a:moveTo>
                  <a:pt x="369912" y="134"/>
                </a:moveTo>
                <a:cubicBezTo>
                  <a:pt x="376861" y="697"/>
                  <a:pt x="382776" y="3045"/>
                  <a:pt x="387659" y="7177"/>
                </a:cubicBezTo>
                <a:cubicBezTo>
                  <a:pt x="395923" y="16943"/>
                  <a:pt x="397050" y="30840"/>
                  <a:pt x="391040" y="48870"/>
                </a:cubicBezTo>
                <a:cubicBezTo>
                  <a:pt x="385030" y="66899"/>
                  <a:pt x="374889" y="83051"/>
                  <a:pt x="360615" y="97324"/>
                </a:cubicBezTo>
                <a:lnTo>
                  <a:pt x="315260" y="142679"/>
                </a:lnTo>
                <a:lnTo>
                  <a:pt x="360334" y="338750"/>
                </a:lnTo>
                <a:cubicBezTo>
                  <a:pt x="361273" y="342318"/>
                  <a:pt x="360146" y="345417"/>
                  <a:pt x="356953" y="348046"/>
                </a:cubicBezTo>
                <a:lnTo>
                  <a:pt x="320894" y="375090"/>
                </a:lnTo>
                <a:cubicBezTo>
                  <a:pt x="319580" y="376217"/>
                  <a:pt x="317795" y="376781"/>
                  <a:pt x="315542" y="376781"/>
                </a:cubicBezTo>
                <a:cubicBezTo>
                  <a:pt x="314791" y="376781"/>
                  <a:pt x="314133" y="376687"/>
                  <a:pt x="313570" y="376499"/>
                </a:cubicBezTo>
                <a:cubicBezTo>
                  <a:pt x="310752" y="375936"/>
                  <a:pt x="308780" y="374433"/>
                  <a:pt x="307654" y="371992"/>
                </a:cubicBezTo>
                <a:lnTo>
                  <a:pt x="229056" y="228883"/>
                </a:lnTo>
                <a:lnTo>
                  <a:pt x="156093" y="301846"/>
                </a:lnTo>
                <a:lnTo>
                  <a:pt x="171024" y="356498"/>
                </a:lnTo>
                <a:cubicBezTo>
                  <a:pt x="171963" y="359690"/>
                  <a:pt x="171211" y="362601"/>
                  <a:pt x="168770" y="365231"/>
                </a:cubicBezTo>
                <a:lnTo>
                  <a:pt x="141726" y="392275"/>
                </a:lnTo>
                <a:cubicBezTo>
                  <a:pt x="140036" y="393965"/>
                  <a:pt x="137876" y="394810"/>
                  <a:pt x="135247" y="394810"/>
                </a:cubicBezTo>
                <a:lnTo>
                  <a:pt x="134683" y="394810"/>
                </a:lnTo>
                <a:cubicBezTo>
                  <a:pt x="131866" y="394435"/>
                  <a:pt x="129613" y="393214"/>
                  <a:pt x="127922" y="391148"/>
                </a:cubicBezTo>
                <a:lnTo>
                  <a:pt x="74679" y="320157"/>
                </a:lnTo>
                <a:lnTo>
                  <a:pt x="3688" y="266914"/>
                </a:lnTo>
                <a:cubicBezTo>
                  <a:pt x="1622" y="265599"/>
                  <a:pt x="402" y="263439"/>
                  <a:pt x="26" y="260434"/>
                </a:cubicBezTo>
                <a:cubicBezTo>
                  <a:pt x="-162" y="257993"/>
                  <a:pt x="684" y="255645"/>
                  <a:pt x="2561" y="253392"/>
                </a:cubicBezTo>
                <a:lnTo>
                  <a:pt x="29606" y="226066"/>
                </a:lnTo>
                <a:cubicBezTo>
                  <a:pt x="31296" y="224375"/>
                  <a:pt x="33455" y="223530"/>
                  <a:pt x="36085" y="223530"/>
                </a:cubicBezTo>
                <a:cubicBezTo>
                  <a:pt x="37212" y="223530"/>
                  <a:pt x="37963" y="223624"/>
                  <a:pt x="38339" y="223812"/>
                </a:cubicBezTo>
                <a:lnTo>
                  <a:pt x="92990" y="238743"/>
                </a:lnTo>
                <a:lnTo>
                  <a:pt x="165953" y="165780"/>
                </a:lnTo>
                <a:lnTo>
                  <a:pt x="22844" y="87182"/>
                </a:lnTo>
                <a:cubicBezTo>
                  <a:pt x="20215" y="85680"/>
                  <a:pt x="18619" y="83426"/>
                  <a:pt x="18055" y="80421"/>
                </a:cubicBezTo>
                <a:cubicBezTo>
                  <a:pt x="17680" y="77417"/>
                  <a:pt x="18525" y="74881"/>
                  <a:pt x="20591" y="72815"/>
                </a:cubicBezTo>
                <a:lnTo>
                  <a:pt x="56650" y="36756"/>
                </a:lnTo>
                <a:cubicBezTo>
                  <a:pt x="59279" y="34315"/>
                  <a:pt x="62096" y="33563"/>
                  <a:pt x="65101" y="34503"/>
                </a:cubicBezTo>
                <a:lnTo>
                  <a:pt x="252439" y="79294"/>
                </a:lnTo>
                <a:lnTo>
                  <a:pt x="297512" y="34221"/>
                </a:lnTo>
                <a:cubicBezTo>
                  <a:pt x="311785" y="19947"/>
                  <a:pt x="327937" y="9806"/>
                  <a:pt x="345967" y="3796"/>
                </a:cubicBezTo>
                <a:cubicBezTo>
                  <a:pt x="354981" y="791"/>
                  <a:pt x="362963" y="-430"/>
                  <a:pt x="369912" y="134"/>
                </a:cubicBez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800" b="1" kern="1200">
              <a:solidFill>
                <a:srgbClr val="000000"/>
              </a:solidFill>
              <a:latin typeface="Times New Roman" panose="02020603050405020304" pitchFamily="18" charset="0"/>
              <a:cs typeface="Times New Roman" panose="02020603050405020304" pitchFamily="18" charset="0"/>
            </a:endParaRPr>
          </a:p>
        </p:txBody>
      </p:sp>
      <p:cxnSp>
        <p:nvCxnSpPr>
          <p:cNvPr id="29" name="Straight Connector 28">
            <a:extLst>
              <a:ext uri="{FF2B5EF4-FFF2-40B4-BE49-F238E27FC236}">
                <a16:creationId xmlns:a16="http://schemas.microsoft.com/office/drawing/2014/main" id="{AA318F03-655B-448F-B208-2D82D5849159}"/>
              </a:ext>
            </a:extLst>
          </p:cNvPr>
          <p:cNvCxnSpPr>
            <a:cxnSpLocks/>
            <a:stCxn id="33" idx="3"/>
          </p:cNvCxnSpPr>
          <p:nvPr/>
        </p:nvCxnSpPr>
        <p:spPr>
          <a:xfrm flipV="1">
            <a:off x="2660960" y="4622967"/>
            <a:ext cx="2304012" cy="126904"/>
          </a:xfrm>
          <a:prstGeom prst="line">
            <a:avLst/>
          </a:prstGeom>
          <a:ln w="38100">
            <a:solidFill>
              <a:srgbClr val="C00000"/>
            </a:solidFill>
            <a:prstDash val="sysDash"/>
          </a:ln>
        </p:spPr>
        <p:style>
          <a:lnRef idx="1">
            <a:schemeClr val="accent1"/>
          </a:lnRef>
          <a:fillRef idx="0">
            <a:schemeClr val="accent1"/>
          </a:fillRef>
          <a:effectRef idx="0">
            <a:schemeClr val="accent1"/>
          </a:effectRef>
          <a:fontRef idx="minor">
            <a:schemeClr val="tx1"/>
          </a:fontRef>
        </p:style>
      </p:cxnSp>
      <p:sp>
        <p:nvSpPr>
          <p:cNvPr id="31" name="Flowchart: Terminator 23">
            <a:extLst>
              <a:ext uri="{FF2B5EF4-FFF2-40B4-BE49-F238E27FC236}">
                <a16:creationId xmlns:a16="http://schemas.microsoft.com/office/drawing/2014/main" id="{E62234BB-B0E4-1ADF-5960-8E37DA8D35C5}"/>
              </a:ext>
            </a:extLst>
          </p:cNvPr>
          <p:cNvSpPr/>
          <p:nvPr/>
        </p:nvSpPr>
        <p:spPr>
          <a:xfrm>
            <a:off x="4964972" y="4198163"/>
            <a:ext cx="4204616" cy="858402"/>
          </a:xfrm>
          <a:prstGeom prst="flowChartTerminator">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vi-VN" sz="1800" kern="1200" dirty="0">
                <a:solidFill>
                  <a:schemeClr val="tx1"/>
                </a:solidFill>
                <a:latin typeface="Times New Roman" panose="02020603050405020304" pitchFamily="18" charset="0"/>
                <a:cs typeface="Times New Roman" panose="02020603050405020304" pitchFamily="18" charset="0"/>
              </a:rPr>
              <a:t>e. là nhà thiên văn học đầu tiên chứng minh trái đất quay quanh trục của nó và quay xung quanh mặt trời</a:t>
            </a:r>
          </a:p>
        </p:txBody>
      </p:sp>
      <p:sp>
        <p:nvSpPr>
          <p:cNvPr id="32" name="Freeform 454">
            <a:extLst>
              <a:ext uri="{FF2B5EF4-FFF2-40B4-BE49-F238E27FC236}">
                <a16:creationId xmlns:a16="http://schemas.microsoft.com/office/drawing/2014/main" id="{E0C22395-3D18-A910-7418-F8E85026372D}"/>
              </a:ext>
            </a:extLst>
          </p:cNvPr>
          <p:cNvSpPr/>
          <p:nvPr/>
        </p:nvSpPr>
        <p:spPr>
          <a:xfrm rot="18795937">
            <a:off x="4874657" y="4482977"/>
            <a:ext cx="389566" cy="391089"/>
          </a:xfrm>
          <a:custGeom>
            <a:avLst/>
            <a:gdLst/>
            <a:ahLst/>
            <a:cxnLst/>
            <a:rect l="l" t="t" r="r" b="b"/>
            <a:pathLst>
              <a:path w="394835" h="394810">
                <a:moveTo>
                  <a:pt x="369912" y="134"/>
                </a:moveTo>
                <a:cubicBezTo>
                  <a:pt x="376861" y="697"/>
                  <a:pt x="382776" y="3045"/>
                  <a:pt x="387659" y="7177"/>
                </a:cubicBezTo>
                <a:cubicBezTo>
                  <a:pt x="395923" y="16943"/>
                  <a:pt x="397050" y="30840"/>
                  <a:pt x="391040" y="48870"/>
                </a:cubicBezTo>
                <a:cubicBezTo>
                  <a:pt x="385030" y="66899"/>
                  <a:pt x="374889" y="83051"/>
                  <a:pt x="360615" y="97324"/>
                </a:cubicBezTo>
                <a:lnTo>
                  <a:pt x="315260" y="142679"/>
                </a:lnTo>
                <a:lnTo>
                  <a:pt x="360334" y="338750"/>
                </a:lnTo>
                <a:cubicBezTo>
                  <a:pt x="361273" y="342318"/>
                  <a:pt x="360146" y="345417"/>
                  <a:pt x="356953" y="348046"/>
                </a:cubicBezTo>
                <a:lnTo>
                  <a:pt x="320894" y="375090"/>
                </a:lnTo>
                <a:cubicBezTo>
                  <a:pt x="319580" y="376217"/>
                  <a:pt x="317795" y="376781"/>
                  <a:pt x="315542" y="376781"/>
                </a:cubicBezTo>
                <a:cubicBezTo>
                  <a:pt x="314791" y="376781"/>
                  <a:pt x="314133" y="376687"/>
                  <a:pt x="313570" y="376499"/>
                </a:cubicBezTo>
                <a:cubicBezTo>
                  <a:pt x="310752" y="375936"/>
                  <a:pt x="308780" y="374433"/>
                  <a:pt x="307654" y="371992"/>
                </a:cubicBezTo>
                <a:lnTo>
                  <a:pt x="229056" y="228883"/>
                </a:lnTo>
                <a:lnTo>
                  <a:pt x="156093" y="301846"/>
                </a:lnTo>
                <a:lnTo>
                  <a:pt x="171024" y="356498"/>
                </a:lnTo>
                <a:cubicBezTo>
                  <a:pt x="171963" y="359690"/>
                  <a:pt x="171211" y="362601"/>
                  <a:pt x="168770" y="365231"/>
                </a:cubicBezTo>
                <a:lnTo>
                  <a:pt x="141726" y="392275"/>
                </a:lnTo>
                <a:cubicBezTo>
                  <a:pt x="140036" y="393965"/>
                  <a:pt x="137876" y="394810"/>
                  <a:pt x="135247" y="394810"/>
                </a:cubicBezTo>
                <a:lnTo>
                  <a:pt x="134683" y="394810"/>
                </a:lnTo>
                <a:cubicBezTo>
                  <a:pt x="131866" y="394435"/>
                  <a:pt x="129613" y="393214"/>
                  <a:pt x="127922" y="391148"/>
                </a:cubicBezTo>
                <a:lnTo>
                  <a:pt x="74679" y="320157"/>
                </a:lnTo>
                <a:lnTo>
                  <a:pt x="3688" y="266914"/>
                </a:lnTo>
                <a:cubicBezTo>
                  <a:pt x="1622" y="265599"/>
                  <a:pt x="402" y="263439"/>
                  <a:pt x="26" y="260434"/>
                </a:cubicBezTo>
                <a:cubicBezTo>
                  <a:pt x="-162" y="257993"/>
                  <a:pt x="684" y="255645"/>
                  <a:pt x="2561" y="253392"/>
                </a:cubicBezTo>
                <a:lnTo>
                  <a:pt x="29606" y="226066"/>
                </a:lnTo>
                <a:cubicBezTo>
                  <a:pt x="31296" y="224375"/>
                  <a:pt x="33455" y="223530"/>
                  <a:pt x="36085" y="223530"/>
                </a:cubicBezTo>
                <a:cubicBezTo>
                  <a:pt x="37212" y="223530"/>
                  <a:pt x="37963" y="223624"/>
                  <a:pt x="38339" y="223812"/>
                </a:cubicBezTo>
                <a:lnTo>
                  <a:pt x="92990" y="238743"/>
                </a:lnTo>
                <a:lnTo>
                  <a:pt x="165953" y="165780"/>
                </a:lnTo>
                <a:lnTo>
                  <a:pt x="22844" y="87182"/>
                </a:lnTo>
                <a:cubicBezTo>
                  <a:pt x="20215" y="85680"/>
                  <a:pt x="18619" y="83426"/>
                  <a:pt x="18055" y="80421"/>
                </a:cubicBezTo>
                <a:cubicBezTo>
                  <a:pt x="17680" y="77417"/>
                  <a:pt x="18525" y="74881"/>
                  <a:pt x="20591" y="72815"/>
                </a:cubicBezTo>
                <a:lnTo>
                  <a:pt x="56650" y="36756"/>
                </a:lnTo>
                <a:cubicBezTo>
                  <a:pt x="59279" y="34315"/>
                  <a:pt x="62096" y="33563"/>
                  <a:pt x="65101" y="34503"/>
                </a:cubicBezTo>
                <a:lnTo>
                  <a:pt x="252439" y="79294"/>
                </a:lnTo>
                <a:lnTo>
                  <a:pt x="297512" y="34221"/>
                </a:lnTo>
                <a:cubicBezTo>
                  <a:pt x="311785" y="19947"/>
                  <a:pt x="327937" y="9806"/>
                  <a:pt x="345967" y="3796"/>
                </a:cubicBezTo>
                <a:cubicBezTo>
                  <a:pt x="354981" y="791"/>
                  <a:pt x="362963" y="-430"/>
                  <a:pt x="369912" y="134"/>
                </a:cubicBez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800" b="1" kern="1200">
              <a:solidFill>
                <a:srgbClr val="000000"/>
              </a:solidFill>
              <a:latin typeface="Times New Roman" panose="02020603050405020304" pitchFamily="18" charset="0"/>
              <a:cs typeface="Times New Roman" panose="02020603050405020304" pitchFamily="18" charset="0"/>
            </a:endParaRPr>
          </a:p>
        </p:txBody>
      </p:sp>
      <p:sp>
        <p:nvSpPr>
          <p:cNvPr id="33" name="Flowchart: Terminator 7">
            <a:extLst>
              <a:ext uri="{FF2B5EF4-FFF2-40B4-BE49-F238E27FC236}">
                <a16:creationId xmlns:a16="http://schemas.microsoft.com/office/drawing/2014/main" id="{F6FE116A-FC1C-77AA-2C55-DC3EEF604D18}"/>
              </a:ext>
            </a:extLst>
          </p:cNvPr>
          <p:cNvSpPr/>
          <p:nvPr/>
        </p:nvSpPr>
        <p:spPr>
          <a:xfrm>
            <a:off x="66681" y="4369946"/>
            <a:ext cx="2594279" cy="759849"/>
          </a:xfrm>
          <a:prstGeom prst="flowChartTerminator">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vi-VN" sz="1800" b="1" kern="1200" dirty="0">
                <a:solidFill>
                  <a:srgbClr val="000000"/>
                </a:solidFill>
                <a:latin typeface="Times New Roman" panose="02020603050405020304" pitchFamily="18" charset="0"/>
                <a:cs typeface="Times New Roman" panose="02020603050405020304" pitchFamily="18" charset="0"/>
              </a:rPr>
              <a:t>5. Cô-péc-ních</a:t>
            </a:r>
          </a:p>
        </p:txBody>
      </p:sp>
      <p:sp>
        <p:nvSpPr>
          <p:cNvPr id="34" name="Freeform 454">
            <a:extLst>
              <a:ext uri="{FF2B5EF4-FFF2-40B4-BE49-F238E27FC236}">
                <a16:creationId xmlns:a16="http://schemas.microsoft.com/office/drawing/2014/main" id="{F6A69F52-8376-ED64-C26F-B3C5C7310D19}"/>
              </a:ext>
            </a:extLst>
          </p:cNvPr>
          <p:cNvSpPr/>
          <p:nvPr/>
        </p:nvSpPr>
        <p:spPr>
          <a:xfrm rot="18923414">
            <a:off x="2221815" y="4585019"/>
            <a:ext cx="389566" cy="391089"/>
          </a:xfrm>
          <a:custGeom>
            <a:avLst/>
            <a:gdLst/>
            <a:ahLst/>
            <a:cxnLst/>
            <a:rect l="l" t="t" r="r" b="b"/>
            <a:pathLst>
              <a:path w="394835" h="394810">
                <a:moveTo>
                  <a:pt x="369912" y="134"/>
                </a:moveTo>
                <a:cubicBezTo>
                  <a:pt x="376861" y="697"/>
                  <a:pt x="382776" y="3045"/>
                  <a:pt x="387659" y="7177"/>
                </a:cubicBezTo>
                <a:cubicBezTo>
                  <a:pt x="395923" y="16943"/>
                  <a:pt x="397050" y="30840"/>
                  <a:pt x="391040" y="48870"/>
                </a:cubicBezTo>
                <a:cubicBezTo>
                  <a:pt x="385030" y="66899"/>
                  <a:pt x="374889" y="83051"/>
                  <a:pt x="360615" y="97324"/>
                </a:cubicBezTo>
                <a:lnTo>
                  <a:pt x="315260" y="142679"/>
                </a:lnTo>
                <a:lnTo>
                  <a:pt x="360334" y="338750"/>
                </a:lnTo>
                <a:cubicBezTo>
                  <a:pt x="361273" y="342318"/>
                  <a:pt x="360146" y="345417"/>
                  <a:pt x="356953" y="348046"/>
                </a:cubicBezTo>
                <a:lnTo>
                  <a:pt x="320894" y="375090"/>
                </a:lnTo>
                <a:cubicBezTo>
                  <a:pt x="319580" y="376217"/>
                  <a:pt x="317795" y="376781"/>
                  <a:pt x="315542" y="376781"/>
                </a:cubicBezTo>
                <a:cubicBezTo>
                  <a:pt x="314791" y="376781"/>
                  <a:pt x="314133" y="376687"/>
                  <a:pt x="313570" y="376499"/>
                </a:cubicBezTo>
                <a:cubicBezTo>
                  <a:pt x="310752" y="375936"/>
                  <a:pt x="308780" y="374433"/>
                  <a:pt x="307654" y="371992"/>
                </a:cubicBezTo>
                <a:lnTo>
                  <a:pt x="229056" y="228883"/>
                </a:lnTo>
                <a:lnTo>
                  <a:pt x="156093" y="301846"/>
                </a:lnTo>
                <a:lnTo>
                  <a:pt x="171024" y="356498"/>
                </a:lnTo>
                <a:cubicBezTo>
                  <a:pt x="171963" y="359690"/>
                  <a:pt x="171211" y="362601"/>
                  <a:pt x="168770" y="365231"/>
                </a:cubicBezTo>
                <a:lnTo>
                  <a:pt x="141726" y="392275"/>
                </a:lnTo>
                <a:cubicBezTo>
                  <a:pt x="140036" y="393965"/>
                  <a:pt x="137876" y="394810"/>
                  <a:pt x="135247" y="394810"/>
                </a:cubicBezTo>
                <a:lnTo>
                  <a:pt x="134683" y="394810"/>
                </a:lnTo>
                <a:cubicBezTo>
                  <a:pt x="131866" y="394435"/>
                  <a:pt x="129613" y="393214"/>
                  <a:pt x="127922" y="391148"/>
                </a:cubicBezTo>
                <a:lnTo>
                  <a:pt x="74679" y="320157"/>
                </a:lnTo>
                <a:lnTo>
                  <a:pt x="3688" y="266914"/>
                </a:lnTo>
                <a:cubicBezTo>
                  <a:pt x="1622" y="265599"/>
                  <a:pt x="402" y="263439"/>
                  <a:pt x="26" y="260434"/>
                </a:cubicBezTo>
                <a:cubicBezTo>
                  <a:pt x="-162" y="257993"/>
                  <a:pt x="684" y="255645"/>
                  <a:pt x="2561" y="253392"/>
                </a:cubicBezTo>
                <a:lnTo>
                  <a:pt x="29606" y="226066"/>
                </a:lnTo>
                <a:cubicBezTo>
                  <a:pt x="31296" y="224375"/>
                  <a:pt x="33455" y="223530"/>
                  <a:pt x="36085" y="223530"/>
                </a:cubicBezTo>
                <a:cubicBezTo>
                  <a:pt x="37212" y="223530"/>
                  <a:pt x="37963" y="223624"/>
                  <a:pt x="38339" y="223812"/>
                </a:cubicBezTo>
                <a:lnTo>
                  <a:pt x="92990" y="238743"/>
                </a:lnTo>
                <a:lnTo>
                  <a:pt x="165953" y="165780"/>
                </a:lnTo>
                <a:lnTo>
                  <a:pt x="22844" y="87182"/>
                </a:lnTo>
                <a:cubicBezTo>
                  <a:pt x="20215" y="85680"/>
                  <a:pt x="18619" y="83426"/>
                  <a:pt x="18055" y="80421"/>
                </a:cubicBezTo>
                <a:cubicBezTo>
                  <a:pt x="17680" y="77417"/>
                  <a:pt x="18525" y="74881"/>
                  <a:pt x="20591" y="72815"/>
                </a:cubicBezTo>
                <a:lnTo>
                  <a:pt x="56650" y="36756"/>
                </a:lnTo>
                <a:cubicBezTo>
                  <a:pt x="59279" y="34315"/>
                  <a:pt x="62096" y="33563"/>
                  <a:pt x="65101" y="34503"/>
                </a:cubicBezTo>
                <a:lnTo>
                  <a:pt x="252439" y="79294"/>
                </a:lnTo>
                <a:lnTo>
                  <a:pt x="297512" y="34221"/>
                </a:lnTo>
                <a:cubicBezTo>
                  <a:pt x="311785" y="19947"/>
                  <a:pt x="327937" y="9806"/>
                  <a:pt x="345967" y="3796"/>
                </a:cubicBezTo>
                <a:cubicBezTo>
                  <a:pt x="354981" y="791"/>
                  <a:pt x="362963" y="-430"/>
                  <a:pt x="369912" y="134"/>
                </a:cubicBez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800" b="1" kern="1200">
              <a:solidFill>
                <a:srgbClr val="0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520915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wipe(left)">
                                      <p:cBhvr>
                                        <p:cTn id="7" dur="500"/>
                                        <p:tgtEl>
                                          <p:spTgt spid="47"/>
                                        </p:tgtEl>
                                      </p:cBhvr>
                                    </p:animEffect>
                                  </p:childTnLst>
                                </p:cTn>
                              </p:par>
                            </p:childTnLst>
                          </p:cTn>
                        </p:par>
                        <p:par>
                          <p:cTn id="8" fill="hold">
                            <p:stCondLst>
                              <p:cond delay="500"/>
                            </p:stCondLst>
                            <p:childTnLst>
                              <p:par>
                                <p:cTn id="9" presetID="0" presetClass="path" presetSubtype="0" accel="50000" decel="50000" fill="hold" grpId="0" nodeType="afterEffect">
                                  <p:stCondLst>
                                    <p:cond delay="0"/>
                                  </p:stCondLst>
                                  <p:childTnLst>
                                    <p:animMotion origin="layout" path="M -3.95833E-6 -7.40741E-7 L 0.27826 0.16204 " pathEditMode="relative" rAng="0" ptsTypes="AA">
                                      <p:cBhvr>
                                        <p:cTn id="10" dur="2000" fill="hold"/>
                                        <p:tgtEl>
                                          <p:spTgt spid="61"/>
                                        </p:tgtEl>
                                        <p:attrNameLst>
                                          <p:attrName>ppt_x</p:attrName>
                                          <p:attrName>ppt_y</p:attrName>
                                        </p:attrNameLst>
                                      </p:cBhvr>
                                      <p:rCtr x="13906" y="8102"/>
                                    </p:animMotion>
                                  </p:childTnLst>
                                </p:cTn>
                              </p:par>
                            </p:childTnLst>
                          </p:cTn>
                        </p:par>
                        <p:par>
                          <p:cTn id="11" fill="hold">
                            <p:stCondLst>
                              <p:cond delay="2500"/>
                            </p:stCondLst>
                            <p:childTnLst>
                              <p:par>
                                <p:cTn id="12" presetID="5" presetClass="exit" presetSubtype="10" fill="hold" grpId="1" nodeType="afterEffect">
                                  <p:stCondLst>
                                    <p:cond delay="0"/>
                                  </p:stCondLst>
                                  <p:childTnLst>
                                    <p:animEffect transition="out" filter="checkerboard(across)">
                                      <p:cBhvr>
                                        <p:cTn id="13" dur="500"/>
                                        <p:tgtEl>
                                          <p:spTgt spid="61"/>
                                        </p:tgtEl>
                                      </p:cBhvr>
                                    </p:animEffect>
                                    <p:set>
                                      <p:cBhvr>
                                        <p:cTn id="14" dur="1" fill="hold">
                                          <p:stCondLst>
                                            <p:cond delay="499"/>
                                          </p:stCondLst>
                                        </p:cTn>
                                        <p:tgtEl>
                                          <p:spTgt spid="61"/>
                                        </p:tgtEl>
                                        <p:attrNameLst>
                                          <p:attrName>style.visibility</p:attrName>
                                        </p:attrNameLst>
                                      </p:cBhvr>
                                      <p:to>
                                        <p:strVal val="hidden"/>
                                      </p:to>
                                    </p:set>
                                  </p:childTnLst>
                                </p:cTn>
                              </p:par>
                            </p:childTnLst>
                          </p:cTn>
                        </p:par>
                        <p:par>
                          <p:cTn id="15" fill="hold">
                            <p:stCondLst>
                              <p:cond delay="3000"/>
                            </p:stCondLst>
                            <p:childTnLst>
                              <p:par>
                                <p:cTn id="16" presetID="22" presetClass="entr" presetSubtype="4" fill="hold" grpId="0" nodeType="afterEffect">
                                  <p:stCondLst>
                                    <p:cond delay="0"/>
                                  </p:stCondLst>
                                  <p:childTnLst>
                                    <p:set>
                                      <p:cBhvr>
                                        <p:cTn id="17" dur="1" fill="hold">
                                          <p:stCondLst>
                                            <p:cond delay="0"/>
                                          </p:stCondLst>
                                        </p:cTn>
                                        <p:tgtEl>
                                          <p:spTgt spid="27"/>
                                        </p:tgtEl>
                                        <p:attrNameLst>
                                          <p:attrName>style.visibility</p:attrName>
                                        </p:attrNameLst>
                                      </p:cBhvr>
                                      <p:to>
                                        <p:strVal val="visible"/>
                                      </p:to>
                                    </p:set>
                                    <p:animEffect transition="in" filter="wipe(down)">
                                      <p:cBhvr>
                                        <p:cTn id="18" dur="500"/>
                                        <p:tgtEl>
                                          <p:spTgt spid="27"/>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wipe(left)">
                                      <p:cBhvr>
                                        <p:cTn id="23" dur="500"/>
                                        <p:tgtEl>
                                          <p:spTgt spid="28"/>
                                        </p:tgtEl>
                                      </p:cBhvr>
                                    </p:animEffect>
                                  </p:childTnLst>
                                </p:cTn>
                              </p:par>
                            </p:childTnLst>
                          </p:cTn>
                        </p:par>
                        <p:par>
                          <p:cTn id="24" fill="hold">
                            <p:stCondLst>
                              <p:cond delay="500"/>
                            </p:stCondLst>
                            <p:childTnLst>
                              <p:par>
                                <p:cTn id="25" presetID="0" presetClass="path" presetSubtype="0" accel="50000" decel="50000" fill="hold" grpId="0" nodeType="afterEffect">
                                  <p:stCondLst>
                                    <p:cond delay="0"/>
                                  </p:stCondLst>
                                  <p:childTnLst>
                                    <p:animMotion origin="layout" path="M 4.375E-6 -2.59259E-6 L 0.28372 0.19144 " pathEditMode="relative" rAng="0" ptsTypes="AA">
                                      <p:cBhvr>
                                        <p:cTn id="26" dur="2000" fill="hold"/>
                                        <p:tgtEl>
                                          <p:spTgt spid="60"/>
                                        </p:tgtEl>
                                        <p:attrNameLst>
                                          <p:attrName>ppt_x</p:attrName>
                                          <p:attrName>ppt_y</p:attrName>
                                        </p:attrNameLst>
                                      </p:cBhvr>
                                      <p:rCtr x="14180" y="9560"/>
                                    </p:animMotion>
                                  </p:childTnLst>
                                </p:cTn>
                              </p:par>
                            </p:childTnLst>
                          </p:cTn>
                        </p:par>
                        <p:par>
                          <p:cTn id="27" fill="hold">
                            <p:stCondLst>
                              <p:cond delay="2500"/>
                            </p:stCondLst>
                            <p:childTnLst>
                              <p:par>
                                <p:cTn id="28" presetID="5" presetClass="exit" presetSubtype="10" fill="hold" grpId="1" nodeType="afterEffect">
                                  <p:stCondLst>
                                    <p:cond delay="0"/>
                                  </p:stCondLst>
                                  <p:childTnLst>
                                    <p:animEffect transition="out" filter="checkerboard(across)">
                                      <p:cBhvr>
                                        <p:cTn id="29" dur="500"/>
                                        <p:tgtEl>
                                          <p:spTgt spid="60"/>
                                        </p:tgtEl>
                                      </p:cBhvr>
                                    </p:animEffect>
                                    <p:set>
                                      <p:cBhvr>
                                        <p:cTn id="30" dur="1" fill="hold">
                                          <p:stCondLst>
                                            <p:cond delay="499"/>
                                          </p:stCondLst>
                                        </p:cTn>
                                        <p:tgtEl>
                                          <p:spTgt spid="60"/>
                                        </p:tgtEl>
                                        <p:attrNameLst>
                                          <p:attrName>style.visibility</p:attrName>
                                        </p:attrNameLst>
                                      </p:cBhvr>
                                      <p:to>
                                        <p:strVal val="hidden"/>
                                      </p:to>
                                    </p:set>
                                  </p:childTnLst>
                                </p:cTn>
                              </p:par>
                            </p:childTnLst>
                          </p:cTn>
                        </p:par>
                        <p:par>
                          <p:cTn id="31" fill="hold">
                            <p:stCondLst>
                              <p:cond delay="3000"/>
                            </p:stCondLst>
                            <p:childTnLst>
                              <p:par>
                                <p:cTn id="32" presetID="22" presetClass="entr" presetSubtype="4" fill="hold" grpId="0" nodeType="afterEffect">
                                  <p:stCondLst>
                                    <p:cond delay="0"/>
                                  </p:stCondLst>
                                  <p:childTnLst>
                                    <p:set>
                                      <p:cBhvr>
                                        <p:cTn id="33" dur="1" fill="hold">
                                          <p:stCondLst>
                                            <p:cond delay="0"/>
                                          </p:stCondLst>
                                        </p:cTn>
                                        <p:tgtEl>
                                          <p:spTgt spid="43"/>
                                        </p:tgtEl>
                                        <p:attrNameLst>
                                          <p:attrName>style.visibility</p:attrName>
                                        </p:attrNameLst>
                                      </p:cBhvr>
                                      <p:to>
                                        <p:strVal val="visible"/>
                                      </p:to>
                                    </p:set>
                                    <p:animEffect transition="in" filter="wipe(down)">
                                      <p:cBhvr>
                                        <p:cTn id="34" dur="500"/>
                                        <p:tgtEl>
                                          <p:spTgt spid="43"/>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30"/>
                                        </p:tgtEl>
                                        <p:attrNameLst>
                                          <p:attrName>style.visibility</p:attrName>
                                        </p:attrNameLst>
                                      </p:cBhvr>
                                      <p:to>
                                        <p:strVal val="visible"/>
                                      </p:to>
                                    </p:set>
                                    <p:animEffect transition="in" filter="wipe(down)">
                                      <p:cBhvr>
                                        <p:cTn id="39" dur="500"/>
                                        <p:tgtEl>
                                          <p:spTgt spid="30"/>
                                        </p:tgtEl>
                                      </p:cBhvr>
                                    </p:animEffect>
                                  </p:childTnLst>
                                </p:cTn>
                              </p:par>
                            </p:childTnLst>
                          </p:cTn>
                        </p:par>
                        <p:par>
                          <p:cTn id="40" fill="hold">
                            <p:stCondLst>
                              <p:cond delay="500"/>
                            </p:stCondLst>
                            <p:childTnLst>
                              <p:par>
                                <p:cTn id="41" presetID="0" presetClass="path" presetSubtype="0" accel="50000" decel="50000" fill="hold" grpId="0" nodeType="afterEffect">
                                  <p:stCondLst>
                                    <p:cond delay="0"/>
                                  </p:stCondLst>
                                  <p:childTnLst>
                                    <p:animMotion origin="layout" path="M -2.77778E-7 2.59259E-6 L 0.29306 -0.3929 " pathEditMode="relative" rAng="0" ptsTypes="AA">
                                      <p:cBhvr>
                                        <p:cTn id="42" dur="2000" fill="hold"/>
                                        <p:tgtEl>
                                          <p:spTgt spid="56"/>
                                        </p:tgtEl>
                                        <p:attrNameLst>
                                          <p:attrName>ppt_x</p:attrName>
                                          <p:attrName>ppt_y</p:attrName>
                                        </p:attrNameLst>
                                      </p:cBhvr>
                                      <p:rCtr x="14653" y="-19660"/>
                                    </p:animMotion>
                                  </p:childTnLst>
                                </p:cTn>
                              </p:par>
                            </p:childTnLst>
                          </p:cTn>
                        </p:par>
                        <p:par>
                          <p:cTn id="43" fill="hold">
                            <p:stCondLst>
                              <p:cond delay="2500"/>
                            </p:stCondLst>
                            <p:childTnLst>
                              <p:par>
                                <p:cTn id="44" presetID="5" presetClass="exit" presetSubtype="10" fill="hold" grpId="1" nodeType="afterEffect">
                                  <p:stCondLst>
                                    <p:cond delay="0"/>
                                  </p:stCondLst>
                                  <p:childTnLst>
                                    <p:animEffect transition="out" filter="checkerboard(across)">
                                      <p:cBhvr>
                                        <p:cTn id="45" dur="500"/>
                                        <p:tgtEl>
                                          <p:spTgt spid="56"/>
                                        </p:tgtEl>
                                      </p:cBhvr>
                                    </p:animEffect>
                                    <p:set>
                                      <p:cBhvr>
                                        <p:cTn id="46" dur="1" fill="hold">
                                          <p:stCondLst>
                                            <p:cond delay="499"/>
                                          </p:stCondLst>
                                        </p:cTn>
                                        <p:tgtEl>
                                          <p:spTgt spid="56"/>
                                        </p:tgtEl>
                                        <p:attrNameLst>
                                          <p:attrName>style.visibility</p:attrName>
                                        </p:attrNameLst>
                                      </p:cBhvr>
                                      <p:to>
                                        <p:strVal val="hidden"/>
                                      </p:to>
                                    </p:set>
                                  </p:childTnLst>
                                </p:cTn>
                              </p:par>
                            </p:childTnLst>
                          </p:cTn>
                        </p:par>
                        <p:par>
                          <p:cTn id="47" fill="hold">
                            <p:stCondLst>
                              <p:cond delay="3000"/>
                            </p:stCondLst>
                            <p:childTnLst>
                              <p:par>
                                <p:cTn id="48" presetID="22" presetClass="entr" presetSubtype="4" fill="hold" grpId="0" nodeType="afterEffect">
                                  <p:stCondLst>
                                    <p:cond delay="0"/>
                                  </p:stCondLst>
                                  <p:childTnLst>
                                    <p:set>
                                      <p:cBhvr>
                                        <p:cTn id="49" dur="1" fill="hold">
                                          <p:stCondLst>
                                            <p:cond delay="0"/>
                                          </p:stCondLst>
                                        </p:cTn>
                                        <p:tgtEl>
                                          <p:spTgt spid="25"/>
                                        </p:tgtEl>
                                        <p:attrNameLst>
                                          <p:attrName>style.visibility</p:attrName>
                                        </p:attrNameLst>
                                      </p:cBhvr>
                                      <p:to>
                                        <p:strVal val="visible"/>
                                      </p:to>
                                    </p:set>
                                    <p:animEffect transition="in" filter="wipe(down)">
                                      <p:cBhvr>
                                        <p:cTn id="50" dur="500"/>
                                        <p:tgtEl>
                                          <p:spTgt spid="25"/>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nodeType="clickEffect">
                                  <p:stCondLst>
                                    <p:cond delay="0"/>
                                  </p:stCondLst>
                                  <p:childTnLst>
                                    <p:set>
                                      <p:cBhvr>
                                        <p:cTn id="54" dur="1" fill="hold">
                                          <p:stCondLst>
                                            <p:cond delay="0"/>
                                          </p:stCondLst>
                                        </p:cTn>
                                        <p:tgtEl>
                                          <p:spTgt spid="48"/>
                                        </p:tgtEl>
                                        <p:attrNameLst>
                                          <p:attrName>style.visibility</p:attrName>
                                        </p:attrNameLst>
                                      </p:cBhvr>
                                      <p:to>
                                        <p:strVal val="visible"/>
                                      </p:to>
                                    </p:set>
                                    <p:animEffect transition="in" filter="wipe(left)">
                                      <p:cBhvr>
                                        <p:cTn id="55" dur="500"/>
                                        <p:tgtEl>
                                          <p:spTgt spid="48"/>
                                        </p:tgtEl>
                                      </p:cBhvr>
                                    </p:animEffect>
                                  </p:childTnLst>
                                </p:cTn>
                              </p:par>
                            </p:childTnLst>
                          </p:cTn>
                        </p:par>
                        <p:par>
                          <p:cTn id="56" fill="hold">
                            <p:stCondLst>
                              <p:cond delay="500"/>
                            </p:stCondLst>
                            <p:childTnLst>
                              <p:par>
                                <p:cTn id="57" presetID="0" presetClass="path" presetSubtype="0" accel="50000" decel="50000" fill="hold" grpId="0" nodeType="afterEffect">
                                  <p:stCondLst>
                                    <p:cond delay="0"/>
                                  </p:stCondLst>
                                  <p:childTnLst>
                                    <p:animMotion origin="layout" path="M -4.16667E-6 4.32099E-6 L 0.28368 -0.02963 " pathEditMode="relative" rAng="0" ptsTypes="AA">
                                      <p:cBhvr>
                                        <p:cTn id="58" dur="2000" fill="hold"/>
                                        <p:tgtEl>
                                          <p:spTgt spid="55"/>
                                        </p:tgtEl>
                                        <p:attrNameLst>
                                          <p:attrName>ppt_x</p:attrName>
                                          <p:attrName>ppt_y</p:attrName>
                                        </p:attrNameLst>
                                      </p:cBhvr>
                                      <p:rCtr x="14184" y="-1481"/>
                                    </p:animMotion>
                                  </p:childTnLst>
                                </p:cTn>
                              </p:par>
                            </p:childTnLst>
                          </p:cTn>
                        </p:par>
                        <p:par>
                          <p:cTn id="59" fill="hold">
                            <p:stCondLst>
                              <p:cond delay="2500"/>
                            </p:stCondLst>
                            <p:childTnLst>
                              <p:par>
                                <p:cTn id="60" presetID="5" presetClass="exit" presetSubtype="10" fill="hold" grpId="1" nodeType="afterEffect">
                                  <p:stCondLst>
                                    <p:cond delay="0"/>
                                  </p:stCondLst>
                                  <p:childTnLst>
                                    <p:animEffect transition="out" filter="checkerboard(across)">
                                      <p:cBhvr>
                                        <p:cTn id="61" dur="500"/>
                                        <p:tgtEl>
                                          <p:spTgt spid="55"/>
                                        </p:tgtEl>
                                      </p:cBhvr>
                                    </p:animEffect>
                                    <p:set>
                                      <p:cBhvr>
                                        <p:cTn id="62" dur="1" fill="hold">
                                          <p:stCondLst>
                                            <p:cond delay="499"/>
                                          </p:stCondLst>
                                        </p:cTn>
                                        <p:tgtEl>
                                          <p:spTgt spid="55"/>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nodeType="clickEffect">
                                  <p:stCondLst>
                                    <p:cond delay="0"/>
                                  </p:stCondLst>
                                  <p:childTnLst>
                                    <p:set>
                                      <p:cBhvr>
                                        <p:cTn id="66" dur="1" fill="hold">
                                          <p:stCondLst>
                                            <p:cond delay="0"/>
                                          </p:stCondLst>
                                        </p:cTn>
                                        <p:tgtEl>
                                          <p:spTgt spid="29"/>
                                        </p:tgtEl>
                                        <p:attrNameLst>
                                          <p:attrName>style.visibility</p:attrName>
                                        </p:attrNameLst>
                                      </p:cBhvr>
                                      <p:to>
                                        <p:strVal val="visible"/>
                                      </p:to>
                                    </p:set>
                                    <p:animEffect transition="in" filter="wipe(left)">
                                      <p:cBhvr>
                                        <p:cTn id="67" dur="500"/>
                                        <p:tgtEl>
                                          <p:spTgt spid="29"/>
                                        </p:tgtEl>
                                      </p:cBhvr>
                                    </p:animEffect>
                                  </p:childTnLst>
                                </p:cTn>
                              </p:par>
                            </p:childTnLst>
                          </p:cTn>
                        </p:par>
                        <p:par>
                          <p:cTn id="68" fill="hold">
                            <p:stCondLst>
                              <p:cond delay="500"/>
                            </p:stCondLst>
                            <p:childTnLst>
                              <p:par>
                                <p:cTn id="69" presetID="0" presetClass="path" presetSubtype="0" accel="50000" decel="50000" fill="hold" grpId="0" nodeType="afterEffect">
                                  <p:stCondLst>
                                    <p:cond delay="0"/>
                                  </p:stCondLst>
                                  <p:childTnLst>
                                    <p:animMotion origin="layout" path="M 3.88889E-6 -9.87654E-7 L 0.28767 -0.02191 " pathEditMode="relative" rAng="0" ptsTypes="AA">
                                      <p:cBhvr>
                                        <p:cTn id="70" dur="2000" fill="hold"/>
                                        <p:tgtEl>
                                          <p:spTgt spid="34"/>
                                        </p:tgtEl>
                                        <p:attrNameLst>
                                          <p:attrName>ppt_x</p:attrName>
                                          <p:attrName>ppt_y</p:attrName>
                                        </p:attrNameLst>
                                      </p:cBhvr>
                                      <p:rCtr x="14375" y="-1111"/>
                                    </p:animMotion>
                                  </p:childTnLst>
                                </p:cTn>
                              </p:par>
                            </p:childTnLst>
                          </p:cTn>
                        </p:par>
                        <p:par>
                          <p:cTn id="71" fill="hold">
                            <p:stCondLst>
                              <p:cond delay="2500"/>
                            </p:stCondLst>
                            <p:childTnLst>
                              <p:par>
                                <p:cTn id="72" presetID="5" presetClass="exit" presetSubtype="10" fill="hold" grpId="1" nodeType="afterEffect">
                                  <p:stCondLst>
                                    <p:cond delay="0"/>
                                  </p:stCondLst>
                                  <p:childTnLst>
                                    <p:animEffect transition="out" filter="checkerboard(across)">
                                      <p:cBhvr>
                                        <p:cTn id="73" dur="500"/>
                                        <p:tgtEl>
                                          <p:spTgt spid="34"/>
                                        </p:tgtEl>
                                      </p:cBhvr>
                                    </p:animEffect>
                                    <p:set>
                                      <p:cBhvr>
                                        <p:cTn id="74" dur="1" fill="hold">
                                          <p:stCondLst>
                                            <p:cond delay="499"/>
                                          </p:stCondLst>
                                        </p:cTn>
                                        <p:tgtEl>
                                          <p:spTgt spid="34"/>
                                        </p:tgtEl>
                                        <p:attrNameLst>
                                          <p:attrName>style.visibility</p:attrName>
                                        </p:attrNameLst>
                                      </p:cBhvr>
                                      <p:to>
                                        <p:strVal val="hidden"/>
                                      </p:to>
                                    </p:set>
                                  </p:childTnLst>
                                </p:cTn>
                              </p:par>
                            </p:childTnLst>
                          </p:cTn>
                        </p:par>
                        <p:par>
                          <p:cTn id="75" fill="hold">
                            <p:stCondLst>
                              <p:cond delay="3000"/>
                            </p:stCondLst>
                            <p:childTnLst>
                              <p:par>
                                <p:cTn id="76" presetID="22" presetClass="entr" presetSubtype="4" fill="hold" grpId="0" nodeType="afterEffect">
                                  <p:stCondLst>
                                    <p:cond delay="0"/>
                                  </p:stCondLst>
                                  <p:childTnLst>
                                    <p:set>
                                      <p:cBhvr>
                                        <p:cTn id="77" dur="1" fill="hold">
                                          <p:stCondLst>
                                            <p:cond delay="0"/>
                                          </p:stCondLst>
                                        </p:cTn>
                                        <p:tgtEl>
                                          <p:spTgt spid="32"/>
                                        </p:tgtEl>
                                        <p:attrNameLst>
                                          <p:attrName>style.visibility</p:attrName>
                                        </p:attrNameLst>
                                      </p:cBhvr>
                                      <p:to>
                                        <p:strVal val="visible"/>
                                      </p:to>
                                    </p:set>
                                    <p:animEffect transition="in" filter="wipe(down)">
                                      <p:cBhvr>
                                        <p:cTn id="78" dur="500"/>
                                        <p:tgtEl>
                                          <p:spTgt spid="32"/>
                                        </p:tgtEl>
                                      </p:cBhvr>
                                    </p:animEffect>
                                  </p:childTnLst>
                                </p:cTn>
                              </p:par>
                            </p:childTnLst>
                          </p:cTn>
                        </p:par>
                        <p:par>
                          <p:cTn id="79" fill="hold">
                            <p:stCondLst>
                              <p:cond delay="3500"/>
                            </p:stCondLst>
                            <p:childTnLst>
                              <p:par>
                                <p:cTn id="80" presetID="22" presetClass="entr" presetSubtype="4" fill="hold" grpId="0" nodeType="afterEffect">
                                  <p:stCondLst>
                                    <p:cond delay="0"/>
                                  </p:stCondLst>
                                  <p:childTnLst>
                                    <p:set>
                                      <p:cBhvr>
                                        <p:cTn id="81" dur="1" fill="hold">
                                          <p:stCondLst>
                                            <p:cond delay="0"/>
                                          </p:stCondLst>
                                        </p:cTn>
                                        <p:tgtEl>
                                          <p:spTgt spid="44"/>
                                        </p:tgtEl>
                                        <p:attrNameLst>
                                          <p:attrName>style.visibility</p:attrName>
                                        </p:attrNameLst>
                                      </p:cBhvr>
                                      <p:to>
                                        <p:strVal val="visible"/>
                                      </p:to>
                                    </p:set>
                                    <p:animEffect transition="in" filter="wipe(down)">
                                      <p:cBhvr>
                                        <p:cTn id="82"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7" grpId="0" animBg="1"/>
      <p:bldP spid="43" grpId="0" animBg="1"/>
      <p:bldP spid="44" grpId="0" animBg="1"/>
      <p:bldP spid="56" grpId="0" animBg="1"/>
      <p:bldP spid="56" grpId="1" animBg="1"/>
      <p:bldP spid="60" grpId="0" animBg="1"/>
      <p:bldP spid="60" grpId="1" animBg="1"/>
      <p:bldP spid="61" grpId="0" animBg="1"/>
      <p:bldP spid="61" grpId="1" animBg="1"/>
      <p:bldP spid="55" grpId="0" animBg="1"/>
      <p:bldP spid="55" grpId="1" animBg="1"/>
      <p:bldP spid="32" grpId="0" animBg="1"/>
      <p:bldP spid="34" grpId="0" animBg="1"/>
      <p:bldP spid="34" grpId="1" animBg="1"/>
    </p:bldLst>
  </p:timing>
</p:sld>
</file>

<file path=ppt/theme/theme1.xml><?xml version="1.0" encoding="utf-8"?>
<a:theme xmlns:a="http://schemas.openxmlformats.org/drawingml/2006/main" name="Non Canonical Gospels Thesis by Slidesgo">
  <a:themeElements>
    <a:clrScheme name="Simple Light">
      <a:dk1>
        <a:srgbClr val="DFC99B"/>
      </a:dk1>
      <a:lt1>
        <a:srgbClr val="E9DDCA"/>
      </a:lt1>
      <a:dk2>
        <a:srgbClr val="786C5D"/>
      </a:dk2>
      <a:lt2>
        <a:srgbClr val="A97352"/>
      </a:lt2>
      <a:accent1>
        <a:srgbClr val="545F41"/>
      </a:accent1>
      <a:accent2>
        <a:srgbClr val="B3A624"/>
      </a:accent2>
      <a:accent3>
        <a:srgbClr val="DCB576"/>
      </a:accent3>
      <a:accent4>
        <a:srgbClr val="953D26"/>
      </a:accent4>
      <a:accent5>
        <a:srgbClr val="6B3C13"/>
      </a:accent5>
      <a:accent6>
        <a:srgbClr val="FFF4E6"/>
      </a:accent6>
      <a:hlink>
        <a:srgbClr val="786C5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테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사용자 지정 1">
      <a:majorFont>
        <a:latin typeface="Calibri"/>
        <a:ea typeface="맑은 고딕"/>
        <a:cs typeface=""/>
      </a:majorFont>
      <a:minorFont>
        <a:latin typeface="Calibri Light"/>
        <a:ea typeface="맑은 고딕"/>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8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_Non Canonical Gospels Thesis by Slidesgo">
  <a:themeElements>
    <a:clrScheme name="Simple Light">
      <a:dk1>
        <a:srgbClr val="DFC99B"/>
      </a:dk1>
      <a:lt1>
        <a:srgbClr val="E9DDCA"/>
      </a:lt1>
      <a:dk2>
        <a:srgbClr val="786C5D"/>
      </a:dk2>
      <a:lt2>
        <a:srgbClr val="A97352"/>
      </a:lt2>
      <a:accent1>
        <a:srgbClr val="545F41"/>
      </a:accent1>
      <a:accent2>
        <a:srgbClr val="B3A624"/>
      </a:accent2>
      <a:accent3>
        <a:srgbClr val="DCB576"/>
      </a:accent3>
      <a:accent4>
        <a:srgbClr val="953D26"/>
      </a:accent4>
      <a:accent5>
        <a:srgbClr val="6B3C13"/>
      </a:accent5>
      <a:accent6>
        <a:srgbClr val="FFF4E6"/>
      </a:accent6>
      <a:hlink>
        <a:srgbClr val="786C5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170</TotalTime>
  <Words>2106</Words>
  <Application>Microsoft Macintosh PowerPoint</Application>
  <PresentationFormat>On-screen Show (16:9)</PresentationFormat>
  <Paragraphs>221</Paragraphs>
  <Slides>42</Slides>
  <Notes>11</Notes>
  <HiddenSlides>0</HiddenSlides>
  <MMClips>10</MMClips>
  <ScaleCrop>false</ScaleCrop>
  <HeadingPairs>
    <vt:vector size="6" baseType="variant">
      <vt:variant>
        <vt:lpstr>Fonts Used</vt:lpstr>
      </vt:variant>
      <vt:variant>
        <vt:i4>14</vt:i4>
      </vt:variant>
      <vt:variant>
        <vt:lpstr>Theme</vt:lpstr>
      </vt:variant>
      <vt:variant>
        <vt:i4>6</vt:i4>
      </vt:variant>
      <vt:variant>
        <vt:lpstr>Slide Titles</vt:lpstr>
      </vt:variant>
      <vt:variant>
        <vt:i4>42</vt:i4>
      </vt:variant>
    </vt:vector>
  </HeadingPairs>
  <TitlesOfParts>
    <vt:vector size="62" baseType="lpstr">
      <vt:lpstr>Calibri Light</vt:lpstr>
      <vt:lpstr>Quintessential</vt:lpstr>
      <vt:lpstr>Snell Roundhand</vt:lpstr>
      <vt:lpstr>Calibri</vt:lpstr>
      <vt:lpstr>맑은 고딕</vt:lpstr>
      <vt:lpstr>Cambria</vt:lpstr>
      <vt:lpstr>微软雅黑</vt:lpstr>
      <vt:lpstr>Roboto Condensed Light</vt:lpstr>
      <vt:lpstr>Times New Roman</vt:lpstr>
      <vt:lpstr>Arial</vt:lpstr>
      <vt:lpstr>SVN-Blenda Script</vt:lpstr>
      <vt:lpstr>Open Sans</vt:lpstr>
      <vt:lpstr>굴림체</vt:lpstr>
      <vt:lpstr>PT Sans</vt:lpstr>
      <vt:lpstr>Non Canonical Gospels Thesis by Slidesgo</vt:lpstr>
      <vt:lpstr>Office 테마</vt:lpstr>
      <vt:lpstr>8_Office Theme</vt:lpstr>
      <vt:lpstr>Office Theme</vt:lpstr>
      <vt:lpstr>4_Office Theme</vt:lpstr>
      <vt:lpstr>1_Non Canonical Gospels Thesis by Slidesgo</vt:lpstr>
      <vt:lpstr>PowerPoint Presentation</vt:lpstr>
      <vt:lpstr>PowerPoint Presentation</vt:lpstr>
      <vt:lpstr>PHONG TRÀO VĂN HÓA PHỤC HƯNG VÀ CẢI CÁCH TÔN GIÁO</vt:lpstr>
      <vt:lpstr>NỘI DUNG</vt:lpstr>
      <vt:lpstr>PowerPoint Presentation</vt:lpstr>
      <vt:lpstr>PowerPoint Presentation</vt:lpstr>
      <vt:lpstr>PowerPoint Presentation</vt:lpstr>
      <vt:lpstr>PowerPoint Presentation</vt:lpstr>
      <vt:lpstr>PowerPoint Presentation</vt:lpstr>
      <vt:lpstr>Một số nhân vật tiêu biểu thời kì phục hưng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Đọc tư liệu và cho biết phản ánh quan điểm của các nhà văn Phục hung về vấn đề gì?</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PHONG TRÀO VĂN HÓA PHỤC HƯNG VÀ CẢI CÁCH TÔN GIÁO</dc:title>
  <cp:lastModifiedBy>Hải Ngân Đinh</cp:lastModifiedBy>
  <cp:revision>14</cp:revision>
  <dcterms:modified xsi:type="dcterms:W3CDTF">2024-01-24T13:44:43Z</dcterms:modified>
</cp:coreProperties>
</file>