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media/audio1.wav" ContentType="audio/wav"/>
  <Override PartName="/ppt/media/audio2.wav" ContentType="audio/wav"/>
  <Override PartName="/ppt/media/audio3.wav" ContentType="audio/wav"/>
  <Override PartName="/ppt/media/audio4.wav" ContentType="audio/wav"/>
  <Override PartName="/ppt/tags/tag2.xml" ContentType="application/vnd.openxmlformats-officedocument.presentationml.tags+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tags/tag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814" r:id="rId2"/>
    <p:sldMasterId id="2147483861" r:id="rId3"/>
    <p:sldMasterId id="2147483873" r:id="rId4"/>
    <p:sldMasterId id="2147483885" r:id="rId5"/>
  </p:sldMasterIdLst>
  <p:notesMasterIdLst>
    <p:notesMasterId r:id="rId44"/>
  </p:notesMasterIdLst>
  <p:sldIdLst>
    <p:sldId id="257" r:id="rId6"/>
    <p:sldId id="269" r:id="rId7"/>
    <p:sldId id="271" r:id="rId8"/>
    <p:sldId id="274" r:id="rId9"/>
    <p:sldId id="273" r:id="rId10"/>
    <p:sldId id="277" r:id="rId11"/>
    <p:sldId id="276" r:id="rId12"/>
    <p:sldId id="279" r:id="rId13"/>
    <p:sldId id="275" r:id="rId14"/>
    <p:sldId id="294" r:id="rId15"/>
    <p:sldId id="268" r:id="rId16"/>
    <p:sldId id="284" r:id="rId17"/>
    <p:sldId id="281" r:id="rId18"/>
    <p:sldId id="285" r:id="rId19"/>
    <p:sldId id="286" r:id="rId20"/>
    <p:sldId id="288" r:id="rId21"/>
    <p:sldId id="289" r:id="rId22"/>
    <p:sldId id="282" r:id="rId23"/>
    <p:sldId id="283" r:id="rId24"/>
    <p:sldId id="291" r:id="rId25"/>
    <p:sldId id="293" r:id="rId26"/>
    <p:sldId id="295" r:id="rId27"/>
    <p:sldId id="297" r:id="rId28"/>
    <p:sldId id="319" r:id="rId29"/>
    <p:sldId id="296" r:id="rId30"/>
    <p:sldId id="310" r:id="rId31"/>
    <p:sldId id="301" r:id="rId32"/>
    <p:sldId id="302" r:id="rId33"/>
    <p:sldId id="303" r:id="rId34"/>
    <p:sldId id="304" r:id="rId35"/>
    <p:sldId id="305" r:id="rId36"/>
    <p:sldId id="306" r:id="rId37"/>
    <p:sldId id="299" r:id="rId38"/>
    <p:sldId id="298" r:id="rId39"/>
    <p:sldId id="311" r:id="rId40"/>
    <p:sldId id="312" r:id="rId41"/>
    <p:sldId id="315" r:id="rId42"/>
    <p:sldId id="314" r:id="rId43"/>
  </p:sldIdLst>
  <p:sldSz cx="12192000" cy="6858000"/>
  <p:notesSz cx="6858000" cy="9144000"/>
  <p:embeddedFontLst>
    <p:embeddedFont>
      <p:font typeface="#9Slide03 IcielUni Sans Heavy" pitchFamily="2" charset="77"/>
      <p:bold r:id="rId45"/>
    </p:embeddedFont>
    <p:embeddedFont>
      <p:font typeface="#9Slide03 Roboto Medium" panose="02000000000000000000" charset="0"/>
      <p:regular r:id="rId46"/>
    </p:embeddedFont>
    <p:embeddedFont>
      <p:font typeface="#9Slide03 SFU DIN Mittelschrift" pitchFamily="2" charset="77"/>
      <p:regular r:id="rId47"/>
    </p:embeddedFont>
    <p:embeddedFont>
      <p:font typeface="#9Slide05 Braxton Regular" panose="03060000000000000000" pitchFamily="66" charset="77"/>
      <p:regular r:id="rId48"/>
    </p:embeddedFont>
    <p:embeddedFont>
      <p:font typeface="#9Slide05 Fourth Medium" pitchFamily="2" charset="77"/>
      <p:regular r:id="rId49"/>
      <p:bold r:id="rId50"/>
    </p:embeddedFont>
    <p:embeddedFont>
      <p:font typeface="#9Slide05 Great Vibes" panose="02000507080000020002" pitchFamily="2" charset="77"/>
      <p:regular r:id="rId51"/>
    </p:embeddedFont>
    <p:embeddedFont>
      <p:font typeface="#9Slide07 IcielKoni" pitchFamily="2" charset="77"/>
      <p:bold r:id="rId52"/>
    </p:embeddedFont>
    <p:embeddedFont>
      <p:font typeface="Assistant" pitchFamily="2" charset="-79"/>
      <p:regular r:id="rId53"/>
      <p:bold r:id="rId54"/>
    </p:embeddedFont>
    <p:embeddedFont>
      <p:font typeface="Chewy" panose="020B0604020202020204" pitchFamily="34" charset="0"/>
      <p:regular r:id="rId55"/>
    </p:embeddedFont>
    <p:embeddedFont>
      <p:font typeface="Days One" panose="020B0604020202020204" pitchFamily="34" charset="0"/>
      <p:regular r:id="rId56"/>
    </p:embeddedFont>
    <p:embeddedFont>
      <p:font typeface="Lato" panose="020F0502020204030203" pitchFamily="34" charset="0"/>
      <p:regular r:id="rId57"/>
      <p:bold r:id="rId58"/>
      <p:italic r:id="rId59"/>
      <p:boldItalic r:id="rId60"/>
    </p:embeddedFont>
    <p:embeddedFont>
      <p:font typeface="Life Savers" panose="020B0604020202020204" pitchFamily="34" charset="0"/>
      <p:regular r:id="rId61"/>
      <p:bold r:id="rId62"/>
    </p:embeddedFont>
    <p:embeddedFont>
      <p:font typeface="Roboto" panose="02000000000000000000" pitchFamily="2" charset="0"/>
      <p:regular r:id="rId63"/>
      <p:bold r:id="rId64"/>
      <p:italic r:id="rId65"/>
      <p:boldItalic r:id="rId66"/>
    </p:embeddedFont>
    <p:embeddedFont>
      <p:font typeface="Sansita Swashed" panose="020B0604020202020204" pitchFamily="34" charset="0"/>
      <p:regular r:id="rId67"/>
      <p:bold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47F"/>
    <a:srgbClr val="526993"/>
    <a:srgbClr val="876AA4"/>
    <a:srgbClr val="FEB25E"/>
    <a:srgbClr val="FBFFFF"/>
    <a:srgbClr val="BFA9D4"/>
    <a:srgbClr val="000000"/>
    <a:srgbClr val="17005C"/>
    <a:srgbClr val="1B006E"/>
    <a:srgbClr val="2A5F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7" autoAdjust="0"/>
    <p:restoredTop sz="94367" autoAdjust="0"/>
  </p:normalViewPr>
  <p:slideViewPr>
    <p:cSldViewPr snapToGrid="0">
      <p:cViewPr varScale="1">
        <p:scale>
          <a:sx n="101" d="100"/>
          <a:sy n="101" d="100"/>
        </p:scale>
        <p:origin x="9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5" Type="http://schemas.openxmlformats.org/officeDocument/2006/relationships/slideMaster" Target="slideMasters/slideMaster5.xml"/><Relationship Id="rId61" Type="http://schemas.openxmlformats.org/officeDocument/2006/relationships/font" Target="fonts/font17.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7.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6.fntdata"/><Relationship Id="rId5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232B4-8B6A-4918-BF9A-3F67549481AD}" type="datetimeFigureOut">
              <a:rPr lang="en-US" smtClean="0"/>
              <a:t>1/24/24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186498-1D9A-4D4E-AA2C-E3798AA03D5B}" type="slidenum">
              <a:rPr lang="en-US" smtClean="0"/>
              <a:t>‹#›</a:t>
            </a:fld>
            <a:endParaRPr lang="en-US"/>
          </a:p>
        </p:txBody>
      </p:sp>
    </p:spTree>
    <p:extLst>
      <p:ext uri="{BB962C8B-B14F-4D97-AF65-F5344CB8AC3E}">
        <p14:creationId xmlns:p14="http://schemas.microsoft.com/office/powerpoint/2010/main" val="4146055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4"/>
        <p:cNvGrpSpPr/>
        <p:nvPr/>
      </p:nvGrpSpPr>
      <p:grpSpPr>
        <a:xfrm>
          <a:off x="0" y="0"/>
          <a:ext cx="0" cy="0"/>
          <a:chOff x="0" y="0"/>
          <a:chExt cx="0" cy="0"/>
        </a:xfrm>
      </p:grpSpPr>
      <p:sp>
        <p:nvSpPr>
          <p:cNvPr id="2295" name="Google Shape;2295;g11a4c55506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6" name="Google Shape;2296;g11a4c5550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7461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5"/>
        <p:cNvGrpSpPr/>
        <p:nvPr/>
      </p:nvGrpSpPr>
      <p:grpSpPr>
        <a:xfrm>
          <a:off x="0" y="0"/>
          <a:ext cx="0" cy="0"/>
          <a:chOff x="0" y="0"/>
          <a:chExt cx="0" cy="0"/>
        </a:xfrm>
      </p:grpSpPr>
      <p:sp>
        <p:nvSpPr>
          <p:cNvPr id="6226" name="Google Shape;6226;g11f1a9cf69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7" name="Google Shape;6227;g11f1a9cf69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7051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5"/>
        <p:cNvGrpSpPr/>
        <p:nvPr/>
      </p:nvGrpSpPr>
      <p:grpSpPr>
        <a:xfrm>
          <a:off x="0" y="0"/>
          <a:ext cx="0" cy="0"/>
          <a:chOff x="0" y="0"/>
          <a:chExt cx="0" cy="0"/>
        </a:xfrm>
      </p:grpSpPr>
      <p:sp>
        <p:nvSpPr>
          <p:cNvPr id="6226" name="Google Shape;6226;g11f1a9cf69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7" name="Google Shape;6227;g11f1a9cf69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34100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5"/>
        <p:cNvGrpSpPr/>
        <p:nvPr/>
      </p:nvGrpSpPr>
      <p:grpSpPr>
        <a:xfrm>
          <a:off x="0" y="0"/>
          <a:ext cx="0" cy="0"/>
          <a:chOff x="0" y="0"/>
          <a:chExt cx="0" cy="0"/>
        </a:xfrm>
      </p:grpSpPr>
      <p:sp>
        <p:nvSpPr>
          <p:cNvPr id="6226" name="Google Shape;6226;g11f1a9cf69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7" name="Google Shape;6227;g11f1a9cf69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01176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5"/>
        <p:cNvGrpSpPr/>
        <p:nvPr/>
      </p:nvGrpSpPr>
      <p:grpSpPr>
        <a:xfrm>
          <a:off x="0" y="0"/>
          <a:ext cx="0" cy="0"/>
          <a:chOff x="0" y="0"/>
          <a:chExt cx="0" cy="0"/>
        </a:xfrm>
      </p:grpSpPr>
      <p:sp>
        <p:nvSpPr>
          <p:cNvPr id="6226" name="Google Shape;6226;g11f1a9cf69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7" name="Google Shape;6227;g11f1a9cf69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10615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5"/>
        <p:cNvGrpSpPr/>
        <p:nvPr/>
      </p:nvGrpSpPr>
      <p:grpSpPr>
        <a:xfrm>
          <a:off x="0" y="0"/>
          <a:ext cx="0" cy="0"/>
          <a:chOff x="0" y="0"/>
          <a:chExt cx="0" cy="0"/>
        </a:xfrm>
      </p:grpSpPr>
      <p:sp>
        <p:nvSpPr>
          <p:cNvPr id="6226" name="Google Shape;6226;g11f1a9cf69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7" name="Google Shape;6227;g11f1a9cf69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3325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5"/>
        <p:cNvGrpSpPr/>
        <p:nvPr/>
      </p:nvGrpSpPr>
      <p:grpSpPr>
        <a:xfrm>
          <a:off x="0" y="0"/>
          <a:ext cx="0" cy="0"/>
          <a:chOff x="0" y="0"/>
          <a:chExt cx="0" cy="0"/>
        </a:xfrm>
      </p:grpSpPr>
      <p:sp>
        <p:nvSpPr>
          <p:cNvPr id="6226" name="Google Shape;6226;g11f1a9cf69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7" name="Google Shape;6227;g11f1a9cf69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32116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5"/>
        <p:cNvGrpSpPr/>
        <p:nvPr/>
      </p:nvGrpSpPr>
      <p:grpSpPr>
        <a:xfrm>
          <a:off x="0" y="0"/>
          <a:ext cx="0" cy="0"/>
          <a:chOff x="0" y="0"/>
          <a:chExt cx="0" cy="0"/>
        </a:xfrm>
      </p:grpSpPr>
      <p:sp>
        <p:nvSpPr>
          <p:cNvPr id="6226" name="Google Shape;6226;g11f1a9cf69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7" name="Google Shape;6227;g11f1a9cf69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4119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5"/>
        <p:cNvGrpSpPr/>
        <p:nvPr/>
      </p:nvGrpSpPr>
      <p:grpSpPr>
        <a:xfrm>
          <a:off x="0" y="0"/>
          <a:ext cx="0" cy="0"/>
          <a:chOff x="0" y="0"/>
          <a:chExt cx="0" cy="0"/>
        </a:xfrm>
      </p:grpSpPr>
      <p:sp>
        <p:nvSpPr>
          <p:cNvPr id="6226" name="Google Shape;6226;g11f1a9cf69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7" name="Google Shape;6227;g11f1a9cf69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89220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5"/>
        <p:cNvGrpSpPr/>
        <p:nvPr/>
      </p:nvGrpSpPr>
      <p:grpSpPr>
        <a:xfrm>
          <a:off x="0" y="0"/>
          <a:ext cx="0" cy="0"/>
          <a:chOff x="0" y="0"/>
          <a:chExt cx="0" cy="0"/>
        </a:xfrm>
      </p:grpSpPr>
      <p:sp>
        <p:nvSpPr>
          <p:cNvPr id="6226" name="Google Shape;6226;g11f1a9cf69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7" name="Google Shape;6227;g11f1a9cf69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71843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5"/>
        <p:cNvGrpSpPr/>
        <p:nvPr/>
      </p:nvGrpSpPr>
      <p:grpSpPr>
        <a:xfrm>
          <a:off x="0" y="0"/>
          <a:ext cx="0" cy="0"/>
          <a:chOff x="0" y="0"/>
          <a:chExt cx="0" cy="0"/>
        </a:xfrm>
      </p:grpSpPr>
      <p:sp>
        <p:nvSpPr>
          <p:cNvPr id="6226" name="Google Shape;6226;g11f1a9cf69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7" name="Google Shape;6227;g11f1a9cf69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61591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5"/>
        <p:cNvGrpSpPr/>
        <p:nvPr/>
      </p:nvGrpSpPr>
      <p:grpSpPr>
        <a:xfrm>
          <a:off x="0" y="0"/>
          <a:ext cx="0" cy="0"/>
          <a:chOff x="0" y="0"/>
          <a:chExt cx="0" cy="0"/>
        </a:xfrm>
      </p:grpSpPr>
      <p:sp>
        <p:nvSpPr>
          <p:cNvPr id="6226" name="Google Shape;6226;g11f1a9cf69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7" name="Google Shape;6227;g11f1a9cf69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09278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5"/>
        <p:cNvGrpSpPr/>
        <p:nvPr/>
      </p:nvGrpSpPr>
      <p:grpSpPr>
        <a:xfrm>
          <a:off x="0" y="0"/>
          <a:ext cx="0" cy="0"/>
          <a:chOff x="0" y="0"/>
          <a:chExt cx="0" cy="0"/>
        </a:xfrm>
      </p:grpSpPr>
      <p:sp>
        <p:nvSpPr>
          <p:cNvPr id="3686" name="Google Shape;3686;gdab33caf8f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7" name="Google Shape;3687;gdab33caf8f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4744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5"/>
        <p:cNvGrpSpPr/>
        <p:nvPr/>
      </p:nvGrpSpPr>
      <p:grpSpPr>
        <a:xfrm>
          <a:off x="0" y="0"/>
          <a:ext cx="0" cy="0"/>
          <a:chOff x="0" y="0"/>
          <a:chExt cx="0" cy="0"/>
        </a:xfrm>
      </p:grpSpPr>
      <p:sp>
        <p:nvSpPr>
          <p:cNvPr id="6226" name="Google Shape;6226;g11f1a9cf69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7" name="Google Shape;6227;g11f1a9cf69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85179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3"/>
        <p:cNvGrpSpPr/>
        <p:nvPr/>
      </p:nvGrpSpPr>
      <p:grpSpPr>
        <a:xfrm>
          <a:off x="0" y="0"/>
          <a:ext cx="0" cy="0"/>
          <a:chOff x="0" y="0"/>
          <a:chExt cx="0" cy="0"/>
        </a:xfrm>
      </p:grpSpPr>
      <p:sp>
        <p:nvSpPr>
          <p:cNvPr id="3064" name="Google Shape;3064;gdab33caf8f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5" name="Google Shape;3065;gdab33caf8f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9575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5"/>
        <p:cNvGrpSpPr/>
        <p:nvPr/>
      </p:nvGrpSpPr>
      <p:grpSpPr>
        <a:xfrm>
          <a:off x="0" y="0"/>
          <a:ext cx="0" cy="0"/>
          <a:chOff x="0" y="0"/>
          <a:chExt cx="0" cy="0"/>
        </a:xfrm>
      </p:grpSpPr>
      <p:sp>
        <p:nvSpPr>
          <p:cNvPr id="6226" name="Google Shape;6226;g11f1a9cf69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7" name="Google Shape;6227;g11f1a9cf69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28684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5"/>
        <p:cNvGrpSpPr/>
        <p:nvPr/>
      </p:nvGrpSpPr>
      <p:grpSpPr>
        <a:xfrm>
          <a:off x="0" y="0"/>
          <a:ext cx="0" cy="0"/>
          <a:chOff x="0" y="0"/>
          <a:chExt cx="0" cy="0"/>
        </a:xfrm>
      </p:grpSpPr>
      <p:sp>
        <p:nvSpPr>
          <p:cNvPr id="6226" name="Google Shape;6226;g11f1a9cf69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7" name="Google Shape;6227;g11f1a9cf69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5485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10"/>
          </p:nvPr>
        </p:nvSpPr>
        <p:spPr/>
        <p:txBody>
          <a:bodyPr/>
          <a:lstStyle/>
          <a:p>
            <a:fld id="{A8186498-1D9A-4D4E-AA2C-E3798AA03D5B}" type="slidenum">
              <a:rPr lang="en-US" smtClean="0"/>
              <a:t>28</a:t>
            </a:fld>
            <a:endParaRPr lang="en-US"/>
          </a:p>
        </p:txBody>
      </p:sp>
    </p:spTree>
    <p:extLst>
      <p:ext uri="{BB962C8B-B14F-4D97-AF65-F5344CB8AC3E}">
        <p14:creationId xmlns:p14="http://schemas.microsoft.com/office/powerpoint/2010/main" val="1247868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1763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fld id="{A8186498-1D9A-4D4E-AA2C-E3798AA03D5B}" type="slidenum">
              <a:rPr lang="en-US" smtClean="0"/>
              <a:t>30</a:t>
            </a:fld>
            <a:endParaRPr lang="en-US"/>
          </a:p>
        </p:txBody>
      </p:sp>
    </p:spTree>
    <p:extLst>
      <p:ext uri="{BB962C8B-B14F-4D97-AF65-F5344CB8AC3E}">
        <p14:creationId xmlns:p14="http://schemas.microsoft.com/office/powerpoint/2010/main" val="3736851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3281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p>
        </p:txBody>
      </p:sp>
      <p:sp>
        <p:nvSpPr>
          <p:cNvPr id="4" name="Slide Number Placeholder 3"/>
          <p:cNvSpPr>
            <a:spLocks noGrp="1"/>
          </p:cNvSpPr>
          <p:nvPr>
            <p:ph type="sldNum" sz="quarter" idx="10"/>
          </p:nvPr>
        </p:nvSpPr>
        <p:spPr/>
        <p:txBody>
          <a:bodyPr/>
          <a:lstStyle/>
          <a:p>
            <a:fld id="{A8186498-1D9A-4D4E-AA2C-E3798AA03D5B}" type="slidenum">
              <a:rPr lang="en-US" smtClean="0"/>
              <a:t>32</a:t>
            </a:fld>
            <a:endParaRPr lang="en-US"/>
          </a:p>
        </p:txBody>
      </p:sp>
    </p:spTree>
    <p:extLst>
      <p:ext uri="{BB962C8B-B14F-4D97-AF65-F5344CB8AC3E}">
        <p14:creationId xmlns:p14="http://schemas.microsoft.com/office/powerpoint/2010/main" val="1569854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0"/>
        <p:cNvGrpSpPr/>
        <p:nvPr/>
      </p:nvGrpSpPr>
      <p:grpSpPr>
        <a:xfrm>
          <a:off x="0" y="0"/>
          <a:ext cx="0" cy="0"/>
          <a:chOff x="0" y="0"/>
          <a:chExt cx="0" cy="0"/>
        </a:xfrm>
      </p:grpSpPr>
      <p:sp>
        <p:nvSpPr>
          <p:cNvPr id="4421" name="Google Shape;4421;gdab33caf8f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2" name="Google Shape;4422;gdab33caf8f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5445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4"/>
        <p:cNvGrpSpPr/>
        <p:nvPr/>
      </p:nvGrpSpPr>
      <p:grpSpPr>
        <a:xfrm>
          <a:off x="0" y="0"/>
          <a:ext cx="0" cy="0"/>
          <a:chOff x="0" y="0"/>
          <a:chExt cx="0" cy="0"/>
        </a:xfrm>
      </p:grpSpPr>
      <p:sp>
        <p:nvSpPr>
          <p:cNvPr id="4355" name="Google Shape;4355;gdab33caf8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6" name="Google Shape;4356;gdab33caf8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8626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5"/>
        <p:cNvGrpSpPr/>
        <p:nvPr/>
      </p:nvGrpSpPr>
      <p:grpSpPr>
        <a:xfrm>
          <a:off x="0" y="0"/>
          <a:ext cx="0" cy="0"/>
          <a:chOff x="0" y="0"/>
          <a:chExt cx="0" cy="0"/>
        </a:xfrm>
      </p:grpSpPr>
      <p:sp>
        <p:nvSpPr>
          <p:cNvPr id="6226" name="Google Shape;6226;g11f1a9cf69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7" name="Google Shape;6227;g11f1a9cf69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25163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5"/>
        <p:cNvGrpSpPr/>
        <p:nvPr/>
      </p:nvGrpSpPr>
      <p:grpSpPr>
        <a:xfrm>
          <a:off x="0" y="0"/>
          <a:ext cx="0" cy="0"/>
          <a:chOff x="0" y="0"/>
          <a:chExt cx="0" cy="0"/>
        </a:xfrm>
      </p:grpSpPr>
      <p:sp>
        <p:nvSpPr>
          <p:cNvPr id="6226" name="Google Shape;6226;g11f1a9cf69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7" name="Google Shape;6227;g11f1a9cf69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7566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0"/>
        <p:cNvGrpSpPr/>
        <p:nvPr/>
      </p:nvGrpSpPr>
      <p:grpSpPr>
        <a:xfrm>
          <a:off x="0" y="0"/>
          <a:ext cx="0" cy="0"/>
          <a:chOff x="0" y="0"/>
          <a:chExt cx="0" cy="0"/>
        </a:xfrm>
      </p:grpSpPr>
      <p:sp>
        <p:nvSpPr>
          <p:cNvPr id="4421" name="Google Shape;4421;gdab33caf8f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2" name="Google Shape;4422;gdab33caf8f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9229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86498-1D9A-4D4E-AA2C-E3798AA03D5B}" type="slidenum">
              <a:rPr lang="en-US" smtClean="0"/>
              <a:t>5</a:t>
            </a:fld>
            <a:endParaRPr lang="en-US"/>
          </a:p>
        </p:txBody>
      </p:sp>
    </p:spTree>
    <p:extLst>
      <p:ext uri="{BB962C8B-B14F-4D97-AF65-F5344CB8AC3E}">
        <p14:creationId xmlns:p14="http://schemas.microsoft.com/office/powerpoint/2010/main" val="1007106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0"/>
        <p:cNvGrpSpPr/>
        <p:nvPr/>
      </p:nvGrpSpPr>
      <p:grpSpPr>
        <a:xfrm>
          <a:off x="0" y="0"/>
          <a:ext cx="0" cy="0"/>
          <a:chOff x="0" y="0"/>
          <a:chExt cx="0" cy="0"/>
        </a:xfrm>
      </p:grpSpPr>
      <p:sp>
        <p:nvSpPr>
          <p:cNvPr id="4631" name="Google Shape;4631;gdab33caf8f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2" name="Google Shape;4632;gdab33caf8f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4822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7"/>
        <p:cNvGrpSpPr/>
        <p:nvPr/>
      </p:nvGrpSpPr>
      <p:grpSpPr>
        <a:xfrm>
          <a:off x="0" y="0"/>
          <a:ext cx="0" cy="0"/>
          <a:chOff x="0" y="0"/>
          <a:chExt cx="0" cy="0"/>
        </a:xfrm>
      </p:grpSpPr>
      <p:sp>
        <p:nvSpPr>
          <p:cNvPr id="4538" name="Google Shape;4538;gdab33caf8f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9" name="Google Shape;4539;gdab33caf8f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6455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0"/>
        <p:cNvGrpSpPr/>
        <p:nvPr/>
      </p:nvGrpSpPr>
      <p:grpSpPr>
        <a:xfrm>
          <a:off x="0" y="0"/>
          <a:ext cx="0" cy="0"/>
          <a:chOff x="0" y="0"/>
          <a:chExt cx="0" cy="0"/>
        </a:xfrm>
      </p:grpSpPr>
      <p:sp>
        <p:nvSpPr>
          <p:cNvPr id="4421" name="Google Shape;4421;gdab33caf8f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2" name="Google Shape;4422;gdab33caf8f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3170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https://tuyengiao.vn/van-hoa-xa-hoi/xa-hoi/thach-thuc-cua-van-de-gia-hoa-dan-so-o-viet-nam-133359</a:t>
            </a:r>
          </a:p>
          <a:p>
            <a:endParaRPr lang="en-US" dirty="0"/>
          </a:p>
        </p:txBody>
      </p:sp>
      <p:sp>
        <p:nvSpPr>
          <p:cNvPr id="4" name="Slide Number Placeholder 3"/>
          <p:cNvSpPr>
            <a:spLocks noGrp="1"/>
          </p:cNvSpPr>
          <p:nvPr>
            <p:ph type="sldNum" sz="quarter" idx="10"/>
          </p:nvPr>
        </p:nvSpPr>
        <p:spPr/>
        <p:txBody>
          <a:bodyPr/>
          <a:lstStyle/>
          <a:p>
            <a:fld id="{A8186498-1D9A-4D4E-AA2C-E3798AA03D5B}" type="slidenum">
              <a:rPr lang="en-US" smtClean="0"/>
              <a:t>10</a:t>
            </a:fld>
            <a:endParaRPr lang="en-US"/>
          </a:p>
        </p:txBody>
      </p:sp>
    </p:spTree>
    <p:extLst>
      <p:ext uri="{BB962C8B-B14F-4D97-AF65-F5344CB8AC3E}">
        <p14:creationId xmlns:p14="http://schemas.microsoft.com/office/powerpoint/2010/main" val="1003071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amiljeol: Korean March 1st Movement" type="title">
  <p:cSld name="Samiljeol: Korean March 1st Movement">
    <p:spTree>
      <p:nvGrpSpPr>
        <p:cNvPr id="1" name="Shape 8"/>
        <p:cNvGrpSpPr/>
        <p:nvPr/>
      </p:nvGrpSpPr>
      <p:grpSpPr>
        <a:xfrm>
          <a:off x="0" y="0"/>
          <a:ext cx="0" cy="0"/>
          <a:chOff x="0" y="0"/>
          <a:chExt cx="0" cy="0"/>
        </a:xfrm>
      </p:grpSpPr>
      <p:sp>
        <p:nvSpPr>
          <p:cNvPr id="9" name="Google Shape;9;p2"/>
          <p:cNvSpPr/>
          <p:nvPr/>
        </p:nvSpPr>
        <p:spPr>
          <a:xfrm>
            <a:off x="-34200" y="5032901"/>
            <a:ext cx="6881608" cy="1276673"/>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798967" y="5328672"/>
            <a:ext cx="6862013" cy="1276673"/>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47304" y="5249734"/>
            <a:ext cx="3378685" cy="1060573"/>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2087" y="5903205"/>
            <a:ext cx="12227029" cy="127583"/>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2067" y="6030747"/>
            <a:ext cx="12192035" cy="180684"/>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2100" y="6013201"/>
            <a:ext cx="12227029" cy="1310103"/>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2654" y="6699550"/>
            <a:ext cx="3848783" cy="308201"/>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19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003377" y="6598896"/>
            <a:ext cx="8201124" cy="970672"/>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9421233" y="5559334"/>
            <a:ext cx="2872321" cy="1742644"/>
            <a:chOff x="7065924" y="3940900"/>
            <a:chExt cx="2154241" cy="1306983"/>
          </a:xfrm>
        </p:grpSpPr>
        <p:sp>
          <p:nvSpPr>
            <p:cNvPr id="18" name="Google Shape;18;p2"/>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656737" y="5737985"/>
            <a:ext cx="1222944" cy="1564083"/>
            <a:chOff x="5791475" y="1450100"/>
            <a:chExt cx="1065777" cy="1363074"/>
          </a:xfrm>
        </p:grpSpPr>
        <p:sp>
          <p:nvSpPr>
            <p:cNvPr id="24" name="Google Shape;24;p2"/>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txBox="1">
            <a:spLocks noGrp="1"/>
          </p:cNvSpPr>
          <p:nvPr>
            <p:ph type="ctrTitle"/>
          </p:nvPr>
        </p:nvSpPr>
        <p:spPr>
          <a:xfrm>
            <a:off x="4982667" y="725167"/>
            <a:ext cx="6181200" cy="3494800"/>
          </a:xfrm>
          <a:prstGeom prst="rect">
            <a:avLst/>
          </a:prstGeom>
        </p:spPr>
        <p:txBody>
          <a:bodyPr spcFirstLastPara="1" wrap="square" lIns="91425" tIns="91425" rIns="91425" bIns="91425" anchor="t" anchorCtr="0">
            <a:noAutofit/>
          </a:bodyPr>
          <a:lstStyle>
            <a:lvl1pPr marR="0" lvl="0" rtl="0">
              <a:lnSpc>
                <a:spcPct val="90000"/>
              </a:lnSpc>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 name="Google Shape;31;p2"/>
          <p:cNvSpPr txBox="1">
            <a:spLocks noGrp="1"/>
          </p:cNvSpPr>
          <p:nvPr>
            <p:ph type="subTitle" idx="1"/>
          </p:nvPr>
        </p:nvSpPr>
        <p:spPr>
          <a:xfrm>
            <a:off x="4982667" y="4160484"/>
            <a:ext cx="4956000" cy="50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solidFill>
                  <a:srgbClr val="221D3D"/>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29430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67"/>
        <p:cNvGrpSpPr/>
        <p:nvPr/>
      </p:nvGrpSpPr>
      <p:grpSpPr>
        <a:xfrm>
          <a:off x="0" y="0"/>
          <a:ext cx="0" cy="0"/>
          <a:chOff x="0" y="0"/>
          <a:chExt cx="0" cy="0"/>
        </a:xfrm>
      </p:grpSpPr>
    </p:spTree>
    <p:extLst>
      <p:ext uri="{BB962C8B-B14F-4D97-AF65-F5344CB8AC3E}">
        <p14:creationId xmlns:p14="http://schemas.microsoft.com/office/powerpoint/2010/main" val="2425785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68"/>
        <p:cNvGrpSpPr/>
        <p:nvPr/>
      </p:nvGrpSpPr>
      <p:grpSpPr>
        <a:xfrm>
          <a:off x="0" y="0"/>
          <a:ext cx="0" cy="0"/>
          <a:chOff x="0" y="0"/>
          <a:chExt cx="0" cy="0"/>
        </a:xfrm>
      </p:grpSpPr>
      <p:sp>
        <p:nvSpPr>
          <p:cNvPr id="469" name="Google Shape;469;p13">
            <a:hlinkClick r:id="rId2" action="ppaction://hlinksldjump"/>
          </p:cNvPr>
          <p:cNvSpPr txBox="1">
            <a:spLocks noGrp="1"/>
          </p:cNvSpPr>
          <p:nvPr>
            <p:ph type="title" hasCustomPrompt="1"/>
          </p:nvPr>
        </p:nvSpPr>
        <p:spPr>
          <a:xfrm>
            <a:off x="1011833" y="1372252"/>
            <a:ext cx="1569200" cy="10264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6400">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70" name="Google Shape;470;p13">
            <a:hlinkClick r:id="rId2" action="ppaction://hlinksldjump"/>
          </p:cNvPr>
          <p:cNvSpPr txBox="1">
            <a:spLocks noGrp="1"/>
          </p:cNvSpPr>
          <p:nvPr>
            <p:ph type="subTitle" idx="1"/>
          </p:nvPr>
        </p:nvSpPr>
        <p:spPr>
          <a:xfrm>
            <a:off x="1006833" y="2257867"/>
            <a:ext cx="3604800" cy="59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Chewy"/>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1" name="Google Shape;471;p13"/>
          <p:cNvSpPr txBox="1">
            <a:spLocks noGrp="1"/>
          </p:cNvSpPr>
          <p:nvPr>
            <p:ph type="subTitle" idx="2"/>
          </p:nvPr>
        </p:nvSpPr>
        <p:spPr>
          <a:xfrm>
            <a:off x="1042533" y="2719900"/>
            <a:ext cx="2720800" cy="755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Chewy"/>
              <a:buNone/>
              <a:defRPr sz="1867"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2" name="Google Shape;472;p13">
            <a:hlinkClick r:id="" action="ppaction://noaction"/>
          </p:cNvPr>
          <p:cNvSpPr txBox="1">
            <a:spLocks noGrp="1"/>
          </p:cNvSpPr>
          <p:nvPr>
            <p:ph type="title" idx="3" hasCustomPrompt="1"/>
          </p:nvPr>
        </p:nvSpPr>
        <p:spPr>
          <a:xfrm>
            <a:off x="1011833" y="3532984"/>
            <a:ext cx="1569200" cy="10264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6400">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73" name="Google Shape;473;p13">
            <a:hlinkClick r:id="" action="ppaction://noaction"/>
          </p:cNvPr>
          <p:cNvSpPr txBox="1">
            <a:spLocks noGrp="1"/>
          </p:cNvSpPr>
          <p:nvPr>
            <p:ph type="subTitle" idx="4"/>
          </p:nvPr>
        </p:nvSpPr>
        <p:spPr>
          <a:xfrm>
            <a:off x="1011833" y="4477500"/>
            <a:ext cx="3604800" cy="598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000"/>
              <a:buFont typeface="Chewy"/>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4" name="Google Shape;474;p13"/>
          <p:cNvSpPr txBox="1">
            <a:spLocks noGrp="1"/>
          </p:cNvSpPr>
          <p:nvPr>
            <p:ph type="subTitle" idx="5"/>
          </p:nvPr>
        </p:nvSpPr>
        <p:spPr>
          <a:xfrm>
            <a:off x="1042533" y="4865301"/>
            <a:ext cx="2720800" cy="74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Chewy"/>
              <a:buNone/>
              <a:defRPr sz="1867"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5" name="Google Shape;475;p13">
            <a:hlinkClick r:id="rId3" action="ppaction://hlinksldjump"/>
          </p:cNvPr>
          <p:cNvSpPr txBox="1">
            <a:spLocks noGrp="1"/>
          </p:cNvSpPr>
          <p:nvPr>
            <p:ph type="title" idx="6" hasCustomPrompt="1"/>
          </p:nvPr>
        </p:nvSpPr>
        <p:spPr>
          <a:xfrm>
            <a:off x="4856933" y="1376012"/>
            <a:ext cx="1569200" cy="10264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6400">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76" name="Google Shape;476;p13">
            <a:hlinkClick r:id="rId3" action="ppaction://hlinksldjump"/>
          </p:cNvPr>
          <p:cNvSpPr txBox="1">
            <a:spLocks noGrp="1"/>
          </p:cNvSpPr>
          <p:nvPr>
            <p:ph type="subTitle" idx="7"/>
          </p:nvPr>
        </p:nvSpPr>
        <p:spPr>
          <a:xfrm>
            <a:off x="4833067" y="2257867"/>
            <a:ext cx="3604800" cy="59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Chewy"/>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7" name="Google Shape;477;p13"/>
          <p:cNvSpPr txBox="1">
            <a:spLocks noGrp="1"/>
          </p:cNvSpPr>
          <p:nvPr>
            <p:ph type="subTitle" idx="8"/>
          </p:nvPr>
        </p:nvSpPr>
        <p:spPr>
          <a:xfrm>
            <a:off x="4855267" y="2728300"/>
            <a:ext cx="2720800" cy="755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Chewy"/>
              <a:buNone/>
              <a:defRPr sz="1867"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8" name="Google Shape;478;p13">
            <a:hlinkClick r:id="" action="ppaction://noaction"/>
          </p:cNvPr>
          <p:cNvSpPr txBox="1">
            <a:spLocks noGrp="1"/>
          </p:cNvSpPr>
          <p:nvPr>
            <p:ph type="title" idx="9" hasCustomPrompt="1"/>
          </p:nvPr>
        </p:nvSpPr>
        <p:spPr>
          <a:xfrm>
            <a:off x="4856933" y="3532984"/>
            <a:ext cx="1569200" cy="10264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6400">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79" name="Google Shape;479;p13">
            <a:hlinkClick r:id="" action="ppaction://noaction"/>
          </p:cNvPr>
          <p:cNvSpPr txBox="1">
            <a:spLocks noGrp="1"/>
          </p:cNvSpPr>
          <p:nvPr>
            <p:ph type="subTitle" idx="13"/>
          </p:nvPr>
        </p:nvSpPr>
        <p:spPr>
          <a:xfrm>
            <a:off x="4833067" y="4482012"/>
            <a:ext cx="3604800" cy="598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000"/>
              <a:buFont typeface="Chewy"/>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0" name="Google Shape;480;p13"/>
          <p:cNvSpPr txBox="1">
            <a:spLocks noGrp="1"/>
          </p:cNvSpPr>
          <p:nvPr>
            <p:ph type="subTitle" idx="14"/>
          </p:nvPr>
        </p:nvSpPr>
        <p:spPr>
          <a:xfrm>
            <a:off x="4855267" y="4859633"/>
            <a:ext cx="2720800" cy="74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Chewy"/>
              <a:buNone/>
              <a:defRPr sz="1867"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1" name="Google Shape;481;p13"/>
          <p:cNvSpPr txBox="1">
            <a:spLocks noGrp="1"/>
          </p:cNvSpPr>
          <p:nvPr>
            <p:ph type="title" idx="15"/>
          </p:nvPr>
        </p:nvSpPr>
        <p:spPr>
          <a:xfrm>
            <a:off x="955733" y="608667"/>
            <a:ext cx="636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82" name="Google Shape;482;p13"/>
          <p:cNvSpPr/>
          <p:nvPr/>
        </p:nvSpPr>
        <p:spPr>
          <a:xfrm>
            <a:off x="8756333" y="451934"/>
            <a:ext cx="1805667" cy="180593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13"/>
          <p:cNvSpPr/>
          <p:nvPr/>
        </p:nvSpPr>
        <p:spPr>
          <a:xfrm>
            <a:off x="9813133" y="1321546"/>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3"/>
          <p:cNvSpPr/>
          <p:nvPr/>
        </p:nvSpPr>
        <p:spPr>
          <a:xfrm>
            <a:off x="8018234" y="838467"/>
            <a:ext cx="1379933" cy="19216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5" name="Google Shape;485;p13"/>
          <p:cNvGrpSpPr/>
          <p:nvPr/>
        </p:nvGrpSpPr>
        <p:grpSpPr>
          <a:xfrm>
            <a:off x="-30324" y="4855810"/>
            <a:ext cx="12257025" cy="2219917"/>
            <a:chOff x="0" y="3667672"/>
            <a:chExt cx="9160707" cy="1664938"/>
          </a:xfrm>
        </p:grpSpPr>
        <p:sp>
          <p:nvSpPr>
            <p:cNvPr id="486" name="Google Shape;486;p13"/>
            <p:cNvSpPr/>
            <p:nvPr/>
          </p:nvSpPr>
          <p:spPr>
            <a:xfrm>
              <a:off x="5988887" y="3667672"/>
              <a:ext cx="3171820" cy="995638"/>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3"/>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3"/>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3"/>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3"/>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3"/>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 name="Google Shape;492;p13"/>
          <p:cNvGrpSpPr/>
          <p:nvPr/>
        </p:nvGrpSpPr>
        <p:grpSpPr>
          <a:xfrm flipH="1">
            <a:off x="2502" y="5664412"/>
            <a:ext cx="1367881" cy="503259"/>
            <a:chOff x="6769526" y="3527400"/>
            <a:chExt cx="1781405" cy="655398"/>
          </a:xfrm>
        </p:grpSpPr>
        <p:sp>
          <p:nvSpPr>
            <p:cNvPr id="493" name="Google Shape;493;p13"/>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3"/>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3"/>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3"/>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3"/>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3"/>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3"/>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3"/>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3"/>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3"/>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3"/>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3"/>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3"/>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3"/>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7" name="Google Shape;507;p13"/>
          <p:cNvSpPr/>
          <p:nvPr/>
        </p:nvSpPr>
        <p:spPr>
          <a:xfrm>
            <a:off x="-318700" y="114179"/>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6927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08"/>
        <p:cNvGrpSpPr/>
        <p:nvPr/>
      </p:nvGrpSpPr>
      <p:grpSpPr>
        <a:xfrm>
          <a:off x="0" y="0"/>
          <a:ext cx="0" cy="0"/>
          <a:chOff x="0" y="0"/>
          <a:chExt cx="0" cy="0"/>
        </a:xfrm>
      </p:grpSpPr>
      <p:sp>
        <p:nvSpPr>
          <p:cNvPr id="509" name="Google Shape;509;p14"/>
          <p:cNvSpPr txBox="1">
            <a:spLocks noGrp="1"/>
          </p:cNvSpPr>
          <p:nvPr>
            <p:ph type="title"/>
          </p:nvPr>
        </p:nvSpPr>
        <p:spPr>
          <a:xfrm>
            <a:off x="6950400" y="3436100"/>
            <a:ext cx="3776800" cy="730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000">
                <a:solidFill>
                  <a:schemeClr val="dk2"/>
                </a:solidFill>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510" name="Google Shape;510;p14"/>
          <p:cNvSpPr txBox="1">
            <a:spLocks noGrp="1"/>
          </p:cNvSpPr>
          <p:nvPr>
            <p:ph type="subTitle" idx="1"/>
          </p:nvPr>
        </p:nvSpPr>
        <p:spPr>
          <a:xfrm>
            <a:off x="6986500" y="4151933"/>
            <a:ext cx="3776800" cy="8584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511" name="Google Shape;511;p14"/>
          <p:cNvSpPr txBox="1">
            <a:spLocks noGrp="1"/>
          </p:cNvSpPr>
          <p:nvPr>
            <p:ph type="title" idx="2" hasCustomPrompt="1"/>
          </p:nvPr>
        </p:nvSpPr>
        <p:spPr>
          <a:xfrm>
            <a:off x="6914300" y="1955033"/>
            <a:ext cx="1946800" cy="15380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10000">
                <a:solidFill>
                  <a:schemeClr val="accent6"/>
                </a:solidFill>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grpSp>
        <p:nvGrpSpPr>
          <p:cNvPr id="512" name="Google Shape;512;p14"/>
          <p:cNvGrpSpPr/>
          <p:nvPr/>
        </p:nvGrpSpPr>
        <p:grpSpPr>
          <a:xfrm flipH="1">
            <a:off x="-86113" y="4890133"/>
            <a:ext cx="12269061" cy="1981424"/>
            <a:chOff x="-9050" y="4194640"/>
            <a:chExt cx="9169702" cy="1486068"/>
          </a:xfrm>
        </p:grpSpPr>
        <p:sp>
          <p:nvSpPr>
            <p:cNvPr id="513" name="Google Shape;513;p14"/>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4"/>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4"/>
            <p:cNvSpPr/>
            <p:nvPr/>
          </p:nvSpPr>
          <p:spPr>
            <a:xfrm>
              <a:off x="-6" y="4778190"/>
              <a:ext cx="9144316" cy="902518"/>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4"/>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4"/>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4"/>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4"/>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0" name="Google Shape;520;p14"/>
          <p:cNvGrpSpPr/>
          <p:nvPr/>
        </p:nvGrpSpPr>
        <p:grpSpPr>
          <a:xfrm flipH="1">
            <a:off x="43558" y="5067438"/>
            <a:ext cx="1259809" cy="463549"/>
            <a:chOff x="6769526" y="3527400"/>
            <a:chExt cx="1781405" cy="655471"/>
          </a:xfrm>
        </p:grpSpPr>
        <p:sp>
          <p:nvSpPr>
            <p:cNvPr id="521" name="Google Shape;521;p14"/>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4"/>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4"/>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4"/>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4"/>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4"/>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4"/>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4"/>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4"/>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4"/>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4"/>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4"/>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4"/>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4"/>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4"/>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4"/>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4"/>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4"/>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4"/>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4"/>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1" name="Google Shape;541;p14"/>
          <p:cNvGrpSpPr/>
          <p:nvPr/>
        </p:nvGrpSpPr>
        <p:grpSpPr>
          <a:xfrm>
            <a:off x="5121400" y="5067536"/>
            <a:ext cx="1259809" cy="463585"/>
            <a:chOff x="6769526" y="3527400"/>
            <a:chExt cx="1781405" cy="655398"/>
          </a:xfrm>
        </p:grpSpPr>
        <p:sp>
          <p:nvSpPr>
            <p:cNvPr id="542" name="Google Shape;542;p14"/>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4"/>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4"/>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4"/>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4"/>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4"/>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4"/>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4"/>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4"/>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4"/>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4"/>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4"/>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4"/>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4"/>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 name="Google Shape;556;p14"/>
          <p:cNvGrpSpPr/>
          <p:nvPr/>
        </p:nvGrpSpPr>
        <p:grpSpPr>
          <a:xfrm>
            <a:off x="9062979" y="4930193"/>
            <a:ext cx="3177075" cy="1927539"/>
            <a:chOff x="7065924" y="3940900"/>
            <a:chExt cx="2154241" cy="1306983"/>
          </a:xfrm>
        </p:grpSpPr>
        <p:sp>
          <p:nvSpPr>
            <p:cNvPr id="557" name="Google Shape;557;p14"/>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4"/>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4"/>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4"/>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4"/>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2" name="Google Shape;562;p14"/>
          <p:cNvGrpSpPr/>
          <p:nvPr/>
        </p:nvGrpSpPr>
        <p:grpSpPr>
          <a:xfrm>
            <a:off x="10578851" y="5156005"/>
            <a:ext cx="1330800" cy="1702025"/>
            <a:chOff x="5791475" y="1450100"/>
            <a:chExt cx="1065777" cy="1363074"/>
          </a:xfrm>
        </p:grpSpPr>
        <p:sp>
          <p:nvSpPr>
            <p:cNvPr id="563" name="Google Shape;563;p14"/>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4"/>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4"/>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4"/>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4"/>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4"/>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 name="Google Shape;569;p14"/>
          <p:cNvSpPr/>
          <p:nvPr/>
        </p:nvSpPr>
        <p:spPr>
          <a:xfrm>
            <a:off x="368695" y="901417"/>
            <a:ext cx="2723988" cy="37933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14"/>
          <p:cNvSpPr/>
          <p:nvPr/>
        </p:nvSpPr>
        <p:spPr>
          <a:xfrm>
            <a:off x="10872062" y="149534"/>
            <a:ext cx="935335" cy="93547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14"/>
          <p:cNvSpPr/>
          <p:nvPr/>
        </p:nvSpPr>
        <p:spPr>
          <a:xfrm>
            <a:off x="9867662" y="285267"/>
            <a:ext cx="1379933" cy="19216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14"/>
          <p:cNvSpPr/>
          <p:nvPr/>
        </p:nvSpPr>
        <p:spPr>
          <a:xfrm flipH="1">
            <a:off x="11081612" y="1406129"/>
            <a:ext cx="1694283" cy="235943"/>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9099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73"/>
        <p:cNvGrpSpPr/>
        <p:nvPr/>
      </p:nvGrpSpPr>
      <p:grpSpPr>
        <a:xfrm>
          <a:off x="0" y="0"/>
          <a:ext cx="0" cy="0"/>
          <a:chOff x="0" y="0"/>
          <a:chExt cx="0" cy="0"/>
        </a:xfrm>
      </p:grpSpPr>
      <p:sp>
        <p:nvSpPr>
          <p:cNvPr id="574" name="Google Shape;574;p15"/>
          <p:cNvSpPr/>
          <p:nvPr/>
        </p:nvSpPr>
        <p:spPr>
          <a:xfrm>
            <a:off x="9007819" y="257943"/>
            <a:ext cx="2213551" cy="308236"/>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5" name="Google Shape;575;p15"/>
          <p:cNvSpPr/>
          <p:nvPr/>
        </p:nvSpPr>
        <p:spPr>
          <a:xfrm>
            <a:off x="0" y="5032905"/>
            <a:ext cx="6862013" cy="1276673"/>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6" name="Google Shape;576;p15"/>
          <p:cNvSpPr/>
          <p:nvPr/>
        </p:nvSpPr>
        <p:spPr>
          <a:xfrm>
            <a:off x="5798967" y="5328672"/>
            <a:ext cx="6862013" cy="1276673"/>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7" name="Google Shape;577;p15"/>
          <p:cNvSpPr/>
          <p:nvPr/>
        </p:nvSpPr>
        <p:spPr>
          <a:xfrm>
            <a:off x="8847304" y="5249734"/>
            <a:ext cx="3378685" cy="1060573"/>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15"/>
          <p:cNvSpPr/>
          <p:nvPr/>
        </p:nvSpPr>
        <p:spPr>
          <a:xfrm>
            <a:off x="-34200" y="5903200"/>
            <a:ext cx="12238565" cy="180704"/>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9" name="Google Shape;579;p15"/>
          <p:cNvSpPr/>
          <p:nvPr/>
        </p:nvSpPr>
        <p:spPr>
          <a:xfrm>
            <a:off x="12067" y="6030747"/>
            <a:ext cx="12192035" cy="180684"/>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 name="Google Shape;580;p15"/>
          <p:cNvSpPr/>
          <p:nvPr/>
        </p:nvSpPr>
        <p:spPr>
          <a:xfrm>
            <a:off x="-34200" y="6013201"/>
            <a:ext cx="12238565" cy="1310103"/>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 name="Google Shape;581;p15"/>
          <p:cNvSpPr/>
          <p:nvPr/>
        </p:nvSpPr>
        <p:spPr>
          <a:xfrm>
            <a:off x="-33084" y="6699552"/>
            <a:ext cx="3863349" cy="308201"/>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19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2" name="Google Shape;582;p15"/>
          <p:cNvSpPr/>
          <p:nvPr/>
        </p:nvSpPr>
        <p:spPr>
          <a:xfrm>
            <a:off x="4003377" y="6598896"/>
            <a:ext cx="8201124" cy="970672"/>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 name="Google Shape;583;p15"/>
          <p:cNvSpPr/>
          <p:nvPr/>
        </p:nvSpPr>
        <p:spPr>
          <a:xfrm>
            <a:off x="10554529" y="257934"/>
            <a:ext cx="1276425" cy="1276615"/>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4" name="Google Shape;584;p15"/>
          <p:cNvSpPr/>
          <p:nvPr/>
        </p:nvSpPr>
        <p:spPr>
          <a:xfrm>
            <a:off x="11124268" y="889099"/>
            <a:ext cx="1391265" cy="30823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5" name="Google Shape;585;p15"/>
          <p:cNvSpPr/>
          <p:nvPr/>
        </p:nvSpPr>
        <p:spPr>
          <a:xfrm>
            <a:off x="342553" y="257943"/>
            <a:ext cx="2213551" cy="308236"/>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6" name="Google Shape;586;p15"/>
          <p:cNvSpPr txBox="1">
            <a:spLocks noGrp="1"/>
          </p:cNvSpPr>
          <p:nvPr>
            <p:ph type="title"/>
          </p:nvPr>
        </p:nvSpPr>
        <p:spPr>
          <a:xfrm>
            <a:off x="1034700" y="3398033"/>
            <a:ext cx="3966800" cy="785600"/>
          </a:xfrm>
          <a:prstGeom prst="rect">
            <a:avLst/>
          </a:prstGeom>
        </p:spPr>
        <p:txBody>
          <a:bodyPr spcFirstLastPara="1" wrap="square" lIns="91425" tIns="91425" rIns="91425" bIns="91425" anchor="t" anchorCtr="0">
            <a:noAutofit/>
          </a:bodyPr>
          <a:lstStyle>
            <a:lvl1pPr lvl="0" algn="r" rtl="0">
              <a:lnSpc>
                <a:spcPct val="80000"/>
              </a:lnSpc>
              <a:spcBef>
                <a:spcPts val="0"/>
              </a:spcBef>
              <a:spcAft>
                <a:spcPts val="0"/>
              </a:spcAft>
              <a:buSzPts val="3600"/>
              <a:buNone/>
              <a:defRPr>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87" name="Google Shape;587;p15"/>
          <p:cNvSpPr txBox="1">
            <a:spLocks noGrp="1"/>
          </p:cNvSpPr>
          <p:nvPr>
            <p:ph type="subTitle" idx="1"/>
          </p:nvPr>
        </p:nvSpPr>
        <p:spPr>
          <a:xfrm>
            <a:off x="1200133" y="4164033"/>
            <a:ext cx="3776800" cy="8584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88" name="Google Shape;588;p15"/>
          <p:cNvSpPr txBox="1">
            <a:spLocks noGrp="1"/>
          </p:cNvSpPr>
          <p:nvPr>
            <p:ph type="title" idx="2" hasCustomPrompt="1"/>
          </p:nvPr>
        </p:nvSpPr>
        <p:spPr>
          <a:xfrm>
            <a:off x="3070033" y="1946233"/>
            <a:ext cx="2004000" cy="153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0"/>
              <a:buNone/>
              <a:defRPr sz="10000">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041360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4"/>
        <p:cNvGrpSpPr/>
        <p:nvPr/>
      </p:nvGrpSpPr>
      <p:grpSpPr>
        <a:xfrm>
          <a:off x="0" y="0"/>
          <a:ext cx="0" cy="0"/>
          <a:chOff x="0" y="0"/>
          <a:chExt cx="0" cy="0"/>
        </a:xfrm>
      </p:grpSpPr>
      <p:sp>
        <p:nvSpPr>
          <p:cNvPr id="655" name="Google Shape;655;p17"/>
          <p:cNvSpPr txBox="1">
            <a:spLocks noGrp="1"/>
          </p:cNvSpPr>
          <p:nvPr>
            <p:ph type="subTitle" idx="1"/>
          </p:nvPr>
        </p:nvSpPr>
        <p:spPr>
          <a:xfrm>
            <a:off x="3520400" y="3932451"/>
            <a:ext cx="5151200" cy="65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000"/>
              <a:buFont typeface="Chewy"/>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6" name="Google Shape;656;p17"/>
          <p:cNvSpPr txBox="1">
            <a:spLocks noGrp="1"/>
          </p:cNvSpPr>
          <p:nvPr>
            <p:ph type="subTitle" idx="2"/>
          </p:nvPr>
        </p:nvSpPr>
        <p:spPr>
          <a:xfrm>
            <a:off x="2195800" y="2199267"/>
            <a:ext cx="7800400" cy="173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000"/>
              <a:buFont typeface="Chewy"/>
              <a:buNone/>
              <a:defRPr sz="3467"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7" name="Google Shape;657;p17"/>
          <p:cNvSpPr/>
          <p:nvPr/>
        </p:nvSpPr>
        <p:spPr>
          <a:xfrm>
            <a:off x="-29230" y="5576501"/>
            <a:ext cx="4600300" cy="588769"/>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17"/>
          <p:cNvSpPr/>
          <p:nvPr/>
        </p:nvSpPr>
        <p:spPr>
          <a:xfrm>
            <a:off x="10229037" y="5558434"/>
            <a:ext cx="1997836" cy="62486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17"/>
          <p:cNvSpPr/>
          <p:nvPr/>
        </p:nvSpPr>
        <p:spPr>
          <a:xfrm>
            <a:off x="8780998" y="5558434"/>
            <a:ext cx="3423271" cy="62486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0" name="Google Shape;660;p17"/>
          <p:cNvGrpSpPr/>
          <p:nvPr/>
        </p:nvGrpSpPr>
        <p:grpSpPr>
          <a:xfrm>
            <a:off x="9519016" y="5735738"/>
            <a:ext cx="1259809" cy="463549"/>
            <a:chOff x="6769526" y="3527400"/>
            <a:chExt cx="1781405" cy="655471"/>
          </a:xfrm>
        </p:grpSpPr>
        <p:sp>
          <p:nvSpPr>
            <p:cNvPr id="661" name="Google Shape;661;p17"/>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7"/>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7"/>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7"/>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7"/>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7"/>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7"/>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7"/>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7"/>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7"/>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7"/>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7"/>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7"/>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7"/>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7"/>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7"/>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7"/>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7"/>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7"/>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7"/>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17"/>
          <p:cNvGrpSpPr/>
          <p:nvPr/>
        </p:nvGrpSpPr>
        <p:grpSpPr>
          <a:xfrm flipH="1">
            <a:off x="2650674" y="5735836"/>
            <a:ext cx="1259809" cy="463585"/>
            <a:chOff x="6769526" y="3527400"/>
            <a:chExt cx="1781405" cy="655398"/>
          </a:xfrm>
        </p:grpSpPr>
        <p:sp>
          <p:nvSpPr>
            <p:cNvPr id="682" name="Google Shape;682;p17"/>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7"/>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7"/>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7"/>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7"/>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7"/>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7"/>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7"/>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7"/>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7"/>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7"/>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7"/>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7"/>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7"/>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6" name="Google Shape;696;p17"/>
          <p:cNvSpPr/>
          <p:nvPr/>
        </p:nvSpPr>
        <p:spPr>
          <a:xfrm flipH="1">
            <a:off x="8389331" y="191684"/>
            <a:ext cx="2723988" cy="37933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17"/>
          <p:cNvSpPr/>
          <p:nvPr/>
        </p:nvSpPr>
        <p:spPr>
          <a:xfrm>
            <a:off x="11011819" y="723995"/>
            <a:ext cx="1694283" cy="235943"/>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17"/>
          <p:cNvSpPr/>
          <p:nvPr/>
        </p:nvSpPr>
        <p:spPr>
          <a:xfrm>
            <a:off x="-42433" y="5576486"/>
            <a:ext cx="3175895" cy="588769"/>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17"/>
          <p:cNvSpPr/>
          <p:nvPr/>
        </p:nvSpPr>
        <p:spPr>
          <a:xfrm>
            <a:off x="-30325" y="6336513"/>
            <a:ext cx="12234720" cy="545843"/>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17"/>
          <p:cNvSpPr/>
          <p:nvPr/>
        </p:nvSpPr>
        <p:spPr>
          <a:xfrm>
            <a:off x="-30312" y="6127283"/>
            <a:ext cx="12234720" cy="127583"/>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17"/>
          <p:cNvSpPr/>
          <p:nvPr/>
        </p:nvSpPr>
        <p:spPr>
          <a:xfrm flipH="1">
            <a:off x="9941148" y="6441909"/>
            <a:ext cx="2264115" cy="180700"/>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17"/>
          <p:cNvSpPr/>
          <p:nvPr/>
        </p:nvSpPr>
        <p:spPr>
          <a:xfrm flipH="1">
            <a:off x="-29239" y="6529849"/>
            <a:ext cx="4628529" cy="54587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17"/>
          <p:cNvSpPr/>
          <p:nvPr/>
        </p:nvSpPr>
        <p:spPr>
          <a:xfrm>
            <a:off x="-30326" y="6222879"/>
            <a:ext cx="12235043" cy="127597"/>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17"/>
          <p:cNvSpPr/>
          <p:nvPr/>
        </p:nvSpPr>
        <p:spPr>
          <a:xfrm>
            <a:off x="11556019" y="5735738"/>
            <a:ext cx="193997" cy="455444"/>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17"/>
          <p:cNvSpPr/>
          <p:nvPr/>
        </p:nvSpPr>
        <p:spPr>
          <a:xfrm>
            <a:off x="11555717" y="5735738"/>
            <a:ext cx="97108" cy="455444"/>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17"/>
          <p:cNvSpPr/>
          <p:nvPr/>
        </p:nvSpPr>
        <p:spPr>
          <a:xfrm>
            <a:off x="11677673" y="5735738"/>
            <a:ext cx="194204" cy="455444"/>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17"/>
          <p:cNvSpPr/>
          <p:nvPr/>
        </p:nvSpPr>
        <p:spPr>
          <a:xfrm>
            <a:off x="11676155" y="6017682"/>
            <a:ext cx="37743" cy="17346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8" name="Google Shape;708;p17"/>
          <p:cNvSpPr/>
          <p:nvPr/>
        </p:nvSpPr>
        <p:spPr>
          <a:xfrm>
            <a:off x="11677478" y="5743325"/>
            <a:ext cx="95481" cy="447953"/>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9" name="Google Shape;709;p17"/>
          <p:cNvSpPr/>
          <p:nvPr/>
        </p:nvSpPr>
        <p:spPr>
          <a:xfrm>
            <a:off x="11314812" y="5860576"/>
            <a:ext cx="138387" cy="324888"/>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0" name="Google Shape;710;p17"/>
          <p:cNvSpPr/>
          <p:nvPr/>
        </p:nvSpPr>
        <p:spPr>
          <a:xfrm>
            <a:off x="11314596" y="5860576"/>
            <a:ext cx="69272" cy="324888"/>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1" name="Google Shape;711;p17"/>
          <p:cNvSpPr/>
          <p:nvPr/>
        </p:nvSpPr>
        <p:spPr>
          <a:xfrm>
            <a:off x="11401595" y="5860576"/>
            <a:ext cx="138535" cy="324888"/>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2" name="Google Shape;712;p17"/>
          <p:cNvSpPr/>
          <p:nvPr/>
        </p:nvSpPr>
        <p:spPr>
          <a:xfrm>
            <a:off x="11400513" y="6061705"/>
            <a:ext cx="26924" cy="123743"/>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3" name="Google Shape;713;p17"/>
          <p:cNvSpPr/>
          <p:nvPr/>
        </p:nvSpPr>
        <p:spPr>
          <a:xfrm>
            <a:off x="11401457" y="5865989"/>
            <a:ext cx="68111" cy="319545"/>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17"/>
          <p:cNvSpPr/>
          <p:nvPr/>
        </p:nvSpPr>
        <p:spPr>
          <a:xfrm>
            <a:off x="11078802" y="5837611"/>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5" name="Google Shape;715;p17"/>
          <p:cNvSpPr/>
          <p:nvPr/>
        </p:nvSpPr>
        <p:spPr>
          <a:xfrm>
            <a:off x="11129045" y="5955945"/>
            <a:ext cx="51887" cy="24335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6" name="Google Shape;716;p17"/>
          <p:cNvSpPr/>
          <p:nvPr/>
        </p:nvSpPr>
        <p:spPr>
          <a:xfrm>
            <a:off x="11194198" y="5955945"/>
            <a:ext cx="103767" cy="24335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7" name="Google Shape;717;p17"/>
          <p:cNvSpPr/>
          <p:nvPr/>
        </p:nvSpPr>
        <p:spPr>
          <a:xfrm>
            <a:off x="11193387" y="6106565"/>
            <a:ext cx="20167" cy="9268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8" name="Google Shape;718;p17"/>
          <p:cNvSpPr/>
          <p:nvPr/>
        </p:nvSpPr>
        <p:spPr>
          <a:xfrm>
            <a:off x="11194094" y="5959996"/>
            <a:ext cx="51017" cy="239352"/>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17"/>
          <p:cNvSpPr/>
          <p:nvPr/>
        </p:nvSpPr>
        <p:spPr>
          <a:xfrm>
            <a:off x="10988595" y="6011989"/>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17"/>
          <p:cNvSpPr/>
          <p:nvPr/>
        </p:nvSpPr>
        <p:spPr>
          <a:xfrm>
            <a:off x="10937606" y="6065810"/>
            <a:ext cx="50977" cy="11955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17"/>
          <p:cNvSpPr/>
          <p:nvPr/>
        </p:nvSpPr>
        <p:spPr>
          <a:xfrm>
            <a:off x="11859586" y="5829514"/>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17"/>
          <p:cNvSpPr/>
          <p:nvPr/>
        </p:nvSpPr>
        <p:spPr>
          <a:xfrm>
            <a:off x="12022999" y="6011989"/>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17"/>
          <p:cNvSpPr/>
          <p:nvPr/>
        </p:nvSpPr>
        <p:spPr>
          <a:xfrm>
            <a:off x="10837148" y="6011989"/>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17"/>
          <p:cNvSpPr/>
          <p:nvPr/>
        </p:nvSpPr>
        <p:spPr>
          <a:xfrm flipH="1">
            <a:off x="416648" y="5735835"/>
            <a:ext cx="193997" cy="455444"/>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17"/>
          <p:cNvSpPr/>
          <p:nvPr/>
        </p:nvSpPr>
        <p:spPr>
          <a:xfrm flipH="1">
            <a:off x="294790" y="5735835"/>
            <a:ext cx="194204" cy="455444"/>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6" name="Google Shape;726;p17"/>
          <p:cNvSpPr/>
          <p:nvPr/>
        </p:nvSpPr>
        <p:spPr>
          <a:xfrm flipH="1">
            <a:off x="452767" y="6017833"/>
            <a:ext cx="37743" cy="17346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7" name="Google Shape;727;p17"/>
          <p:cNvSpPr/>
          <p:nvPr/>
        </p:nvSpPr>
        <p:spPr>
          <a:xfrm flipH="1">
            <a:off x="713465" y="5860697"/>
            <a:ext cx="138387" cy="324888"/>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17"/>
          <p:cNvSpPr/>
          <p:nvPr/>
        </p:nvSpPr>
        <p:spPr>
          <a:xfrm flipH="1">
            <a:off x="626537" y="5860697"/>
            <a:ext cx="138535" cy="324888"/>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9" name="Google Shape;729;p17"/>
          <p:cNvSpPr/>
          <p:nvPr/>
        </p:nvSpPr>
        <p:spPr>
          <a:xfrm flipH="1">
            <a:off x="739229" y="6061863"/>
            <a:ext cx="26924" cy="123743"/>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0" name="Google Shape;730;p17"/>
          <p:cNvSpPr/>
          <p:nvPr/>
        </p:nvSpPr>
        <p:spPr>
          <a:xfrm flipH="1">
            <a:off x="933816" y="5837727"/>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17"/>
          <p:cNvSpPr/>
          <p:nvPr/>
        </p:nvSpPr>
        <p:spPr>
          <a:xfrm flipH="1">
            <a:off x="868700" y="5956084"/>
            <a:ext cx="103767" cy="24335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17"/>
          <p:cNvSpPr/>
          <p:nvPr/>
        </p:nvSpPr>
        <p:spPr>
          <a:xfrm flipH="1">
            <a:off x="953111" y="6106733"/>
            <a:ext cx="20167" cy="9268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17"/>
          <p:cNvSpPr/>
          <p:nvPr/>
        </p:nvSpPr>
        <p:spPr>
          <a:xfrm flipH="1">
            <a:off x="1104109" y="6012138"/>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4" name="Google Shape;734;p17"/>
          <p:cNvSpPr/>
          <p:nvPr/>
        </p:nvSpPr>
        <p:spPr>
          <a:xfrm flipH="1">
            <a:off x="1178082" y="6065970"/>
            <a:ext cx="50977" cy="11955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5" name="Google Shape;735;p17"/>
          <p:cNvSpPr/>
          <p:nvPr/>
        </p:nvSpPr>
        <p:spPr>
          <a:xfrm flipH="1">
            <a:off x="153033" y="5829629"/>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6" name="Google Shape;736;p17"/>
          <p:cNvSpPr/>
          <p:nvPr/>
        </p:nvSpPr>
        <p:spPr>
          <a:xfrm flipH="1">
            <a:off x="69705" y="6012138"/>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7" name="Google Shape;737;p17"/>
          <p:cNvSpPr/>
          <p:nvPr/>
        </p:nvSpPr>
        <p:spPr>
          <a:xfrm flipH="1">
            <a:off x="1255556" y="6012138"/>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8" name="Google Shape;738;p17"/>
          <p:cNvSpPr/>
          <p:nvPr/>
        </p:nvSpPr>
        <p:spPr>
          <a:xfrm flipH="1">
            <a:off x="5339324" y="265201"/>
            <a:ext cx="1513329" cy="151355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9" name="Google Shape;739;p17"/>
          <p:cNvSpPr/>
          <p:nvPr/>
        </p:nvSpPr>
        <p:spPr>
          <a:xfrm flipH="1">
            <a:off x="-532049" y="908188"/>
            <a:ext cx="2248601" cy="313136"/>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0" name="Google Shape;740;p17"/>
          <p:cNvSpPr/>
          <p:nvPr/>
        </p:nvSpPr>
        <p:spPr>
          <a:xfrm>
            <a:off x="4527445" y="535230"/>
            <a:ext cx="1355508" cy="188765"/>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70892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1"/>
        <p:cNvGrpSpPr/>
        <p:nvPr/>
      </p:nvGrpSpPr>
      <p:grpSpPr>
        <a:xfrm>
          <a:off x="0" y="0"/>
          <a:ext cx="0" cy="0"/>
          <a:chOff x="0" y="0"/>
          <a:chExt cx="0" cy="0"/>
        </a:xfrm>
      </p:grpSpPr>
      <p:sp>
        <p:nvSpPr>
          <p:cNvPr id="742" name="Google Shape;742;p18"/>
          <p:cNvSpPr txBox="1">
            <a:spLocks noGrp="1"/>
          </p:cNvSpPr>
          <p:nvPr>
            <p:ph type="subTitle" idx="1"/>
          </p:nvPr>
        </p:nvSpPr>
        <p:spPr>
          <a:xfrm>
            <a:off x="874367" y="4217435"/>
            <a:ext cx="3301600" cy="5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Days One"/>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2000"/>
              <a:buFont typeface="Days One"/>
              <a:buNone/>
              <a:defRPr sz="2667" b="1">
                <a:latin typeface="Days One"/>
                <a:ea typeface="Days One"/>
                <a:cs typeface="Days One"/>
                <a:sym typeface="Days One"/>
              </a:defRPr>
            </a:lvl2pPr>
            <a:lvl3pPr lvl="2" rtl="0">
              <a:spcBef>
                <a:spcPts val="0"/>
              </a:spcBef>
              <a:spcAft>
                <a:spcPts val="0"/>
              </a:spcAft>
              <a:buSzPts val="2000"/>
              <a:buFont typeface="Days One"/>
              <a:buNone/>
              <a:defRPr sz="2667" b="1">
                <a:latin typeface="Days One"/>
                <a:ea typeface="Days One"/>
                <a:cs typeface="Days One"/>
                <a:sym typeface="Days One"/>
              </a:defRPr>
            </a:lvl3pPr>
            <a:lvl4pPr lvl="3" rtl="0">
              <a:spcBef>
                <a:spcPts val="0"/>
              </a:spcBef>
              <a:spcAft>
                <a:spcPts val="0"/>
              </a:spcAft>
              <a:buSzPts val="2000"/>
              <a:buFont typeface="Days One"/>
              <a:buNone/>
              <a:defRPr sz="2667" b="1">
                <a:latin typeface="Days One"/>
                <a:ea typeface="Days One"/>
                <a:cs typeface="Days One"/>
                <a:sym typeface="Days One"/>
              </a:defRPr>
            </a:lvl4pPr>
            <a:lvl5pPr lvl="4" rtl="0">
              <a:spcBef>
                <a:spcPts val="0"/>
              </a:spcBef>
              <a:spcAft>
                <a:spcPts val="0"/>
              </a:spcAft>
              <a:buSzPts val="2000"/>
              <a:buFont typeface="Days One"/>
              <a:buNone/>
              <a:defRPr sz="2667" b="1">
                <a:latin typeface="Days One"/>
                <a:ea typeface="Days One"/>
                <a:cs typeface="Days One"/>
                <a:sym typeface="Days One"/>
              </a:defRPr>
            </a:lvl5pPr>
            <a:lvl6pPr lvl="5" rtl="0">
              <a:spcBef>
                <a:spcPts val="0"/>
              </a:spcBef>
              <a:spcAft>
                <a:spcPts val="0"/>
              </a:spcAft>
              <a:buSzPts val="2000"/>
              <a:buFont typeface="Days One"/>
              <a:buNone/>
              <a:defRPr sz="2667" b="1">
                <a:latin typeface="Days One"/>
                <a:ea typeface="Days One"/>
                <a:cs typeface="Days One"/>
                <a:sym typeface="Days One"/>
              </a:defRPr>
            </a:lvl6pPr>
            <a:lvl7pPr lvl="6" rtl="0">
              <a:spcBef>
                <a:spcPts val="0"/>
              </a:spcBef>
              <a:spcAft>
                <a:spcPts val="0"/>
              </a:spcAft>
              <a:buSzPts val="2000"/>
              <a:buFont typeface="Days One"/>
              <a:buNone/>
              <a:defRPr sz="2667" b="1">
                <a:latin typeface="Days One"/>
                <a:ea typeface="Days One"/>
                <a:cs typeface="Days One"/>
                <a:sym typeface="Days One"/>
              </a:defRPr>
            </a:lvl7pPr>
            <a:lvl8pPr lvl="7" rtl="0">
              <a:spcBef>
                <a:spcPts val="0"/>
              </a:spcBef>
              <a:spcAft>
                <a:spcPts val="0"/>
              </a:spcAft>
              <a:buSzPts val="2000"/>
              <a:buFont typeface="Days One"/>
              <a:buNone/>
              <a:defRPr sz="2667" b="1">
                <a:latin typeface="Days One"/>
                <a:ea typeface="Days One"/>
                <a:cs typeface="Days One"/>
                <a:sym typeface="Days One"/>
              </a:defRPr>
            </a:lvl8pPr>
            <a:lvl9pPr lvl="8" rtl="0">
              <a:spcBef>
                <a:spcPts val="0"/>
              </a:spcBef>
              <a:spcAft>
                <a:spcPts val="0"/>
              </a:spcAft>
              <a:buSzPts val="2000"/>
              <a:buFont typeface="Days One"/>
              <a:buNone/>
              <a:defRPr sz="2667" b="1">
                <a:latin typeface="Days One"/>
                <a:ea typeface="Days One"/>
                <a:cs typeface="Days One"/>
                <a:sym typeface="Days One"/>
              </a:defRPr>
            </a:lvl9pPr>
          </a:lstStyle>
          <a:p>
            <a:endParaRPr/>
          </a:p>
        </p:txBody>
      </p:sp>
      <p:sp>
        <p:nvSpPr>
          <p:cNvPr id="743" name="Google Shape;743;p18"/>
          <p:cNvSpPr txBox="1">
            <a:spLocks noGrp="1"/>
          </p:cNvSpPr>
          <p:nvPr>
            <p:ph type="subTitle" idx="2"/>
          </p:nvPr>
        </p:nvSpPr>
        <p:spPr>
          <a:xfrm>
            <a:off x="1073967" y="4671267"/>
            <a:ext cx="2902400" cy="10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4" name="Google Shape;744;p18"/>
          <p:cNvSpPr txBox="1">
            <a:spLocks noGrp="1"/>
          </p:cNvSpPr>
          <p:nvPr>
            <p:ph type="subTitle" idx="3"/>
          </p:nvPr>
        </p:nvSpPr>
        <p:spPr>
          <a:xfrm>
            <a:off x="4445133" y="4217435"/>
            <a:ext cx="3301600" cy="5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Days One"/>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2000"/>
              <a:buFont typeface="Days One"/>
              <a:buNone/>
              <a:defRPr sz="2667" b="1">
                <a:latin typeface="Days One"/>
                <a:ea typeface="Days One"/>
                <a:cs typeface="Days One"/>
                <a:sym typeface="Days One"/>
              </a:defRPr>
            </a:lvl2pPr>
            <a:lvl3pPr lvl="2" rtl="0">
              <a:spcBef>
                <a:spcPts val="0"/>
              </a:spcBef>
              <a:spcAft>
                <a:spcPts val="0"/>
              </a:spcAft>
              <a:buSzPts val="2000"/>
              <a:buFont typeface="Days One"/>
              <a:buNone/>
              <a:defRPr sz="2667" b="1">
                <a:latin typeface="Days One"/>
                <a:ea typeface="Days One"/>
                <a:cs typeface="Days One"/>
                <a:sym typeface="Days One"/>
              </a:defRPr>
            </a:lvl3pPr>
            <a:lvl4pPr lvl="3" rtl="0">
              <a:spcBef>
                <a:spcPts val="0"/>
              </a:spcBef>
              <a:spcAft>
                <a:spcPts val="0"/>
              </a:spcAft>
              <a:buSzPts val="2000"/>
              <a:buFont typeface="Days One"/>
              <a:buNone/>
              <a:defRPr sz="2667" b="1">
                <a:latin typeface="Days One"/>
                <a:ea typeface="Days One"/>
                <a:cs typeface="Days One"/>
                <a:sym typeface="Days One"/>
              </a:defRPr>
            </a:lvl4pPr>
            <a:lvl5pPr lvl="4" rtl="0">
              <a:spcBef>
                <a:spcPts val="0"/>
              </a:spcBef>
              <a:spcAft>
                <a:spcPts val="0"/>
              </a:spcAft>
              <a:buSzPts val="2000"/>
              <a:buFont typeface="Days One"/>
              <a:buNone/>
              <a:defRPr sz="2667" b="1">
                <a:latin typeface="Days One"/>
                <a:ea typeface="Days One"/>
                <a:cs typeface="Days One"/>
                <a:sym typeface="Days One"/>
              </a:defRPr>
            </a:lvl5pPr>
            <a:lvl6pPr lvl="5" rtl="0">
              <a:spcBef>
                <a:spcPts val="0"/>
              </a:spcBef>
              <a:spcAft>
                <a:spcPts val="0"/>
              </a:spcAft>
              <a:buSzPts val="2000"/>
              <a:buFont typeface="Days One"/>
              <a:buNone/>
              <a:defRPr sz="2667" b="1">
                <a:latin typeface="Days One"/>
                <a:ea typeface="Days One"/>
                <a:cs typeface="Days One"/>
                <a:sym typeface="Days One"/>
              </a:defRPr>
            </a:lvl6pPr>
            <a:lvl7pPr lvl="6" rtl="0">
              <a:spcBef>
                <a:spcPts val="0"/>
              </a:spcBef>
              <a:spcAft>
                <a:spcPts val="0"/>
              </a:spcAft>
              <a:buSzPts val="2000"/>
              <a:buFont typeface="Days One"/>
              <a:buNone/>
              <a:defRPr sz="2667" b="1">
                <a:latin typeface="Days One"/>
                <a:ea typeface="Days One"/>
                <a:cs typeface="Days One"/>
                <a:sym typeface="Days One"/>
              </a:defRPr>
            </a:lvl7pPr>
            <a:lvl8pPr lvl="7" rtl="0">
              <a:spcBef>
                <a:spcPts val="0"/>
              </a:spcBef>
              <a:spcAft>
                <a:spcPts val="0"/>
              </a:spcAft>
              <a:buSzPts val="2000"/>
              <a:buFont typeface="Days One"/>
              <a:buNone/>
              <a:defRPr sz="2667" b="1">
                <a:latin typeface="Days One"/>
                <a:ea typeface="Days One"/>
                <a:cs typeface="Days One"/>
                <a:sym typeface="Days One"/>
              </a:defRPr>
            </a:lvl8pPr>
            <a:lvl9pPr lvl="8" rtl="0">
              <a:spcBef>
                <a:spcPts val="0"/>
              </a:spcBef>
              <a:spcAft>
                <a:spcPts val="0"/>
              </a:spcAft>
              <a:buSzPts val="2000"/>
              <a:buFont typeface="Days One"/>
              <a:buNone/>
              <a:defRPr sz="2667" b="1">
                <a:latin typeface="Days One"/>
                <a:ea typeface="Days One"/>
                <a:cs typeface="Days One"/>
                <a:sym typeface="Days One"/>
              </a:defRPr>
            </a:lvl9pPr>
          </a:lstStyle>
          <a:p>
            <a:endParaRPr/>
          </a:p>
        </p:txBody>
      </p:sp>
      <p:sp>
        <p:nvSpPr>
          <p:cNvPr id="745" name="Google Shape;745;p18"/>
          <p:cNvSpPr txBox="1">
            <a:spLocks noGrp="1"/>
          </p:cNvSpPr>
          <p:nvPr>
            <p:ph type="subTitle" idx="4"/>
          </p:nvPr>
        </p:nvSpPr>
        <p:spPr>
          <a:xfrm>
            <a:off x="4644739" y="4671267"/>
            <a:ext cx="2902400" cy="10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6" name="Google Shape;746;p18"/>
          <p:cNvSpPr txBox="1">
            <a:spLocks noGrp="1"/>
          </p:cNvSpPr>
          <p:nvPr>
            <p:ph type="subTitle" idx="5"/>
          </p:nvPr>
        </p:nvSpPr>
        <p:spPr>
          <a:xfrm>
            <a:off x="8015900" y="4217435"/>
            <a:ext cx="3301600" cy="5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Days One"/>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2000"/>
              <a:buFont typeface="Days One"/>
              <a:buNone/>
              <a:defRPr sz="2667" b="1">
                <a:latin typeface="Days One"/>
                <a:ea typeface="Days One"/>
                <a:cs typeface="Days One"/>
                <a:sym typeface="Days One"/>
              </a:defRPr>
            </a:lvl2pPr>
            <a:lvl3pPr lvl="2" rtl="0">
              <a:spcBef>
                <a:spcPts val="0"/>
              </a:spcBef>
              <a:spcAft>
                <a:spcPts val="0"/>
              </a:spcAft>
              <a:buSzPts val="2000"/>
              <a:buFont typeface="Days One"/>
              <a:buNone/>
              <a:defRPr sz="2667" b="1">
                <a:latin typeface="Days One"/>
                <a:ea typeface="Days One"/>
                <a:cs typeface="Days One"/>
                <a:sym typeface="Days One"/>
              </a:defRPr>
            </a:lvl3pPr>
            <a:lvl4pPr lvl="3" rtl="0">
              <a:spcBef>
                <a:spcPts val="0"/>
              </a:spcBef>
              <a:spcAft>
                <a:spcPts val="0"/>
              </a:spcAft>
              <a:buSzPts val="2000"/>
              <a:buFont typeface="Days One"/>
              <a:buNone/>
              <a:defRPr sz="2667" b="1">
                <a:latin typeface="Days One"/>
                <a:ea typeface="Days One"/>
                <a:cs typeface="Days One"/>
                <a:sym typeface="Days One"/>
              </a:defRPr>
            </a:lvl4pPr>
            <a:lvl5pPr lvl="4" rtl="0">
              <a:spcBef>
                <a:spcPts val="0"/>
              </a:spcBef>
              <a:spcAft>
                <a:spcPts val="0"/>
              </a:spcAft>
              <a:buSzPts val="2000"/>
              <a:buFont typeface="Days One"/>
              <a:buNone/>
              <a:defRPr sz="2667" b="1">
                <a:latin typeface="Days One"/>
                <a:ea typeface="Days One"/>
                <a:cs typeface="Days One"/>
                <a:sym typeface="Days One"/>
              </a:defRPr>
            </a:lvl5pPr>
            <a:lvl6pPr lvl="5" rtl="0">
              <a:spcBef>
                <a:spcPts val="0"/>
              </a:spcBef>
              <a:spcAft>
                <a:spcPts val="0"/>
              </a:spcAft>
              <a:buSzPts val="2000"/>
              <a:buFont typeface="Days One"/>
              <a:buNone/>
              <a:defRPr sz="2667" b="1">
                <a:latin typeface="Days One"/>
                <a:ea typeface="Days One"/>
                <a:cs typeface="Days One"/>
                <a:sym typeface="Days One"/>
              </a:defRPr>
            </a:lvl6pPr>
            <a:lvl7pPr lvl="6" rtl="0">
              <a:spcBef>
                <a:spcPts val="0"/>
              </a:spcBef>
              <a:spcAft>
                <a:spcPts val="0"/>
              </a:spcAft>
              <a:buSzPts val="2000"/>
              <a:buFont typeface="Days One"/>
              <a:buNone/>
              <a:defRPr sz="2667" b="1">
                <a:latin typeface="Days One"/>
                <a:ea typeface="Days One"/>
                <a:cs typeface="Days One"/>
                <a:sym typeface="Days One"/>
              </a:defRPr>
            </a:lvl7pPr>
            <a:lvl8pPr lvl="7" rtl="0">
              <a:spcBef>
                <a:spcPts val="0"/>
              </a:spcBef>
              <a:spcAft>
                <a:spcPts val="0"/>
              </a:spcAft>
              <a:buSzPts val="2000"/>
              <a:buFont typeface="Days One"/>
              <a:buNone/>
              <a:defRPr sz="2667" b="1">
                <a:latin typeface="Days One"/>
                <a:ea typeface="Days One"/>
                <a:cs typeface="Days One"/>
                <a:sym typeface="Days One"/>
              </a:defRPr>
            </a:lvl8pPr>
            <a:lvl9pPr lvl="8" rtl="0">
              <a:spcBef>
                <a:spcPts val="0"/>
              </a:spcBef>
              <a:spcAft>
                <a:spcPts val="0"/>
              </a:spcAft>
              <a:buSzPts val="2000"/>
              <a:buFont typeface="Days One"/>
              <a:buNone/>
              <a:defRPr sz="2667" b="1">
                <a:latin typeface="Days One"/>
                <a:ea typeface="Days One"/>
                <a:cs typeface="Days One"/>
                <a:sym typeface="Days One"/>
              </a:defRPr>
            </a:lvl9pPr>
          </a:lstStyle>
          <a:p>
            <a:endParaRPr/>
          </a:p>
        </p:txBody>
      </p:sp>
      <p:sp>
        <p:nvSpPr>
          <p:cNvPr id="747" name="Google Shape;747;p18"/>
          <p:cNvSpPr txBox="1">
            <a:spLocks noGrp="1"/>
          </p:cNvSpPr>
          <p:nvPr>
            <p:ph type="subTitle" idx="6"/>
          </p:nvPr>
        </p:nvSpPr>
        <p:spPr>
          <a:xfrm>
            <a:off x="8215512" y="4671267"/>
            <a:ext cx="2902400" cy="10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8" name="Google Shape;748;p18"/>
          <p:cNvSpPr txBox="1">
            <a:spLocks noGrp="1"/>
          </p:cNvSpPr>
          <p:nvPr>
            <p:ph type="title" hasCustomPrompt="1"/>
          </p:nvPr>
        </p:nvSpPr>
        <p:spPr>
          <a:xfrm>
            <a:off x="1298767" y="3410265"/>
            <a:ext cx="2452800" cy="9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9" name="Google Shape;749;p18"/>
          <p:cNvSpPr txBox="1">
            <a:spLocks noGrp="1"/>
          </p:cNvSpPr>
          <p:nvPr>
            <p:ph type="title" idx="7" hasCustomPrompt="1"/>
          </p:nvPr>
        </p:nvSpPr>
        <p:spPr>
          <a:xfrm>
            <a:off x="4869533" y="3410265"/>
            <a:ext cx="2452800" cy="9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733">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0" name="Google Shape;750;p18"/>
          <p:cNvSpPr txBox="1">
            <a:spLocks noGrp="1"/>
          </p:cNvSpPr>
          <p:nvPr>
            <p:ph type="title" idx="8" hasCustomPrompt="1"/>
          </p:nvPr>
        </p:nvSpPr>
        <p:spPr>
          <a:xfrm>
            <a:off x="8440300" y="3410265"/>
            <a:ext cx="2452800" cy="9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733">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1" name="Google Shape;751;p18"/>
          <p:cNvSpPr txBox="1">
            <a:spLocks noGrp="1"/>
          </p:cNvSpPr>
          <p:nvPr>
            <p:ph type="title" idx="9"/>
          </p:nvPr>
        </p:nvSpPr>
        <p:spPr>
          <a:xfrm>
            <a:off x="955733" y="608667"/>
            <a:ext cx="102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52" name="Google Shape;752;p18"/>
          <p:cNvSpPr/>
          <p:nvPr/>
        </p:nvSpPr>
        <p:spPr>
          <a:xfrm>
            <a:off x="9857126" y="5546703"/>
            <a:ext cx="2432548" cy="76358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3" name="Google Shape;753;p18"/>
          <p:cNvSpPr/>
          <p:nvPr/>
        </p:nvSpPr>
        <p:spPr>
          <a:xfrm flipH="1">
            <a:off x="-24388" y="5455244"/>
            <a:ext cx="2724323" cy="854963"/>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18"/>
          <p:cNvSpPr/>
          <p:nvPr/>
        </p:nvSpPr>
        <p:spPr>
          <a:xfrm flipH="1">
            <a:off x="-34176" y="6336504"/>
            <a:ext cx="12266443" cy="545843"/>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5" name="Google Shape;755;p18"/>
          <p:cNvSpPr/>
          <p:nvPr/>
        </p:nvSpPr>
        <p:spPr>
          <a:xfrm flipH="1">
            <a:off x="-34190" y="6127267"/>
            <a:ext cx="12266443" cy="127583"/>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 name="Google Shape;756;p18"/>
          <p:cNvSpPr/>
          <p:nvPr/>
        </p:nvSpPr>
        <p:spPr>
          <a:xfrm>
            <a:off x="-80566" y="6441909"/>
            <a:ext cx="2264115" cy="180700"/>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7" name="Google Shape;757;p18"/>
          <p:cNvSpPr/>
          <p:nvPr/>
        </p:nvSpPr>
        <p:spPr>
          <a:xfrm>
            <a:off x="7602642" y="6529849"/>
            <a:ext cx="4628529" cy="54587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18"/>
          <p:cNvSpPr/>
          <p:nvPr/>
        </p:nvSpPr>
        <p:spPr>
          <a:xfrm flipH="1">
            <a:off x="-34313" y="6222866"/>
            <a:ext cx="12266580" cy="127597"/>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18"/>
          <p:cNvSpPr/>
          <p:nvPr/>
        </p:nvSpPr>
        <p:spPr>
          <a:xfrm flipH="1">
            <a:off x="308796" y="149534"/>
            <a:ext cx="935336" cy="93547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0" name="Google Shape;760;p18"/>
          <p:cNvSpPr/>
          <p:nvPr/>
        </p:nvSpPr>
        <p:spPr>
          <a:xfrm flipH="1">
            <a:off x="868599" y="285267"/>
            <a:ext cx="1379933" cy="19216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18"/>
          <p:cNvSpPr/>
          <p:nvPr/>
        </p:nvSpPr>
        <p:spPr>
          <a:xfrm flipH="1">
            <a:off x="8507310" y="191684"/>
            <a:ext cx="2723988" cy="37933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18"/>
          <p:cNvSpPr/>
          <p:nvPr/>
        </p:nvSpPr>
        <p:spPr>
          <a:xfrm>
            <a:off x="11129799" y="723995"/>
            <a:ext cx="1694283" cy="235943"/>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3" name="Google Shape;763;p18"/>
          <p:cNvGrpSpPr/>
          <p:nvPr/>
        </p:nvGrpSpPr>
        <p:grpSpPr>
          <a:xfrm flipH="1">
            <a:off x="104974" y="5735738"/>
            <a:ext cx="1259809" cy="463549"/>
            <a:chOff x="6769526" y="3527400"/>
            <a:chExt cx="1781405" cy="655471"/>
          </a:xfrm>
        </p:grpSpPr>
        <p:sp>
          <p:nvSpPr>
            <p:cNvPr id="764" name="Google Shape;764;p18"/>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8"/>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8"/>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8"/>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8"/>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8"/>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8"/>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8"/>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8"/>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8"/>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8"/>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8"/>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8"/>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8"/>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8"/>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8"/>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8"/>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8"/>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8"/>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8"/>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18"/>
          <p:cNvGrpSpPr/>
          <p:nvPr/>
        </p:nvGrpSpPr>
        <p:grpSpPr>
          <a:xfrm flipH="1">
            <a:off x="10825441" y="5735738"/>
            <a:ext cx="1259809" cy="463549"/>
            <a:chOff x="6769526" y="3527400"/>
            <a:chExt cx="1781405" cy="655471"/>
          </a:xfrm>
        </p:grpSpPr>
        <p:sp>
          <p:nvSpPr>
            <p:cNvPr id="785" name="Google Shape;785;p18"/>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8"/>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8"/>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8"/>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8"/>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8"/>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8"/>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8"/>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8"/>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8"/>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8"/>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8"/>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8"/>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8"/>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8"/>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8"/>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8"/>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8"/>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8"/>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8"/>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5980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94"/>
        <p:cNvGrpSpPr/>
        <p:nvPr/>
      </p:nvGrpSpPr>
      <p:grpSpPr>
        <a:xfrm>
          <a:off x="0" y="0"/>
          <a:ext cx="0" cy="0"/>
          <a:chOff x="0" y="0"/>
          <a:chExt cx="0" cy="0"/>
        </a:xfrm>
      </p:grpSpPr>
      <p:sp>
        <p:nvSpPr>
          <p:cNvPr id="895" name="Google Shape;895;p20"/>
          <p:cNvSpPr txBox="1">
            <a:spLocks noGrp="1"/>
          </p:cNvSpPr>
          <p:nvPr>
            <p:ph type="title"/>
          </p:nvPr>
        </p:nvSpPr>
        <p:spPr>
          <a:xfrm>
            <a:off x="955733" y="608667"/>
            <a:ext cx="102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6" name="Google Shape;896;p20"/>
          <p:cNvSpPr/>
          <p:nvPr/>
        </p:nvSpPr>
        <p:spPr>
          <a:xfrm>
            <a:off x="10968601" y="89934"/>
            <a:ext cx="940572" cy="940711"/>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0"/>
          <p:cNvSpPr/>
          <p:nvPr/>
        </p:nvSpPr>
        <p:spPr>
          <a:xfrm>
            <a:off x="11235667" y="814518"/>
            <a:ext cx="1283080" cy="2400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0"/>
          <p:cNvSpPr/>
          <p:nvPr/>
        </p:nvSpPr>
        <p:spPr>
          <a:xfrm>
            <a:off x="9841434" y="186967"/>
            <a:ext cx="1379933" cy="19216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9" name="Google Shape;899;p20"/>
          <p:cNvGrpSpPr/>
          <p:nvPr/>
        </p:nvGrpSpPr>
        <p:grpSpPr>
          <a:xfrm>
            <a:off x="-30325" y="5590332"/>
            <a:ext cx="12256932" cy="1485395"/>
            <a:chOff x="0" y="4218564"/>
            <a:chExt cx="9160636" cy="1114046"/>
          </a:xfrm>
        </p:grpSpPr>
        <p:sp>
          <p:nvSpPr>
            <p:cNvPr id="900" name="Google Shape;900;p20"/>
            <p:cNvSpPr/>
            <p:nvPr/>
          </p:nvSpPr>
          <p:spPr>
            <a:xfrm>
              <a:off x="7743890" y="4218564"/>
              <a:ext cx="1416746" cy="444718"/>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0"/>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0"/>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0"/>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0"/>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0"/>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6" name="Google Shape;906;p20"/>
          <p:cNvGrpSpPr/>
          <p:nvPr/>
        </p:nvGrpSpPr>
        <p:grpSpPr>
          <a:xfrm flipH="1">
            <a:off x="2502" y="5664412"/>
            <a:ext cx="1367881" cy="503259"/>
            <a:chOff x="6769526" y="3527400"/>
            <a:chExt cx="1781405" cy="655398"/>
          </a:xfrm>
        </p:grpSpPr>
        <p:sp>
          <p:nvSpPr>
            <p:cNvPr id="907" name="Google Shape;907;p20"/>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0"/>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0"/>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0"/>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0"/>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0"/>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0"/>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0"/>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0"/>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0"/>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0"/>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0"/>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0"/>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0"/>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1" name="Google Shape;921;p20"/>
          <p:cNvSpPr/>
          <p:nvPr/>
        </p:nvSpPr>
        <p:spPr>
          <a:xfrm>
            <a:off x="-318700" y="114179"/>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40399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22"/>
        <p:cNvGrpSpPr/>
        <p:nvPr/>
      </p:nvGrpSpPr>
      <p:grpSpPr>
        <a:xfrm>
          <a:off x="0" y="0"/>
          <a:ext cx="0" cy="0"/>
          <a:chOff x="0" y="0"/>
          <a:chExt cx="0" cy="0"/>
        </a:xfrm>
      </p:grpSpPr>
      <p:sp>
        <p:nvSpPr>
          <p:cNvPr id="923" name="Google Shape;923;p21"/>
          <p:cNvSpPr/>
          <p:nvPr/>
        </p:nvSpPr>
        <p:spPr>
          <a:xfrm>
            <a:off x="10334828" y="5590332"/>
            <a:ext cx="1895552" cy="592957"/>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21"/>
          <p:cNvSpPr txBox="1">
            <a:spLocks noGrp="1"/>
          </p:cNvSpPr>
          <p:nvPr>
            <p:ph type="title"/>
          </p:nvPr>
        </p:nvSpPr>
        <p:spPr>
          <a:xfrm>
            <a:off x="955733" y="608667"/>
            <a:ext cx="102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25" name="Google Shape;925;p21"/>
          <p:cNvSpPr/>
          <p:nvPr/>
        </p:nvSpPr>
        <p:spPr>
          <a:xfrm flipH="1">
            <a:off x="290875" y="89934"/>
            <a:ext cx="940572" cy="940711"/>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21"/>
          <p:cNvSpPr/>
          <p:nvPr/>
        </p:nvSpPr>
        <p:spPr>
          <a:xfrm flipH="1">
            <a:off x="-318700" y="814518"/>
            <a:ext cx="1283080" cy="2400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21"/>
          <p:cNvSpPr/>
          <p:nvPr/>
        </p:nvSpPr>
        <p:spPr>
          <a:xfrm flipH="1">
            <a:off x="978680" y="186967"/>
            <a:ext cx="1379933" cy="19216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21"/>
          <p:cNvGrpSpPr/>
          <p:nvPr/>
        </p:nvGrpSpPr>
        <p:grpSpPr>
          <a:xfrm flipH="1">
            <a:off x="-26559" y="5590332"/>
            <a:ext cx="12256932" cy="1345595"/>
            <a:chOff x="0" y="4218564"/>
            <a:chExt cx="9160636" cy="1009196"/>
          </a:xfrm>
        </p:grpSpPr>
        <p:sp>
          <p:nvSpPr>
            <p:cNvPr id="929" name="Google Shape;929;p21"/>
            <p:cNvSpPr/>
            <p:nvPr/>
          </p:nvSpPr>
          <p:spPr>
            <a:xfrm>
              <a:off x="7743890" y="4218564"/>
              <a:ext cx="1416746" cy="444718"/>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1"/>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1"/>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1"/>
            <p:cNvSpPr/>
            <p:nvPr/>
          </p:nvSpPr>
          <p:spPr>
            <a:xfrm flipH="1">
              <a:off x="4611642" y="4985990"/>
              <a:ext cx="4533010"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1"/>
            <p:cNvSpPr/>
            <p:nvPr/>
          </p:nvSpPr>
          <p:spPr>
            <a:xfrm flipH="1">
              <a:off x="828" y="481835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1"/>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5" name="Google Shape;935;p21"/>
          <p:cNvSpPr/>
          <p:nvPr/>
        </p:nvSpPr>
        <p:spPr>
          <a:xfrm flipH="1">
            <a:off x="10713105" y="114179"/>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4015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36"/>
        <p:cNvGrpSpPr/>
        <p:nvPr/>
      </p:nvGrpSpPr>
      <p:grpSpPr>
        <a:xfrm>
          <a:off x="0" y="0"/>
          <a:ext cx="0" cy="0"/>
          <a:chOff x="0" y="0"/>
          <a:chExt cx="0" cy="0"/>
        </a:xfrm>
      </p:grpSpPr>
      <p:grpSp>
        <p:nvGrpSpPr>
          <p:cNvPr id="937" name="Google Shape;937;p22"/>
          <p:cNvGrpSpPr/>
          <p:nvPr/>
        </p:nvGrpSpPr>
        <p:grpSpPr>
          <a:xfrm>
            <a:off x="-42433" y="4890133"/>
            <a:ext cx="12269061" cy="1981424"/>
            <a:chOff x="-9050" y="4194640"/>
            <a:chExt cx="9169702" cy="1486068"/>
          </a:xfrm>
        </p:grpSpPr>
        <p:sp>
          <p:nvSpPr>
            <p:cNvPr id="938" name="Google Shape;938;p22"/>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2"/>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2"/>
            <p:cNvSpPr/>
            <p:nvPr/>
          </p:nvSpPr>
          <p:spPr>
            <a:xfrm>
              <a:off x="-6" y="4778190"/>
              <a:ext cx="9144316" cy="902518"/>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2"/>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2"/>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2"/>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2"/>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5" name="Google Shape;945;p22"/>
          <p:cNvGrpSpPr/>
          <p:nvPr/>
        </p:nvGrpSpPr>
        <p:grpSpPr>
          <a:xfrm>
            <a:off x="10837149" y="5067438"/>
            <a:ext cx="1259809" cy="463549"/>
            <a:chOff x="6769526" y="3527400"/>
            <a:chExt cx="1781405" cy="655471"/>
          </a:xfrm>
        </p:grpSpPr>
        <p:sp>
          <p:nvSpPr>
            <p:cNvPr id="946" name="Google Shape;946;p22"/>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2"/>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2"/>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2"/>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2"/>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2"/>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2"/>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22"/>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2"/>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2"/>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2"/>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2"/>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2"/>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22"/>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2"/>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2"/>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22"/>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22"/>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2"/>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2"/>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6" name="Google Shape;966;p22"/>
          <p:cNvGrpSpPr/>
          <p:nvPr/>
        </p:nvGrpSpPr>
        <p:grpSpPr>
          <a:xfrm flipH="1">
            <a:off x="5759308" y="5067536"/>
            <a:ext cx="1259809" cy="463585"/>
            <a:chOff x="6769526" y="3527400"/>
            <a:chExt cx="1781405" cy="655398"/>
          </a:xfrm>
        </p:grpSpPr>
        <p:sp>
          <p:nvSpPr>
            <p:cNvPr id="967" name="Google Shape;967;p22"/>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2"/>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2"/>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2"/>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2"/>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2"/>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2"/>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2"/>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2"/>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2"/>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2"/>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2"/>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2"/>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2"/>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1" name="Google Shape;981;p22"/>
          <p:cNvGrpSpPr/>
          <p:nvPr/>
        </p:nvGrpSpPr>
        <p:grpSpPr>
          <a:xfrm flipH="1">
            <a:off x="-99539" y="4930193"/>
            <a:ext cx="3177075" cy="1927539"/>
            <a:chOff x="7065924" y="3940900"/>
            <a:chExt cx="2154241" cy="1306983"/>
          </a:xfrm>
        </p:grpSpPr>
        <p:sp>
          <p:nvSpPr>
            <p:cNvPr id="982" name="Google Shape;982;p22"/>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2"/>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2"/>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2"/>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2"/>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7" name="Google Shape;987;p22"/>
          <p:cNvGrpSpPr/>
          <p:nvPr/>
        </p:nvGrpSpPr>
        <p:grpSpPr>
          <a:xfrm flipH="1">
            <a:off x="230864" y="5156005"/>
            <a:ext cx="1330800" cy="1702025"/>
            <a:chOff x="5791475" y="1450100"/>
            <a:chExt cx="1065777" cy="1363074"/>
          </a:xfrm>
        </p:grpSpPr>
        <p:sp>
          <p:nvSpPr>
            <p:cNvPr id="988" name="Google Shape;988;p22"/>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2"/>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2"/>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2"/>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2"/>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2"/>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4" name="Google Shape;994;p22"/>
          <p:cNvSpPr txBox="1">
            <a:spLocks noGrp="1"/>
          </p:cNvSpPr>
          <p:nvPr>
            <p:ph type="title"/>
          </p:nvPr>
        </p:nvSpPr>
        <p:spPr>
          <a:xfrm>
            <a:off x="984233" y="1686233"/>
            <a:ext cx="5207200" cy="12352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600"/>
              <a:buNone/>
              <a:defRPr sz="10666">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95" name="Google Shape;995;p22"/>
          <p:cNvSpPr txBox="1">
            <a:spLocks noGrp="1"/>
          </p:cNvSpPr>
          <p:nvPr>
            <p:ph type="subTitle" idx="1"/>
          </p:nvPr>
        </p:nvSpPr>
        <p:spPr>
          <a:xfrm>
            <a:off x="1009833" y="3070667"/>
            <a:ext cx="5156000" cy="1124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996" name="Google Shape;996;p22"/>
          <p:cNvSpPr/>
          <p:nvPr/>
        </p:nvSpPr>
        <p:spPr>
          <a:xfrm flipH="1">
            <a:off x="9047833" y="901417"/>
            <a:ext cx="2723988" cy="37933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22"/>
          <p:cNvSpPr/>
          <p:nvPr/>
        </p:nvSpPr>
        <p:spPr>
          <a:xfrm flipH="1">
            <a:off x="333119" y="149534"/>
            <a:ext cx="935336" cy="93547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22"/>
          <p:cNvSpPr/>
          <p:nvPr/>
        </p:nvSpPr>
        <p:spPr>
          <a:xfrm flipH="1">
            <a:off x="892920" y="285267"/>
            <a:ext cx="1379933" cy="19216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22"/>
          <p:cNvSpPr/>
          <p:nvPr/>
        </p:nvSpPr>
        <p:spPr>
          <a:xfrm>
            <a:off x="-635380" y="1406129"/>
            <a:ext cx="1694283" cy="235943"/>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75167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00"/>
        <p:cNvGrpSpPr/>
        <p:nvPr/>
      </p:nvGrpSpPr>
      <p:grpSpPr>
        <a:xfrm>
          <a:off x="0" y="0"/>
          <a:ext cx="0" cy="0"/>
          <a:chOff x="0" y="0"/>
          <a:chExt cx="0" cy="0"/>
        </a:xfrm>
      </p:grpSpPr>
      <p:sp>
        <p:nvSpPr>
          <p:cNvPr id="1001" name="Google Shape;1001;p23"/>
          <p:cNvSpPr txBox="1">
            <a:spLocks noGrp="1"/>
          </p:cNvSpPr>
          <p:nvPr>
            <p:ph type="subTitle" idx="1"/>
          </p:nvPr>
        </p:nvSpPr>
        <p:spPr>
          <a:xfrm>
            <a:off x="6154667" y="3819451"/>
            <a:ext cx="4835200" cy="102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2" name="Google Shape;1002;p23"/>
          <p:cNvSpPr txBox="1">
            <a:spLocks noGrp="1"/>
          </p:cNvSpPr>
          <p:nvPr>
            <p:ph type="title"/>
          </p:nvPr>
        </p:nvSpPr>
        <p:spPr>
          <a:xfrm>
            <a:off x="6154667" y="2016551"/>
            <a:ext cx="5051600" cy="1645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03" name="Google Shape;1003;p23"/>
          <p:cNvGrpSpPr/>
          <p:nvPr/>
        </p:nvGrpSpPr>
        <p:grpSpPr>
          <a:xfrm>
            <a:off x="0" y="4220104"/>
            <a:ext cx="12226203" cy="2943064"/>
            <a:chOff x="-9050" y="3165078"/>
            <a:chExt cx="9169652" cy="2207298"/>
          </a:xfrm>
        </p:grpSpPr>
        <p:sp>
          <p:nvSpPr>
            <p:cNvPr id="1004" name="Google Shape;1004;p23"/>
            <p:cNvSpPr/>
            <p:nvPr/>
          </p:nvSpPr>
          <p:spPr>
            <a:xfrm>
              <a:off x="7056874" y="3462818"/>
              <a:ext cx="2103728" cy="660363"/>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3"/>
            <p:cNvSpPr/>
            <p:nvPr/>
          </p:nvSpPr>
          <p:spPr>
            <a:xfrm>
              <a:off x="-9050" y="3165078"/>
              <a:ext cx="5146510" cy="957505"/>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3"/>
            <p:cNvSpPr/>
            <p:nvPr/>
          </p:nvSpPr>
          <p:spPr>
            <a:xfrm>
              <a:off x="0" y="4230124"/>
              <a:ext cx="9144316" cy="957521"/>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3"/>
            <p:cNvSpPr/>
            <p:nvPr/>
          </p:nvSpPr>
          <p:spPr>
            <a:xfrm>
              <a:off x="9" y="4122603"/>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3"/>
            <p:cNvSpPr/>
            <p:nvPr/>
          </p:nvSpPr>
          <p:spPr>
            <a:xfrm>
              <a:off x="834" y="4471662"/>
              <a:ext cx="2886587" cy="231151"/>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3"/>
            <p:cNvSpPr/>
            <p:nvPr/>
          </p:nvSpPr>
          <p:spPr>
            <a:xfrm>
              <a:off x="2993482" y="4644372"/>
              <a:ext cx="6150843" cy="728004"/>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3"/>
            <p:cNvSpPr/>
            <p:nvPr/>
          </p:nvSpPr>
          <p:spPr>
            <a:xfrm>
              <a:off x="0" y="4218260"/>
              <a:ext cx="9144026" cy="135513"/>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1" name="Google Shape;1011;p23"/>
          <p:cNvGrpSpPr/>
          <p:nvPr/>
        </p:nvGrpSpPr>
        <p:grpSpPr>
          <a:xfrm>
            <a:off x="9421233" y="5254534"/>
            <a:ext cx="2872321" cy="1742644"/>
            <a:chOff x="7065924" y="3940900"/>
            <a:chExt cx="2154241" cy="1306983"/>
          </a:xfrm>
        </p:grpSpPr>
        <p:sp>
          <p:nvSpPr>
            <p:cNvPr id="1012" name="Google Shape;1012;p23"/>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3"/>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3"/>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3"/>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3"/>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7" name="Google Shape;1017;p23"/>
          <p:cNvSpPr/>
          <p:nvPr/>
        </p:nvSpPr>
        <p:spPr>
          <a:xfrm flipH="1">
            <a:off x="10484319" y="383601"/>
            <a:ext cx="935335" cy="93547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23"/>
          <p:cNvSpPr/>
          <p:nvPr/>
        </p:nvSpPr>
        <p:spPr>
          <a:xfrm flipH="1">
            <a:off x="8531633" y="319017"/>
            <a:ext cx="2723988" cy="37933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23"/>
          <p:cNvSpPr/>
          <p:nvPr/>
        </p:nvSpPr>
        <p:spPr>
          <a:xfrm>
            <a:off x="11154120" y="851328"/>
            <a:ext cx="1694283" cy="235943"/>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64011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9"/>
        <p:cNvGrpSpPr/>
        <p:nvPr/>
      </p:nvGrpSpPr>
      <p:grpSpPr>
        <a:xfrm>
          <a:off x="0" y="0"/>
          <a:ext cx="0" cy="0"/>
          <a:chOff x="0" y="0"/>
          <a:chExt cx="0" cy="0"/>
        </a:xfrm>
      </p:grpSpPr>
      <p:sp>
        <p:nvSpPr>
          <p:cNvPr id="60" name="Google Shape;60;p4"/>
          <p:cNvSpPr txBox="1">
            <a:spLocks noGrp="1"/>
          </p:cNvSpPr>
          <p:nvPr>
            <p:ph type="body" idx="1"/>
          </p:nvPr>
        </p:nvSpPr>
        <p:spPr>
          <a:xfrm>
            <a:off x="955733" y="1302800"/>
            <a:ext cx="10280400" cy="689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dk1"/>
              </a:buClr>
              <a:buSzPts val="1200"/>
              <a:buAutoNum type="arabicPeriod"/>
              <a:defRPr sz="1600"/>
            </a:lvl1pPr>
            <a:lvl2pPr marL="1219170" lvl="1" indent="-423323" rtl="0">
              <a:spcBef>
                <a:spcPts val="0"/>
              </a:spcBef>
              <a:spcAft>
                <a:spcPts val="0"/>
              </a:spcAft>
              <a:buClr>
                <a:srgbClr val="FFB000"/>
              </a:buClr>
              <a:buSzPts val="1400"/>
              <a:buFont typeface="Arial"/>
              <a:buAutoNum type="alphaLcPeriod"/>
              <a:defRPr/>
            </a:lvl2pPr>
            <a:lvl3pPr marL="1828754" lvl="2" indent="-423323" rtl="0">
              <a:spcBef>
                <a:spcPts val="0"/>
              </a:spcBef>
              <a:spcAft>
                <a:spcPts val="0"/>
              </a:spcAft>
              <a:buClr>
                <a:srgbClr val="FFB000"/>
              </a:buClr>
              <a:buSzPts val="1400"/>
              <a:buFont typeface="Arial"/>
              <a:buAutoNum type="romanLcPeriod"/>
              <a:defRPr/>
            </a:lvl3pPr>
            <a:lvl4pPr marL="2438339" lvl="3" indent="-423323" rtl="0">
              <a:spcBef>
                <a:spcPts val="0"/>
              </a:spcBef>
              <a:spcAft>
                <a:spcPts val="0"/>
              </a:spcAft>
              <a:buClr>
                <a:srgbClr val="FFB000"/>
              </a:buClr>
              <a:buSzPts val="1400"/>
              <a:buFont typeface="Arial"/>
              <a:buAutoNum type="arabicPeriod"/>
              <a:defRPr/>
            </a:lvl4pPr>
            <a:lvl5pPr marL="3047924" lvl="4" indent="-423323" rtl="0">
              <a:spcBef>
                <a:spcPts val="0"/>
              </a:spcBef>
              <a:spcAft>
                <a:spcPts val="0"/>
              </a:spcAft>
              <a:buClr>
                <a:srgbClr val="FFB000"/>
              </a:buClr>
              <a:buSzPts val="1400"/>
              <a:buFont typeface="Arial"/>
              <a:buAutoNum type="alphaLcPeriod"/>
              <a:defRPr/>
            </a:lvl5pPr>
            <a:lvl6pPr marL="3657509" lvl="5" indent="-423323" rtl="0">
              <a:spcBef>
                <a:spcPts val="0"/>
              </a:spcBef>
              <a:spcAft>
                <a:spcPts val="0"/>
              </a:spcAft>
              <a:buClr>
                <a:srgbClr val="FFB000"/>
              </a:buClr>
              <a:buSzPts val="1400"/>
              <a:buFont typeface="Arial"/>
              <a:buAutoNum type="romanLcPeriod"/>
              <a:defRPr/>
            </a:lvl6pPr>
            <a:lvl7pPr marL="4267093" lvl="6" indent="-423323" rtl="0">
              <a:spcBef>
                <a:spcPts val="0"/>
              </a:spcBef>
              <a:spcAft>
                <a:spcPts val="0"/>
              </a:spcAft>
              <a:buClr>
                <a:srgbClr val="FFB000"/>
              </a:buClr>
              <a:buSzPts val="1400"/>
              <a:buFont typeface="Arial"/>
              <a:buAutoNum type="arabicPeriod"/>
              <a:defRPr/>
            </a:lvl7pPr>
            <a:lvl8pPr marL="4876678" lvl="7" indent="-423323" rtl="0">
              <a:spcBef>
                <a:spcPts val="0"/>
              </a:spcBef>
              <a:spcAft>
                <a:spcPts val="0"/>
              </a:spcAft>
              <a:buClr>
                <a:srgbClr val="FFB000"/>
              </a:buClr>
              <a:buSzPts val="1400"/>
              <a:buFont typeface="Arial"/>
              <a:buAutoNum type="alphaLcPeriod"/>
              <a:defRPr/>
            </a:lvl8pPr>
            <a:lvl9pPr marL="5486263" lvl="8" indent="-423323" rtl="0">
              <a:spcBef>
                <a:spcPts val="0"/>
              </a:spcBef>
              <a:spcAft>
                <a:spcPts val="0"/>
              </a:spcAft>
              <a:buClr>
                <a:srgbClr val="FFB000"/>
              </a:buClr>
              <a:buSzPts val="1400"/>
              <a:buFont typeface="Arial"/>
              <a:buAutoNum type="romanLcPeriod"/>
              <a:defRPr/>
            </a:lvl9pPr>
          </a:lstStyle>
          <a:p>
            <a:endParaRPr/>
          </a:p>
        </p:txBody>
      </p:sp>
      <p:sp>
        <p:nvSpPr>
          <p:cNvPr id="61" name="Google Shape;61;p4"/>
          <p:cNvSpPr txBox="1">
            <a:spLocks noGrp="1"/>
          </p:cNvSpPr>
          <p:nvPr>
            <p:ph type="title"/>
          </p:nvPr>
        </p:nvSpPr>
        <p:spPr>
          <a:xfrm>
            <a:off x="955733" y="608667"/>
            <a:ext cx="102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2" name="Google Shape;62;p4"/>
          <p:cNvGrpSpPr/>
          <p:nvPr/>
        </p:nvGrpSpPr>
        <p:grpSpPr>
          <a:xfrm flipH="1">
            <a:off x="-51366" y="5558320"/>
            <a:ext cx="12277620" cy="1517293"/>
            <a:chOff x="-9050" y="4194640"/>
            <a:chExt cx="9208215" cy="1137970"/>
          </a:xfrm>
        </p:grpSpPr>
        <p:sp>
          <p:nvSpPr>
            <p:cNvPr id="63" name="Google Shape;63;p4"/>
            <p:cNvSpPr/>
            <p:nvPr/>
          </p:nvSpPr>
          <p:spPr>
            <a:xfrm>
              <a:off x="7699859"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4"/>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4"/>
            <p:cNvSpPr/>
            <p:nvPr/>
          </p:nvSpPr>
          <p:spPr>
            <a:xfrm>
              <a:off x="-10" y="4778196"/>
              <a:ext cx="9199111"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0" y="4621275"/>
              <a:ext cx="9199111"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4"/>
            <p:cNvSpPr/>
            <p:nvPr/>
          </p:nvSpPr>
          <p:spPr>
            <a:xfrm flipH="1">
              <a:off x="7496982" y="4857242"/>
              <a:ext cx="1702183"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4"/>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10" y="4692971"/>
              <a:ext cx="9198502"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 name="Google Shape;70;p4"/>
          <p:cNvSpPr/>
          <p:nvPr/>
        </p:nvSpPr>
        <p:spPr>
          <a:xfrm flipH="1">
            <a:off x="333119" y="149534"/>
            <a:ext cx="935336" cy="93547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4"/>
          <p:cNvSpPr/>
          <p:nvPr/>
        </p:nvSpPr>
        <p:spPr>
          <a:xfrm flipH="1">
            <a:off x="892920" y="285267"/>
            <a:ext cx="1379933" cy="19216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4"/>
          <p:cNvSpPr/>
          <p:nvPr/>
        </p:nvSpPr>
        <p:spPr>
          <a:xfrm flipH="1">
            <a:off x="8531633" y="191684"/>
            <a:ext cx="2723988" cy="37933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11154120" y="723995"/>
            <a:ext cx="1694283" cy="235943"/>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 name="Google Shape;74;p4"/>
          <p:cNvGrpSpPr/>
          <p:nvPr/>
        </p:nvGrpSpPr>
        <p:grpSpPr>
          <a:xfrm flipH="1">
            <a:off x="129297" y="5735738"/>
            <a:ext cx="1259809" cy="463549"/>
            <a:chOff x="6769526" y="3527400"/>
            <a:chExt cx="1781405" cy="655471"/>
          </a:xfrm>
        </p:grpSpPr>
        <p:sp>
          <p:nvSpPr>
            <p:cNvPr id="75" name="Google Shape;75;p4"/>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4"/>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95;p4"/>
          <p:cNvGrpSpPr/>
          <p:nvPr/>
        </p:nvGrpSpPr>
        <p:grpSpPr>
          <a:xfrm>
            <a:off x="10896738" y="5735836"/>
            <a:ext cx="1259809" cy="463585"/>
            <a:chOff x="6769526" y="3527400"/>
            <a:chExt cx="1781405" cy="655398"/>
          </a:xfrm>
        </p:grpSpPr>
        <p:sp>
          <p:nvSpPr>
            <p:cNvPr id="96" name="Google Shape;96;p4"/>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4"/>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4"/>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4"/>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76387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0"/>
        <p:cNvGrpSpPr/>
        <p:nvPr/>
      </p:nvGrpSpPr>
      <p:grpSpPr>
        <a:xfrm>
          <a:off x="0" y="0"/>
          <a:ext cx="0" cy="0"/>
          <a:chOff x="0" y="0"/>
          <a:chExt cx="0" cy="0"/>
        </a:xfrm>
      </p:grpSpPr>
      <p:sp>
        <p:nvSpPr>
          <p:cNvPr id="1021" name="Google Shape;1021;p24"/>
          <p:cNvSpPr txBox="1">
            <a:spLocks noGrp="1"/>
          </p:cNvSpPr>
          <p:nvPr>
            <p:ph type="title"/>
          </p:nvPr>
        </p:nvSpPr>
        <p:spPr>
          <a:xfrm>
            <a:off x="6553733" y="2481884"/>
            <a:ext cx="3940800" cy="798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2" name="Google Shape;1022;p24"/>
          <p:cNvSpPr txBox="1">
            <a:spLocks noGrp="1"/>
          </p:cNvSpPr>
          <p:nvPr>
            <p:ph type="subTitle" idx="1"/>
          </p:nvPr>
        </p:nvSpPr>
        <p:spPr>
          <a:xfrm>
            <a:off x="6599884" y="3262651"/>
            <a:ext cx="3940800" cy="11136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023" name="Google Shape;1023;p24"/>
          <p:cNvSpPr/>
          <p:nvPr/>
        </p:nvSpPr>
        <p:spPr>
          <a:xfrm>
            <a:off x="6553733" y="203567"/>
            <a:ext cx="1805667" cy="180593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24"/>
          <p:cNvSpPr/>
          <p:nvPr/>
        </p:nvSpPr>
        <p:spPr>
          <a:xfrm>
            <a:off x="7581333" y="863030"/>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24"/>
          <p:cNvSpPr/>
          <p:nvPr/>
        </p:nvSpPr>
        <p:spPr>
          <a:xfrm>
            <a:off x="5382633" y="1412163"/>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24"/>
          <p:cNvSpPr/>
          <p:nvPr/>
        </p:nvSpPr>
        <p:spPr>
          <a:xfrm>
            <a:off x="1752067" y="478230"/>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24"/>
          <p:cNvSpPr/>
          <p:nvPr/>
        </p:nvSpPr>
        <p:spPr>
          <a:xfrm>
            <a:off x="10668533" y="525296"/>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8" name="Google Shape;1028;p24"/>
          <p:cNvGrpSpPr/>
          <p:nvPr/>
        </p:nvGrpSpPr>
        <p:grpSpPr>
          <a:xfrm>
            <a:off x="-25600" y="4220096"/>
            <a:ext cx="12251664" cy="2943064"/>
            <a:chOff x="-9050" y="3165078"/>
            <a:chExt cx="9169492" cy="2207298"/>
          </a:xfrm>
        </p:grpSpPr>
        <p:sp>
          <p:nvSpPr>
            <p:cNvPr id="1029" name="Google Shape;1029;p24"/>
            <p:cNvSpPr/>
            <p:nvPr/>
          </p:nvSpPr>
          <p:spPr>
            <a:xfrm>
              <a:off x="6626428" y="3327700"/>
              <a:ext cx="2534014" cy="79543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4"/>
            <p:cNvSpPr/>
            <p:nvPr/>
          </p:nvSpPr>
          <p:spPr>
            <a:xfrm>
              <a:off x="-9050" y="3165078"/>
              <a:ext cx="5146510" cy="957505"/>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4"/>
            <p:cNvSpPr/>
            <p:nvPr/>
          </p:nvSpPr>
          <p:spPr>
            <a:xfrm>
              <a:off x="0" y="4230124"/>
              <a:ext cx="9144316" cy="957521"/>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4"/>
            <p:cNvSpPr/>
            <p:nvPr/>
          </p:nvSpPr>
          <p:spPr>
            <a:xfrm>
              <a:off x="9" y="4122603"/>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4"/>
            <p:cNvSpPr/>
            <p:nvPr/>
          </p:nvSpPr>
          <p:spPr>
            <a:xfrm>
              <a:off x="834" y="4471662"/>
              <a:ext cx="2886587" cy="231151"/>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4"/>
            <p:cNvSpPr/>
            <p:nvPr/>
          </p:nvSpPr>
          <p:spPr>
            <a:xfrm>
              <a:off x="2993482" y="4644372"/>
              <a:ext cx="6150843" cy="728004"/>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4"/>
            <p:cNvSpPr/>
            <p:nvPr/>
          </p:nvSpPr>
          <p:spPr>
            <a:xfrm>
              <a:off x="0" y="4218260"/>
              <a:ext cx="9144026" cy="135513"/>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6" name="Google Shape;1036;p24"/>
          <p:cNvGrpSpPr/>
          <p:nvPr/>
        </p:nvGrpSpPr>
        <p:grpSpPr>
          <a:xfrm>
            <a:off x="-155211" y="381885"/>
            <a:ext cx="1438773" cy="6094247"/>
            <a:chOff x="-116408" y="286413"/>
            <a:chExt cx="1079080" cy="4570685"/>
          </a:xfrm>
        </p:grpSpPr>
        <p:sp>
          <p:nvSpPr>
            <p:cNvPr id="1037" name="Google Shape;1037;p24"/>
            <p:cNvSpPr/>
            <p:nvPr/>
          </p:nvSpPr>
          <p:spPr>
            <a:xfrm flipH="1">
              <a:off x="-116408" y="787404"/>
              <a:ext cx="434711" cy="4066628"/>
            </a:xfrm>
            <a:custGeom>
              <a:avLst/>
              <a:gdLst/>
              <a:ahLst/>
              <a:cxnLst/>
              <a:rect l="l" t="t" r="r" b="b"/>
              <a:pathLst>
                <a:path w="8471" h="46284" extrusionOk="0">
                  <a:moveTo>
                    <a:pt x="839" y="0"/>
                  </a:moveTo>
                  <a:lnTo>
                    <a:pt x="0" y="46283"/>
                  </a:lnTo>
                  <a:lnTo>
                    <a:pt x="8471" y="46283"/>
                  </a:lnTo>
                  <a:lnTo>
                    <a:pt x="67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4"/>
            <p:cNvSpPr/>
            <p:nvPr/>
          </p:nvSpPr>
          <p:spPr>
            <a:xfrm flipH="1">
              <a:off x="189440" y="2111212"/>
              <a:ext cx="97965" cy="44492"/>
            </a:xfrm>
            <a:custGeom>
              <a:avLst/>
              <a:gdLst/>
              <a:ahLst/>
              <a:cxnLst/>
              <a:rect l="l" t="t" r="r" b="b"/>
              <a:pathLst>
                <a:path w="1909" h="867" extrusionOk="0">
                  <a:moveTo>
                    <a:pt x="0" y="0"/>
                  </a:moveTo>
                  <a:lnTo>
                    <a:pt x="109" y="866"/>
                  </a:lnTo>
                  <a:lnTo>
                    <a:pt x="1759" y="866"/>
                  </a:lnTo>
                  <a:lnTo>
                    <a:pt x="1908" y="0"/>
                  </a:lnTo>
                  <a:close/>
                </a:path>
              </a:pathLst>
            </a:custGeom>
            <a:solidFill>
              <a:srgbClr val="EC6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4"/>
            <p:cNvSpPr/>
            <p:nvPr/>
          </p:nvSpPr>
          <p:spPr>
            <a:xfrm flipH="1">
              <a:off x="-109846" y="286413"/>
              <a:ext cx="477817" cy="501064"/>
            </a:xfrm>
            <a:custGeom>
              <a:avLst/>
              <a:gdLst/>
              <a:ahLst/>
              <a:cxnLst/>
              <a:rect l="l" t="t" r="r" b="b"/>
              <a:pathLst>
                <a:path w="9311" h="9764" extrusionOk="0">
                  <a:moveTo>
                    <a:pt x="5027" y="1"/>
                  </a:moveTo>
                  <a:cubicBezTo>
                    <a:pt x="5027" y="1"/>
                    <a:pt x="2517" y="6550"/>
                    <a:pt x="1976" y="7822"/>
                  </a:cubicBezTo>
                  <a:cubicBezTo>
                    <a:pt x="1503" y="8952"/>
                    <a:pt x="1" y="9763"/>
                    <a:pt x="1" y="9763"/>
                  </a:cubicBezTo>
                  <a:lnTo>
                    <a:pt x="9310" y="9763"/>
                  </a:lnTo>
                  <a:cubicBezTo>
                    <a:pt x="9310" y="9763"/>
                    <a:pt x="8052" y="8762"/>
                    <a:pt x="7612" y="8106"/>
                  </a:cubicBezTo>
                  <a:cubicBezTo>
                    <a:pt x="7165" y="7443"/>
                    <a:pt x="5027" y="1"/>
                    <a:pt x="50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24"/>
            <p:cNvSpPr/>
            <p:nvPr/>
          </p:nvSpPr>
          <p:spPr>
            <a:xfrm flipH="1">
              <a:off x="27668" y="2955566"/>
              <a:ext cx="907961" cy="1900903"/>
            </a:xfrm>
            <a:custGeom>
              <a:avLst/>
              <a:gdLst/>
              <a:ahLst/>
              <a:cxnLst/>
              <a:rect l="l" t="t" r="r" b="b"/>
              <a:pathLst>
                <a:path w="17693" h="37042" extrusionOk="0">
                  <a:moveTo>
                    <a:pt x="2721" y="0"/>
                  </a:moveTo>
                  <a:cubicBezTo>
                    <a:pt x="2010" y="11813"/>
                    <a:pt x="102" y="34822"/>
                    <a:pt x="1" y="37041"/>
                  </a:cubicBezTo>
                  <a:lnTo>
                    <a:pt x="17693" y="37041"/>
                  </a:lnTo>
                  <a:cubicBezTo>
                    <a:pt x="16597" y="29552"/>
                    <a:pt x="16157" y="0"/>
                    <a:pt x="161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24"/>
            <p:cNvSpPr/>
            <p:nvPr/>
          </p:nvSpPr>
          <p:spPr>
            <a:xfrm flipH="1">
              <a:off x="-105348" y="1305755"/>
              <a:ext cx="1068020" cy="1120415"/>
            </a:xfrm>
            <a:custGeom>
              <a:avLst/>
              <a:gdLst/>
              <a:ahLst/>
              <a:cxnLst/>
              <a:rect l="l" t="t" r="r" b="b"/>
              <a:pathLst>
                <a:path w="20812" h="21833" extrusionOk="0">
                  <a:moveTo>
                    <a:pt x="11231" y="0"/>
                  </a:moveTo>
                  <a:cubicBezTo>
                    <a:pt x="11231" y="0"/>
                    <a:pt x="5616" y="14641"/>
                    <a:pt x="4405" y="17496"/>
                  </a:cubicBezTo>
                  <a:cubicBezTo>
                    <a:pt x="3389" y="19887"/>
                    <a:pt x="328" y="21649"/>
                    <a:pt x="25" y="21819"/>
                  </a:cubicBezTo>
                  <a:lnTo>
                    <a:pt x="20811" y="21819"/>
                  </a:lnTo>
                  <a:cubicBezTo>
                    <a:pt x="20811" y="21819"/>
                    <a:pt x="18003" y="19586"/>
                    <a:pt x="17016" y="18118"/>
                  </a:cubicBezTo>
                  <a:cubicBezTo>
                    <a:pt x="16014" y="16643"/>
                    <a:pt x="11231" y="0"/>
                    <a:pt x="11231" y="0"/>
                  </a:cubicBezTo>
                  <a:close/>
                  <a:moveTo>
                    <a:pt x="0" y="21819"/>
                  </a:moveTo>
                  <a:lnTo>
                    <a:pt x="0" y="21833"/>
                  </a:lnTo>
                  <a:cubicBezTo>
                    <a:pt x="0" y="21833"/>
                    <a:pt x="9" y="21828"/>
                    <a:pt x="25" y="2181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4"/>
            <p:cNvSpPr/>
            <p:nvPr/>
          </p:nvSpPr>
          <p:spPr>
            <a:xfrm flipH="1">
              <a:off x="133542" y="2426087"/>
              <a:ext cx="588868" cy="394478"/>
            </a:xfrm>
            <a:custGeom>
              <a:avLst/>
              <a:gdLst/>
              <a:ahLst/>
              <a:cxnLst/>
              <a:rect l="l" t="t" r="r" b="b"/>
              <a:pathLst>
                <a:path w="11475" h="7687" extrusionOk="0">
                  <a:moveTo>
                    <a:pt x="0" y="1"/>
                  </a:moveTo>
                  <a:lnTo>
                    <a:pt x="338" y="7686"/>
                  </a:lnTo>
                  <a:lnTo>
                    <a:pt x="11197" y="7686"/>
                  </a:lnTo>
                  <a:lnTo>
                    <a:pt x="114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4"/>
            <p:cNvSpPr/>
            <p:nvPr/>
          </p:nvSpPr>
          <p:spPr>
            <a:xfrm flipH="1">
              <a:off x="565791" y="2526769"/>
              <a:ext cx="121930" cy="293793"/>
            </a:xfrm>
            <a:custGeom>
              <a:avLst/>
              <a:gdLst/>
              <a:ahLst/>
              <a:cxnLst/>
              <a:rect l="l" t="t" r="r" b="b"/>
              <a:pathLst>
                <a:path w="2376" h="5725" extrusionOk="0">
                  <a:moveTo>
                    <a:pt x="921" y="1"/>
                  </a:moveTo>
                  <a:cubicBezTo>
                    <a:pt x="1" y="1"/>
                    <a:pt x="55" y="5724"/>
                    <a:pt x="55" y="5724"/>
                  </a:cubicBezTo>
                  <a:lnTo>
                    <a:pt x="2064" y="5724"/>
                  </a:lnTo>
                  <a:cubicBezTo>
                    <a:pt x="2064" y="5724"/>
                    <a:pt x="2375" y="1"/>
                    <a:pt x="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24"/>
            <p:cNvSpPr/>
            <p:nvPr/>
          </p:nvSpPr>
          <p:spPr>
            <a:xfrm flipH="1">
              <a:off x="430419" y="2526769"/>
              <a:ext cx="121879" cy="293793"/>
            </a:xfrm>
            <a:custGeom>
              <a:avLst/>
              <a:gdLst/>
              <a:ahLst/>
              <a:cxnLst/>
              <a:rect l="l" t="t" r="r" b="b"/>
              <a:pathLst>
                <a:path w="2375" h="5725" extrusionOk="0">
                  <a:moveTo>
                    <a:pt x="920" y="1"/>
                  </a:moveTo>
                  <a:cubicBezTo>
                    <a:pt x="0" y="1"/>
                    <a:pt x="54" y="5724"/>
                    <a:pt x="54" y="5724"/>
                  </a:cubicBezTo>
                  <a:lnTo>
                    <a:pt x="2064" y="5724"/>
                  </a:lnTo>
                  <a:cubicBezTo>
                    <a:pt x="2064" y="5724"/>
                    <a:pt x="2375" y="1"/>
                    <a:pt x="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24"/>
            <p:cNvSpPr/>
            <p:nvPr/>
          </p:nvSpPr>
          <p:spPr>
            <a:xfrm flipH="1">
              <a:off x="295355" y="2526769"/>
              <a:ext cx="121930" cy="293793"/>
            </a:xfrm>
            <a:custGeom>
              <a:avLst/>
              <a:gdLst/>
              <a:ahLst/>
              <a:cxnLst/>
              <a:rect l="l" t="t" r="r" b="b"/>
              <a:pathLst>
                <a:path w="2376" h="5725" extrusionOk="0">
                  <a:moveTo>
                    <a:pt x="921" y="1"/>
                  </a:moveTo>
                  <a:cubicBezTo>
                    <a:pt x="1" y="1"/>
                    <a:pt x="48" y="5724"/>
                    <a:pt x="48" y="5724"/>
                  </a:cubicBezTo>
                  <a:lnTo>
                    <a:pt x="2064" y="5724"/>
                  </a:lnTo>
                  <a:cubicBezTo>
                    <a:pt x="2064" y="5724"/>
                    <a:pt x="2376" y="1"/>
                    <a:pt x="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24"/>
            <p:cNvSpPr/>
            <p:nvPr/>
          </p:nvSpPr>
          <p:spPr>
            <a:xfrm flipH="1">
              <a:off x="159933" y="2526769"/>
              <a:ext cx="121930" cy="293793"/>
            </a:xfrm>
            <a:custGeom>
              <a:avLst/>
              <a:gdLst/>
              <a:ahLst/>
              <a:cxnLst/>
              <a:rect l="l" t="t" r="r" b="b"/>
              <a:pathLst>
                <a:path w="2376" h="5725" extrusionOk="0">
                  <a:moveTo>
                    <a:pt x="921" y="1"/>
                  </a:moveTo>
                  <a:cubicBezTo>
                    <a:pt x="1" y="1"/>
                    <a:pt x="48" y="5724"/>
                    <a:pt x="48" y="5724"/>
                  </a:cubicBezTo>
                  <a:lnTo>
                    <a:pt x="2064" y="5724"/>
                  </a:lnTo>
                  <a:cubicBezTo>
                    <a:pt x="2064" y="5724"/>
                    <a:pt x="2375" y="1"/>
                    <a:pt x="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24"/>
            <p:cNvSpPr/>
            <p:nvPr/>
          </p:nvSpPr>
          <p:spPr>
            <a:xfrm flipH="1">
              <a:off x="-49411" y="2643770"/>
              <a:ext cx="982576" cy="239961"/>
            </a:xfrm>
            <a:custGeom>
              <a:avLst/>
              <a:gdLst/>
              <a:ahLst/>
              <a:cxnLst/>
              <a:rect l="l" t="t" r="r" b="b"/>
              <a:pathLst>
                <a:path w="19147" h="4676" extrusionOk="0">
                  <a:moveTo>
                    <a:pt x="0" y="1"/>
                  </a:moveTo>
                  <a:lnTo>
                    <a:pt x="582" y="4676"/>
                  </a:lnTo>
                  <a:lnTo>
                    <a:pt x="18707" y="4676"/>
                  </a:lnTo>
                  <a:lnTo>
                    <a:pt x="191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24"/>
            <p:cNvSpPr/>
            <p:nvPr/>
          </p:nvSpPr>
          <p:spPr>
            <a:xfrm flipH="1">
              <a:off x="723075" y="2643770"/>
              <a:ext cx="79542" cy="71588"/>
            </a:xfrm>
            <a:custGeom>
              <a:avLst/>
              <a:gdLst/>
              <a:ahLst/>
              <a:cxnLst/>
              <a:rect l="l" t="t" r="r" b="b"/>
              <a:pathLst>
                <a:path w="1550" h="1395" extrusionOk="0">
                  <a:moveTo>
                    <a:pt x="0" y="1"/>
                  </a:moveTo>
                  <a:lnTo>
                    <a:pt x="115" y="1394"/>
                  </a:lnTo>
                  <a:lnTo>
                    <a:pt x="1550" y="1394"/>
                  </a:lnTo>
                  <a:lnTo>
                    <a:pt x="15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24"/>
            <p:cNvSpPr/>
            <p:nvPr/>
          </p:nvSpPr>
          <p:spPr>
            <a:xfrm flipH="1">
              <a:off x="552244" y="2643770"/>
              <a:ext cx="78875" cy="71588"/>
            </a:xfrm>
            <a:custGeom>
              <a:avLst/>
              <a:gdLst/>
              <a:ahLst/>
              <a:cxnLst/>
              <a:rect l="l" t="t" r="r" b="b"/>
              <a:pathLst>
                <a:path w="1537" h="1395" extrusionOk="0">
                  <a:moveTo>
                    <a:pt x="0" y="1"/>
                  </a:moveTo>
                  <a:lnTo>
                    <a:pt x="109" y="1394"/>
                  </a:lnTo>
                  <a:lnTo>
                    <a:pt x="1536" y="1394"/>
                  </a:lnTo>
                  <a:lnTo>
                    <a:pt x="15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24"/>
            <p:cNvSpPr/>
            <p:nvPr/>
          </p:nvSpPr>
          <p:spPr>
            <a:xfrm flipH="1">
              <a:off x="383877" y="2643770"/>
              <a:ext cx="79542" cy="71588"/>
            </a:xfrm>
            <a:custGeom>
              <a:avLst/>
              <a:gdLst/>
              <a:ahLst/>
              <a:cxnLst/>
              <a:rect l="l" t="t" r="r" b="b"/>
              <a:pathLst>
                <a:path w="1550" h="1395" extrusionOk="0">
                  <a:moveTo>
                    <a:pt x="0" y="1"/>
                  </a:moveTo>
                  <a:lnTo>
                    <a:pt x="115" y="1394"/>
                  </a:lnTo>
                  <a:lnTo>
                    <a:pt x="1549" y="1394"/>
                  </a:lnTo>
                  <a:lnTo>
                    <a:pt x="154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4"/>
            <p:cNvSpPr/>
            <p:nvPr/>
          </p:nvSpPr>
          <p:spPr>
            <a:xfrm flipH="1">
              <a:off x="45397" y="2643770"/>
              <a:ext cx="79542" cy="71588"/>
            </a:xfrm>
            <a:custGeom>
              <a:avLst/>
              <a:gdLst/>
              <a:ahLst/>
              <a:cxnLst/>
              <a:rect l="l" t="t" r="r" b="b"/>
              <a:pathLst>
                <a:path w="1550" h="1395" extrusionOk="0">
                  <a:moveTo>
                    <a:pt x="1" y="1"/>
                  </a:moveTo>
                  <a:lnTo>
                    <a:pt x="1" y="1394"/>
                  </a:lnTo>
                  <a:lnTo>
                    <a:pt x="1442" y="1394"/>
                  </a:lnTo>
                  <a:lnTo>
                    <a:pt x="15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24"/>
            <p:cNvSpPr/>
            <p:nvPr/>
          </p:nvSpPr>
          <p:spPr>
            <a:xfrm flipH="1">
              <a:off x="213764" y="2643770"/>
              <a:ext cx="78875" cy="71588"/>
            </a:xfrm>
            <a:custGeom>
              <a:avLst/>
              <a:gdLst/>
              <a:ahLst/>
              <a:cxnLst/>
              <a:rect l="l" t="t" r="r" b="b"/>
              <a:pathLst>
                <a:path w="1537" h="1395" extrusionOk="0">
                  <a:moveTo>
                    <a:pt x="1" y="1"/>
                  </a:moveTo>
                  <a:lnTo>
                    <a:pt x="1" y="1394"/>
                  </a:lnTo>
                  <a:lnTo>
                    <a:pt x="1428" y="1394"/>
                  </a:lnTo>
                  <a:lnTo>
                    <a:pt x="153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24"/>
            <p:cNvSpPr/>
            <p:nvPr/>
          </p:nvSpPr>
          <p:spPr>
            <a:xfrm flipH="1">
              <a:off x="-28938" y="2883676"/>
              <a:ext cx="934338" cy="93576"/>
            </a:xfrm>
            <a:custGeom>
              <a:avLst/>
              <a:gdLst/>
              <a:ahLst/>
              <a:cxnLst/>
              <a:rect l="l" t="t" r="r" b="b"/>
              <a:pathLst>
                <a:path w="18207" h="1347" extrusionOk="0">
                  <a:moveTo>
                    <a:pt x="1" y="1"/>
                  </a:moveTo>
                  <a:lnTo>
                    <a:pt x="955" y="1347"/>
                  </a:lnTo>
                  <a:lnTo>
                    <a:pt x="17327" y="1347"/>
                  </a:lnTo>
                  <a:lnTo>
                    <a:pt x="18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24"/>
            <p:cNvSpPr/>
            <p:nvPr/>
          </p:nvSpPr>
          <p:spPr>
            <a:xfrm flipH="1">
              <a:off x="343592" y="4447734"/>
              <a:ext cx="134760" cy="60811"/>
            </a:xfrm>
            <a:custGeom>
              <a:avLst/>
              <a:gdLst/>
              <a:ahLst/>
              <a:cxnLst/>
              <a:rect l="l" t="t" r="r" b="b"/>
              <a:pathLst>
                <a:path w="2626" h="1185" extrusionOk="0">
                  <a:moveTo>
                    <a:pt x="0" y="0"/>
                  </a:moveTo>
                  <a:lnTo>
                    <a:pt x="142" y="1184"/>
                  </a:lnTo>
                  <a:lnTo>
                    <a:pt x="2409" y="1184"/>
                  </a:lnTo>
                  <a:lnTo>
                    <a:pt x="2625" y="0"/>
                  </a:lnTo>
                  <a:close/>
                </a:path>
              </a:pathLst>
            </a:custGeom>
            <a:solidFill>
              <a:srgbClr val="FCE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24"/>
            <p:cNvSpPr/>
            <p:nvPr/>
          </p:nvSpPr>
          <p:spPr>
            <a:xfrm flipH="1">
              <a:off x="579698" y="3365222"/>
              <a:ext cx="81646" cy="293741"/>
            </a:xfrm>
            <a:custGeom>
              <a:avLst/>
              <a:gdLst/>
              <a:ahLst/>
              <a:cxnLst/>
              <a:rect l="l" t="t" r="r" b="b"/>
              <a:pathLst>
                <a:path w="1591" h="5724" extrusionOk="0">
                  <a:moveTo>
                    <a:pt x="928" y="0"/>
                  </a:moveTo>
                  <a:cubicBezTo>
                    <a:pt x="1" y="0"/>
                    <a:pt x="55" y="5724"/>
                    <a:pt x="55" y="5724"/>
                  </a:cubicBezTo>
                  <a:lnTo>
                    <a:pt x="1591" y="5724"/>
                  </a:lnTo>
                  <a:cubicBezTo>
                    <a:pt x="1591" y="5724"/>
                    <a:pt x="1591" y="0"/>
                    <a:pt x="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24"/>
            <p:cNvSpPr/>
            <p:nvPr/>
          </p:nvSpPr>
          <p:spPr>
            <a:xfrm flipH="1">
              <a:off x="41907" y="1089817"/>
              <a:ext cx="71229" cy="147230"/>
            </a:xfrm>
            <a:custGeom>
              <a:avLst/>
              <a:gdLst/>
              <a:ahLst/>
              <a:cxnLst/>
              <a:rect l="l" t="t" r="r" b="b"/>
              <a:pathLst>
                <a:path w="1388" h="2869" extrusionOk="0">
                  <a:moveTo>
                    <a:pt x="806" y="0"/>
                  </a:moveTo>
                  <a:cubicBezTo>
                    <a:pt x="1" y="7"/>
                    <a:pt x="41" y="2869"/>
                    <a:pt x="41" y="2869"/>
                  </a:cubicBezTo>
                  <a:lnTo>
                    <a:pt x="1388" y="2869"/>
                  </a:lnTo>
                  <a:cubicBezTo>
                    <a:pt x="1388" y="2869"/>
                    <a:pt x="1388" y="0"/>
                    <a:pt x="806" y="0"/>
                  </a:cubicBezTo>
                  <a:close/>
                </a:path>
              </a:pathLst>
            </a:custGeom>
            <a:solidFill>
              <a:srgbClr val="6A2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24"/>
            <p:cNvSpPr/>
            <p:nvPr/>
          </p:nvSpPr>
          <p:spPr>
            <a:xfrm flipH="1">
              <a:off x="149209" y="1572753"/>
              <a:ext cx="71177" cy="147230"/>
            </a:xfrm>
            <a:custGeom>
              <a:avLst/>
              <a:gdLst/>
              <a:ahLst/>
              <a:cxnLst/>
              <a:rect l="l" t="t" r="r" b="b"/>
              <a:pathLst>
                <a:path w="1387" h="2869" extrusionOk="0">
                  <a:moveTo>
                    <a:pt x="805" y="0"/>
                  </a:moveTo>
                  <a:cubicBezTo>
                    <a:pt x="0" y="7"/>
                    <a:pt x="47" y="2869"/>
                    <a:pt x="47" y="2869"/>
                  </a:cubicBezTo>
                  <a:lnTo>
                    <a:pt x="1387" y="2869"/>
                  </a:lnTo>
                  <a:cubicBezTo>
                    <a:pt x="1387" y="2869"/>
                    <a:pt x="1387" y="0"/>
                    <a:pt x="805" y="0"/>
                  </a:cubicBezTo>
                  <a:close/>
                </a:path>
              </a:pathLst>
            </a:custGeom>
            <a:solidFill>
              <a:srgbClr val="6A2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4"/>
            <p:cNvSpPr/>
            <p:nvPr/>
          </p:nvSpPr>
          <p:spPr>
            <a:xfrm flipH="1">
              <a:off x="237010" y="4343203"/>
              <a:ext cx="104893" cy="46956"/>
            </a:xfrm>
            <a:custGeom>
              <a:avLst/>
              <a:gdLst/>
              <a:ahLst/>
              <a:cxnLst/>
              <a:rect l="l" t="t" r="r" b="b"/>
              <a:pathLst>
                <a:path w="2044" h="915" extrusionOk="0">
                  <a:moveTo>
                    <a:pt x="0" y="1"/>
                  </a:moveTo>
                  <a:lnTo>
                    <a:pt x="88" y="914"/>
                  </a:lnTo>
                  <a:lnTo>
                    <a:pt x="1908" y="914"/>
                  </a:lnTo>
                  <a:lnTo>
                    <a:pt x="2043" y="1"/>
                  </a:lnTo>
                  <a:close/>
                </a:path>
              </a:pathLst>
            </a:custGeom>
            <a:solidFill>
              <a:srgbClr val="F5B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24"/>
            <p:cNvSpPr/>
            <p:nvPr/>
          </p:nvSpPr>
          <p:spPr>
            <a:xfrm flipH="1">
              <a:off x="168591" y="4230051"/>
              <a:ext cx="576757" cy="55218"/>
            </a:xfrm>
            <a:custGeom>
              <a:avLst/>
              <a:gdLst/>
              <a:ahLst/>
              <a:cxnLst/>
              <a:rect l="l" t="t" r="r" b="b"/>
              <a:pathLst>
                <a:path w="11239" h="1076" extrusionOk="0">
                  <a:moveTo>
                    <a:pt x="1" y="0"/>
                  </a:moveTo>
                  <a:lnTo>
                    <a:pt x="1" y="1049"/>
                  </a:lnTo>
                  <a:lnTo>
                    <a:pt x="11238" y="1076"/>
                  </a:lnTo>
                  <a:lnTo>
                    <a:pt x="112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4"/>
            <p:cNvSpPr/>
            <p:nvPr/>
          </p:nvSpPr>
          <p:spPr>
            <a:xfrm flipH="1">
              <a:off x="197792" y="4282445"/>
              <a:ext cx="514201" cy="574653"/>
            </a:xfrm>
            <a:custGeom>
              <a:avLst/>
              <a:gdLst/>
              <a:ahLst/>
              <a:cxnLst/>
              <a:rect l="l" t="t" r="r" b="b"/>
              <a:pathLst>
                <a:path w="10020" h="11198" extrusionOk="0">
                  <a:moveTo>
                    <a:pt x="9763" y="1"/>
                  </a:moveTo>
                  <a:lnTo>
                    <a:pt x="277" y="55"/>
                  </a:lnTo>
                  <a:lnTo>
                    <a:pt x="0" y="11198"/>
                  </a:lnTo>
                  <a:lnTo>
                    <a:pt x="10020" y="11198"/>
                  </a:lnTo>
                  <a:lnTo>
                    <a:pt x="97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4"/>
            <p:cNvSpPr/>
            <p:nvPr/>
          </p:nvSpPr>
          <p:spPr>
            <a:xfrm flipH="1">
              <a:off x="626552" y="4285216"/>
              <a:ext cx="13958" cy="264644"/>
            </a:xfrm>
            <a:custGeom>
              <a:avLst/>
              <a:gdLst/>
              <a:ahLst/>
              <a:cxnLst/>
              <a:rect l="l" t="t" r="r" b="b"/>
              <a:pathLst>
                <a:path w="272" h="5157" extrusionOk="0">
                  <a:moveTo>
                    <a:pt x="1" y="1"/>
                  </a:moveTo>
                  <a:lnTo>
                    <a:pt x="1" y="5156"/>
                  </a:lnTo>
                  <a:lnTo>
                    <a:pt x="271" y="5156"/>
                  </a:lnTo>
                  <a:lnTo>
                    <a:pt x="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4"/>
            <p:cNvSpPr/>
            <p:nvPr/>
          </p:nvSpPr>
          <p:spPr>
            <a:xfrm flipH="1">
              <a:off x="617879" y="4549801"/>
              <a:ext cx="34793" cy="58707"/>
            </a:xfrm>
            <a:custGeom>
              <a:avLst/>
              <a:gdLst/>
              <a:ahLst/>
              <a:cxnLst/>
              <a:rect l="l" t="t" r="r" b="b"/>
              <a:pathLst>
                <a:path w="678" h="1144" extrusionOk="0">
                  <a:moveTo>
                    <a:pt x="217" y="0"/>
                  </a:moveTo>
                  <a:lnTo>
                    <a:pt x="1" y="514"/>
                  </a:lnTo>
                  <a:lnTo>
                    <a:pt x="400" y="1144"/>
                  </a:lnTo>
                  <a:lnTo>
                    <a:pt x="677" y="575"/>
                  </a:lnTo>
                  <a:lnTo>
                    <a:pt x="5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4"/>
            <p:cNvSpPr/>
            <p:nvPr/>
          </p:nvSpPr>
          <p:spPr>
            <a:xfrm flipH="1">
              <a:off x="530027" y="4285216"/>
              <a:ext cx="13958" cy="226105"/>
            </a:xfrm>
            <a:custGeom>
              <a:avLst/>
              <a:gdLst/>
              <a:ahLst/>
              <a:cxnLst/>
              <a:rect l="l" t="t" r="r" b="b"/>
              <a:pathLst>
                <a:path w="272" h="4406" extrusionOk="0">
                  <a:moveTo>
                    <a:pt x="1" y="1"/>
                  </a:moveTo>
                  <a:lnTo>
                    <a:pt x="1" y="4405"/>
                  </a:lnTo>
                  <a:lnTo>
                    <a:pt x="271" y="4405"/>
                  </a:lnTo>
                  <a:lnTo>
                    <a:pt x="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4"/>
            <p:cNvSpPr/>
            <p:nvPr/>
          </p:nvSpPr>
          <p:spPr>
            <a:xfrm flipH="1">
              <a:off x="521713" y="4511263"/>
              <a:ext cx="34793" cy="58707"/>
            </a:xfrm>
            <a:custGeom>
              <a:avLst/>
              <a:gdLst/>
              <a:ahLst/>
              <a:cxnLst/>
              <a:rect l="l" t="t" r="r" b="b"/>
              <a:pathLst>
                <a:path w="678" h="1144" extrusionOk="0">
                  <a:moveTo>
                    <a:pt x="217" y="0"/>
                  </a:moveTo>
                  <a:lnTo>
                    <a:pt x="1" y="515"/>
                  </a:lnTo>
                  <a:lnTo>
                    <a:pt x="393" y="1144"/>
                  </a:lnTo>
                  <a:lnTo>
                    <a:pt x="678" y="575"/>
                  </a:lnTo>
                  <a:lnTo>
                    <a:pt x="5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4"/>
            <p:cNvSpPr/>
            <p:nvPr/>
          </p:nvSpPr>
          <p:spPr>
            <a:xfrm flipH="1">
              <a:off x="436324" y="4285216"/>
              <a:ext cx="13907" cy="187565"/>
            </a:xfrm>
            <a:custGeom>
              <a:avLst/>
              <a:gdLst/>
              <a:ahLst/>
              <a:cxnLst/>
              <a:rect l="l" t="t" r="r" b="b"/>
              <a:pathLst>
                <a:path w="271" h="3655" extrusionOk="0">
                  <a:moveTo>
                    <a:pt x="0" y="1"/>
                  </a:moveTo>
                  <a:lnTo>
                    <a:pt x="0" y="3654"/>
                  </a:lnTo>
                  <a:lnTo>
                    <a:pt x="271" y="3654"/>
                  </a:lnTo>
                  <a:lnTo>
                    <a:pt x="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4"/>
            <p:cNvSpPr/>
            <p:nvPr/>
          </p:nvSpPr>
          <p:spPr>
            <a:xfrm flipH="1">
              <a:off x="425906" y="4472725"/>
              <a:ext cx="34383" cy="58348"/>
            </a:xfrm>
            <a:custGeom>
              <a:avLst/>
              <a:gdLst/>
              <a:ahLst/>
              <a:cxnLst/>
              <a:rect l="l" t="t" r="r" b="b"/>
              <a:pathLst>
                <a:path w="670" h="1137" extrusionOk="0">
                  <a:moveTo>
                    <a:pt x="210" y="0"/>
                  </a:moveTo>
                  <a:lnTo>
                    <a:pt x="0" y="515"/>
                  </a:lnTo>
                  <a:lnTo>
                    <a:pt x="392" y="1137"/>
                  </a:lnTo>
                  <a:lnTo>
                    <a:pt x="670" y="575"/>
                  </a:lnTo>
                  <a:lnTo>
                    <a:pt x="5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4"/>
            <p:cNvSpPr/>
            <p:nvPr/>
          </p:nvSpPr>
          <p:spPr>
            <a:xfrm flipH="1">
              <a:off x="339439" y="4285216"/>
              <a:ext cx="13958" cy="226105"/>
            </a:xfrm>
            <a:custGeom>
              <a:avLst/>
              <a:gdLst/>
              <a:ahLst/>
              <a:cxnLst/>
              <a:rect l="l" t="t" r="r" b="b"/>
              <a:pathLst>
                <a:path w="272" h="4406" extrusionOk="0">
                  <a:moveTo>
                    <a:pt x="1" y="1"/>
                  </a:moveTo>
                  <a:lnTo>
                    <a:pt x="1" y="4405"/>
                  </a:lnTo>
                  <a:lnTo>
                    <a:pt x="271" y="4405"/>
                  </a:lnTo>
                  <a:lnTo>
                    <a:pt x="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4"/>
            <p:cNvSpPr/>
            <p:nvPr/>
          </p:nvSpPr>
          <p:spPr>
            <a:xfrm flipH="1">
              <a:off x="329740" y="4511263"/>
              <a:ext cx="34742" cy="58707"/>
            </a:xfrm>
            <a:custGeom>
              <a:avLst/>
              <a:gdLst/>
              <a:ahLst/>
              <a:cxnLst/>
              <a:rect l="l" t="t" r="r" b="b"/>
              <a:pathLst>
                <a:path w="677" h="1144" extrusionOk="0">
                  <a:moveTo>
                    <a:pt x="217" y="0"/>
                  </a:moveTo>
                  <a:lnTo>
                    <a:pt x="0" y="515"/>
                  </a:lnTo>
                  <a:lnTo>
                    <a:pt x="400" y="1144"/>
                  </a:lnTo>
                  <a:lnTo>
                    <a:pt x="677" y="575"/>
                  </a:lnTo>
                  <a:lnTo>
                    <a:pt x="5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4"/>
            <p:cNvSpPr/>
            <p:nvPr/>
          </p:nvSpPr>
          <p:spPr>
            <a:xfrm flipH="1">
              <a:off x="243273" y="4285216"/>
              <a:ext cx="13958" cy="264644"/>
            </a:xfrm>
            <a:custGeom>
              <a:avLst/>
              <a:gdLst/>
              <a:ahLst/>
              <a:cxnLst/>
              <a:rect l="l" t="t" r="r" b="b"/>
              <a:pathLst>
                <a:path w="272" h="5157" extrusionOk="0">
                  <a:moveTo>
                    <a:pt x="1" y="1"/>
                  </a:moveTo>
                  <a:lnTo>
                    <a:pt x="1" y="5156"/>
                  </a:lnTo>
                  <a:lnTo>
                    <a:pt x="272" y="5156"/>
                  </a:lnTo>
                  <a:lnTo>
                    <a:pt x="2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4"/>
            <p:cNvSpPr/>
            <p:nvPr/>
          </p:nvSpPr>
          <p:spPr>
            <a:xfrm flipH="1">
              <a:off x="233574" y="4549801"/>
              <a:ext cx="34742" cy="58707"/>
            </a:xfrm>
            <a:custGeom>
              <a:avLst/>
              <a:gdLst/>
              <a:ahLst/>
              <a:cxnLst/>
              <a:rect l="l" t="t" r="r" b="b"/>
              <a:pathLst>
                <a:path w="677" h="1144" extrusionOk="0">
                  <a:moveTo>
                    <a:pt x="217" y="0"/>
                  </a:moveTo>
                  <a:lnTo>
                    <a:pt x="0" y="514"/>
                  </a:lnTo>
                  <a:lnTo>
                    <a:pt x="393" y="1144"/>
                  </a:lnTo>
                  <a:lnTo>
                    <a:pt x="677" y="575"/>
                  </a:lnTo>
                  <a:lnTo>
                    <a:pt x="5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4"/>
            <p:cNvSpPr/>
            <p:nvPr/>
          </p:nvSpPr>
          <p:spPr>
            <a:xfrm flipH="1">
              <a:off x="210263" y="4378970"/>
              <a:ext cx="491673" cy="19501"/>
            </a:xfrm>
            <a:custGeom>
              <a:avLst/>
              <a:gdLst/>
              <a:ahLst/>
              <a:cxnLst/>
              <a:rect l="l" t="t" r="r" b="b"/>
              <a:pathLst>
                <a:path w="9581" h="380" extrusionOk="0">
                  <a:moveTo>
                    <a:pt x="7" y="1"/>
                  </a:moveTo>
                  <a:lnTo>
                    <a:pt x="0" y="380"/>
                  </a:lnTo>
                  <a:lnTo>
                    <a:pt x="9580" y="380"/>
                  </a:lnTo>
                  <a:lnTo>
                    <a:pt x="95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4"/>
            <p:cNvSpPr/>
            <p:nvPr/>
          </p:nvSpPr>
          <p:spPr>
            <a:xfrm flipH="1">
              <a:off x="585240" y="4230051"/>
              <a:ext cx="93449" cy="213224"/>
            </a:xfrm>
            <a:custGeom>
              <a:avLst/>
              <a:gdLst/>
              <a:ahLst/>
              <a:cxnLst/>
              <a:rect l="l" t="t" r="r" b="b"/>
              <a:pathLst>
                <a:path w="1821" h="4155" extrusionOk="0">
                  <a:moveTo>
                    <a:pt x="1" y="0"/>
                  </a:moveTo>
                  <a:lnTo>
                    <a:pt x="129" y="4154"/>
                  </a:lnTo>
                  <a:lnTo>
                    <a:pt x="1049" y="3491"/>
                  </a:lnTo>
                  <a:lnTo>
                    <a:pt x="1820" y="4154"/>
                  </a:lnTo>
                  <a:lnTo>
                    <a:pt x="18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4"/>
            <p:cNvSpPr/>
            <p:nvPr/>
          </p:nvSpPr>
          <p:spPr>
            <a:xfrm flipH="1">
              <a:off x="221410" y="4230051"/>
              <a:ext cx="93449" cy="213224"/>
            </a:xfrm>
            <a:custGeom>
              <a:avLst/>
              <a:gdLst/>
              <a:ahLst/>
              <a:cxnLst/>
              <a:rect l="l" t="t" r="r" b="b"/>
              <a:pathLst>
                <a:path w="1821" h="4155" extrusionOk="0">
                  <a:moveTo>
                    <a:pt x="1" y="0"/>
                  </a:moveTo>
                  <a:lnTo>
                    <a:pt x="1" y="4154"/>
                  </a:lnTo>
                  <a:lnTo>
                    <a:pt x="759" y="3491"/>
                  </a:lnTo>
                  <a:lnTo>
                    <a:pt x="1692" y="4154"/>
                  </a:lnTo>
                  <a:lnTo>
                    <a:pt x="18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4" name="Google Shape;1074;p24"/>
          <p:cNvGrpSpPr/>
          <p:nvPr/>
        </p:nvGrpSpPr>
        <p:grpSpPr>
          <a:xfrm>
            <a:off x="791622" y="6133989"/>
            <a:ext cx="2369556" cy="525687"/>
            <a:chOff x="2748550" y="4714950"/>
            <a:chExt cx="1141845" cy="253335"/>
          </a:xfrm>
        </p:grpSpPr>
        <p:sp>
          <p:nvSpPr>
            <p:cNvPr id="1075" name="Google Shape;1075;p24"/>
            <p:cNvSpPr/>
            <p:nvPr/>
          </p:nvSpPr>
          <p:spPr>
            <a:xfrm>
              <a:off x="2748550" y="4714950"/>
              <a:ext cx="1141593" cy="253335"/>
            </a:xfrm>
            <a:custGeom>
              <a:avLst/>
              <a:gdLst/>
              <a:ahLst/>
              <a:cxnLst/>
              <a:rect l="l" t="t" r="r" b="b"/>
              <a:pathLst>
                <a:path w="72632" h="16118" extrusionOk="0">
                  <a:moveTo>
                    <a:pt x="41750" y="1"/>
                  </a:moveTo>
                  <a:cubicBezTo>
                    <a:pt x="38959" y="1"/>
                    <a:pt x="35985" y="1238"/>
                    <a:pt x="33850" y="5378"/>
                  </a:cubicBezTo>
                  <a:cubicBezTo>
                    <a:pt x="33850" y="5378"/>
                    <a:pt x="31492" y="2829"/>
                    <a:pt x="28813" y="2829"/>
                  </a:cubicBezTo>
                  <a:cubicBezTo>
                    <a:pt x="27417" y="2829"/>
                    <a:pt x="25934" y="3522"/>
                    <a:pt x="24652" y="5628"/>
                  </a:cubicBezTo>
                  <a:cubicBezTo>
                    <a:pt x="24652" y="5628"/>
                    <a:pt x="21395" y="2726"/>
                    <a:pt x="15817" y="2726"/>
                  </a:cubicBezTo>
                  <a:cubicBezTo>
                    <a:pt x="13601" y="2726"/>
                    <a:pt x="11020" y="3183"/>
                    <a:pt x="8132" y="4462"/>
                  </a:cubicBezTo>
                  <a:cubicBezTo>
                    <a:pt x="0" y="8061"/>
                    <a:pt x="625" y="16117"/>
                    <a:pt x="625" y="16117"/>
                  </a:cubicBezTo>
                  <a:lnTo>
                    <a:pt x="72548" y="15101"/>
                  </a:lnTo>
                  <a:lnTo>
                    <a:pt x="72631" y="15101"/>
                  </a:lnTo>
                  <a:cubicBezTo>
                    <a:pt x="72631" y="15101"/>
                    <a:pt x="72273" y="5212"/>
                    <a:pt x="62259" y="4687"/>
                  </a:cubicBezTo>
                  <a:cubicBezTo>
                    <a:pt x="62259" y="4687"/>
                    <a:pt x="60326" y="103"/>
                    <a:pt x="55927" y="103"/>
                  </a:cubicBezTo>
                  <a:cubicBezTo>
                    <a:pt x="54215" y="103"/>
                    <a:pt x="52129" y="798"/>
                    <a:pt x="49637" y="2729"/>
                  </a:cubicBezTo>
                  <a:cubicBezTo>
                    <a:pt x="49637" y="2729"/>
                    <a:pt x="45895" y="1"/>
                    <a:pt x="417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4"/>
            <p:cNvSpPr/>
            <p:nvPr/>
          </p:nvSpPr>
          <p:spPr>
            <a:xfrm>
              <a:off x="3204874" y="4829841"/>
              <a:ext cx="233091" cy="101236"/>
            </a:xfrm>
            <a:custGeom>
              <a:avLst/>
              <a:gdLst/>
              <a:ahLst/>
              <a:cxnLst/>
              <a:rect l="l" t="t" r="r" b="b"/>
              <a:pathLst>
                <a:path w="14830" h="6441" extrusionOk="0">
                  <a:moveTo>
                    <a:pt x="13423" y="0"/>
                  </a:moveTo>
                  <a:cubicBezTo>
                    <a:pt x="13183" y="0"/>
                    <a:pt x="12942" y="21"/>
                    <a:pt x="12705" y="59"/>
                  </a:cubicBezTo>
                  <a:cubicBezTo>
                    <a:pt x="11989" y="168"/>
                    <a:pt x="11289" y="484"/>
                    <a:pt x="10698" y="951"/>
                  </a:cubicBezTo>
                  <a:cubicBezTo>
                    <a:pt x="9789" y="1692"/>
                    <a:pt x="9209" y="2812"/>
                    <a:pt x="9094" y="3991"/>
                  </a:cubicBezTo>
                  <a:lnTo>
                    <a:pt x="9094" y="3991"/>
                  </a:lnTo>
                  <a:cubicBezTo>
                    <a:pt x="8551" y="3465"/>
                    <a:pt x="7942" y="3004"/>
                    <a:pt x="7257" y="2659"/>
                  </a:cubicBezTo>
                  <a:cubicBezTo>
                    <a:pt x="6427" y="2219"/>
                    <a:pt x="5470" y="1978"/>
                    <a:pt x="4525" y="1978"/>
                  </a:cubicBezTo>
                  <a:cubicBezTo>
                    <a:pt x="4360" y="1978"/>
                    <a:pt x="4196" y="1986"/>
                    <a:pt x="4033" y="2001"/>
                  </a:cubicBezTo>
                  <a:cubicBezTo>
                    <a:pt x="2925" y="2109"/>
                    <a:pt x="1825" y="2600"/>
                    <a:pt x="1108" y="3442"/>
                  </a:cubicBezTo>
                  <a:cubicBezTo>
                    <a:pt x="400" y="4267"/>
                    <a:pt x="0" y="5400"/>
                    <a:pt x="217" y="6441"/>
                  </a:cubicBezTo>
                  <a:cubicBezTo>
                    <a:pt x="200" y="5391"/>
                    <a:pt x="700" y="4408"/>
                    <a:pt x="1400" y="3742"/>
                  </a:cubicBezTo>
                  <a:cubicBezTo>
                    <a:pt x="2117" y="3067"/>
                    <a:pt x="3091" y="2725"/>
                    <a:pt x="4066" y="2684"/>
                  </a:cubicBezTo>
                  <a:cubicBezTo>
                    <a:pt x="4136" y="2681"/>
                    <a:pt x="4207" y="2679"/>
                    <a:pt x="4277" y="2679"/>
                  </a:cubicBezTo>
                  <a:cubicBezTo>
                    <a:pt x="5182" y="2679"/>
                    <a:pt x="6086" y="2925"/>
                    <a:pt x="6882" y="3350"/>
                  </a:cubicBezTo>
                  <a:cubicBezTo>
                    <a:pt x="7748" y="3817"/>
                    <a:pt x="8532" y="4458"/>
                    <a:pt x="9190" y="5225"/>
                  </a:cubicBezTo>
                  <a:lnTo>
                    <a:pt x="9198" y="5233"/>
                  </a:lnTo>
                  <a:cubicBezTo>
                    <a:pt x="9271" y="5313"/>
                    <a:pt x="9375" y="5361"/>
                    <a:pt x="9489" y="5361"/>
                  </a:cubicBezTo>
                  <a:cubicBezTo>
                    <a:pt x="9506" y="5361"/>
                    <a:pt x="9523" y="5360"/>
                    <a:pt x="9540" y="5358"/>
                  </a:cubicBezTo>
                  <a:cubicBezTo>
                    <a:pt x="9748" y="5316"/>
                    <a:pt x="9881" y="5125"/>
                    <a:pt x="9856" y="4916"/>
                  </a:cubicBezTo>
                  <a:cubicBezTo>
                    <a:pt x="9631" y="3658"/>
                    <a:pt x="10089" y="2267"/>
                    <a:pt x="11039" y="1359"/>
                  </a:cubicBezTo>
                  <a:cubicBezTo>
                    <a:pt x="11506" y="901"/>
                    <a:pt x="12122" y="568"/>
                    <a:pt x="12772" y="368"/>
                  </a:cubicBezTo>
                  <a:cubicBezTo>
                    <a:pt x="13160" y="248"/>
                    <a:pt x="13569" y="191"/>
                    <a:pt x="13984" y="191"/>
                  </a:cubicBezTo>
                  <a:cubicBezTo>
                    <a:pt x="14264" y="191"/>
                    <a:pt x="14548" y="217"/>
                    <a:pt x="14830" y="268"/>
                  </a:cubicBezTo>
                  <a:cubicBezTo>
                    <a:pt x="14389" y="84"/>
                    <a:pt x="13908" y="0"/>
                    <a:pt x="134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4"/>
            <p:cNvSpPr/>
            <p:nvPr/>
          </p:nvSpPr>
          <p:spPr>
            <a:xfrm>
              <a:off x="2757194" y="4782580"/>
              <a:ext cx="1133200" cy="185309"/>
            </a:xfrm>
            <a:custGeom>
              <a:avLst/>
              <a:gdLst/>
              <a:ahLst/>
              <a:cxnLst/>
              <a:rect l="l" t="t" r="r" b="b"/>
              <a:pathLst>
                <a:path w="72098" h="11790" extrusionOk="0">
                  <a:moveTo>
                    <a:pt x="10323" y="3633"/>
                  </a:moveTo>
                  <a:cubicBezTo>
                    <a:pt x="12139" y="3633"/>
                    <a:pt x="13955" y="4333"/>
                    <a:pt x="15280" y="5582"/>
                  </a:cubicBezTo>
                  <a:cubicBezTo>
                    <a:pt x="16013" y="4708"/>
                    <a:pt x="17121" y="4199"/>
                    <a:pt x="18237" y="4199"/>
                  </a:cubicBezTo>
                  <a:cubicBezTo>
                    <a:pt x="18437" y="4199"/>
                    <a:pt x="18637" y="4216"/>
                    <a:pt x="18829" y="4249"/>
                  </a:cubicBezTo>
                  <a:cubicBezTo>
                    <a:pt x="20270" y="4499"/>
                    <a:pt x="21445" y="5657"/>
                    <a:pt x="21728" y="6990"/>
                  </a:cubicBezTo>
                  <a:cubicBezTo>
                    <a:pt x="21220" y="5716"/>
                    <a:pt x="20012" y="4841"/>
                    <a:pt x="18762" y="4741"/>
                  </a:cubicBezTo>
                  <a:cubicBezTo>
                    <a:pt x="18679" y="4724"/>
                    <a:pt x="18579" y="4724"/>
                    <a:pt x="18495" y="4724"/>
                  </a:cubicBezTo>
                  <a:cubicBezTo>
                    <a:pt x="17346" y="4724"/>
                    <a:pt x="16204" y="5374"/>
                    <a:pt x="15638" y="6332"/>
                  </a:cubicBezTo>
                  <a:cubicBezTo>
                    <a:pt x="15563" y="6449"/>
                    <a:pt x="15446" y="6507"/>
                    <a:pt x="15321" y="6507"/>
                  </a:cubicBezTo>
                  <a:cubicBezTo>
                    <a:pt x="15263" y="6507"/>
                    <a:pt x="15188" y="6490"/>
                    <a:pt x="15138" y="6457"/>
                  </a:cubicBezTo>
                  <a:lnTo>
                    <a:pt x="15063" y="6407"/>
                  </a:lnTo>
                  <a:lnTo>
                    <a:pt x="15055" y="6390"/>
                  </a:lnTo>
                  <a:cubicBezTo>
                    <a:pt x="13780" y="5099"/>
                    <a:pt x="11955" y="4383"/>
                    <a:pt x="10139" y="4383"/>
                  </a:cubicBezTo>
                  <a:cubicBezTo>
                    <a:pt x="9664" y="4383"/>
                    <a:pt x="9198" y="4433"/>
                    <a:pt x="8740" y="4533"/>
                  </a:cubicBezTo>
                  <a:cubicBezTo>
                    <a:pt x="7623" y="4783"/>
                    <a:pt x="6565" y="5332"/>
                    <a:pt x="5674" y="6091"/>
                  </a:cubicBezTo>
                  <a:cubicBezTo>
                    <a:pt x="4791" y="6849"/>
                    <a:pt x="4074" y="7832"/>
                    <a:pt x="3624" y="8965"/>
                  </a:cubicBezTo>
                  <a:cubicBezTo>
                    <a:pt x="3874" y="7782"/>
                    <a:pt x="4499" y="6657"/>
                    <a:pt x="5366" y="5757"/>
                  </a:cubicBezTo>
                  <a:cubicBezTo>
                    <a:pt x="6232" y="4849"/>
                    <a:pt x="7340" y="4174"/>
                    <a:pt x="8581" y="3849"/>
                  </a:cubicBezTo>
                  <a:cubicBezTo>
                    <a:pt x="9156" y="3708"/>
                    <a:pt x="9739" y="3633"/>
                    <a:pt x="10323" y="3633"/>
                  </a:cubicBezTo>
                  <a:close/>
                  <a:moveTo>
                    <a:pt x="54694" y="1958"/>
                  </a:moveTo>
                  <a:cubicBezTo>
                    <a:pt x="56052" y="1967"/>
                    <a:pt x="57352" y="2575"/>
                    <a:pt x="58310" y="3491"/>
                  </a:cubicBezTo>
                  <a:cubicBezTo>
                    <a:pt x="59143" y="4283"/>
                    <a:pt x="59751" y="5324"/>
                    <a:pt x="59943" y="6465"/>
                  </a:cubicBezTo>
                  <a:cubicBezTo>
                    <a:pt x="60609" y="6141"/>
                    <a:pt x="61342" y="5982"/>
                    <a:pt x="62067" y="5982"/>
                  </a:cubicBezTo>
                  <a:cubicBezTo>
                    <a:pt x="62634" y="5982"/>
                    <a:pt x="63184" y="6074"/>
                    <a:pt x="63709" y="6274"/>
                  </a:cubicBezTo>
                  <a:cubicBezTo>
                    <a:pt x="65083" y="6799"/>
                    <a:pt x="66125" y="8007"/>
                    <a:pt x="66441" y="9365"/>
                  </a:cubicBezTo>
                  <a:cubicBezTo>
                    <a:pt x="65916" y="8073"/>
                    <a:pt x="64800" y="7107"/>
                    <a:pt x="63550" y="6740"/>
                  </a:cubicBezTo>
                  <a:cubicBezTo>
                    <a:pt x="63167" y="6624"/>
                    <a:pt x="62759" y="6574"/>
                    <a:pt x="62359" y="6574"/>
                  </a:cubicBezTo>
                  <a:cubicBezTo>
                    <a:pt x="61459" y="6574"/>
                    <a:pt x="60568" y="6840"/>
                    <a:pt x="59851" y="7340"/>
                  </a:cubicBezTo>
                  <a:cubicBezTo>
                    <a:pt x="59793" y="7382"/>
                    <a:pt x="59718" y="7407"/>
                    <a:pt x="59643" y="7407"/>
                  </a:cubicBezTo>
                  <a:cubicBezTo>
                    <a:pt x="59526" y="7407"/>
                    <a:pt x="59426" y="7357"/>
                    <a:pt x="59351" y="7257"/>
                  </a:cubicBezTo>
                  <a:cubicBezTo>
                    <a:pt x="59318" y="7207"/>
                    <a:pt x="59301" y="7149"/>
                    <a:pt x="59293" y="7082"/>
                  </a:cubicBezTo>
                  <a:lnTo>
                    <a:pt x="59293" y="7074"/>
                  </a:lnTo>
                  <a:cubicBezTo>
                    <a:pt x="59093" y="4774"/>
                    <a:pt x="57002" y="2758"/>
                    <a:pt x="54686" y="2650"/>
                  </a:cubicBezTo>
                  <a:lnTo>
                    <a:pt x="54486" y="2650"/>
                  </a:lnTo>
                  <a:cubicBezTo>
                    <a:pt x="53395" y="2650"/>
                    <a:pt x="52303" y="3066"/>
                    <a:pt x="51420" y="3758"/>
                  </a:cubicBezTo>
                  <a:cubicBezTo>
                    <a:pt x="50479" y="4499"/>
                    <a:pt x="49754" y="5566"/>
                    <a:pt x="49496" y="6790"/>
                  </a:cubicBezTo>
                  <a:cubicBezTo>
                    <a:pt x="49546" y="5532"/>
                    <a:pt x="50170" y="4299"/>
                    <a:pt x="51112" y="3416"/>
                  </a:cubicBezTo>
                  <a:cubicBezTo>
                    <a:pt x="52045" y="2542"/>
                    <a:pt x="53320" y="1958"/>
                    <a:pt x="54653" y="1958"/>
                  </a:cubicBezTo>
                  <a:close/>
                  <a:moveTo>
                    <a:pt x="40906" y="1"/>
                  </a:moveTo>
                  <a:cubicBezTo>
                    <a:pt x="40556" y="1"/>
                    <a:pt x="40181" y="42"/>
                    <a:pt x="39806" y="134"/>
                  </a:cubicBezTo>
                  <a:cubicBezTo>
                    <a:pt x="37299" y="742"/>
                    <a:pt x="35849" y="3258"/>
                    <a:pt x="35091" y="5249"/>
                  </a:cubicBezTo>
                  <a:cubicBezTo>
                    <a:pt x="35316" y="5341"/>
                    <a:pt x="35533" y="5441"/>
                    <a:pt x="35758" y="5549"/>
                  </a:cubicBezTo>
                  <a:cubicBezTo>
                    <a:pt x="36432" y="5891"/>
                    <a:pt x="37049" y="6365"/>
                    <a:pt x="37590" y="6882"/>
                  </a:cubicBezTo>
                  <a:cubicBezTo>
                    <a:pt x="37699" y="5707"/>
                    <a:pt x="38282" y="4583"/>
                    <a:pt x="39190" y="3841"/>
                  </a:cubicBezTo>
                  <a:cubicBezTo>
                    <a:pt x="39773" y="3375"/>
                    <a:pt x="40473" y="3050"/>
                    <a:pt x="41198" y="2950"/>
                  </a:cubicBezTo>
                  <a:cubicBezTo>
                    <a:pt x="41439" y="2916"/>
                    <a:pt x="41673" y="2891"/>
                    <a:pt x="41906" y="2891"/>
                  </a:cubicBezTo>
                  <a:cubicBezTo>
                    <a:pt x="42397" y="2891"/>
                    <a:pt x="42881" y="2975"/>
                    <a:pt x="43322" y="3158"/>
                  </a:cubicBezTo>
                  <a:cubicBezTo>
                    <a:pt x="43056" y="3100"/>
                    <a:pt x="42772" y="3083"/>
                    <a:pt x="42497" y="3083"/>
                  </a:cubicBezTo>
                  <a:cubicBezTo>
                    <a:pt x="42081" y="3083"/>
                    <a:pt x="41664" y="3141"/>
                    <a:pt x="41273" y="3258"/>
                  </a:cubicBezTo>
                  <a:cubicBezTo>
                    <a:pt x="40615" y="3458"/>
                    <a:pt x="40015" y="3791"/>
                    <a:pt x="39548" y="4249"/>
                  </a:cubicBezTo>
                  <a:cubicBezTo>
                    <a:pt x="38598" y="5166"/>
                    <a:pt x="38149" y="6549"/>
                    <a:pt x="38357" y="7807"/>
                  </a:cubicBezTo>
                  <a:cubicBezTo>
                    <a:pt x="38390" y="8015"/>
                    <a:pt x="38249" y="8215"/>
                    <a:pt x="38040" y="8248"/>
                  </a:cubicBezTo>
                  <a:lnTo>
                    <a:pt x="37982" y="8248"/>
                  </a:lnTo>
                  <a:cubicBezTo>
                    <a:pt x="37882" y="8248"/>
                    <a:pt x="37774" y="8198"/>
                    <a:pt x="37699" y="8115"/>
                  </a:cubicBezTo>
                  <a:lnTo>
                    <a:pt x="37690" y="8107"/>
                  </a:lnTo>
                  <a:cubicBezTo>
                    <a:pt x="37032" y="7340"/>
                    <a:pt x="36257" y="6699"/>
                    <a:pt x="35391" y="6232"/>
                  </a:cubicBezTo>
                  <a:cubicBezTo>
                    <a:pt x="35216" y="6132"/>
                    <a:pt x="35024" y="6041"/>
                    <a:pt x="34824" y="5966"/>
                  </a:cubicBezTo>
                  <a:cubicBezTo>
                    <a:pt x="34475" y="7032"/>
                    <a:pt x="34341" y="7798"/>
                    <a:pt x="34341" y="7798"/>
                  </a:cubicBezTo>
                  <a:cubicBezTo>
                    <a:pt x="34341" y="7798"/>
                    <a:pt x="33508" y="6615"/>
                    <a:pt x="32242" y="5591"/>
                  </a:cubicBezTo>
                  <a:cubicBezTo>
                    <a:pt x="31392" y="5699"/>
                    <a:pt x="30542" y="6032"/>
                    <a:pt x="29909" y="6632"/>
                  </a:cubicBezTo>
                  <a:cubicBezTo>
                    <a:pt x="29184" y="7299"/>
                    <a:pt x="28693" y="8282"/>
                    <a:pt x="28701" y="9331"/>
                  </a:cubicBezTo>
                  <a:cubicBezTo>
                    <a:pt x="28484" y="8290"/>
                    <a:pt x="28868" y="7157"/>
                    <a:pt x="29592" y="6332"/>
                  </a:cubicBezTo>
                  <a:cubicBezTo>
                    <a:pt x="30101" y="5741"/>
                    <a:pt x="30800" y="5324"/>
                    <a:pt x="31550" y="5091"/>
                  </a:cubicBezTo>
                  <a:cubicBezTo>
                    <a:pt x="30734" y="4549"/>
                    <a:pt x="29784" y="4149"/>
                    <a:pt x="28809" y="4149"/>
                  </a:cubicBezTo>
                  <a:cubicBezTo>
                    <a:pt x="28618" y="4149"/>
                    <a:pt x="28426" y="4166"/>
                    <a:pt x="28226" y="4199"/>
                  </a:cubicBezTo>
                  <a:cubicBezTo>
                    <a:pt x="25035" y="4741"/>
                    <a:pt x="24394" y="8073"/>
                    <a:pt x="24394" y="8073"/>
                  </a:cubicBezTo>
                  <a:cubicBezTo>
                    <a:pt x="24394" y="8073"/>
                    <a:pt x="21111" y="1192"/>
                    <a:pt x="13938" y="1192"/>
                  </a:cubicBezTo>
                  <a:cubicBezTo>
                    <a:pt x="13413" y="1192"/>
                    <a:pt x="12864" y="1217"/>
                    <a:pt x="12305" y="1300"/>
                  </a:cubicBezTo>
                  <a:cubicBezTo>
                    <a:pt x="4136" y="2445"/>
                    <a:pt x="221" y="11447"/>
                    <a:pt x="79" y="11780"/>
                  </a:cubicBezTo>
                  <a:lnTo>
                    <a:pt x="79" y="11780"/>
                  </a:lnTo>
                  <a:lnTo>
                    <a:pt x="72098" y="10773"/>
                  </a:lnTo>
                  <a:cubicBezTo>
                    <a:pt x="70457" y="5174"/>
                    <a:pt x="65508" y="4324"/>
                    <a:pt x="62650" y="4324"/>
                  </a:cubicBezTo>
                  <a:cubicBezTo>
                    <a:pt x="61401" y="4324"/>
                    <a:pt x="60551" y="4491"/>
                    <a:pt x="60551" y="4491"/>
                  </a:cubicBezTo>
                  <a:cubicBezTo>
                    <a:pt x="60551" y="4491"/>
                    <a:pt x="60151" y="1117"/>
                    <a:pt x="55819" y="125"/>
                  </a:cubicBezTo>
                  <a:cubicBezTo>
                    <a:pt x="55461" y="42"/>
                    <a:pt x="55094" y="1"/>
                    <a:pt x="54728" y="1"/>
                  </a:cubicBezTo>
                  <a:cubicBezTo>
                    <a:pt x="50804" y="1"/>
                    <a:pt x="47280" y="4491"/>
                    <a:pt x="47280" y="4491"/>
                  </a:cubicBezTo>
                  <a:cubicBezTo>
                    <a:pt x="47280" y="4491"/>
                    <a:pt x="44630" y="1"/>
                    <a:pt x="40906" y="1"/>
                  </a:cubicBezTo>
                  <a:close/>
                  <a:moveTo>
                    <a:pt x="79" y="11780"/>
                  </a:moveTo>
                  <a:lnTo>
                    <a:pt x="0" y="11781"/>
                  </a:lnTo>
                  <a:lnTo>
                    <a:pt x="75" y="11789"/>
                  </a:lnTo>
                  <a:cubicBezTo>
                    <a:pt x="75" y="11789"/>
                    <a:pt x="77" y="11786"/>
                    <a:pt x="79" y="1178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4"/>
            <p:cNvSpPr/>
            <p:nvPr/>
          </p:nvSpPr>
          <p:spPr>
            <a:xfrm>
              <a:off x="2814152" y="4839664"/>
              <a:ext cx="284691" cy="83821"/>
            </a:xfrm>
            <a:custGeom>
              <a:avLst/>
              <a:gdLst/>
              <a:ahLst/>
              <a:cxnLst/>
              <a:rect l="l" t="t" r="r" b="b"/>
              <a:pathLst>
                <a:path w="18113" h="5333" extrusionOk="0">
                  <a:moveTo>
                    <a:pt x="6699" y="1"/>
                  </a:moveTo>
                  <a:cubicBezTo>
                    <a:pt x="6115" y="1"/>
                    <a:pt x="5532" y="76"/>
                    <a:pt x="4957" y="226"/>
                  </a:cubicBezTo>
                  <a:cubicBezTo>
                    <a:pt x="3724" y="542"/>
                    <a:pt x="2608" y="1234"/>
                    <a:pt x="1742" y="2125"/>
                  </a:cubicBezTo>
                  <a:cubicBezTo>
                    <a:pt x="875" y="3025"/>
                    <a:pt x="250" y="4150"/>
                    <a:pt x="0" y="5333"/>
                  </a:cubicBezTo>
                  <a:cubicBezTo>
                    <a:pt x="442" y="4208"/>
                    <a:pt x="1158" y="3225"/>
                    <a:pt x="2066" y="2475"/>
                  </a:cubicBezTo>
                  <a:cubicBezTo>
                    <a:pt x="2950" y="1700"/>
                    <a:pt x="4016" y="1159"/>
                    <a:pt x="5124" y="909"/>
                  </a:cubicBezTo>
                  <a:cubicBezTo>
                    <a:pt x="5582" y="817"/>
                    <a:pt x="6057" y="767"/>
                    <a:pt x="6524" y="767"/>
                  </a:cubicBezTo>
                  <a:cubicBezTo>
                    <a:pt x="8331" y="767"/>
                    <a:pt x="10156" y="1484"/>
                    <a:pt x="11439" y="2775"/>
                  </a:cubicBezTo>
                  <a:lnTo>
                    <a:pt x="11447" y="2783"/>
                  </a:lnTo>
                  <a:lnTo>
                    <a:pt x="11522" y="2833"/>
                  </a:lnTo>
                  <a:cubicBezTo>
                    <a:pt x="11581" y="2867"/>
                    <a:pt x="11647" y="2892"/>
                    <a:pt x="11706" y="2892"/>
                  </a:cubicBezTo>
                  <a:cubicBezTo>
                    <a:pt x="11831" y="2892"/>
                    <a:pt x="11955" y="2825"/>
                    <a:pt x="12022" y="2708"/>
                  </a:cubicBezTo>
                  <a:cubicBezTo>
                    <a:pt x="12580" y="1750"/>
                    <a:pt x="13730" y="1109"/>
                    <a:pt x="14888" y="1109"/>
                  </a:cubicBezTo>
                  <a:cubicBezTo>
                    <a:pt x="14971" y="1109"/>
                    <a:pt x="15063" y="1109"/>
                    <a:pt x="15146" y="1117"/>
                  </a:cubicBezTo>
                  <a:cubicBezTo>
                    <a:pt x="16396" y="1234"/>
                    <a:pt x="17612" y="2100"/>
                    <a:pt x="18112" y="3367"/>
                  </a:cubicBezTo>
                  <a:cubicBezTo>
                    <a:pt x="17829" y="2034"/>
                    <a:pt x="16663" y="876"/>
                    <a:pt x="15221" y="626"/>
                  </a:cubicBezTo>
                  <a:cubicBezTo>
                    <a:pt x="15021" y="601"/>
                    <a:pt x="14821" y="576"/>
                    <a:pt x="14621" y="576"/>
                  </a:cubicBezTo>
                  <a:cubicBezTo>
                    <a:pt x="13513" y="576"/>
                    <a:pt x="12397" y="1084"/>
                    <a:pt x="11664" y="1959"/>
                  </a:cubicBezTo>
                  <a:cubicBezTo>
                    <a:pt x="10331" y="701"/>
                    <a:pt x="8523" y="1"/>
                    <a:pt x="6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4"/>
            <p:cNvSpPr/>
            <p:nvPr/>
          </p:nvSpPr>
          <p:spPr>
            <a:xfrm>
              <a:off x="3204874" y="4829715"/>
              <a:ext cx="233232" cy="101362"/>
            </a:xfrm>
            <a:custGeom>
              <a:avLst/>
              <a:gdLst/>
              <a:ahLst/>
              <a:cxnLst/>
              <a:rect l="l" t="t" r="r" b="b"/>
              <a:pathLst>
                <a:path w="14839" h="6449" extrusionOk="0">
                  <a:moveTo>
                    <a:pt x="13422" y="1"/>
                  </a:moveTo>
                  <a:cubicBezTo>
                    <a:pt x="13189" y="1"/>
                    <a:pt x="12955" y="26"/>
                    <a:pt x="12714" y="51"/>
                  </a:cubicBezTo>
                  <a:cubicBezTo>
                    <a:pt x="11997" y="167"/>
                    <a:pt x="11297" y="484"/>
                    <a:pt x="10706" y="950"/>
                  </a:cubicBezTo>
                  <a:cubicBezTo>
                    <a:pt x="9798" y="1692"/>
                    <a:pt x="9215" y="2817"/>
                    <a:pt x="9106" y="3991"/>
                  </a:cubicBezTo>
                  <a:cubicBezTo>
                    <a:pt x="8565" y="3458"/>
                    <a:pt x="7957" y="3000"/>
                    <a:pt x="7274" y="2658"/>
                  </a:cubicBezTo>
                  <a:cubicBezTo>
                    <a:pt x="7049" y="2542"/>
                    <a:pt x="6832" y="2442"/>
                    <a:pt x="6607" y="2358"/>
                  </a:cubicBezTo>
                  <a:cubicBezTo>
                    <a:pt x="6499" y="2608"/>
                    <a:pt x="6415" y="2842"/>
                    <a:pt x="6340" y="3075"/>
                  </a:cubicBezTo>
                  <a:cubicBezTo>
                    <a:pt x="6532" y="3150"/>
                    <a:pt x="6715" y="3242"/>
                    <a:pt x="6907" y="3333"/>
                  </a:cubicBezTo>
                  <a:cubicBezTo>
                    <a:pt x="7773" y="3800"/>
                    <a:pt x="8548" y="4450"/>
                    <a:pt x="9206" y="5208"/>
                  </a:cubicBezTo>
                  <a:lnTo>
                    <a:pt x="9215" y="5216"/>
                  </a:lnTo>
                  <a:cubicBezTo>
                    <a:pt x="9281" y="5299"/>
                    <a:pt x="9381" y="5358"/>
                    <a:pt x="9498" y="5358"/>
                  </a:cubicBezTo>
                  <a:lnTo>
                    <a:pt x="9556" y="5358"/>
                  </a:lnTo>
                  <a:cubicBezTo>
                    <a:pt x="9765" y="5316"/>
                    <a:pt x="9906" y="5124"/>
                    <a:pt x="9873" y="4916"/>
                  </a:cubicBezTo>
                  <a:cubicBezTo>
                    <a:pt x="9656" y="3658"/>
                    <a:pt x="10114" y="2258"/>
                    <a:pt x="11064" y="1359"/>
                  </a:cubicBezTo>
                  <a:cubicBezTo>
                    <a:pt x="11531" y="900"/>
                    <a:pt x="12139" y="567"/>
                    <a:pt x="12789" y="367"/>
                  </a:cubicBezTo>
                  <a:cubicBezTo>
                    <a:pt x="13180" y="251"/>
                    <a:pt x="13597" y="192"/>
                    <a:pt x="14013" y="192"/>
                  </a:cubicBezTo>
                  <a:cubicBezTo>
                    <a:pt x="14288" y="192"/>
                    <a:pt x="14572" y="209"/>
                    <a:pt x="14838" y="259"/>
                  </a:cubicBezTo>
                  <a:cubicBezTo>
                    <a:pt x="14405" y="84"/>
                    <a:pt x="13913" y="1"/>
                    <a:pt x="13422" y="1"/>
                  </a:cubicBezTo>
                  <a:close/>
                  <a:moveTo>
                    <a:pt x="3066" y="2208"/>
                  </a:moveTo>
                  <a:cubicBezTo>
                    <a:pt x="2316" y="2442"/>
                    <a:pt x="1617" y="2858"/>
                    <a:pt x="1108" y="3450"/>
                  </a:cubicBezTo>
                  <a:cubicBezTo>
                    <a:pt x="400" y="4275"/>
                    <a:pt x="0" y="5408"/>
                    <a:pt x="217" y="6449"/>
                  </a:cubicBezTo>
                  <a:cubicBezTo>
                    <a:pt x="200" y="5399"/>
                    <a:pt x="700" y="4416"/>
                    <a:pt x="1417" y="3758"/>
                  </a:cubicBezTo>
                  <a:cubicBezTo>
                    <a:pt x="2050" y="3158"/>
                    <a:pt x="2883" y="2817"/>
                    <a:pt x="3749" y="2717"/>
                  </a:cubicBezTo>
                  <a:cubicBezTo>
                    <a:pt x="3533" y="2542"/>
                    <a:pt x="3300" y="2367"/>
                    <a:pt x="3066" y="22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4"/>
            <p:cNvSpPr/>
            <p:nvPr/>
          </p:nvSpPr>
          <p:spPr>
            <a:xfrm>
              <a:off x="3535102" y="4813605"/>
              <a:ext cx="266223" cy="116168"/>
            </a:xfrm>
            <a:custGeom>
              <a:avLst/>
              <a:gdLst/>
              <a:ahLst/>
              <a:cxnLst/>
              <a:rect l="l" t="t" r="r" b="b"/>
              <a:pathLst>
                <a:path w="16938" h="7391" extrusionOk="0">
                  <a:moveTo>
                    <a:pt x="5158" y="1"/>
                  </a:moveTo>
                  <a:cubicBezTo>
                    <a:pt x="3825" y="1"/>
                    <a:pt x="2550" y="576"/>
                    <a:pt x="1617" y="1459"/>
                  </a:cubicBezTo>
                  <a:cubicBezTo>
                    <a:pt x="684" y="2350"/>
                    <a:pt x="51" y="3575"/>
                    <a:pt x="1" y="4833"/>
                  </a:cubicBezTo>
                  <a:cubicBezTo>
                    <a:pt x="259" y="3608"/>
                    <a:pt x="984" y="2542"/>
                    <a:pt x="1925" y="1809"/>
                  </a:cubicBezTo>
                  <a:cubicBezTo>
                    <a:pt x="2808" y="1109"/>
                    <a:pt x="3900" y="692"/>
                    <a:pt x="4991" y="692"/>
                  </a:cubicBezTo>
                  <a:lnTo>
                    <a:pt x="5191" y="692"/>
                  </a:lnTo>
                  <a:cubicBezTo>
                    <a:pt x="7507" y="809"/>
                    <a:pt x="9598" y="2817"/>
                    <a:pt x="9798" y="5116"/>
                  </a:cubicBezTo>
                  <a:lnTo>
                    <a:pt x="9798" y="5125"/>
                  </a:lnTo>
                  <a:cubicBezTo>
                    <a:pt x="9798" y="5191"/>
                    <a:pt x="9815" y="5250"/>
                    <a:pt x="9856" y="5308"/>
                  </a:cubicBezTo>
                  <a:cubicBezTo>
                    <a:pt x="9931" y="5400"/>
                    <a:pt x="10031" y="5450"/>
                    <a:pt x="10148" y="5450"/>
                  </a:cubicBezTo>
                  <a:cubicBezTo>
                    <a:pt x="10223" y="5450"/>
                    <a:pt x="10298" y="5433"/>
                    <a:pt x="10356" y="5391"/>
                  </a:cubicBezTo>
                  <a:cubicBezTo>
                    <a:pt x="11064" y="4866"/>
                    <a:pt x="11964" y="4600"/>
                    <a:pt x="12856" y="4600"/>
                  </a:cubicBezTo>
                  <a:cubicBezTo>
                    <a:pt x="13264" y="4600"/>
                    <a:pt x="13655" y="4650"/>
                    <a:pt x="14047" y="4766"/>
                  </a:cubicBezTo>
                  <a:cubicBezTo>
                    <a:pt x="15297" y="5141"/>
                    <a:pt x="16405" y="6108"/>
                    <a:pt x="16938" y="7391"/>
                  </a:cubicBezTo>
                  <a:cubicBezTo>
                    <a:pt x="16630" y="6033"/>
                    <a:pt x="15571" y="4816"/>
                    <a:pt x="14214" y="4317"/>
                  </a:cubicBezTo>
                  <a:cubicBezTo>
                    <a:pt x="13689" y="4117"/>
                    <a:pt x="13139" y="4025"/>
                    <a:pt x="12572" y="4025"/>
                  </a:cubicBezTo>
                  <a:cubicBezTo>
                    <a:pt x="11847" y="4025"/>
                    <a:pt x="11106" y="4192"/>
                    <a:pt x="10448" y="4516"/>
                  </a:cubicBezTo>
                  <a:cubicBezTo>
                    <a:pt x="10240" y="3375"/>
                    <a:pt x="9640" y="2325"/>
                    <a:pt x="8815" y="1534"/>
                  </a:cubicBezTo>
                  <a:cubicBezTo>
                    <a:pt x="7857" y="617"/>
                    <a:pt x="6557" y="1"/>
                    <a:pt x="5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48586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81"/>
        <p:cNvGrpSpPr/>
        <p:nvPr/>
      </p:nvGrpSpPr>
      <p:grpSpPr>
        <a:xfrm>
          <a:off x="0" y="0"/>
          <a:ext cx="0" cy="0"/>
          <a:chOff x="0" y="0"/>
          <a:chExt cx="0" cy="0"/>
        </a:xfrm>
      </p:grpSpPr>
      <p:sp>
        <p:nvSpPr>
          <p:cNvPr id="1082" name="Google Shape;1082;p25"/>
          <p:cNvSpPr txBox="1">
            <a:spLocks noGrp="1"/>
          </p:cNvSpPr>
          <p:nvPr>
            <p:ph type="title"/>
          </p:nvPr>
        </p:nvSpPr>
        <p:spPr>
          <a:xfrm>
            <a:off x="1799867" y="2473400"/>
            <a:ext cx="3752800" cy="66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200"/>
              <a:buNone/>
              <a:defRPr>
                <a:solidFill>
                  <a:schemeClr val="dk2"/>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1083" name="Google Shape;1083;p25"/>
          <p:cNvSpPr txBox="1">
            <a:spLocks noGrp="1"/>
          </p:cNvSpPr>
          <p:nvPr>
            <p:ph type="subTitle" idx="1"/>
          </p:nvPr>
        </p:nvSpPr>
        <p:spPr>
          <a:xfrm>
            <a:off x="1729533" y="3274433"/>
            <a:ext cx="3752800" cy="10872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a:lvl1pPr>
            <a:lvl2pPr lvl="1" algn="r" rtl="0">
              <a:lnSpc>
                <a:spcPct val="100000"/>
              </a:lnSpc>
              <a:spcBef>
                <a:spcPts val="0"/>
              </a:spcBef>
              <a:spcAft>
                <a:spcPts val="0"/>
              </a:spcAft>
              <a:buSzPts val="2800"/>
              <a:buNone/>
              <a:defRPr sz="3733"/>
            </a:lvl2pPr>
            <a:lvl3pPr lvl="2" algn="r" rtl="0">
              <a:lnSpc>
                <a:spcPct val="100000"/>
              </a:lnSpc>
              <a:spcBef>
                <a:spcPts val="0"/>
              </a:spcBef>
              <a:spcAft>
                <a:spcPts val="0"/>
              </a:spcAft>
              <a:buSzPts val="2800"/>
              <a:buNone/>
              <a:defRPr sz="3733"/>
            </a:lvl3pPr>
            <a:lvl4pPr lvl="3" algn="r" rtl="0">
              <a:lnSpc>
                <a:spcPct val="100000"/>
              </a:lnSpc>
              <a:spcBef>
                <a:spcPts val="0"/>
              </a:spcBef>
              <a:spcAft>
                <a:spcPts val="0"/>
              </a:spcAft>
              <a:buSzPts val="2800"/>
              <a:buNone/>
              <a:defRPr sz="3733"/>
            </a:lvl4pPr>
            <a:lvl5pPr lvl="4" algn="r" rtl="0">
              <a:lnSpc>
                <a:spcPct val="100000"/>
              </a:lnSpc>
              <a:spcBef>
                <a:spcPts val="0"/>
              </a:spcBef>
              <a:spcAft>
                <a:spcPts val="0"/>
              </a:spcAft>
              <a:buSzPts val="2800"/>
              <a:buNone/>
              <a:defRPr sz="3733"/>
            </a:lvl5pPr>
            <a:lvl6pPr lvl="5" algn="r" rtl="0">
              <a:lnSpc>
                <a:spcPct val="100000"/>
              </a:lnSpc>
              <a:spcBef>
                <a:spcPts val="0"/>
              </a:spcBef>
              <a:spcAft>
                <a:spcPts val="0"/>
              </a:spcAft>
              <a:buSzPts val="2800"/>
              <a:buNone/>
              <a:defRPr sz="3733"/>
            </a:lvl6pPr>
            <a:lvl7pPr lvl="6" algn="r" rtl="0">
              <a:lnSpc>
                <a:spcPct val="100000"/>
              </a:lnSpc>
              <a:spcBef>
                <a:spcPts val="0"/>
              </a:spcBef>
              <a:spcAft>
                <a:spcPts val="0"/>
              </a:spcAft>
              <a:buSzPts val="2800"/>
              <a:buNone/>
              <a:defRPr sz="3733"/>
            </a:lvl7pPr>
            <a:lvl8pPr lvl="7" algn="r" rtl="0">
              <a:lnSpc>
                <a:spcPct val="100000"/>
              </a:lnSpc>
              <a:spcBef>
                <a:spcPts val="0"/>
              </a:spcBef>
              <a:spcAft>
                <a:spcPts val="0"/>
              </a:spcAft>
              <a:buSzPts val="2800"/>
              <a:buNone/>
              <a:defRPr sz="3733"/>
            </a:lvl8pPr>
            <a:lvl9pPr lvl="8" algn="r" rtl="0">
              <a:lnSpc>
                <a:spcPct val="100000"/>
              </a:lnSpc>
              <a:spcBef>
                <a:spcPts val="0"/>
              </a:spcBef>
              <a:spcAft>
                <a:spcPts val="0"/>
              </a:spcAft>
              <a:buSzPts val="2800"/>
              <a:buNone/>
              <a:defRPr sz="3733"/>
            </a:lvl9pPr>
          </a:lstStyle>
          <a:p>
            <a:endParaRPr/>
          </a:p>
        </p:txBody>
      </p:sp>
      <p:sp>
        <p:nvSpPr>
          <p:cNvPr id="1084" name="Google Shape;1084;p25"/>
          <p:cNvSpPr/>
          <p:nvPr/>
        </p:nvSpPr>
        <p:spPr>
          <a:xfrm flipH="1">
            <a:off x="3832725" y="203567"/>
            <a:ext cx="1805667" cy="180593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25"/>
          <p:cNvSpPr/>
          <p:nvPr/>
        </p:nvSpPr>
        <p:spPr>
          <a:xfrm flipH="1">
            <a:off x="2805149" y="863030"/>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25"/>
          <p:cNvSpPr/>
          <p:nvPr/>
        </p:nvSpPr>
        <p:spPr>
          <a:xfrm flipH="1">
            <a:off x="5003849" y="1412163"/>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25"/>
          <p:cNvSpPr/>
          <p:nvPr/>
        </p:nvSpPr>
        <p:spPr>
          <a:xfrm flipH="1">
            <a:off x="8634416" y="478230"/>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8" name="Google Shape;1088;p25"/>
          <p:cNvSpPr/>
          <p:nvPr/>
        </p:nvSpPr>
        <p:spPr>
          <a:xfrm flipH="1">
            <a:off x="-282051" y="525296"/>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9" name="Google Shape;1089;p25"/>
          <p:cNvGrpSpPr/>
          <p:nvPr/>
        </p:nvGrpSpPr>
        <p:grpSpPr>
          <a:xfrm flipH="1">
            <a:off x="-33939" y="4220096"/>
            <a:ext cx="12251664" cy="2943064"/>
            <a:chOff x="-9050" y="3165078"/>
            <a:chExt cx="9169492" cy="2207298"/>
          </a:xfrm>
        </p:grpSpPr>
        <p:sp>
          <p:nvSpPr>
            <p:cNvPr id="1090" name="Google Shape;1090;p25"/>
            <p:cNvSpPr/>
            <p:nvPr/>
          </p:nvSpPr>
          <p:spPr>
            <a:xfrm>
              <a:off x="6626428" y="3327700"/>
              <a:ext cx="2534014" cy="79543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25"/>
            <p:cNvSpPr/>
            <p:nvPr/>
          </p:nvSpPr>
          <p:spPr>
            <a:xfrm>
              <a:off x="-9050" y="3165078"/>
              <a:ext cx="5146510" cy="957505"/>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25"/>
            <p:cNvSpPr/>
            <p:nvPr/>
          </p:nvSpPr>
          <p:spPr>
            <a:xfrm>
              <a:off x="0" y="4230124"/>
              <a:ext cx="9144316" cy="957521"/>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5"/>
            <p:cNvSpPr/>
            <p:nvPr/>
          </p:nvSpPr>
          <p:spPr>
            <a:xfrm>
              <a:off x="9" y="4122603"/>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5"/>
            <p:cNvSpPr/>
            <p:nvPr/>
          </p:nvSpPr>
          <p:spPr>
            <a:xfrm>
              <a:off x="834" y="4471662"/>
              <a:ext cx="2886587" cy="231151"/>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5"/>
            <p:cNvSpPr/>
            <p:nvPr/>
          </p:nvSpPr>
          <p:spPr>
            <a:xfrm>
              <a:off x="2993482" y="4644372"/>
              <a:ext cx="6150843" cy="728004"/>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5"/>
            <p:cNvSpPr/>
            <p:nvPr/>
          </p:nvSpPr>
          <p:spPr>
            <a:xfrm>
              <a:off x="0" y="4218260"/>
              <a:ext cx="9144026" cy="135513"/>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74272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1098" name="Google Shape;1098;p26"/>
          <p:cNvSpPr/>
          <p:nvPr/>
        </p:nvSpPr>
        <p:spPr>
          <a:xfrm flipH="1">
            <a:off x="10442727" y="302394"/>
            <a:ext cx="10533" cy="833"/>
          </a:xfrm>
          <a:custGeom>
            <a:avLst/>
            <a:gdLst/>
            <a:ahLst/>
            <a:cxnLst/>
            <a:rect l="l" t="t" r="r" b="b"/>
            <a:pathLst>
              <a:path w="139" h="11" extrusionOk="0">
                <a:moveTo>
                  <a:pt x="0" y="1"/>
                </a:moveTo>
                <a:cubicBezTo>
                  <a:pt x="38" y="5"/>
                  <a:pt x="80" y="6"/>
                  <a:pt x="117" y="9"/>
                </a:cubicBezTo>
                <a:lnTo>
                  <a:pt x="117" y="9"/>
                </a:ln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9" name="Google Shape;1099;p26"/>
          <p:cNvSpPr/>
          <p:nvPr/>
        </p:nvSpPr>
        <p:spPr>
          <a:xfrm flipH="1">
            <a:off x="10315259" y="339225"/>
            <a:ext cx="11291" cy="6291"/>
          </a:xfrm>
          <a:custGeom>
            <a:avLst/>
            <a:gdLst/>
            <a:ahLst/>
            <a:cxnLst/>
            <a:rect l="l" t="t" r="r" b="b"/>
            <a:pathLst>
              <a:path w="149" h="83" extrusionOk="0">
                <a:moveTo>
                  <a:pt x="0" y="1"/>
                </a:moveTo>
                <a:cubicBezTo>
                  <a:pt x="51" y="26"/>
                  <a:pt x="97" y="52"/>
                  <a:pt x="148" y="82"/>
                </a:cubicBezTo>
                <a:cubicBezTo>
                  <a:pt x="102" y="52"/>
                  <a:pt x="51" y="26"/>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0" name="Google Shape;1100;p26"/>
          <p:cNvSpPr/>
          <p:nvPr/>
        </p:nvSpPr>
        <p:spPr>
          <a:xfrm flipH="1">
            <a:off x="10405896" y="307092"/>
            <a:ext cx="10533" cy="2349"/>
          </a:xfrm>
          <a:custGeom>
            <a:avLst/>
            <a:gdLst/>
            <a:ahLst/>
            <a:cxnLst/>
            <a:rect l="l" t="t" r="r" b="b"/>
            <a:pathLst>
              <a:path w="139" h="31" extrusionOk="0">
                <a:moveTo>
                  <a:pt x="0" y="0"/>
                </a:moveTo>
                <a:cubicBezTo>
                  <a:pt x="46" y="5"/>
                  <a:pt x="97" y="21"/>
                  <a:pt x="138" y="31"/>
                </a:cubicBezTo>
                <a:cubicBezTo>
                  <a:pt x="97" y="21"/>
                  <a:pt x="46"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26"/>
          <p:cNvSpPr/>
          <p:nvPr/>
        </p:nvSpPr>
        <p:spPr>
          <a:xfrm flipH="1">
            <a:off x="10424160" y="304365"/>
            <a:ext cx="10533" cy="1212"/>
          </a:xfrm>
          <a:custGeom>
            <a:avLst/>
            <a:gdLst/>
            <a:ahLst/>
            <a:cxnLst/>
            <a:rect l="l" t="t" r="r" b="b"/>
            <a:pathLst>
              <a:path w="139" h="16" extrusionOk="0">
                <a:moveTo>
                  <a:pt x="1" y="0"/>
                </a:moveTo>
                <a:lnTo>
                  <a:pt x="139" y="16"/>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26"/>
          <p:cNvSpPr/>
          <p:nvPr/>
        </p:nvSpPr>
        <p:spPr>
          <a:xfrm flipH="1">
            <a:off x="10383465" y="310957"/>
            <a:ext cx="15535" cy="4320"/>
          </a:xfrm>
          <a:custGeom>
            <a:avLst/>
            <a:gdLst/>
            <a:ahLst/>
            <a:cxnLst/>
            <a:rect l="l" t="t"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3" name="Google Shape;1103;p26"/>
          <p:cNvSpPr/>
          <p:nvPr/>
        </p:nvSpPr>
        <p:spPr>
          <a:xfrm flipH="1">
            <a:off x="10332309" y="331495"/>
            <a:ext cx="9776" cy="4699"/>
          </a:xfrm>
          <a:custGeom>
            <a:avLst/>
            <a:gdLst/>
            <a:ahLst/>
            <a:cxnLst/>
            <a:rect l="l" t="t" r="r" b="b"/>
            <a:pathLst>
              <a:path w="129" h="62" extrusionOk="0">
                <a:moveTo>
                  <a:pt x="1" y="0"/>
                </a:moveTo>
                <a:cubicBezTo>
                  <a:pt x="47" y="16"/>
                  <a:pt x="88" y="36"/>
                  <a:pt x="128" y="62"/>
                </a:cubicBezTo>
                <a:cubicBezTo>
                  <a:pt x="88" y="36"/>
                  <a:pt x="47"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 name="Google Shape;1104;p26"/>
          <p:cNvSpPr/>
          <p:nvPr/>
        </p:nvSpPr>
        <p:spPr>
          <a:xfrm flipH="1">
            <a:off x="10365656" y="317172"/>
            <a:ext cx="12049" cy="4699"/>
          </a:xfrm>
          <a:custGeom>
            <a:avLst/>
            <a:gdLst/>
            <a:ahLst/>
            <a:cxnLst/>
            <a:rect l="l" t="t"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26"/>
          <p:cNvSpPr/>
          <p:nvPr/>
        </p:nvSpPr>
        <p:spPr>
          <a:xfrm flipH="1">
            <a:off x="10348983" y="324144"/>
            <a:ext cx="9776" cy="3941"/>
          </a:xfrm>
          <a:custGeom>
            <a:avLst/>
            <a:gdLst/>
            <a:ahLst/>
            <a:cxnLst/>
            <a:rect l="l" t="t" r="r" b="b"/>
            <a:pathLst>
              <a:path w="129" h="52" extrusionOk="0">
                <a:moveTo>
                  <a:pt x="1" y="0"/>
                </a:moveTo>
                <a:cubicBezTo>
                  <a:pt x="42" y="21"/>
                  <a:pt x="88" y="36"/>
                  <a:pt x="129" y="51"/>
                </a:cubicBezTo>
                <a:cubicBezTo>
                  <a:pt x="88" y="36"/>
                  <a:pt x="42" y="21"/>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26"/>
          <p:cNvSpPr/>
          <p:nvPr/>
        </p:nvSpPr>
        <p:spPr>
          <a:xfrm flipH="1">
            <a:off x="10461369" y="301257"/>
            <a:ext cx="13640" cy="455"/>
          </a:xfrm>
          <a:custGeom>
            <a:avLst/>
            <a:gdLst/>
            <a:ahLst/>
            <a:cxnLst/>
            <a:rect l="l" t="t" r="r" b="b"/>
            <a:pathLst>
              <a:path w="180" h="6" extrusionOk="0">
                <a:moveTo>
                  <a:pt x="1" y="0"/>
                </a:moveTo>
                <a:cubicBezTo>
                  <a:pt x="62" y="0"/>
                  <a:pt x="119" y="0"/>
                  <a:pt x="180" y="6"/>
                </a:cubicBezTo>
                <a:cubicBezTo>
                  <a:pt x="119" y="0"/>
                  <a:pt x="62" y="0"/>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7" name="Google Shape;1107;p26"/>
          <p:cNvSpPr/>
          <p:nvPr/>
        </p:nvSpPr>
        <p:spPr>
          <a:xfrm flipH="1">
            <a:off x="10342011" y="328389"/>
            <a:ext cx="6668" cy="3183"/>
          </a:xfrm>
          <a:custGeom>
            <a:avLst/>
            <a:gdLst/>
            <a:ahLst/>
            <a:cxnLst/>
            <a:rect l="l" t="t" r="r" b="b"/>
            <a:pathLst>
              <a:path w="88" h="42" extrusionOk="0">
                <a:moveTo>
                  <a:pt x="1" y="0"/>
                </a:moveTo>
                <a:cubicBezTo>
                  <a:pt x="31" y="16"/>
                  <a:pt x="57" y="26"/>
                  <a:pt x="88" y="41"/>
                </a:cubicBezTo>
                <a:cubicBezTo>
                  <a:pt x="57" y="26"/>
                  <a:pt x="31"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26"/>
          <p:cNvSpPr/>
          <p:nvPr/>
        </p:nvSpPr>
        <p:spPr>
          <a:xfrm flipH="1">
            <a:off x="10325717" y="336118"/>
            <a:ext cx="6668" cy="3183"/>
          </a:xfrm>
          <a:custGeom>
            <a:avLst/>
            <a:gdLst/>
            <a:ahLst/>
            <a:cxnLst/>
            <a:rect l="l" t="t" r="r" b="b"/>
            <a:pathLst>
              <a:path w="88" h="42" extrusionOk="0">
                <a:moveTo>
                  <a:pt x="0" y="1"/>
                </a:moveTo>
                <a:cubicBezTo>
                  <a:pt x="26" y="11"/>
                  <a:pt x="52" y="26"/>
                  <a:pt x="87" y="41"/>
                </a:cubicBezTo>
                <a:cubicBezTo>
                  <a:pt x="52" y="26"/>
                  <a:pt x="26" y="1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9" name="Google Shape;1109;p26"/>
          <p:cNvSpPr/>
          <p:nvPr/>
        </p:nvSpPr>
        <p:spPr>
          <a:xfrm flipH="1">
            <a:off x="10311015" y="345439"/>
            <a:ext cx="4320" cy="2349"/>
          </a:xfrm>
          <a:custGeom>
            <a:avLst/>
            <a:gdLst/>
            <a:ahLst/>
            <a:cxnLst/>
            <a:rect l="l" t="t"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0" name="Google Shape;1110;p26"/>
          <p:cNvSpPr/>
          <p:nvPr/>
        </p:nvSpPr>
        <p:spPr>
          <a:xfrm flipH="1">
            <a:off x="10416430" y="305500"/>
            <a:ext cx="7805" cy="1667"/>
          </a:xfrm>
          <a:custGeom>
            <a:avLst/>
            <a:gdLst/>
            <a:ahLst/>
            <a:cxnLst/>
            <a:rect l="l" t="t"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1" name="Google Shape;1111;p26"/>
          <p:cNvSpPr/>
          <p:nvPr/>
        </p:nvSpPr>
        <p:spPr>
          <a:xfrm flipH="1">
            <a:off x="10434617" y="303151"/>
            <a:ext cx="8184" cy="909"/>
          </a:xfrm>
          <a:custGeom>
            <a:avLst/>
            <a:gdLst/>
            <a:ahLst/>
            <a:cxnLst/>
            <a:rect l="l" t="t" r="r" b="b"/>
            <a:pathLst>
              <a:path w="108" h="12" extrusionOk="0">
                <a:moveTo>
                  <a:pt x="0" y="1"/>
                </a:moveTo>
                <a:cubicBezTo>
                  <a:pt x="41" y="6"/>
                  <a:pt x="72" y="6"/>
                  <a:pt x="108" y="11"/>
                </a:cubicBezTo>
                <a:cubicBezTo>
                  <a:pt x="72" y="6"/>
                  <a:pt x="36" y="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2" name="Google Shape;1112;p26"/>
          <p:cNvSpPr/>
          <p:nvPr/>
        </p:nvSpPr>
        <p:spPr>
          <a:xfrm flipH="1">
            <a:off x="10453186" y="301257"/>
            <a:ext cx="7805" cy="455"/>
          </a:xfrm>
          <a:custGeom>
            <a:avLst/>
            <a:gdLst/>
            <a:ahLst/>
            <a:cxnLst/>
            <a:rect l="l" t="t" r="r" b="b"/>
            <a:pathLst>
              <a:path w="103" h="6" extrusionOk="0">
                <a:moveTo>
                  <a:pt x="0" y="0"/>
                </a:moveTo>
                <a:cubicBezTo>
                  <a:pt x="31" y="6"/>
                  <a:pt x="61" y="6"/>
                  <a:pt x="102" y="6"/>
                </a:cubicBezTo>
                <a:cubicBezTo>
                  <a:pt x="72" y="6"/>
                  <a:pt x="31" y="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26"/>
          <p:cNvSpPr/>
          <p:nvPr/>
        </p:nvSpPr>
        <p:spPr>
          <a:xfrm flipH="1">
            <a:off x="10377629" y="315202"/>
            <a:ext cx="5911" cy="2047"/>
          </a:xfrm>
          <a:custGeom>
            <a:avLst/>
            <a:gdLst/>
            <a:ahLst/>
            <a:cxnLst/>
            <a:rect l="l" t="t"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26"/>
          <p:cNvSpPr/>
          <p:nvPr/>
        </p:nvSpPr>
        <p:spPr>
          <a:xfrm flipH="1">
            <a:off x="10358304" y="321796"/>
            <a:ext cx="7048" cy="2425"/>
          </a:xfrm>
          <a:custGeom>
            <a:avLst/>
            <a:gdLst/>
            <a:ahLst/>
            <a:cxnLst/>
            <a:rect l="l" t="t" r="r" b="b"/>
            <a:pathLst>
              <a:path w="93" h="32" extrusionOk="0">
                <a:moveTo>
                  <a:pt x="1" y="0"/>
                </a:moveTo>
                <a:cubicBezTo>
                  <a:pt x="37" y="11"/>
                  <a:pt x="57" y="26"/>
                  <a:pt x="93" y="31"/>
                </a:cubicBezTo>
                <a:cubicBezTo>
                  <a:pt x="62" y="16"/>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26"/>
          <p:cNvSpPr/>
          <p:nvPr/>
        </p:nvSpPr>
        <p:spPr>
          <a:xfrm flipH="1">
            <a:off x="10398545" y="309365"/>
            <a:ext cx="7427" cy="1667"/>
          </a:xfrm>
          <a:custGeom>
            <a:avLst/>
            <a:gdLst/>
            <a:ahLst/>
            <a:cxnLst/>
            <a:rect l="l" t="t" r="r" b="b"/>
            <a:pathLst>
              <a:path w="98" h="22" extrusionOk="0">
                <a:moveTo>
                  <a:pt x="0" y="1"/>
                </a:moveTo>
                <a:lnTo>
                  <a:pt x="97" y="21"/>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6" name="Google Shape;1116;p26"/>
          <p:cNvGrpSpPr/>
          <p:nvPr/>
        </p:nvGrpSpPr>
        <p:grpSpPr>
          <a:xfrm flipH="1">
            <a:off x="-128597" y="5066911"/>
            <a:ext cx="12269065" cy="2008816"/>
            <a:chOff x="-9053" y="3825998"/>
            <a:chExt cx="9169705" cy="1506612"/>
          </a:xfrm>
        </p:grpSpPr>
        <p:sp>
          <p:nvSpPr>
            <p:cNvPr id="1117" name="Google Shape;1117;p26"/>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6"/>
            <p:cNvSpPr/>
            <p:nvPr/>
          </p:nvSpPr>
          <p:spPr>
            <a:xfrm>
              <a:off x="-9053" y="3825998"/>
              <a:ext cx="4427525" cy="823738"/>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6"/>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6"/>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6"/>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6"/>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6"/>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4" name="Google Shape;1124;p26"/>
          <p:cNvGrpSpPr/>
          <p:nvPr/>
        </p:nvGrpSpPr>
        <p:grpSpPr>
          <a:xfrm flipH="1">
            <a:off x="1074" y="5735738"/>
            <a:ext cx="1259809" cy="463549"/>
            <a:chOff x="6769526" y="3527400"/>
            <a:chExt cx="1781405" cy="655471"/>
          </a:xfrm>
        </p:grpSpPr>
        <p:sp>
          <p:nvSpPr>
            <p:cNvPr id="1125" name="Google Shape;1125;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6"/>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6"/>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6"/>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6"/>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6"/>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6"/>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5" name="Google Shape;1145;p26"/>
          <p:cNvGrpSpPr/>
          <p:nvPr/>
        </p:nvGrpSpPr>
        <p:grpSpPr>
          <a:xfrm>
            <a:off x="10768516" y="5735836"/>
            <a:ext cx="1259809" cy="463585"/>
            <a:chOff x="6769526" y="3527400"/>
            <a:chExt cx="1781405" cy="655398"/>
          </a:xfrm>
        </p:grpSpPr>
        <p:sp>
          <p:nvSpPr>
            <p:cNvPr id="1146" name="Google Shape;1146;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26"/>
          <p:cNvGrpSpPr/>
          <p:nvPr/>
        </p:nvGrpSpPr>
        <p:grpSpPr>
          <a:xfrm>
            <a:off x="9325213" y="5254534"/>
            <a:ext cx="2872321" cy="1742644"/>
            <a:chOff x="7065924" y="3940900"/>
            <a:chExt cx="2154241" cy="1306983"/>
          </a:xfrm>
        </p:grpSpPr>
        <p:sp>
          <p:nvSpPr>
            <p:cNvPr id="1161" name="Google Shape;1161;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6"/>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6"/>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6"/>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6" name="Google Shape;1166;p26"/>
          <p:cNvGrpSpPr/>
          <p:nvPr/>
        </p:nvGrpSpPr>
        <p:grpSpPr>
          <a:xfrm>
            <a:off x="10317476" y="4899663"/>
            <a:ext cx="1640160" cy="2097680"/>
            <a:chOff x="5791475" y="1450100"/>
            <a:chExt cx="1065777" cy="1363074"/>
          </a:xfrm>
        </p:grpSpPr>
        <p:sp>
          <p:nvSpPr>
            <p:cNvPr id="1167" name="Google Shape;1167;p26"/>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6"/>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6"/>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6"/>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6"/>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6"/>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3" name="Google Shape;1173;p26"/>
          <p:cNvSpPr/>
          <p:nvPr/>
        </p:nvSpPr>
        <p:spPr>
          <a:xfrm flipH="1">
            <a:off x="10836117" y="1965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4" name="Google Shape;1174;p26"/>
          <p:cNvSpPr/>
          <p:nvPr/>
        </p:nvSpPr>
        <p:spPr>
          <a:xfrm flipH="1">
            <a:off x="9850995" y="271569"/>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5" name="Google Shape;1175;p26"/>
          <p:cNvSpPr/>
          <p:nvPr/>
        </p:nvSpPr>
        <p:spPr>
          <a:xfrm flipH="1">
            <a:off x="11215617" y="802205"/>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6" name="Google Shape;1176;p26"/>
          <p:cNvSpPr txBox="1">
            <a:spLocks noGrp="1"/>
          </p:cNvSpPr>
          <p:nvPr>
            <p:ph type="subTitle" idx="1"/>
          </p:nvPr>
        </p:nvSpPr>
        <p:spPr>
          <a:xfrm>
            <a:off x="959967" y="1335000"/>
            <a:ext cx="7256800" cy="430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955733" y="611633"/>
            <a:ext cx="756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7565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178"/>
        <p:cNvGrpSpPr/>
        <p:nvPr/>
      </p:nvGrpSpPr>
      <p:grpSpPr>
        <a:xfrm>
          <a:off x="0" y="0"/>
          <a:ext cx="0" cy="0"/>
          <a:chOff x="0" y="0"/>
          <a:chExt cx="0" cy="0"/>
        </a:xfrm>
      </p:grpSpPr>
      <p:sp>
        <p:nvSpPr>
          <p:cNvPr id="1179" name="Google Shape;1179;p27"/>
          <p:cNvSpPr txBox="1">
            <a:spLocks noGrp="1"/>
          </p:cNvSpPr>
          <p:nvPr>
            <p:ph type="subTitle" idx="1"/>
          </p:nvPr>
        </p:nvSpPr>
        <p:spPr>
          <a:xfrm>
            <a:off x="1341717" y="4778333"/>
            <a:ext cx="4359600" cy="54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0" name="Google Shape;1180;p27"/>
          <p:cNvSpPr txBox="1">
            <a:spLocks noGrp="1"/>
          </p:cNvSpPr>
          <p:nvPr>
            <p:ph type="subTitle" idx="2"/>
          </p:nvPr>
        </p:nvSpPr>
        <p:spPr>
          <a:xfrm>
            <a:off x="1909133" y="5228004"/>
            <a:ext cx="3224800" cy="7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1" name="Google Shape;1181;p27"/>
          <p:cNvSpPr txBox="1">
            <a:spLocks noGrp="1"/>
          </p:cNvSpPr>
          <p:nvPr>
            <p:ph type="subTitle" idx="3"/>
          </p:nvPr>
        </p:nvSpPr>
        <p:spPr>
          <a:xfrm>
            <a:off x="6490551" y="4774667"/>
            <a:ext cx="4359600" cy="54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2" name="Google Shape;1182;p27"/>
          <p:cNvSpPr txBox="1">
            <a:spLocks noGrp="1"/>
          </p:cNvSpPr>
          <p:nvPr>
            <p:ph type="subTitle" idx="4"/>
          </p:nvPr>
        </p:nvSpPr>
        <p:spPr>
          <a:xfrm>
            <a:off x="7057967" y="5224733"/>
            <a:ext cx="3224800" cy="7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3" name="Google Shape;1183;p27"/>
          <p:cNvSpPr txBox="1">
            <a:spLocks noGrp="1"/>
          </p:cNvSpPr>
          <p:nvPr>
            <p:ph type="title"/>
          </p:nvPr>
        </p:nvSpPr>
        <p:spPr>
          <a:xfrm>
            <a:off x="955733" y="608667"/>
            <a:ext cx="102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84" name="Google Shape;1184;p27"/>
          <p:cNvGrpSpPr/>
          <p:nvPr/>
        </p:nvGrpSpPr>
        <p:grpSpPr>
          <a:xfrm>
            <a:off x="-42433" y="5558434"/>
            <a:ext cx="12269061" cy="1517293"/>
            <a:chOff x="-9050" y="4194640"/>
            <a:chExt cx="9169702" cy="1137970"/>
          </a:xfrm>
        </p:grpSpPr>
        <p:sp>
          <p:nvSpPr>
            <p:cNvPr id="1185" name="Google Shape;1185;p27"/>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7"/>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7"/>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7"/>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7"/>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7"/>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7"/>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2" name="Google Shape;1192;p27"/>
          <p:cNvGrpSpPr/>
          <p:nvPr/>
        </p:nvGrpSpPr>
        <p:grpSpPr>
          <a:xfrm>
            <a:off x="10837149" y="5735738"/>
            <a:ext cx="1259809" cy="463549"/>
            <a:chOff x="6769526" y="3527400"/>
            <a:chExt cx="1781405" cy="655471"/>
          </a:xfrm>
        </p:grpSpPr>
        <p:sp>
          <p:nvSpPr>
            <p:cNvPr id="1193" name="Google Shape;1193;p27"/>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27"/>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7"/>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27"/>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27"/>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7"/>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27"/>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7"/>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7"/>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27"/>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27"/>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27"/>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27"/>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27"/>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27"/>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7"/>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7"/>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7"/>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7"/>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7"/>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3" name="Google Shape;1213;p27"/>
          <p:cNvGrpSpPr/>
          <p:nvPr/>
        </p:nvGrpSpPr>
        <p:grpSpPr>
          <a:xfrm flipH="1">
            <a:off x="69708" y="5735836"/>
            <a:ext cx="1259809" cy="463585"/>
            <a:chOff x="6769526" y="3527400"/>
            <a:chExt cx="1781405" cy="655398"/>
          </a:xfrm>
        </p:grpSpPr>
        <p:sp>
          <p:nvSpPr>
            <p:cNvPr id="1214" name="Google Shape;1214;p27"/>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7"/>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7"/>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7"/>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7"/>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7"/>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7"/>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7"/>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7"/>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7"/>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7"/>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7"/>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7"/>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7"/>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8" name="Google Shape;1228;p27"/>
          <p:cNvGrpSpPr/>
          <p:nvPr/>
        </p:nvGrpSpPr>
        <p:grpSpPr>
          <a:xfrm flipH="1">
            <a:off x="-98749" y="5635494"/>
            <a:ext cx="2243857" cy="1361353"/>
            <a:chOff x="7065924" y="3940900"/>
            <a:chExt cx="2154241" cy="1306983"/>
          </a:xfrm>
        </p:grpSpPr>
        <p:sp>
          <p:nvSpPr>
            <p:cNvPr id="1229" name="Google Shape;1229;p27"/>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7"/>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7"/>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7"/>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7"/>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27"/>
          <p:cNvGrpSpPr/>
          <p:nvPr/>
        </p:nvGrpSpPr>
        <p:grpSpPr>
          <a:xfrm flipH="1">
            <a:off x="140240" y="5271420"/>
            <a:ext cx="1349557" cy="1726016"/>
            <a:chOff x="5791475" y="1450100"/>
            <a:chExt cx="1065777" cy="1363074"/>
          </a:xfrm>
        </p:grpSpPr>
        <p:sp>
          <p:nvSpPr>
            <p:cNvPr id="1235" name="Google Shape;1235;p27"/>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7"/>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7"/>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7"/>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7"/>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7"/>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1" name="Google Shape;1241;p27"/>
          <p:cNvSpPr/>
          <p:nvPr/>
        </p:nvSpPr>
        <p:spPr>
          <a:xfrm>
            <a:off x="318633" y="1965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27"/>
          <p:cNvSpPr/>
          <p:nvPr/>
        </p:nvSpPr>
        <p:spPr>
          <a:xfrm>
            <a:off x="772401" y="271569"/>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27"/>
          <p:cNvSpPr/>
          <p:nvPr/>
        </p:nvSpPr>
        <p:spPr>
          <a:xfrm>
            <a:off x="-265930" y="802205"/>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44" name="Google Shape;1244;p27"/>
          <p:cNvGrpSpPr/>
          <p:nvPr/>
        </p:nvGrpSpPr>
        <p:grpSpPr>
          <a:xfrm>
            <a:off x="10283186" y="5818126"/>
            <a:ext cx="1944561" cy="1179769"/>
            <a:chOff x="7065924" y="3940900"/>
            <a:chExt cx="2154241" cy="1306983"/>
          </a:xfrm>
        </p:grpSpPr>
        <p:sp>
          <p:nvSpPr>
            <p:cNvPr id="1245" name="Google Shape;1245;p27"/>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7"/>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7"/>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7"/>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7"/>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0" name="Google Shape;1250;p27"/>
          <p:cNvGrpSpPr/>
          <p:nvPr/>
        </p:nvGrpSpPr>
        <p:grpSpPr>
          <a:xfrm>
            <a:off x="10954518" y="5946424"/>
            <a:ext cx="821927" cy="1051203"/>
            <a:chOff x="5791475" y="1450100"/>
            <a:chExt cx="1065777" cy="1363074"/>
          </a:xfrm>
        </p:grpSpPr>
        <p:sp>
          <p:nvSpPr>
            <p:cNvPr id="1251" name="Google Shape;1251;p27"/>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7"/>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7"/>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7"/>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7"/>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7"/>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7" name="Google Shape;1257;p27"/>
          <p:cNvGrpSpPr/>
          <p:nvPr/>
        </p:nvGrpSpPr>
        <p:grpSpPr>
          <a:xfrm flipH="1">
            <a:off x="5466057" y="5735836"/>
            <a:ext cx="1259809" cy="463585"/>
            <a:chOff x="6769526" y="3527400"/>
            <a:chExt cx="1781405" cy="655398"/>
          </a:xfrm>
        </p:grpSpPr>
        <p:sp>
          <p:nvSpPr>
            <p:cNvPr id="1258" name="Google Shape;1258;p27"/>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7"/>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7"/>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7"/>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7"/>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7"/>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7"/>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7"/>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7"/>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7"/>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7"/>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7"/>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7"/>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7"/>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2" name="Google Shape;1272;p27"/>
          <p:cNvSpPr/>
          <p:nvPr/>
        </p:nvSpPr>
        <p:spPr>
          <a:xfrm>
            <a:off x="10282776" y="94966"/>
            <a:ext cx="2418771" cy="452437"/>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46555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273"/>
        <p:cNvGrpSpPr/>
        <p:nvPr/>
      </p:nvGrpSpPr>
      <p:grpSpPr>
        <a:xfrm>
          <a:off x="0" y="0"/>
          <a:ext cx="0" cy="0"/>
          <a:chOff x="0" y="0"/>
          <a:chExt cx="0" cy="0"/>
        </a:xfrm>
      </p:grpSpPr>
      <p:sp>
        <p:nvSpPr>
          <p:cNvPr id="1274" name="Google Shape;1274;p28"/>
          <p:cNvSpPr txBox="1">
            <a:spLocks noGrp="1"/>
          </p:cNvSpPr>
          <p:nvPr>
            <p:ph type="subTitle" idx="1"/>
          </p:nvPr>
        </p:nvSpPr>
        <p:spPr>
          <a:xfrm>
            <a:off x="2153536" y="2287767"/>
            <a:ext cx="2736000" cy="54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5" name="Google Shape;1275;p28"/>
          <p:cNvSpPr txBox="1">
            <a:spLocks noGrp="1"/>
          </p:cNvSpPr>
          <p:nvPr>
            <p:ph type="subTitle" idx="2"/>
          </p:nvPr>
        </p:nvSpPr>
        <p:spPr>
          <a:xfrm>
            <a:off x="2160333" y="2743633"/>
            <a:ext cx="2722400" cy="2996400"/>
          </a:xfrm>
          <a:prstGeom prst="rect">
            <a:avLst/>
          </a:prstGeom>
        </p:spPr>
        <p:txBody>
          <a:bodyPr spcFirstLastPara="1" wrap="square" lIns="91425" tIns="91425" rIns="91425" bIns="91425" anchor="t" anchorCtr="0">
            <a:noAutofit/>
          </a:bodyPr>
          <a:lstStyle>
            <a:lvl1pPr marR="10714"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6" name="Google Shape;1276;p28"/>
          <p:cNvSpPr txBox="1">
            <a:spLocks noGrp="1"/>
          </p:cNvSpPr>
          <p:nvPr>
            <p:ph type="subTitle" idx="3"/>
          </p:nvPr>
        </p:nvSpPr>
        <p:spPr>
          <a:xfrm>
            <a:off x="7302361" y="2286133"/>
            <a:ext cx="2736000" cy="54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7" name="Google Shape;1277;p28"/>
          <p:cNvSpPr txBox="1">
            <a:spLocks noGrp="1"/>
          </p:cNvSpPr>
          <p:nvPr>
            <p:ph type="subTitle" idx="4"/>
          </p:nvPr>
        </p:nvSpPr>
        <p:spPr>
          <a:xfrm>
            <a:off x="7309167" y="2730733"/>
            <a:ext cx="2722400" cy="299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8" name="Google Shape;1278;p28"/>
          <p:cNvSpPr txBox="1">
            <a:spLocks noGrp="1"/>
          </p:cNvSpPr>
          <p:nvPr>
            <p:ph type="title"/>
          </p:nvPr>
        </p:nvSpPr>
        <p:spPr>
          <a:xfrm>
            <a:off x="2332200" y="608667"/>
            <a:ext cx="7527600" cy="13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79" name="Google Shape;1279;p28"/>
          <p:cNvSpPr/>
          <p:nvPr/>
        </p:nvSpPr>
        <p:spPr>
          <a:xfrm flipH="1">
            <a:off x="10442727" y="302394"/>
            <a:ext cx="10533" cy="833"/>
          </a:xfrm>
          <a:custGeom>
            <a:avLst/>
            <a:gdLst/>
            <a:ahLst/>
            <a:cxnLst/>
            <a:rect l="l" t="t" r="r" b="b"/>
            <a:pathLst>
              <a:path w="139" h="11" extrusionOk="0">
                <a:moveTo>
                  <a:pt x="0" y="1"/>
                </a:moveTo>
                <a:cubicBezTo>
                  <a:pt x="38" y="5"/>
                  <a:pt x="80" y="6"/>
                  <a:pt x="117" y="9"/>
                </a:cubicBezTo>
                <a:lnTo>
                  <a:pt x="117" y="9"/>
                </a:ln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0" name="Google Shape;1280;p28"/>
          <p:cNvSpPr/>
          <p:nvPr/>
        </p:nvSpPr>
        <p:spPr>
          <a:xfrm flipH="1">
            <a:off x="10315259" y="339225"/>
            <a:ext cx="11291" cy="6291"/>
          </a:xfrm>
          <a:custGeom>
            <a:avLst/>
            <a:gdLst/>
            <a:ahLst/>
            <a:cxnLst/>
            <a:rect l="l" t="t" r="r" b="b"/>
            <a:pathLst>
              <a:path w="149" h="83" extrusionOk="0">
                <a:moveTo>
                  <a:pt x="0" y="1"/>
                </a:moveTo>
                <a:cubicBezTo>
                  <a:pt x="51" y="26"/>
                  <a:pt x="97" y="52"/>
                  <a:pt x="148" y="82"/>
                </a:cubicBezTo>
                <a:cubicBezTo>
                  <a:pt x="102" y="52"/>
                  <a:pt x="51" y="26"/>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1" name="Google Shape;1281;p28"/>
          <p:cNvSpPr/>
          <p:nvPr/>
        </p:nvSpPr>
        <p:spPr>
          <a:xfrm flipH="1">
            <a:off x="10405896" y="307092"/>
            <a:ext cx="10533" cy="2349"/>
          </a:xfrm>
          <a:custGeom>
            <a:avLst/>
            <a:gdLst/>
            <a:ahLst/>
            <a:cxnLst/>
            <a:rect l="l" t="t" r="r" b="b"/>
            <a:pathLst>
              <a:path w="139" h="31" extrusionOk="0">
                <a:moveTo>
                  <a:pt x="0" y="0"/>
                </a:moveTo>
                <a:cubicBezTo>
                  <a:pt x="46" y="5"/>
                  <a:pt x="97" y="21"/>
                  <a:pt x="138" y="31"/>
                </a:cubicBezTo>
                <a:cubicBezTo>
                  <a:pt x="97" y="21"/>
                  <a:pt x="46"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2" name="Google Shape;1282;p28"/>
          <p:cNvSpPr/>
          <p:nvPr/>
        </p:nvSpPr>
        <p:spPr>
          <a:xfrm flipH="1">
            <a:off x="10424160" y="304365"/>
            <a:ext cx="10533" cy="1212"/>
          </a:xfrm>
          <a:custGeom>
            <a:avLst/>
            <a:gdLst/>
            <a:ahLst/>
            <a:cxnLst/>
            <a:rect l="l" t="t" r="r" b="b"/>
            <a:pathLst>
              <a:path w="139" h="16" extrusionOk="0">
                <a:moveTo>
                  <a:pt x="1" y="0"/>
                </a:moveTo>
                <a:lnTo>
                  <a:pt x="139" y="16"/>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3" name="Google Shape;1283;p28"/>
          <p:cNvSpPr/>
          <p:nvPr/>
        </p:nvSpPr>
        <p:spPr>
          <a:xfrm flipH="1">
            <a:off x="10383465" y="310957"/>
            <a:ext cx="15535" cy="4320"/>
          </a:xfrm>
          <a:custGeom>
            <a:avLst/>
            <a:gdLst/>
            <a:ahLst/>
            <a:cxnLst/>
            <a:rect l="l" t="t"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4" name="Google Shape;1284;p28"/>
          <p:cNvSpPr/>
          <p:nvPr/>
        </p:nvSpPr>
        <p:spPr>
          <a:xfrm flipH="1">
            <a:off x="10332309" y="331495"/>
            <a:ext cx="9776" cy="4699"/>
          </a:xfrm>
          <a:custGeom>
            <a:avLst/>
            <a:gdLst/>
            <a:ahLst/>
            <a:cxnLst/>
            <a:rect l="l" t="t" r="r" b="b"/>
            <a:pathLst>
              <a:path w="129" h="62" extrusionOk="0">
                <a:moveTo>
                  <a:pt x="1" y="0"/>
                </a:moveTo>
                <a:cubicBezTo>
                  <a:pt x="47" y="16"/>
                  <a:pt x="88" y="36"/>
                  <a:pt x="128" y="62"/>
                </a:cubicBezTo>
                <a:cubicBezTo>
                  <a:pt x="88" y="36"/>
                  <a:pt x="47"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5" name="Google Shape;1285;p28"/>
          <p:cNvSpPr/>
          <p:nvPr/>
        </p:nvSpPr>
        <p:spPr>
          <a:xfrm flipH="1">
            <a:off x="10365656" y="317172"/>
            <a:ext cx="12049" cy="4699"/>
          </a:xfrm>
          <a:custGeom>
            <a:avLst/>
            <a:gdLst/>
            <a:ahLst/>
            <a:cxnLst/>
            <a:rect l="l" t="t"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6" name="Google Shape;1286;p28"/>
          <p:cNvSpPr/>
          <p:nvPr/>
        </p:nvSpPr>
        <p:spPr>
          <a:xfrm flipH="1">
            <a:off x="10348983" y="324144"/>
            <a:ext cx="9776" cy="3941"/>
          </a:xfrm>
          <a:custGeom>
            <a:avLst/>
            <a:gdLst/>
            <a:ahLst/>
            <a:cxnLst/>
            <a:rect l="l" t="t" r="r" b="b"/>
            <a:pathLst>
              <a:path w="129" h="52" extrusionOk="0">
                <a:moveTo>
                  <a:pt x="1" y="0"/>
                </a:moveTo>
                <a:cubicBezTo>
                  <a:pt x="42" y="21"/>
                  <a:pt x="88" y="36"/>
                  <a:pt x="129" y="51"/>
                </a:cubicBezTo>
                <a:cubicBezTo>
                  <a:pt x="88" y="36"/>
                  <a:pt x="42" y="21"/>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7" name="Google Shape;1287;p28"/>
          <p:cNvSpPr/>
          <p:nvPr/>
        </p:nvSpPr>
        <p:spPr>
          <a:xfrm flipH="1">
            <a:off x="10461369" y="301257"/>
            <a:ext cx="13640" cy="455"/>
          </a:xfrm>
          <a:custGeom>
            <a:avLst/>
            <a:gdLst/>
            <a:ahLst/>
            <a:cxnLst/>
            <a:rect l="l" t="t" r="r" b="b"/>
            <a:pathLst>
              <a:path w="180" h="6" extrusionOk="0">
                <a:moveTo>
                  <a:pt x="1" y="0"/>
                </a:moveTo>
                <a:cubicBezTo>
                  <a:pt x="62" y="0"/>
                  <a:pt x="119" y="0"/>
                  <a:pt x="180" y="6"/>
                </a:cubicBezTo>
                <a:cubicBezTo>
                  <a:pt x="119" y="0"/>
                  <a:pt x="62" y="0"/>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8" name="Google Shape;1288;p28"/>
          <p:cNvSpPr/>
          <p:nvPr/>
        </p:nvSpPr>
        <p:spPr>
          <a:xfrm flipH="1">
            <a:off x="10342011" y="328389"/>
            <a:ext cx="6668" cy="3183"/>
          </a:xfrm>
          <a:custGeom>
            <a:avLst/>
            <a:gdLst/>
            <a:ahLst/>
            <a:cxnLst/>
            <a:rect l="l" t="t" r="r" b="b"/>
            <a:pathLst>
              <a:path w="88" h="42" extrusionOk="0">
                <a:moveTo>
                  <a:pt x="1" y="0"/>
                </a:moveTo>
                <a:cubicBezTo>
                  <a:pt x="31" y="16"/>
                  <a:pt x="57" y="26"/>
                  <a:pt x="88" y="41"/>
                </a:cubicBezTo>
                <a:cubicBezTo>
                  <a:pt x="57" y="26"/>
                  <a:pt x="31"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9" name="Google Shape;1289;p28"/>
          <p:cNvSpPr/>
          <p:nvPr/>
        </p:nvSpPr>
        <p:spPr>
          <a:xfrm flipH="1">
            <a:off x="10325717" y="336118"/>
            <a:ext cx="6668" cy="3183"/>
          </a:xfrm>
          <a:custGeom>
            <a:avLst/>
            <a:gdLst/>
            <a:ahLst/>
            <a:cxnLst/>
            <a:rect l="l" t="t" r="r" b="b"/>
            <a:pathLst>
              <a:path w="88" h="42" extrusionOk="0">
                <a:moveTo>
                  <a:pt x="0" y="1"/>
                </a:moveTo>
                <a:cubicBezTo>
                  <a:pt x="26" y="11"/>
                  <a:pt x="52" y="26"/>
                  <a:pt x="87" y="41"/>
                </a:cubicBezTo>
                <a:cubicBezTo>
                  <a:pt x="52" y="26"/>
                  <a:pt x="26" y="1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0" name="Google Shape;1290;p28"/>
          <p:cNvSpPr/>
          <p:nvPr/>
        </p:nvSpPr>
        <p:spPr>
          <a:xfrm flipH="1">
            <a:off x="10311015" y="345439"/>
            <a:ext cx="4320" cy="2349"/>
          </a:xfrm>
          <a:custGeom>
            <a:avLst/>
            <a:gdLst/>
            <a:ahLst/>
            <a:cxnLst/>
            <a:rect l="l" t="t"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1" name="Google Shape;1291;p28"/>
          <p:cNvSpPr/>
          <p:nvPr/>
        </p:nvSpPr>
        <p:spPr>
          <a:xfrm flipH="1">
            <a:off x="10416430" y="305500"/>
            <a:ext cx="7805" cy="1667"/>
          </a:xfrm>
          <a:custGeom>
            <a:avLst/>
            <a:gdLst/>
            <a:ahLst/>
            <a:cxnLst/>
            <a:rect l="l" t="t"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2" name="Google Shape;1292;p28"/>
          <p:cNvSpPr/>
          <p:nvPr/>
        </p:nvSpPr>
        <p:spPr>
          <a:xfrm flipH="1">
            <a:off x="10434617" y="303151"/>
            <a:ext cx="8184" cy="909"/>
          </a:xfrm>
          <a:custGeom>
            <a:avLst/>
            <a:gdLst/>
            <a:ahLst/>
            <a:cxnLst/>
            <a:rect l="l" t="t" r="r" b="b"/>
            <a:pathLst>
              <a:path w="108" h="12" extrusionOk="0">
                <a:moveTo>
                  <a:pt x="0" y="1"/>
                </a:moveTo>
                <a:cubicBezTo>
                  <a:pt x="41" y="6"/>
                  <a:pt x="72" y="6"/>
                  <a:pt x="108" y="11"/>
                </a:cubicBezTo>
                <a:cubicBezTo>
                  <a:pt x="72" y="6"/>
                  <a:pt x="36" y="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3" name="Google Shape;1293;p28"/>
          <p:cNvSpPr/>
          <p:nvPr/>
        </p:nvSpPr>
        <p:spPr>
          <a:xfrm flipH="1">
            <a:off x="10453186" y="301257"/>
            <a:ext cx="7805" cy="455"/>
          </a:xfrm>
          <a:custGeom>
            <a:avLst/>
            <a:gdLst/>
            <a:ahLst/>
            <a:cxnLst/>
            <a:rect l="l" t="t" r="r" b="b"/>
            <a:pathLst>
              <a:path w="103" h="6" extrusionOk="0">
                <a:moveTo>
                  <a:pt x="0" y="0"/>
                </a:moveTo>
                <a:cubicBezTo>
                  <a:pt x="31" y="6"/>
                  <a:pt x="61" y="6"/>
                  <a:pt x="102" y="6"/>
                </a:cubicBezTo>
                <a:cubicBezTo>
                  <a:pt x="72" y="6"/>
                  <a:pt x="31" y="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4" name="Google Shape;1294;p28"/>
          <p:cNvSpPr/>
          <p:nvPr/>
        </p:nvSpPr>
        <p:spPr>
          <a:xfrm flipH="1">
            <a:off x="10377629" y="315202"/>
            <a:ext cx="5911" cy="2047"/>
          </a:xfrm>
          <a:custGeom>
            <a:avLst/>
            <a:gdLst/>
            <a:ahLst/>
            <a:cxnLst/>
            <a:rect l="l" t="t"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5" name="Google Shape;1295;p28"/>
          <p:cNvSpPr/>
          <p:nvPr/>
        </p:nvSpPr>
        <p:spPr>
          <a:xfrm flipH="1">
            <a:off x="10358304" y="321796"/>
            <a:ext cx="7048" cy="2425"/>
          </a:xfrm>
          <a:custGeom>
            <a:avLst/>
            <a:gdLst/>
            <a:ahLst/>
            <a:cxnLst/>
            <a:rect l="l" t="t" r="r" b="b"/>
            <a:pathLst>
              <a:path w="93" h="32" extrusionOk="0">
                <a:moveTo>
                  <a:pt x="1" y="0"/>
                </a:moveTo>
                <a:cubicBezTo>
                  <a:pt x="37" y="11"/>
                  <a:pt x="57" y="26"/>
                  <a:pt x="93" y="31"/>
                </a:cubicBezTo>
                <a:cubicBezTo>
                  <a:pt x="62" y="16"/>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6" name="Google Shape;1296;p28"/>
          <p:cNvSpPr/>
          <p:nvPr/>
        </p:nvSpPr>
        <p:spPr>
          <a:xfrm flipH="1">
            <a:off x="10398545" y="309365"/>
            <a:ext cx="7427" cy="1667"/>
          </a:xfrm>
          <a:custGeom>
            <a:avLst/>
            <a:gdLst/>
            <a:ahLst/>
            <a:cxnLst/>
            <a:rect l="l" t="t" r="r" b="b"/>
            <a:pathLst>
              <a:path w="98" h="22" extrusionOk="0">
                <a:moveTo>
                  <a:pt x="0" y="1"/>
                </a:moveTo>
                <a:lnTo>
                  <a:pt x="97" y="21"/>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97" name="Google Shape;1297;p28"/>
          <p:cNvGrpSpPr/>
          <p:nvPr/>
        </p:nvGrpSpPr>
        <p:grpSpPr>
          <a:xfrm flipH="1">
            <a:off x="-128597" y="5558434"/>
            <a:ext cx="12269061" cy="1517293"/>
            <a:chOff x="-9050" y="4194640"/>
            <a:chExt cx="9169702" cy="1137970"/>
          </a:xfrm>
        </p:grpSpPr>
        <p:sp>
          <p:nvSpPr>
            <p:cNvPr id="1298" name="Google Shape;1298;p28"/>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8"/>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8"/>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8"/>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8"/>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8"/>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8"/>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5" name="Google Shape;1305;p28"/>
          <p:cNvGrpSpPr/>
          <p:nvPr/>
        </p:nvGrpSpPr>
        <p:grpSpPr>
          <a:xfrm flipH="1">
            <a:off x="1074" y="5735738"/>
            <a:ext cx="1259809" cy="463549"/>
            <a:chOff x="6769526" y="3527400"/>
            <a:chExt cx="1781405" cy="655471"/>
          </a:xfrm>
        </p:grpSpPr>
        <p:sp>
          <p:nvSpPr>
            <p:cNvPr id="1306" name="Google Shape;1306;p28"/>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8"/>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8"/>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8"/>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8"/>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8"/>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8"/>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8"/>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8"/>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8"/>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8"/>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8"/>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8"/>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8"/>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8"/>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8"/>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8"/>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8"/>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8"/>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8"/>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6" name="Google Shape;1326;p28"/>
          <p:cNvGrpSpPr/>
          <p:nvPr/>
        </p:nvGrpSpPr>
        <p:grpSpPr>
          <a:xfrm>
            <a:off x="10768516" y="5735836"/>
            <a:ext cx="1259809" cy="463585"/>
            <a:chOff x="6769526" y="3527400"/>
            <a:chExt cx="1781405" cy="655398"/>
          </a:xfrm>
        </p:grpSpPr>
        <p:sp>
          <p:nvSpPr>
            <p:cNvPr id="1327" name="Google Shape;1327;p28"/>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8"/>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8"/>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8"/>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8"/>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8"/>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8"/>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8"/>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8"/>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8"/>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8"/>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8"/>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8"/>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8"/>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1" name="Google Shape;1341;p28"/>
          <p:cNvGrpSpPr/>
          <p:nvPr/>
        </p:nvGrpSpPr>
        <p:grpSpPr>
          <a:xfrm>
            <a:off x="9938569" y="5626733"/>
            <a:ext cx="2258793" cy="1370415"/>
            <a:chOff x="7065924" y="3940900"/>
            <a:chExt cx="2154241" cy="1306983"/>
          </a:xfrm>
        </p:grpSpPr>
        <p:sp>
          <p:nvSpPr>
            <p:cNvPr id="1342" name="Google Shape;1342;p28"/>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8"/>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8"/>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8"/>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8"/>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7" name="Google Shape;1347;p28"/>
          <p:cNvGrpSpPr/>
          <p:nvPr/>
        </p:nvGrpSpPr>
        <p:grpSpPr>
          <a:xfrm>
            <a:off x="10719193" y="5347757"/>
            <a:ext cx="1289875" cy="1649684"/>
            <a:chOff x="5791475" y="1450100"/>
            <a:chExt cx="1065777" cy="1363074"/>
          </a:xfrm>
        </p:grpSpPr>
        <p:sp>
          <p:nvSpPr>
            <p:cNvPr id="1348" name="Google Shape;1348;p28"/>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8"/>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8"/>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8"/>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8"/>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8"/>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4" name="Google Shape;1354;p28"/>
          <p:cNvSpPr/>
          <p:nvPr/>
        </p:nvSpPr>
        <p:spPr>
          <a:xfrm flipH="1">
            <a:off x="10836117" y="1965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5" name="Google Shape;1355;p28"/>
          <p:cNvSpPr/>
          <p:nvPr/>
        </p:nvSpPr>
        <p:spPr>
          <a:xfrm flipH="1">
            <a:off x="9850995" y="271569"/>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6" name="Google Shape;1356;p28"/>
          <p:cNvSpPr/>
          <p:nvPr/>
        </p:nvSpPr>
        <p:spPr>
          <a:xfrm flipH="1">
            <a:off x="11215617" y="802205"/>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0512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57"/>
        <p:cNvGrpSpPr/>
        <p:nvPr/>
      </p:nvGrpSpPr>
      <p:grpSpPr>
        <a:xfrm>
          <a:off x="0" y="0"/>
          <a:ext cx="0" cy="0"/>
          <a:chOff x="0" y="0"/>
          <a:chExt cx="0" cy="0"/>
        </a:xfrm>
      </p:grpSpPr>
      <p:sp>
        <p:nvSpPr>
          <p:cNvPr id="1358" name="Google Shape;1358;p29"/>
          <p:cNvSpPr txBox="1">
            <a:spLocks noGrp="1"/>
          </p:cNvSpPr>
          <p:nvPr>
            <p:ph type="subTitle" idx="1"/>
          </p:nvPr>
        </p:nvSpPr>
        <p:spPr>
          <a:xfrm>
            <a:off x="6096000" y="1803517"/>
            <a:ext cx="5134400" cy="42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sz="1867"/>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359" name="Google Shape;1359;p29"/>
          <p:cNvSpPr txBox="1">
            <a:spLocks noGrp="1"/>
          </p:cNvSpPr>
          <p:nvPr>
            <p:ph type="subTitle" idx="2"/>
          </p:nvPr>
        </p:nvSpPr>
        <p:spPr>
          <a:xfrm>
            <a:off x="961467" y="1803517"/>
            <a:ext cx="5134400" cy="42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360" name="Google Shape;1360;p29"/>
          <p:cNvSpPr txBox="1">
            <a:spLocks noGrp="1"/>
          </p:cNvSpPr>
          <p:nvPr>
            <p:ph type="subTitle" idx="3"/>
          </p:nvPr>
        </p:nvSpPr>
        <p:spPr>
          <a:xfrm>
            <a:off x="961467" y="1258767"/>
            <a:ext cx="10274800" cy="46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1" name="Google Shape;1361;p29"/>
          <p:cNvSpPr txBox="1">
            <a:spLocks noGrp="1"/>
          </p:cNvSpPr>
          <p:nvPr>
            <p:ph type="title"/>
          </p:nvPr>
        </p:nvSpPr>
        <p:spPr>
          <a:xfrm>
            <a:off x="955733" y="608667"/>
            <a:ext cx="102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62" name="Google Shape;1362;p29"/>
          <p:cNvSpPr/>
          <p:nvPr/>
        </p:nvSpPr>
        <p:spPr>
          <a:xfrm>
            <a:off x="1722038" y="302394"/>
            <a:ext cx="10533" cy="833"/>
          </a:xfrm>
          <a:custGeom>
            <a:avLst/>
            <a:gdLst/>
            <a:ahLst/>
            <a:cxnLst/>
            <a:rect l="l" t="t" r="r" b="b"/>
            <a:pathLst>
              <a:path w="139" h="11" extrusionOk="0">
                <a:moveTo>
                  <a:pt x="0" y="1"/>
                </a:moveTo>
                <a:cubicBezTo>
                  <a:pt x="38" y="5"/>
                  <a:pt x="80" y="6"/>
                  <a:pt x="117" y="9"/>
                </a:cubicBezTo>
                <a:lnTo>
                  <a:pt x="117" y="9"/>
                </a:ln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3" name="Google Shape;1363;p29"/>
          <p:cNvSpPr/>
          <p:nvPr/>
        </p:nvSpPr>
        <p:spPr>
          <a:xfrm>
            <a:off x="1848748" y="339225"/>
            <a:ext cx="11291" cy="6291"/>
          </a:xfrm>
          <a:custGeom>
            <a:avLst/>
            <a:gdLst/>
            <a:ahLst/>
            <a:cxnLst/>
            <a:rect l="l" t="t" r="r" b="b"/>
            <a:pathLst>
              <a:path w="149" h="83" extrusionOk="0">
                <a:moveTo>
                  <a:pt x="0" y="1"/>
                </a:moveTo>
                <a:cubicBezTo>
                  <a:pt x="51" y="26"/>
                  <a:pt x="97" y="52"/>
                  <a:pt x="148" y="82"/>
                </a:cubicBezTo>
                <a:cubicBezTo>
                  <a:pt x="102" y="52"/>
                  <a:pt x="51" y="26"/>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4" name="Google Shape;1364;p29"/>
          <p:cNvSpPr/>
          <p:nvPr/>
        </p:nvSpPr>
        <p:spPr>
          <a:xfrm>
            <a:off x="1758868" y="307092"/>
            <a:ext cx="10533" cy="2349"/>
          </a:xfrm>
          <a:custGeom>
            <a:avLst/>
            <a:gdLst/>
            <a:ahLst/>
            <a:cxnLst/>
            <a:rect l="l" t="t" r="r" b="b"/>
            <a:pathLst>
              <a:path w="139" h="31" extrusionOk="0">
                <a:moveTo>
                  <a:pt x="0" y="0"/>
                </a:moveTo>
                <a:cubicBezTo>
                  <a:pt x="46" y="5"/>
                  <a:pt x="97" y="21"/>
                  <a:pt x="138" y="31"/>
                </a:cubicBezTo>
                <a:cubicBezTo>
                  <a:pt x="97" y="21"/>
                  <a:pt x="46"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5" name="Google Shape;1365;p29"/>
          <p:cNvSpPr/>
          <p:nvPr/>
        </p:nvSpPr>
        <p:spPr>
          <a:xfrm>
            <a:off x="1740604" y="304365"/>
            <a:ext cx="10533" cy="1212"/>
          </a:xfrm>
          <a:custGeom>
            <a:avLst/>
            <a:gdLst/>
            <a:ahLst/>
            <a:cxnLst/>
            <a:rect l="l" t="t" r="r" b="b"/>
            <a:pathLst>
              <a:path w="139" h="16" extrusionOk="0">
                <a:moveTo>
                  <a:pt x="1" y="0"/>
                </a:moveTo>
                <a:lnTo>
                  <a:pt x="139" y="16"/>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6" name="Google Shape;1366;p29"/>
          <p:cNvSpPr/>
          <p:nvPr/>
        </p:nvSpPr>
        <p:spPr>
          <a:xfrm>
            <a:off x="1776299" y="310957"/>
            <a:ext cx="15535" cy="4320"/>
          </a:xfrm>
          <a:custGeom>
            <a:avLst/>
            <a:gdLst/>
            <a:ahLst/>
            <a:cxnLst/>
            <a:rect l="l" t="t"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7" name="Google Shape;1367;p29"/>
          <p:cNvSpPr/>
          <p:nvPr/>
        </p:nvSpPr>
        <p:spPr>
          <a:xfrm>
            <a:off x="1833212" y="331495"/>
            <a:ext cx="9776" cy="4699"/>
          </a:xfrm>
          <a:custGeom>
            <a:avLst/>
            <a:gdLst/>
            <a:ahLst/>
            <a:cxnLst/>
            <a:rect l="l" t="t" r="r" b="b"/>
            <a:pathLst>
              <a:path w="129" h="62" extrusionOk="0">
                <a:moveTo>
                  <a:pt x="1" y="0"/>
                </a:moveTo>
                <a:cubicBezTo>
                  <a:pt x="47" y="16"/>
                  <a:pt x="88" y="36"/>
                  <a:pt x="128" y="62"/>
                </a:cubicBezTo>
                <a:cubicBezTo>
                  <a:pt x="88" y="36"/>
                  <a:pt x="47"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8" name="Google Shape;1368;p29"/>
          <p:cNvSpPr/>
          <p:nvPr/>
        </p:nvSpPr>
        <p:spPr>
          <a:xfrm>
            <a:off x="1797594" y="317172"/>
            <a:ext cx="12049" cy="4699"/>
          </a:xfrm>
          <a:custGeom>
            <a:avLst/>
            <a:gdLst/>
            <a:ahLst/>
            <a:cxnLst/>
            <a:rect l="l" t="t"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9" name="Google Shape;1369;p29"/>
          <p:cNvSpPr/>
          <p:nvPr/>
        </p:nvSpPr>
        <p:spPr>
          <a:xfrm>
            <a:off x="1816540" y="324144"/>
            <a:ext cx="9776" cy="3941"/>
          </a:xfrm>
          <a:custGeom>
            <a:avLst/>
            <a:gdLst/>
            <a:ahLst/>
            <a:cxnLst/>
            <a:rect l="l" t="t" r="r" b="b"/>
            <a:pathLst>
              <a:path w="129" h="52" extrusionOk="0">
                <a:moveTo>
                  <a:pt x="1" y="0"/>
                </a:moveTo>
                <a:cubicBezTo>
                  <a:pt x="42" y="21"/>
                  <a:pt x="88" y="36"/>
                  <a:pt x="129" y="51"/>
                </a:cubicBezTo>
                <a:cubicBezTo>
                  <a:pt x="88" y="36"/>
                  <a:pt x="42" y="21"/>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0" name="Google Shape;1370;p29"/>
          <p:cNvSpPr/>
          <p:nvPr/>
        </p:nvSpPr>
        <p:spPr>
          <a:xfrm>
            <a:off x="1700288" y="301257"/>
            <a:ext cx="13640" cy="455"/>
          </a:xfrm>
          <a:custGeom>
            <a:avLst/>
            <a:gdLst/>
            <a:ahLst/>
            <a:cxnLst/>
            <a:rect l="l" t="t" r="r" b="b"/>
            <a:pathLst>
              <a:path w="180" h="6" extrusionOk="0">
                <a:moveTo>
                  <a:pt x="1" y="0"/>
                </a:moveTo>
                <a:cubicBezTo>
                  <a:pt x="62" y="0"/>
                  <a:pt x="119" y="0"/>
                  <a:pt x="180" y="6"/>
                </a:cubicBezTo>
                <a:cubicBezTo>
                  <a:pt x="119" y="0"/>
                  <a:pt x="62" y="0"/>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1" name="Google Shape;1371;p29"/>
          <p:cNvSpPr/>
          <p:nvPr/>
        </p:nvSpPr>
        <p:spPr>
          <a:xfrm>
            <a:off x="1826619" y="328389"/>
            <a:ext cx="6668" cy="3183"/>
          </a:xfrm>
          <a:custGeom>
            <a:avLst/>
            <a:gdLst/>
            <a:ahLst/>
            <a:cxnLst/>
            <a:rect l="l" t="t" r="r" b="b"/>
            <a:pathLst>
              <a:path w="88" h="42" extrusionOk="0">
                <a:moveTo>
                  <a:pt x="1" y="0"/>
                </a:moveTo>
                <a:cubicBezTo>
                  <a:pt x="31" y="16"/>
                  <a:pt x="57" y="26"/>
                  <a:pt x="88" y="41"/>
                </a:cubicBezTo>
                <a:cubicBezTo>
                  <a:pt x="57" y="26"/>
                  <a:pt x="31"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2" name="Google Shape;1372;p29"/>
          <p:cNvSpPr/>
          <p:nvPr/>
        </p:nvSpPr>
        <p:spPr>
          <a:xfrm>
            <a:off x="1842913" y="336118"/>
            <a:ext cx="6668" cy="3183"/>
          </a:xfrm>
          <a:custGeom>
            <a:avLst/>
            <a:gdLst/>
            <a:ahLst/>
            <a:cxnLst/>
            <a:rect l="l" t="t" r="r" b="b"/>
            <a:pathLst>
              <a:path w="88" h="42" extrusionOk="0">
                <a:moveTo>
                  <a:pt x="0" y="1"/>
                </a:moveTo>
                <a:cubicBezTo>
                  <a:pt x="26" y="11"/>
                  <a:pt x="52" y="26"/>
                  <a:pt x="87" y="41"/>
                </a:cubicBezTo>
                <a:cubicBezTo>
                  <a:pt x="52" y="26"/>
                  <a:pt x="26" y="1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3" name="Google Shape;1373;p29"/>
          <p:cNvSpPr/>
          <p:nvPr/>
        </p:nvSpPr>
        <p:spPr>
          <a:xfrm>
            <a:off x="1859964" y="345439"/>
            <a:ext cx="4320" cy="2349"/>
          </a:xfrm>
          <a:custGeom>
            <a:avLst/>
            <a:gdLst/>
            <a:ahLst/>
            <a:cxnLst/>
            <a:rect l="l" t="t"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4" name="Google Shape;1374;p29"/>
          <p:cNvSpPr/>
          <p:nvPr/>
        </p:nvSpPr>
        <p:spPr>
          <a:xfrm>
            <a:off x="1751063" y="305500"/>
            <a:ext cx="7805" cy="1667"/>
          </a:xfrm>
          <a:custGeom>
            <a:avLst/>
            <a:gdLst/>
            <a:ahLst/>
            <a:cxnLst/>
            <a:rect l="l" t="t"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5" name="Google Shape;1375;p29"/>
          <p:cNvSpPr/>
          <p:nvPr/>
        </p:nvSpPr>
        <p:spPr>
          <a:xfrm>
            <a:off x="1732496" y="303151"/>
            <a:ext cx="8184" cy="909"/>
          </a:xfrm>
          <a:custGeom>
            <a:avLst/>
            <a:gdLst/>
            <a:ahLst/>
            <a:cxnLst/>
            <a:rect l="l" t="t" r="r" b="b"/>
            <a:pathLst>
              <a:path w="108" h="12" extrusionOk="0">
                <a:moveTo>
                  <a:pt x="0" y="1"/>
                </a:moveTo>
                <a:cubicBezTo>
                  <a:pt x="41" y="6"/>
                  <a:pt x="72" y="6"/>
                  <a:pt x="108" y="11"/>
                </a:cubicBezTo>
                <a:cubicBezTo>
                  <a:pt x="72" y="6"/>
                  <a:pt x="36" y="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6" name="Google Shape;1376;p29"/>
          <p:cNvSpPr/>
          <p:nvPr/>
        </p:nvSpPr>
        <p:spPr>
          <a:xfrm>
            <a:off x="1714308" y="301257"/>
            <a:ext cx="7805" cy="455"/>
          </a:xfrm>
          <a:custGeom>
            <a:avLst/>
            <a:gdLst/>
            <a:ahLst/>
            <a:cxnLst/>
            <a:rect l="l" t="t" r="r" b="b"/>
            <a:pathLst>
              <a:path w="103" h="6" extrusionOk="0">
                <a:moveTo>
                  <a:pt x="0" y="0"/>
                </a:moveTo>
                <a:cubicBezTo>
                  <a:pt x="31" y="6"/>
                  <a:pt x="61" y="6"/>
                  <a:pt x="102" y="6"/>
                </a:cubicBezTo>
                <a:cubicBezTo>
                  <a:pt x="72" y="6"/>
                  <a:pt x="31" y="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7" name="Google Shape;1377;p29"/>
          <p:cNvSpPr/>
          <p:nvPr/>
        </p:nvSpPr>
        <p:spPr>
          <a:xfrm>
            <a:off x="1791759" y="315202"/>
            <a:ext cx="5911" cy="2047"/>
          </a:xfrm>
          <a:custGeom>
            <a:avLst/>
            <a:gdLst/>
            <a:ahLst/>
            <a:cxnLst/>
            <a:rect l="l" t="t"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8" name="Google Shape;1378;p29"/>
          <p:cNvSpPr/>
          <p:nvPr/>
        </p:nvSpPr>
        <p:spPr>
          <a:xfrm>
            <a:off x="1809947" y="321796"/>
            <a:ext cx="7048" cy="2425"/>
          </a:xfrm>
          <a:custGeom>
            <a:avLst/>
            <a:gdLst/>
            <a:ahLst/>
            <a:cxnLst/>
            <a:rect l="l" t="t" r="r" b="b"/>
            <a:pathLst>
              <a:path w="93" h="32" extrusionOk="0">
                <a:moveTo>
                  <a:pt x="1" y="0"/>
                </a:moveTo>
                <a:cubicBezTo>
                  <a:pt x="37" y="11"/>
                  <a:pt x="57" y="26"/>
                  <a:pt x="93" y="31"/>
                </a:cubicBezTo>
                <a:cubicBezTo>
                  <a:pt x="62" y="16"/>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9" name="Google Shape;1379;p29"/>
          <p:cNvSpPr/>
          <p:nvPr/>
        </p:nvSpPr>
        <p:spPr>
          <a:xfrm>
            <a:off x="1769326" y="309365"/>
            <a:ext cx="7427" cy="1667"/>
          </a:xfrm>
          <a:custGeom>
            <a:avLst/>
            <a:gdLst/>
            <a:ahLst/>
            <a:cxnLst/>
            <a:rect l="l" t="t" r="r" b="b"/>
            <a:pathLst>
              <a:path w="98" h="22" extrusionOk="0">
                <a:moveTo>
                  <a:pt x="0" y="1"/>
                </a:moveTo>
                <a:lnTo>
                  <a:pt x="97" y="21"/>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80" name="Google Shape;1380;p29"/>
          <p:cNvGrpSpPr/>
          <p:nvPr/>
        </p:nvGrpSpPr>
        <p:grpSpPr>
          <a:xfrm>
            <a:off x="34834" y="5558434"/>
            <a:ext cx="12269061" cy="1517293"/>
            <a:chOff x="-9050" y="4194640"/>
            <a:chExt cx="9169702" cy="1137970"/>
          </a:xfrm>
        </p:grpSpPr>
        <p:sp>
          <p:nvSpPr>
            <p:cNvPr id="1381" name="Google Shape;1381;p29"/>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9"/>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9"/>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9"/>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9"/>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9"/>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9"/>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8" name="Google Shape;1388;p29"/>
          <p:cNvGrpSpPr/>
          <p:nvPr/>
        </p:nvGrpSpPr>
        <p:grpSpPr>
          <a:xfrm>
            <a:off x="10914416" y="5735738"/>
            <a:ext cx="1259809" cy="463549"/>
            <a:chOff x="6769526" y="3527400"/>
            <a:chExt cx="1781405" cy="655471"/>
          </a:xfrm>
        </p:grpSpPr>
        <p:sp>
          <p:nvSpPr>
            <p:cNvPr id="1389" name="Google Shape;1389;p29"/>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9"/>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9"/>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9"/>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9"/>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9"/>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9"/>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9"/>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9"/>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9"/>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9"/>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9"/>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9"/>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9"/>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9"/>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9"/>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9"/>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9"/>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9"/>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9"/>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9" name="Google Shape;1409;p29"/>
          <p:cNvGrpSpPr/>
          <p:nvPr/>
        </p:nvGrpSpPr>
        <p:grpSpPr>
          <a:xfrm flipH="1">
            <a:off x="146974" y="5735836"/>
            <a:ext cx="1259809" cy="463585"/>
            <a:chOff x="6769526" y="3527400"/>
            <a:chExt cx="1781405" cy="655398"/>
          </a:xfrm>
        </p:grpSpPr>
        <p:sp>
          <p:nvSpPr>
            <p:cNvPr id="1410" name="Google Shape;1410;p29"/>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9"/>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9"/>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9"/>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9"/>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9"/>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9"/>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9"/>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9"/>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9"/>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9"/>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9"/>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9"/>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9"/>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4" name="Google Shape;1424;p29"/>
          <p:cNvGrpSpPr/>
          <p:nvPr/>
        </p:nvGrpSpPr>
        <p:grpSpPr>
          <a:xfrm flipH="1">
            <a:off x="-22426" y="5609025"/>
            <a:ext cx="2288379" cy="1388364"/>
            <a:chOff x="7065924" y="3940900"/>
            <a:chExt cx="2154241" cy="1306983"/>
          </a:xfrm>
        </p:grpSpPr>
        <p:sp>
          <p:nvSpPr>
            <p:cNvPr id="1425" name="Google Shape;1425;p29"/>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9"/>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9"/>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9"/>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9"/>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29"/>
          <p:cNvGrpSpPr/>
          <p:nvPr/>
        </p:nvGrpSpPr>
        <p:grpSpPr>
          <a:xfrm flipH="1">
            <a:off x="169191" y="5326130"/>
            <a:ext cx="1306643" cy="1671129"/>
            <a:chOff x="5791475" y="1450100"/>
            <a:chExt cx="1065777" cy="1363074"/>
          </a:xfrm>
        </p:grpSpPr>
        <p:sp>
          <p:nvSpPr>
            <p:cNvPr id="1431" name="Google Shape;1431;p29"/>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9"/>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9"/>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9"/>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9"/>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9"/>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7" name="Google Shape;1437;p29"/>
          <p:cNvSpPr/>
          <p:nvPr/>
        </p:nvSpPr>
        <p:spPr>
          <a:xfrm>
            <a:off x="395900" y="1965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8" name="Google Shape;1438;p29"/>
          <p:cNvSpPr/>
          <p:nvPr/>
        </p:nvSpPr>
        <p:spPr>
          <a:xfrm>
            <a:off x="849667" y="271569"/>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9" name="Google Shape;1439;p29"/>
          <p:cNvSpPr/>
          <p:nvPr/>
        </p:nvSpPr>
        <p:spPr>
          <a:xfrm>
            <a:off x="-188663" y="802205"/>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152230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40"/>
        <p:cNvGrpSpPr/>
        <p:nvPr/>
      </p:nvGrpSpPr>
      <p:grpSpPr>
        <a:xfrm>
          <a:off x="0" y="0"/>
          <a:ext cx="0" cy="0"/>
          <a:chOff x="0" y="0"/>
          <a:chExt cx="0" cy="0"/>
        </a:xfrm>
      </p:grpSpPr>
      <p:sp>
        <p:nvSpPr>
          <p:cNvPr id="1441" name="Google Shape;1441;p30"/>
          <p:cNvSpPr txBox="1">
            <a:spLocks noGrp="1"/>
          </p:cNvSpPr>
          <p:nvPr>
            <p:ph type="subTitle" idx="1"/>
          </p:nvPr>
        </p:nvSpPr>
        <p:spPr>
          <a:xfrm>
            <a:off x="1136167" y="3076967"/>
            <a:ext cx="2778000" cy="6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2" name="Google Shape;1442;p30"/>
          <p:cNvSpPr txBox="1">
            <a:spLocks noGrp="1"/>
          </p:cNvSpPr>
          <p:nvPr>
            <p:ph type="subTitle" idx="2"/>
          </p:nvPr>
        </p:nvSpPr>
        <p:spPr>
          <a:xfrm>
            <a:off x="1073967" y="3545300"/>
            <a:ext cx="2902400" cy="10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3" name="Google Shape;1443;p30"/>
          <p:cNvSpPr txBox="1">
            <a:spLocks noGrp="1"/>
          </p:cNvSpPr>
          <p:nvPr>
            <p:ph type="subTitle" idx="3"/>
          </p:nvPr>
        </p:nvSpPr>
        <p:spPr>
          <a:xfrm>
            <a:off x="4707000" y="3076967"/>
            <a:ext cx="2778000" cy="6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4" name="Google Shape;1444;p30"/>
          <p:cNvSpPr txBox="1">
            <a:spLocks noGrp="1"/>
          </p:cNvSpPr>
          <p:nvPr>
            <p:ph type="subTitle" idx="4"/>
          </p:nvPr>
        </p:nvSpPr>
        <p:spPr>
          <a:xfrm>
            <a:off x="4644739" y="3545300"/>
            <a:ext cx="2902400" cy="10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5" name="Google Shape;1445;p30"/>
          <p:cNvSpPr txBox="1">
            <a:spLocks noGrp="1"/>
          </p:cNvSpPr>
          <p:nvPr>
            <p:ph type="subTitle" idx="5"/>
          </p:nvPr>
        </p:nvSpPr>
        <p:spPr>
          <a:xfrm>
            <a:off x="8277707" y="3076967"/>
            <a:ext cx="2778000" cy="6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6" name="Google Shape;1446;p30"/>
          <p:cNvSpPr txBox="1">
            <a:spLocks noGrp="1"/>
          </p:cNvSpPr>
          <p:nvPr>
            <p:ph type="subTitle" idx="6"/>
          </p:nvPr>
        </p:nvSpPr>
        <p:spPr>
          <a:xfrm>
            <a:off x="8215512" y="3545300"/>
            <a:ext cx="2902400" cy="10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7" name="Google Shape;1447;p30"/>
          <p:cNvSpPr txBox="1">
            <a:spLocks noGrp="1"/>
          </p:cNvSpPr>
          <p:nvPr>
            <p:ph type="title"/>
          </p:nvPr>
        </p:nvSpPr>
        <p:spPr>
          <a:xfrm>
            <a:off x="955733" y="608667"/>
            <a:ext cx="102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8" name="Google Shape;1448;p30"/>
          <p:cNvSpPr/>
          <p:nvPr/>
        </p:nvSpPr>
        <p:spPr>
          <a:xfrm>
            <a:off x="10978967" y="1965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9" name="Google Shape;1449;p30"/>
          <p:cNvSpPr/>
          <p:nvPr/>
        </p:nvSpPr>
        <p:spPr>
          <a:xfrm>
            <a:off x="11432734" y="271569"/>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0" name="Google Shape;1450;p30"/>
          <p:cNvSpPr/>
          <p:nvPr/>
        </p:nvSpPr>
        <p:spPr>
          <a:xfrm>
            <a:off x="10394404" y="802205"/>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51" name="Google Shape;1451;p30"/>
          <p:cNvGrpSpPr/>
          <p:nvPr/>
        </p:nvGrpSpPr>
        <p:grpSpPr>
          <a:xfrm>
            <a:off x="-42433" y="5007007"/>
            <a:ext cx="12296548" cy="2068719"/>
            <a:chOff x="-9050" y="3781071"/>
            <a:chExt cx="9190245" cy="1551539"/>
          </a:xfrm>
        </p:grpSpPr>
        <p:sp>
          <p:nvSpPr>
            <p:cNvPr id="1452" name="Google Shape;1452;p30"/>
            <p:cNvSpPr/>
            <p:nvPr/>
          </p:nvSpPr>
          <p:spPr>
            <a:xfrm>
              <a:off x="6370816" y="3781071"/>
              <a:ext cx="2810380" cy="882182"/>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30"/>
            <p:cNvSpPr/>
            <p:nvPr/>
          </p:nvSpPr>
          <p:spPr>
            <a:xfrm>
              <a:off x="-9050" y="3885697"/>
              <a:ext cx="4107034" cy="764111"/>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30"/>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30"/>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30"/>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30"/>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30"/>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9" name="Google Shape;1459;p30"/>
          <p:cNvGrpSpPr/>
          <p:nvPr/>
        </p:nvGrpSpPr>
        <p:grpSpPr>
          <a:xfrm>
            <a:off x="5096816" y="5735738"/>
            <a:ext cx="1259809" cy="463549"/>
            <a:chOff x="6769526" y="3527400"/>
            <a:chExt cx="1781405" cy="655471"/>
          </a:xfrm>
        </p:grpSpPr>
        <p:sp>
          <p:nvSpPr>
            <p:cNvPr id="1460" name="Google Shape;1460;p30"/>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30"/>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30"/>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30"/>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30"/>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30"/>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30"/>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30"/>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30"/>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30"/>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30"/>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30"/>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30"/>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30"/>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30"/>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30"/>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30"/>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30"/>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30"/>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30"/>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0" name="Google Shape;1480;p30"/>
          <p:cNvGrpSpPr/>
          <p:nvPr/>
        </p:nvGrpSpPr>
        <p:grpSpPr>
          <a:xfrm flipH="1">
            <a:off x="69708" y="5735836"/>
            <a:ext cx="1259809" cy="463585"/>
            <a:chOff x="6769526" y="3527400"/>
            <a:chExt cx="1781405" cy="655398"/>
          </a:xfrm>
        </p:grpSpPr>
        <p:sp>
          <p:nvSpPr>
            <p:cNvPr id="1481" name="Google Shape;1481;p30"/>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30"/>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30"/>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30"/>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30"/>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30"/>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30"/>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30"/>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30"/>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30"/>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30"/>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30"/>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30"/>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30"/>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30"/>
          <p:cNvGrpSpPr/>
          <p:nvPr/>
        </p:nvGrpSpPr>
        <p:grpSpPr>
          <a:xfrm>
            <a:off x="9422066" y="5254534"/>
            <a:ext cx="2872321" cy="1742644"/>
            <a:chOff x="7065924" y="3940900"/>
            <a:chExt cx="2154241" cy="1306983"/>
          </a:xfrm>
        </p:grpSpPr>
        <p:sp>
          <p:nvSpPr>
            <p:cNvPr id="1496" name="Google Shape;1496;p30"/>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30"/>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30"/>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30"/>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30"/>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1" name="Google Shape;1501;p30"/>
          <p:cNvGrpSpPr/>
          <p:nvPr/>
        </p:nvGrpSpPr>
        <p:grpSpPr>
          <a:xfrm>
            <a:off x="10414329" y="4899663"/>
            <a:ext cx="1640160" cy="2097680"/>
            <a:chOff x="5791475" y="1450100"/>
            <a:chExt cx="1065777" cy="1363074"/>
          </a:xfrm>
        </p:grpSpPr>
        <p:sp>
          <p:nvSpPr>
            <p:cNvPr id="1502" name="Google Shape;1502;p30"/>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30"/>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30"/>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30"/>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30"/>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30"/>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95425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508"/>
        <p:cNvGrpSpPr/>
        <p:nvPr/>
      </p:nvGrpSpPr>
      <p:grpSpPr>
        <a:xfrm>
          <a:off x="0" y="0"/>
          <a:ext cx="0" cy="0"/>
          <a:chOff x="0" y="0"/>
          <a:chExt cx="0" cy="0"/>
        </a:xfrm>
      </p:grpSpPr>
      <p:sp>
        <p:nvSpPr>
          <p:cNvPr id="1509" name="Google Shape;1509;p31"/>
          <p:cNvSpPr txBox="1">
            <a:spLocks noGrp="1"/>
          </p:cNvSpPr>
          <p:nvPr>
            <p:ph type="title"/>
          </p:nvPr>
        </p:nvSpPr>
        <p:spPr>
          <a:xfrm>
            <a:off x="955733" y="608667"/>
            <a:ext cx="102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10" name="Google Shape;1510;p31"/>
          <p:cNvSpPr txBox="1">
            <a:spLocks noGrp="1"/>
          </p:cNvSpPr>
          <p:nvPr>
            <p:ph type="subTitle" idx="1"/>
          </p:nvPr>
        </p:nvSpPr>
        <p:spPr>
          <a:xfrm>
            <a:off x="959967" y="2015033"/>
            <a:ext cx="3250000" cy="6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1" name="Google Shape;1511;p31"/>
          <p:cNvSpPr txBox="1">
            <a:spLocks noGrp="1"/>
          </p:cNvSpPr>
          <p:nvPr>
            <p:ph type="subTitle" idx="2"/>
          </p:nvPr>
        </p:nvSpPr>
        <p:spPr>
          <a:xfrm>
            <a:off x="1156467" y="2584768"/>
            <a:ext cx="2857200" cy="2620800"/>
          </a:xfrm>
          <a:prstGeom prst="rect">
            <a:avLst/>
          </a:prstGeom>
        </p:spPr>
        <p:txBody>
          <a:bodyPr spcFirstLastPara="1" wrap="square" lIns="91425" tIns="91425" rIns="91425" bIns="91425" anchor="t" anchorCtr="0">
            <a:noAutofit/>
          </a:bodyPr>
          <a:lstStyle>
            <a:lvl1pPr marR="25597"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2" name="Google Shape;1512;p31"/>
          <p:cNvSpPr txBox="1">
            <a:spLocks noGrp="1"/>
          </p:cNvSpPr>
          <p:nvPr>
            <p:ph type="subTitle" idx="3"/>
          </p:nvPr>
        </p:nvSpPr>
        <p:spPr>
          <a:xfrm>
            <a:off x="4475137" y="2015033"/>
            <a:ext cx="3250000" cy="6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3" name="Google Shape;1513;p31"/>
          <p:cNvSpPr txBox="1">
            <a:spLocks noGrp="1"/>
          </p:cNvSpPr>
          <p:nvPr>
            <p:ph type="subTitle" idx="4"/>
          </p:nvPr>
        </p:nvSpPr>
        <p:spPr>
          <a:xfrm>
            <a:off x="4671632" y="2584768"/>
            <a:ext cx="2857200" cy="2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4" name="Google Shape;1514;p31"/>
          <p:cNvSpPr txBox="1">
            <a:spLocks noGrp="1"/>
          </p:cNvSpPr>
          <p:nvPr>
            <p:ph type="subTitle" idx="5"/>
          </p:nvPr>
        </p:nvSpPr>
        <p:spPr>
          <a:xfrm>
            <a:off x="7990308" y="2015033"/>
            <a:ext cx="3250000" cy="6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5" name="Google Shape;1515;p31"/>
          <p:cNvSpPr txBox="1">
            <a:spLocks noGrp="1"/>
          </p:cNvSpPr>
          <p:nvPr>
            <p:ph type="subTitle" idx="6"/>
          </p:nvPr>
        </p:nvSpPr>
        <p:spPr>
          <a:xfrm>
            <a:off x="8186801" y="2584768"/>
            <a:ext cx="2857200" cy="2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6" name="Google Shape;1516;p31"/>
          <p:cNvSpPr/>
          <p:nvPr/>
        </p:nvSpPr>
        <p:spPr>
          <a:xfrm>
            <a:off x="-29230" y="5576501"/>
            <a:ext cx="4600300" cy="588769"/>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7" name="Google Shape;1517;p31"/>
          <p:cNvSpPr/>
          <p:nvPr/>
        </p:nvSpPr>
        <p:spPr>
          <a:xfrm>
            <a:off x="10229037" y="5558434"/>
            <a:ext cx="1997836" cy="62486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8" name="Google Shape;1518;p31"/>
          <p:cNvSpPr/>
          <p:nvPr/>
        </p:nvSpPr>
        <p:spPr>
          <a:xfrm>
            <a:off x="8780998" y="5558434"/>
            <a:ext cx="3423271" cy="62486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9" name="Google Shape;1519;p31"/>
          <p:cNvGrpSpPr/>
          <p:nvPr/>
        </p:nvGrpSpPr>
        <p:grpSpPr>
          <a:xfrm>
            <a:off x="9519016" y="5735738"/>
            <a:ext cx="1259809" cy="463549"/>
            <a:chOff x="6769526" y="3527400"/>
            <a:chExt cx="1781405" cy="655471"/>
          </a:xfrm>
        </p:grpSpPr>
        <p:sp>
          <p:nvSpPr>
            <p:cNvPr id="1520" name="Google Shape;1520;p31"/>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31"/>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31"/>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31"/>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31"/>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31"/>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31"/>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31"/>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31"/>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31"/>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31"/>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31"/>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31"/>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31"/>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31"/>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31"/>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31"/>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31"/>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31"/>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31"/>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31"/>
          <p:cNvGrpSpPr/>
          <p:nvPr/>
        </p:nvGrpSpPr>
        <p:grpSpPr>
          <a:xfrm flipH="1">
            <a:off x="2650674" y="5735836"/>
            <a:ext cx="1259809" cy="463585"/>
            <a:chOff x="6769526" y="3527400"/>
            <a:chExt cx="1781405" cy="655398"/>
          </a:xfrm>
        </p:grpSpPr>
        <p:sp>
          <p:nvSpPr>
            <p:cNvPr id="1541" name="Google Shape;1541;p31"/>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31"/>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31"/>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31"/>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31"/>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31"/>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31"/>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31"/>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31"/>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31"/>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31"/>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31"/>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31"/>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31"/>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5" name="Google Shape;1555;p31"/>
          <p:cNvSpPr/>
          <p:nvPr/>
        </p:nvSpPr>
        <p:spPr>
          <a:xfrm>
            <a:off x="-42433" y="5576486"/>
            <a:ext cx="3175895" cy="588769"/>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6" name="Google Shape;1556;p31"/>
          <p:cNvSpPr/>
          <p:nvPr/>
        </p:nvSpPr>
        <p:spPr>
          <a:xfrm>
            <a:off x="-30325" y="6336513"/>
            <a:ext cx="12234720" cy="545843"/>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7" name="Google Shape;1557;p31"/>
          <p:cNvSpPr/>
          <p:nvPr/>
        </p:nvSpPr>
        <p:spPr>
          <a:xfrm>
            <a:off x="-30312" y="6127283"/>
            <a:ext cx="12234720" cy="127583"/>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8" name="Google Shape;1558;p31"/>
          <p:cNvSpPr/>
          <p:nvPr/>
        </p:nvSpPr>
        <p:spPr>
          <a:xfrm flipH="1">
            <a:off x="9941148" y="6441909"/>
            <a:ext cx="2264115" cy="180700"/>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9" name="Google Shape;1559;p31"/>
          <p:cNvSpPr/>
          <p:nvPr/>
        </p:nvSpPr>
        <p:spPr>
          <a:xfrm flipH="1">
            <a:off x="-29239" y="6529849"/>
            <a:ext cx="4628529" cy="54587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0" name="Google Shape;1560;p31"/>
          <p:cNvSpPr/>
          <p:nvPr/>
        </p:nvSpPr>
        <p:spPr>
          <a:xfrm>
            <a:off x="-30326" y="6222879"/>
            <a:ext cx="12235043" cy="127597"/>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1" name="Google Shape;1561;p31"/>
          <p:cNvSpPr/>
          <p:nvPr/>
        </p:nvSpPr>
        <p:spPr>
          <a:xfrm>
            <a:off x="11556019" y="5735738"/>
            <a:ext cx="193997" cy="455444"/>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2" name="Google Shape;1562;p31"/>
          <p:cNvSpPr/>
          <p:nvPr/>
        </p:nvSpPr>
        <p:spPr>
          <a:xfrm>
            <a:off x="11555717" y="5735738"/>
            <a:ext cx="97108" cy="455444"/>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3" name="Google Shape;1563;p31"/>
          <p:cNvSpPr/>
          <p:nvPr/>
        </p:nvSpPr>
        <p:spPr>
          <a:xfrm>
            <a:off x="11677673" y="5735738"/>
            <a:ext cx="194204" cy="455444"/>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4" name="Google Shape;1564;p31"/>
          <p:cNvSpPr/>
          <p:nvPr/>
        </p:nvSpPr>
        <p:spPr>
          <a:xfrm>
            <a:off x="11676155" y="6017682"/>
            <a:ext cx="37743" cy="17346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5" name="Google Shape;1565;p31"/>
          <p:cNvSpPr/>
          <p:nvPr/>
        </p:nvSpPr>
        <p:spPr>
          <a:xfrm>
            <a:off x="11677478" y="5743325"/>
            <a:ext cx="95481" cy="447953"/>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6" name="Google Shape;1566;p31"/>
          <p:cNvSpPr/>
          <p:nvPr/>
        </p:nvSpPr>
        <p:spPr>
          <a:xfrm>
            <a:off x="11314812" y="5860576"/>
            <a:ext cx="138387" cy="324888"/>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7" name="Google Shape;1567;p31"/>
          <p:cNvSpPr/>
          <p:nvPr/>
        </p:nvSpPr>
        <p:spPr>
          <a:xfrm>
            <a:off x="11314596" y="5860576"/>
            <a:ext cx="69272" cy="324888"/>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8" name="Google Shape;1568;p31"/>
          <p:cNvSpPr/>
          <p:nvPr/>
        </p:nvSpPr>
        <p:spPr>
          <a:xfrm>
            <a:off x="11401595" y="5860576"/>
            <a:ext cx="138535" cy="324888"/>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9" name="Google Shape;1569;p31"/>
          <p:cNvSpPr/>
          <p:nvPr/>
        </p:nvSpPr>
        <p:spPr>
          <a:xfrm>
            <a:off x="11400513" y="6061705"/>
            <a:ext cx="26924" cy="123743"/>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0" name="Google Shape;1570;p31"/>
          <p:cNvSpPr/>
          <p:nvPr/>
        </p:nvSpPr>
        <p:spPr>
          <a:xfrm>
            <a:off x="11401457" y="5865989"/>
            <a:ext cx="68111" cy="319545"/>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1" name="Google Shape;1571;p31"/>
          <p:cNvSpPr/>
          <p:nvPr/>
        </p:nvSpPr>
        <p:spPr>
          <a:xfrm>
            <a:off x="11078802" y="5837611"/>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2" name="Google Shape;1572;p31"/>
          <p:cNvSpPr/>
          <p:nvPr/>
        </p:nvSpPr>
        <p:spPr>
          <a:xfrm>
            <a:off x="11129045" y="5955945"/>
            <a:ext cx="51887" cy="24335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3" name="Google Shape;1573;p31"/>
          <p:cNvSpPr/>
          <p:nvPr/>
        </p:nvSpPr>
        <p:spPr>
          <a:xfrm>
            <a:off x="11194198" y="5955945"/>
            <a:ext cx="103767" cy="24335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4" name="Google Shape;1574;p31"/>
          <p:cNvSpPr/>
          <p:nvPr/>
        </p:nvSpPr>
        <p:spPr>
          <a:xfrm>
            <a:off x="11193387" y="6106565"/>
            <a:ext cx="20167" cy="9268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5" name="Google Shape;1575;p31"/>
          <p:cNvSpPr/>
          <p:nvPr/>
        </p:nvSpPr>
        <p:spPr>
          <a:xfrm>
            <a:off x="11194094" y="5959996"/>
            <a:ext cx="51017" cy="239352"/>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6" name="Google Shape;1576;p31"/>
          <p:cNvSpPr/>
          <p:nvPr/>
        </p:nvSpPr>
        <p:spPr>
          <a:xfrm>
            <a:off x="10988595" y="6011989"/>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7" name="Google Shape;1577;p31"/>
          <p:cNvSpPr/>
          <p:nvPr/>
        </p:nvSpPr>
        <p:spPr>
          <a:xfrm>
            <a:off x="10937606" y="6065810"/>
            <a:ext cx="50977" cy="11955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8" name="Google Shape;1578;p31"/>
          <p:cNvSpPr/>
          <p:nvPr/>
        </p:nvSpPr>
        <p:spPr>
          <a:xfrm>
            <a:off x="11859586" y="5829514"/>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9" name="Google Shape;1579;p31"/>
          <p:cNvSpPr/>
          <p:nvPr/>
        </p:nvSpPr>
        <p:spPr>
          <a:xfrm>
            <a:off x="12022999" y="6011989"/>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0" name="Google Shape;1580;p31"/>
          <p:cNvSpPr/>
          <p:nvPr/>
        </p:nvSpPr>
        <p:spPr>
          <a:xfrm>
            <a:off x="10837148" y="6011989"/>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1" name="Google Shape;1581;p31"/>
          <p:cNvSpPr/>
          <p:nvPr/>
        </p:nvSpPr>
        <p:spPr>
          <a:xfrm flipH="1">
            <a:off x="416648" y="5735835"/>
            <a:ext cx="193997" cy="455444"/>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2" name="Google Shape;1582;p31"/>
          <p:cNvSpPr/>
          <p:nvPr/>
        </p:nvSpPr>
        <p:spPr>
          <a:xfrm flipH="1">
            <a:off x="294790" y="5735835"/>
            <a:ext cx="194204" cy="455444"/>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3" name="Google Shape;1583;p31"/>
          <p:cNvSpPr/>
          <p:nvPr/>
        </p:nvSpPr>
        <p:spPr>
          <a:xfrm flipH="1">
            <a:off x="452767" y="6017833"/>
            <a:ext cx="37743" cy="17346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4" name="Google Shape;1584;p31"/>
          <p:cNvSpPr/>
          <p:nvPr/>
        </p:nvSpPr>
        <p:spPr>
          <a:xfrm flipH="1">
            <a:off x="713465" y="5860697"/>
            <a:ext cx="138387" cy="324888"/>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5" name="Google Shape;1585;p31"/>
          <p:cNvSpPr/>
          <p:nvPr/>
        </p:nvSpPr>
        <p:spPr>
          <a:xfrm flipH="1">
            <a:off x="626537" y="5860697"/>
            <a:ext cx="138535" cy="324888"/>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6" name="Google Shape;1586;p31"/>
          <p:cNvSpPr/>
          <p:nvPr/>
        </p:nvSpPr>
        <p:spPr>
          <a:xfrm flipH="1">
            <a:off x="739229" y="6061863"/>
            <a:ext cx="26924" cy="123743"/>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7" name="Google Shape;1587;p31"/>
          <p:cNvSpPr/>
          <p:nvPr/>
        </p:nvSpPr>
        <p:spPr>
          <a:xfrm flipH="1">
            <a:off x="933816" y="5837727"/>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8" name="Google Shape;1588;p31"/>
          <p:cNvSpPr/>
          <p:nvPr/>
        </p:nvSpPr>
        <p:spPr>
          <a:xfrm flipH="1">
            <a:off x="868700" y="5956084"/>
            <a:ext cx="103767" cy="24335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9" name="Google Shape;1589;p31"/>
          <p:cNvSpPr/>
          <p:nvPr/>
        </p:nvSpPr>
        <p:spPr>
          <a:xfrm flipH="1">
            <a:off x="953111" y="6106733"/>
            <a:ext cx="20167" cy="9268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0" name="Google Shape;1590;p31"/>
          <p:cNvSpPr/>
          <p:nvPr/>
        </p:nvSpPr>
        <p:spPr>
          <a:xfrm flipH="1">
            <a:off x="1104109" y="6012138"/>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1" name="Google Shape;1591;p31"/>
          <p:cNvSpPr/>
          <p:nvPr/>
        </p:nvSpPr>
        <p:spPr>
          <a:xfrm flipH="1">
            <a:off x="1178082" y="6065970"/>
            <a:ext cx="50977" cy="11955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2" name="Google Shape;1592;p31"/>
          <p:cNvSpPr/>
          <p:nvPr/>
        </p:nvSpPr>
        <p:spPr>
          <a:xfrm flipH="1">
            <a:off x="153033" y="5829629"/>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3" name="Google Shape;1593;p31"/>
          <p:cNvSpPr/>
          <p:nvPr/>
        </p:nvSpPr>
        <p:spPr>
          <a:xfrm flipH="1">
            <a:off x="69705" y="6012138"/>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4" name="Google Shape;1594;p31"/>
          <p:cNvSpPr/>
          <p:nvPr/>
        </p:nvSpPr>
        <p:spPr>
          <a:xfrm flipH="1">
            <a:off x="1255556" y="6012138"/>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5" name="Google Shape;1595;p31"/>
          <p:cNvSpPr/>
          <p:nvPr/>
        </p:nvSpPr>
        <p:spPr>
          <a:xfrm>
            <a:off x="9326639" y="133539"/>
            <a:ext cx="1691005" cy="316307"/>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96" name="Google Shape;1596;p31"/>
          <p:cNvGrpSpPr/>
          <p:nvPr/>
        </p:nvGrpSpPr>
        <p:grpSpPr>
          <a:xfrm>
            <a:off x="10292801" y="0"/>
            <a:ext cx="1899232" cy="1462688"/>
            <a:chOff x="7719601" y="0"/>
            <a:chExt cx="1424424" cy="1097016"/>
          </a:xfrm>
        </p:grpSpPr>
        <p:sp>
          <p:nvSpPr>
            <p:cNvPr id="1597" name="Google Shape;1597;p31"/>
            <p:cNvSpPr/>
            <p:nvPr/>
          </p:nvSpPr>
          <p:spPr>
            <a:xfrm>
              <a:off x="7719601" y="219"/>
              <a:ext cx="1424424" cy="1096797"/>
            </a:xfrm>
            <a:custGeom>
              <a:avLst/>
              <a:gdLst/>
              <a:ahLst/>
              <a:cxnLst/>
              <a:rect l="l" t="t" r="r" b="b"/>
              <a:pathLst>
                <a:path w="52029" h="40062" extrusionOk="0">
                  <a:moveTo>
                    <a:pt x="3658" y="1"/>
                  </a:moveTo>
                  <a:cubicBezTo>
                    <a:pt x="3000" y="501"/>
                    <a:pt x="2384" y="1042"/>
                    <a:pt x="1875" y="1700"/>
                  </a:cubicBezTo>
                  <a:cubicBezTo>
                    <a:pt x="526" y="3417"/>
                    <a:pt x="1" y="5983"/>
                    <a:pt x="1234" y="7790"/>
                  </a:cubicBezTo>
                  <a:cubicBezTo>
                    <a:pt x="2129" y="9104"/>
                    <a:pt x="3495" y="9605"/>
                    <a:pt x="5028" y="9605"/>
                  </a:cubicBezTo>
                  <a:cubicBezTo>
                    <a:pt x="6664" y="9605"/>
                    <a:pt x="8489" y="9035"/>
                    <a:pt x="10132" y="8274"/>
                  </a:cubicBezTo>
                  <a:lnTo>
                    <a:pt x="10132" y="8274"/>
                  </a:lnTo>
                  <a:cubicBezTo>
                    <a:pt x="8249" y="9865"/>
                    <a:pt x="7649" y="13047"/>
                    <a:pt x="9257" y="15022"/>
                  </a:cubicBezTo>
                  <a:cubicBezTo>
                    <a:pt x="10127" y="16082"/>
                    <a:pt x="11471" y="16583"/>
                    <a:pt x="12831" y="16583"/>
                  </a:cubicBezTo>
                  <a:cubicBezTo>
                    <a:pt x="14633" y="16583"/>
                    <a:pt x="16463" y="15701"/>
                    <a:pt x="17246" y="14072"/>
                  </a:cubicBezTo>
                  <a:lnTo>
                    <a:pt x="17246" y="14072"/>
                  </a:lnTo>
                  <a:cubicBezTo>
                    <a:pt x="16272" y="17205"/>
                    <a:pt x="15788" y="21554"/>
                    <a:pt x="18796" y="22911"/>
                  </a:cubicBezTo>
                  <a:cubicBezTo>
                    <a:pt x="19276" y="23127"/>
                    <a:pt x="19774" y="23222"/>
                    <a:pt x="20275" y="23222"/>
                  </a:cubicBezTo>
                  <a:cubicBezTo>
                    <a:pt x="21931" y="23222"/>
                    <a:pt x="23628" y="22185"/>
                    <a:pt x="24894" y="20995"/>
                  </a:cubicBezTo>
                  <a:cubicBezTo>
                    <a:pt x="26536" y="19446"/>
                    <a:pt x="27993" y="17521"/>
                    <a:pt x="30143" y="16805"/>
                  </a:cubicBezTo>
                  <a:lnTo>
                    <a:pt x="30143" y="16805"/>
                  </a:lnTo>
                  <a:cubicBezTo>
                    <a:pt x="27535" y="18071"/>
                    <a:pt x="28360" y="22453"/>
                    <a:pt x="30959" y="23720"/>
                  </a:cubicBezTo>
                  <a:cubicBezTo>
                    <a:pt x="31817" y="24135"/>
                    <a:pt x="32732" y="24310"/>
                    <a:pt x="33665" y="24310"/>
                  </a:cubicBezTo>
                  <a:cubicBezTo>
                    <a:pt x="35331" y="24310"/>
                    <a:pt x="37053" y="23751"/>
                    <a:pt x="38607" y="23003"/>
                  </a:cubicBezTo>
                  <a:lnTo>
                    <a:pt x="38607" y="23003"/>
                  </a:lnTo>
                  <a:cubicBezTo>
                    <a:pt x="36450" y="24278"/>
                    <a:pt x="35308" y="27194"/>
                    <a:pt x="36366" y="29460"/>
                  </a:cubicBezTo>
                  <a:cubicBezTo>
                    <a:pt x="37095" y="31022"/>
                    <a:pt x="38857" y="31945"/>
                    <a:pt x="40560" y="31945"/>
                  </a:cubicBezTo>
                  <a:cubicBezTo>
                    <a:pt x="41309" y="31945"/>
                    <a:pt x="42047" y="31766"/>
                    <a:pt x="42681" y="31384"/>
                  </a:cubicBezTo>
                  <a:lnTo>
                    <a:pt x="42681" y="31384"/>
                  </a:lnTo>
                  <a:cubicBezTo>
                    <a:pt x="40873" y="33034"/>
                    <a:pt x="40815" y="36291"/>
                    <a:pt x="42498" y="38157"/>
                  </a:cubicBezTo>
                  <a:cubicBezTo>
                    <a:pt x="43663" y="39442"/>
                    <a:pt x="45396" y="40061"/>
                    <a:pt x="47151" y="40061"/>
                  </a:cubicBezTo>
                  <a:cubicBezTo>
                    <a:pt x="48206" y="40061"/>
                    <a:pt x="49269" y="39837"/>
                    <a:pt x="50221" y="39399"/>
                  </a:cubicBezTo>
                  <a:cubicBezTo>
                    <a:pt x="50871" y="39091"/>
                    <a:pt x="51479" y="38707"/>
                    <a:pt x="52029" y="38257"/>
                  </a:cubicBezTo>
                  <a:lnTo>
                    <a:pt x="520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31"/>
            <p:cNvSpPr/>
            <p:nvPr/>
          </p:nvSpPr>
          <p:spPr>
            <a:xfrm>
              <a:off x="7719601" y="0"/>
              <a:ext cx="1424424" cy="1096633"/>
            </a:xfrm>
            <a:custGeom>
              <a:avLst/>
              <a:gdLst/>
              <a:ahLst/>
              <a:cxnLst/>
              <a:rect l="l" t="t" r="r" b="b"/>
              <a:pathLst>
                <a:path w="52029" h="40056" extrusionOk="0">
                  <a:moveTo>
                    <a:pt x="3658" y="1"/>
                  </a:moveTo>
                  <a:cubicBezTo>
                    <a:pt x="3000" y="500"/>
                    <a:pt x="2384" y="1042"/>
                    <a:pt x="1875" y="1692"/>
                  </a:cubicBezTo>
                  <a:cubicBezTo>
                    <a:pt x="526" y="3416"/>
                    <a:pt x="1" y="5974"/>
                    <a:pt x="1226" y="7790"/>
                  </a:cubicBezTo>
                  <a:cubicBezTo>
                    <a:pt x="2123" y="9103"/>
                    <a:pt x="3490" y="9604"/>
                    <a:pt x="5023" y="9604"/>
                  </a:cubicBezTo>
                  <a:cubicBezTo>
                    <a:pt x="6660" y="9604"/>
                    <a:pt x="8487" y="9031"/>
                    <a:pt x="10132" y="8265"/>
                  </a:cubicBezTo>
                  <a:lnTo>
                    <a:pt x="10132" y="8265"/>
                  </a:lnTo>
                  <a:cubicBezTo>
                    <a:pt x="8249" y="9856"/>
                    <a:pt x="7641" y="13047"/>
                    <a:pt x="9257" y="15013"/>
                  </a:cubicBezTo>
                  <a:cubicBezTo>
                    <a:pt x="10127" y="16077"/>
                    <a:pt x="11473" y="16581"/>
                    <a:pt x="12833" y="16581"/>
                  </a:cubicBezTo>
                  <a:cubicBezTo>
                    <a:pt x="14635" y="16581"/>
                    <a:pt x="16463" y="15697"/>
                    <a:pt x="17246" y="14063"/>
                  </a:cubicBezTo>
                  <a:lnTo>
                    <a:pt x="17246" y="14063"/>
                  </a:lnTo>
                  <a:cubicBezTo>
                    <a:pt x="16263" y="17204"/>
                    <a:pt x="15788" y="21553"/>
                    <a:pt x="18796" y="22911"/>
                  </a:cubicBezTo>
                  <a:cubicBezTo>
                    <a:pt x="19276" y="23126"/>
                    <a:pt x="19774" y="23221"/>
                    <a:pt x="20275" y="23221"/>
                  </a:cubicBezTo>
                  <a:cubicBezTo>
                    <a:pt x="21931" y="23221"/>
                    <a:pt x="23628" y="22184"/>
                    <a:pt x="24894" y="20995"/>
                  </a:cubicBezTo>
                  <a:cubicBezTo>
                    <a:pt x="26536" y="19437"/>
                    <a:pt x="27993" y="17513"/>
                    <a:pt x="30143" y="16804"/>
                  </a:cubicBezTo>
                  <a:lnTo>
                    <a:pt x="30143" y="16804"/>
                  </a:lnTo>
                  <a:cubicBezTo>
                    <a:pt x="27535" y="18062"/>
                    <a:pt x="28360" y="22453"/>
                    <a:pt x="30959" y="23719"/>
                  </a:cubicBezTo>
                  <a:cubicBezTo>
                    <a:pt x="31817" y="24135"/>
                    <a:pt x="32732" y="24310"/>
                    <a:pt x="33665" y="24310"/>
                  </a:cubicBezTo>
                  <a:cubicBezTo>
                    <a:pt x="35331" y="24310"/>
                    <a:pt x="37053" y="23751"/>
                    <a:pt x="38607" y="23003"/>
                  </a:cubicBezTo>
                  <a:lnTo>
                    <a:pt x="38607" y="23003"/>
                  </a:lnTo>
                  <a:cubicBezTo>
                    <a:pt x="36450" y="24269"/>
                    <a:pt x="35308" y="27185"/>
                    <a:pt x="36366" y="29459"/>
                  </a:cubicBezTo>
                  <a:cubicBezTo>
                    <a:pt x="37095" y="31021"/>
                    <a:pt x="38857" y="31945"/>
                    <a:pt x="40560" y="31945"/>
                  </a:cubicBezTo>
                  <a:cubicBezTo>
                    <a:pt x="41309" y="31945"/>
                    <a:pt x="42047" y="31766"/>
                    <a:pt x="42681" y="31384"/>
                  </a:cubicBezTo>
                  <a:lnTo>
                    <a:pt x="42681" y="31384"/>
                  </a:lnTo>
                  <a:cubicBezTo>
                    <a:pt x="40873" y="33033"/>
                    <a:pt x="40815" y="36291"/>
                    <a:pt x="42498" y="38157"/>
                  </a:cubicBezTo>
                  <a:cubicBezTo>
                    <a:pt x="43661" y="39439"/>
                    <a:pt x="45390" y="40055"/>
                    <a:pt x="47140" y="40055"/>
                  </a:cubicBezTo>
                  <a:cubicBezTo>
                    <a:pt x="48199" y="40055"/>
                    <a:pt x="49266" y="39830"/>
                    <a:pt x="50221" y="39390"/>
                  </a:cubicBezTo>
                  <a:cubicBezTo>
                    <a:pt x="50871" y="39090"/>
                    <a:pt x="51479" y="38707"/>
                    <a:pt x="52029" y="38265"/>
                  </a:cubicBezTo>
                  <a:lnTo>
                    <a:pt x="52029" y="36291"/>
                  </a:lnTo>
                  <a:cubicBezTo>
                    <a:pt x="51636" y="36352"/>
                    <a:pt x="51237" y="36384"/>
                    <a:pt x="50840" y="36384"/>
                  </a:cubicBezTo>
                  <a:cubicBezTo>
                    <a:pt x="49083" y="36384"/>
                    <a:pt x="47351" y="35774"/>
                    <a:pt x="46189" y="34483"/>
                  </a:cubicBezTo>
                  <a:cubicBezTo>
                    <a:pt x="44497" y="32617"/>
                    <a:pt x="44564" y="29359"/>
                    <a:pt x="46364" y="27710"/>
                  </a:cubicBezTo>
                  <a:lnTo>
                    <a:pt x="46364" y="27710"/>
                  </a:lnTo>
                  <a:cubicBezTo>
                    <a:pt x="45728" y="28093"/>
                    <a:pt x="44990" y="28272"/>
                    <a:pt x="44240" y="28272"/>
                  </a:cubicBezTo>
                  <a:cubicBezTo>
                    <a:pt x="42543" y="28272"/>
                    <a:pt x="40791" y="27352"/>
                    <a:pt x="40057" y="25785"/>
                  </a:cubicBezTo>
                  <a:cubicBezTo>
                    <a:pt x="38991" y="23511"/>
                    <a:pt x="40140" y="20587"/>
                    <a:pt x="42290" y="19320"/>
                  </a:cubicBezTo>
                  <a:lnTo>
                    <a:pt x="42290" y="19320"/>
                  </a:lnTo>
                  <a:cubicBezTo>
                    <a:pt x="40735" y="20068"/>
                    <a:pt x="39012" y="20631"/>
                    <a:pt x="37348" y="20631"/>
                  </a:cubicBezTo>
                  <a:cubicBezTo>
                    <a:pt x="36417" y="20631"/>
                    <a:pt x="35505" y="20455"/>
                    <a:pt x="34650" y="20037"/>
                  </a:cubicBezTo>
                  <a:cubicBezTo>
                    <a:pt x="32042" y="18762"/>
                    <a:pt x="31226" y="14380"/>
                    <a:pt x="33825" y="13122"/>
                  </a:cubicBezTo>
                  <a:lnTo>
                    <a:pt x="33825" y="13122"/>
                  </a:lnTo>
                  <a:cubicBezTo>
                    <a:pt x="31684" y="13830"/>
                    <a:pt x="30226" y="15755"/>
                    <a:pt x="28577" y="17304"/>
                  </a:cubicBezTo>
                  <a:cubicBezTo>
                    <a:pt x="27319" y="18498"/>
                    <a:pt x="25621" y="19535"/>
                    <a:pt x="23971" y="19535"/>
                  </a:cubicBezTo>
                  <a:cubicBezTo>
                    <a:pt x="23467" y="19535"/>
                    <a:pt x="22968" y="19439"/>
                    <a:pt x="22487" y="19220"/>
                  </a:cubicBezTo>
                  <a:cubicBezTo>
                    <a:pt x="19479" y="17879"/>
                    <a:pt x="19954" y="13530"/>
                    <a:pt x="20937" y="10381"/>
                  </a:cubicBezTo>
                  <a:lnTo>
                    <a:pt x="20937" y="10381"/>
                  </a:lnTo>
                  <a:cubicBezTo>
                    <a:pt x="20150" y="12017"/>
                    <a:pt x="18323" y="12897"/>
                    <a:pt x="16524" y="12897"/>
                  </a:cubicBezTo>
                  <a:cubicBezTo>
                    <a:pt x="15162" y="12897"/>
                    <a:pt x="13816" y="12393"/>
                    <a:pt x="12947" y="11331"/>
                  </a:cubicBezTo>
                  <a:cubicBezTo>
                    <a:pt x="11331" y="9365"/>
                    <a:pt x="11948" y="6182"/>
                    <a:pt x="13822" y="4591"/>
                  </a:cubicBezTo>
                  <a:lnTo>
                    <a:pt x="13822" y="4591"/>
                  </a:lnTo>
                  <a:cubicBezTo>
                    <a:pt x="12174" y="5357"/>
                    <a:pt x="10349" y="5930"/>
                    <a:pt x="8713" y="5930"/>
                  </a:cubicBezTo>
                  <a:cubicBezTo>
                    <a:pt x="7183" y="5930"/>
                    <a:pt x="5818" y="5429"/>
                    <a:pt x="4916" y="4116"/>
                  </a:cubicBezTo>
                  <a:cubicBezTo>
                    <a:pt x="4108" y="2916"/>
                    <a:pt x="4066" y="1392"/>
                    <a:pt x="45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31"/>
          <p:cNvGrpSpPr/>
          <p:nvPr/>
        </p:nvGrpSpPr>
        <p:grpSpPr>
          <a:xfrm rot="10800000">
            <a:off x="11236138" y="133524"/>
            <a:ext cx="865036" cy="551904"/>
            <a:chOff x="-917837" y="810550"/>
            <a:chExt cx="3291615" cy="2100092"/>
          </a:xfrm>
        </p:grpSpPr>
        <p:sp>
          <p:nvSpPr>
            <p:cNvPr id="1600" name="Google Shape;1600;p31"/>
            <p:cNvSpPr/>
            <p:nvPr/>
          </p:nvSpPr>
          <p:spPr>
            <a:xfrm>
              <a:off x="-917837" y="810550"/>
              <a:ext cx="3291608" cy="2100087"/>
            </a:xfrm>
            <a:custGeom>
              <a:avLst/>
              <a:gdLst/>
              <a:ahLst/>
              <a:cxnLst/>
              <a:rect l="l" t="t" r="r" b="b"/>
              <a:pathLst>
                <a:path w="19462" h="12417" extrusionOk="0">
                  <a:moveTo>
                    <a:pt x="9611" y="1"/>
                  </a:moveTo>
                  <a:cubicBezTo>
                    <a:pt x="9349" y="1"/>
                    <a:pt x="9089" y="56"/>
                    <a:pt x="8848" y="178"/>
                  </a:cubicBezTo>
                  <a:cubicBezTo>
                    <a:pt x="7556" y="819"/>
                    <a:pt x="7515" y="2602"/>
                    <a:pt x="7648" y="4043"/>
                  </a:cubicBezTo>
                  <a:cubicBezTo>
                    <a:pt x="6940" y="2236"/>
                    <a:pt x="5415" y="778"/>
                    <a:pt x="3566" y="170"/>
                  </a:cubicBezTo>
                  <a:cubicBezTo>
                    <a:pt x="3352" y="95"/>
                    <a:pt x="3105" y="47"/>
                    <a:pt x="2870" y="47"/>
                  </a:cubicBezTo>
                  <a:cubicBezTo>
                    <a:pt x="2500" y="47"/>
                    <a:pt x="2159" y="165"/>
                    <a:pt x="2016" y="486"/>
                  </a:cubicBezTo>
                  <a:cubicBezTo>
                    <a:pt x="1891" y="769"/>
                    <a:pt x="1983" y="1103"/>
                    <a:pt x="2108" y="1394"/>
                  </a:cubicBezTo>
                  <a:cubicBezTo>
                    <a:pt x="2649" y="2636"/>
                    <a:pt x="3724" y="3652"/>
                    <a:pt x="4999" y="4135"/>
                  </a:cubicBezTo>
                  <a:cubicBezTo>
                    <a:pt x="4082" y="3894"/>
                    <a:pt x="3133" y="3752"/>
                    <a:pt x="2183" y="3685"/>
                  </a:cubicBezTo>
                  <a:cubicBezTo>
                    <a:pt x="2060" y="3676"/>
                    <a:pt x="1935" y="3671"/>
                    <a:pt x="1810" y="3671"/>
                  </a:cubicBezTo>
                  <a:cubicBezTo>
                    <a:pt x="1348" y="3671"/>
                    <a:pt x="886" y="3750"/>
                    <a:pt x="558" y="4052"/>
                  </a:cubicBezTo>
                  <a:cubicBezTo>
                    <a:pt x="0" y="4560"/>
                    <a:pt x="100" y="5526"/>
                    <a:pt x="583" y="6126"/>
                  </a:cubicBezTo>
                  <a:cubicBezTo>
                    <a:pt x="1133" y="6809"/>
                    <a:pt x="2508" y="7609"/>
                    <a:pt x="3399" y="7626"/>
                  </a:cubicBezTo>
                  <a:cubicBezTo>
                    <a:pt x="3405" y="7626"/>
                    <a:pt x="3412" y="7626"/>
                    <a:pt x="3418" y="7626"/>
                  </a:cubicBezTo>
                  <a:cubicBezTo>
                    <a:pt x="4116" y="7626"/>
                    <a:pt x="4734" y="7226"/>
                    <a:pt x="5295" y="6781"/>
                  </a:cubicBezTo>
                  <a:lnTo>
                    <a:pt x="5295" y="6781"/>
                  </a:lnTo>
                  <a:cubicBezTo>
                    <a:pt x="4766" y="7247"/>
                    <a:pt x="4352" y="7837"/>
                    <a:pt x="3957" y="8426"/>
                  </a:cubicBezTo>
                  <a:cubicBezTo>
                    <a:pt x="3757" y="8726"/>
                    <a:pt x="3549" y="9050"/>
                    <a:pt x="3499" y="9409"/>
                  </a:cubicBezTo>
                  <a:cubicBezTo>
                    <a:pt x="3352" y="10418"/>
                    <a:pt x="4492" y="11298"/>
                    <a:pt x="5437" y="11298"/>
                  </a:cubicBezTo>
                  <a:cubicBezTo>
                    <a:pt x="5506" y="11298"/>
                    <a:pt x="5574" y="11293"/>
                    <a:pt x="5640" y="11283"/>
                  </a:cubicBezTo>
                  <a:cubicBezTo>
                    <a:pt x="6590" y="11167"/>
                    <a:pt x="7331" y="10300"/>
                    <a:pt x="7581" y="9425"/>
                  </a:cubicBezTo>
                  <a:cubicBezTo>
                    <a:pt x="7723" y="8926"/>
                    <a:pt x="7715" y="8392"/>
                    <a:pt x="7673" y="7876"/>
                  </a:cubicBezTo>
                  <a:lnTo>
                    <a:pt x="7673" y="7876"/>
                  </a:lnTo>
                  <a:cubicBezTo>
                    <a:pt x="8081" y="8776"/>
                    <a:pt x="8581" y="9634"/>
                    <a:pt x="9148" y="10433"/>
                  </a:cubicBezTo>
                  <a:cubicBezTo>
                    <a:pt x="9681" y="11167"/>
                    <a:pt x="10497" y="11558"/>
                    <a:pt x="11247" y="12058"/>
                  </a:cubicBezTo>
                  <a:cubicBezTo>
                    <a:pt x="11523" y="12240"/>
                    <a:pt x="11894" y="12416"/>
                    <a:pt x="12211" y="12416"/>
                  </a:cubicBezTo>
                  <a:cubicBezTo>
                    <a:pt x="12400" y="12416"/>
                    <a:pt x="12570" y="12353"/>
                    <a:pt x="12688" y="12191"/>
                  </a:cubicBezTo>
                  <a:cubicBezTo>
                    <a:pt x="12230" y="10450"/>
                    <a:pt x="11164" y="8884"/>
                    <a:pt x="9706" y="7817"/>
                  </a:cubicBezTo>
                  <a:lnTo>
                    <a:pt x="9706" y="7817"/>
                  </a:lnTo>
                  <a:cubicBezTo>
                    <a:pt x="11847" y="8326"/>
                    <a:pt x="14046" y="8634"/>
                    <a:pt x="16254" y="8717"/>
                  </a:cubicBezTo>
                  <a:cubicBezTo>
                    <a:pt x="16345" y="8721"/>
                    <a:pt x="16431" y="8723"/>
                    <a:pt x="16512" y="8723"/>
                  </a:cubicBezTo>
                  <a:cubicBezTo>
                    <a:pt x="19461" y="8723"/>
                    <a:pt x="15530" y="6407"/>
                    <a:pt x="14638" y="6010"/>
                  </a:cubicBezTo>
                  <a:cubicBezTo>
                    <a:pt x="16421" y="5029"/>
                    <a:pt x="14629" y="4298"/>
                    <a:pt x="12846" y="4298"/>
                  </a:cubicBezTo>
                  <a:cubicBezTo>
                    <a:pt x="11990" y="4298"/>
                    <a:pt x="11136" y="4466"/>
                    <a:pt x="10680" y="4856"/>
                  </a:cubicBezTo>
                  <a:lnTo>
                    <a:pt x="10680" y="4856"/>
                  </a:lnTo>
                  <a:cubicBezTo>
                    <a:pt x="11572" y="4046"/>
                    <a:pt x="12100" y="2759"/>
                    <a:pt x="11755" y="1602"/>
                  </a:cubicBezTo>
                  <a:cubicBezTo>
                    <a:pt x="11476" y="688"/>
                    <a:pt x="10531" y="1"/>
                    <a:pt x="9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31"/>
            <p:cNvSpPr/>
            <p:nvPr/>
          </p:nvSpPr>
          <p:spPr>
            <a:xfrm>
              <a:off x="436224" y="1551344"/>
              <a:ext cx="1937553" cy="1359298"/>
            </a:xfrm>
            <a:custGeom>
              <a:avLst/>
              <a:gdLst/>
              <a:ahLst/>
              <a:cxnLst/>
              <a:rect l="l" t="t" r="r" b="b"/>
              <a:pathLst>
                <a:path w="11456" h="8037" extrusionOk="0">
                  <a:moveTo>
                    <a:pt x="5740" y="0"/>
                  </a:moveTo>
                  <a:cubicBezTo>
                    <a:pt x="4827" y="0"/>
                    <a:pt x="4105" y="628"/>
                    <a:pt x="3153" y="628"/>
                  </a:cubicBezTo>
                  <a:cubicBezTo>
                    <a:pt x="3008" y="628"/>
                    <a:pt x="2857" y="614"/>
                    <a:pt x="2700" y="580"/>
                  </a:cubicBezTo>
                  <a:lnTo>
                    <a:pt x="2700" y="580"/>
                  </a:lnTo>
                  <a:cubicBezTo>
                    <a:pt x="3099" y="847"/>
                    <a:pt x="3516" y="1113"/>
                    <a:pt x="3933" y="1388"/>
                  </a:cubicBezTo>
                  <a:cubicBezTo>
                    <a:pt x="4158" y="1521"/>
                    <a:pt x="4407" y="1738"/>
                    <a:pt x="4341" y="1988"/>
                  </a:cubicBezTo>
                  <a:cubicBezTo>
                    <a:pt x="4280" y="2217"/>
                    <a:pt x="4045" y="2289"/>
                    <a:pt x="3803" y="2289"/>
                  </a:cubicBezTo>
                  <a:cubicBezTo>
                    <a:pt x="3711" y="2289"/>
                    <a:pt x="3618" y="2279"/>
                    <a:pt x="3533" y="2263"/>
                  </a:cubicBezTo>
                  <a:cubicBezTo>
                    <a:pt x="2683" y="2096"/>
                    <a:pt x="1850" y="1846"/>
                    <a:pt x="1058" y="1505"/>
                  </a:cubicBezTo>
                  <a:lnTo>
                    <a:pt x="1058" y="1505"/>
                  </a:lnTo>
                  <a:cubicBezTo>
                    <a:pt x="1375" y="2179"/>
                    <a:pt x="1675" y="2971"/>
                    <a:pt x="1350" y="3646"/>
                  </a:cubicBezTo>
                  <a:cubicBezTo>
                    <a:pt x="1292" y="3796"/>
                    <a:pt x="1183" y="3937"/>
                    <a:pt x="1042" y="4004"/>
                  </a:cubicBezTo>
                  <a:cubicBezTo>
                    <a:pt x="977" y="4033"/>
                    <a:pt x="912" y="4047"/>
                    <a:pt x="848" y="4047"/>
                  </a:cubicBezTo>
                  <a:cubicBezTo>
                    <a:pt x="526" y="4047"/>
                    <a:pt x="208" y="3722"/>
                    <a:pt x="0" y="3437"/>
                  </a:cubicBezTo>
                  <a:lnTo>
                    <a:pt x="0" y="3437"/>
                  </a:lnTo>
                  <a:cubicBezTo>
                    <a:pt x="950" y="5379"/>
                    <a:pt x="1417" y="6470"/>
                    <a:pt x="3241" y="7678"/>
                  </a:cubicBezTo>
                  <a:cubicBezTo>
                    <a:pt x="3517" y="7860"/>
                    <a:pt x="3888" y="8036"/>
                    <a:pt x="4205" y="8036"/>
                  </a:cubicBezTo>
                  <a:cubicBezTo>
                    <a:pt x="4394" y="8036"/>
                    <a:pt x="4564" y="7973"/>
                    <a:pt x="4682" y="7811"/>
                  </a:cubicBezTo>
                  <a:cubicBezTo>
                    <a:pt x="4224" y="6070"/>
                    <a:pt x="3158" y="4504"/>
                    <a:pt x="1700" y="3437"/>
                  </a:cubicBezTo>
                  <a:lnTo>
                    <a:pt x="1700" y="3437"/>
                  </a:lnTo>
                  <a:cubicBezTo>
                    <a:pt x="3841" y="3946"/>
                    <a:pt x="6040" y="4254"/>
                    <a:pt x="8248" y="4337"/>
                  </a:cubicBezTo>
                  <a:cubicBezTo>
                    <a:pt x="8339" y="4341"/>
                    <a:pt x="8425" y="4343"/>
                    <a:pt x="8506" y="4343"/>
                  </a:cubicBezTo>
                  <a:cubicBezTo>
                    <a:pt x="11455" y="4343"/>
                    <a:pt x="7524" y="2027"/>
                    <a:pt x="6632" y="1621"/>
                  </a:cubicBezTo>
                  <a:lnTo>
                    <a:pt x="6632" y="1621"/>
                  </a:lnTo>
                  <a:cubicBezTo>
                    <a:pt x="6648" y="1628"/>
                    <a:pt x="6665" y="1631"/>
                    <a:pt x="6682" y="1631"/>
                  </a:cubicBezTo>
                  <a:cubicBezTo>
                    <a:pt x="6939" y="1631"/>
                    <a:pt x="7388" y="997"/>
                    <a:pt x="7365" y="772"/>
                  </a:cubicBezTo>
                  <a:cubicBezTo>
                    <a:pt x="7307" y="347"/>
                    <a:pt x="6657" y="188"/>
                    <a:pt x="6324" y="88"/>
                  </a:cubicBezTo>
                  <a:cubicBezTo>
                    <a:pt x="6119" y="26"/>
                    <a:pt x="5926" y="0"/>
                    <a:pt x="57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31"/>
            <p:cNvSpPr/>
            <p:nvPr/>
          </p:nvSpPr>
          <p:spPr>
            <a:xfrm>
              <a:off x="109294" y="1640983"/>
              <a:ext cx="766666" cy="360416"/>
            </a:xfrm>
            <a:custGeom>
              <a:avLst/>
              <a:gdLst/>
              <a:ahLst/>
              <a:cxnLst/>
              <a:rect l="l" t="t" r="r" b="b"/>
              <a:pathLst>
                <a:path w="4533" h="2131" extrusionOk="0">
                  <a:moveTo>
                    <a:pt x="1530" y="0"/>
                  </a:moveTo>
                  <a:cubicBezTo>
                    <a:pt x="1187" y="0"/>
                    <a:pt x="888" y="84"/>
                    <a:pt x="700" y="317"/>
                  </a:cubicBezTo>
                  <a:cubicBezTo>
                    <a:pt x="0" y="1175"/>
                    <a:pt x="1483" y="1799"/>
                    <a:pt x="2167" y="2008"/>
                  </a:cubicBezTo>
                  <a:cubicBezTo>
                    <a:pt x="2434" y="2084"/>
                    <a:pt x="2715" y="2130"/>
                    <a:pt x="2992" y="2130"/>
                  </a:cubicBezTo>
                  <a:cubicBezTo>
                    <a:pt x="3380" y="2130"/>
                    <a:pt x="3758" y="2040"/>
                    <a:pt x="4074" y="1816"/>
                  </a:cubicBezTo>
                  <a:cubicBezTo>
                    <a:pt x="4324" y="1633"/>
                    <a:pt x="4533" y="1316"/>
                    <a:pt x="4433" y="1025"/>
                  </a:cubicBezTo>
                  <a:cubicBezTo>
                    <a:pt x="4341" y="758"/>
                    <a:pt x="4016" y="633"/>
                    <a:pt x="3733" y="550"/>
                  </a:cubicBezTo>
                  <a:cubicBezTo>
                    <a:pt x="3252" y="407"/>
                    <a:pt x="2284"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3" name="Google Shape;1603;p31"/>
          <p:cNvGrpSpPr/>
          <p:nvPr/>
        </p:nvGrpSpPr>
        <p:grpSpPr>
          <a:xfrm>
            <a:off x="10712848" y="459071"/>
            <a:ext cx="655689" cy="418339"/>
            <a:chOff x="-917837" y="810550"/>
            <a:chExt cx="3291615" cy="2100092"/>
          </a:xfrm>
        </p:grpSpPr>
        <p:sp>
          <p:nvSpPr>
            <p:cNvPr id="1604" name="Google Shape;1604;p31"/>
            <p:cNvSpPr/>
            <p:nvPr/>
          </p:nvSpPr>
          <p:spPr>
            <a:xfrm>
              <a:off x="-917837" y="810550"/>
              <a:ext cx="3291608" cy="2100087"/>
            </a:xfrm>
            <a:custGeom>
              <a:avLst/>
              <a:gdLst/>
              <a:ahLst/>
              <a:cxnLst/>
              <a:rect l="l" t="t" r="r" b="b"/>
              <a:pathLst>
                <a:path w="19462" h="12417" extrusionOk="0">
                  <a:moveTo>
                    <a:pt x="9611" y="1"/>
                  </a:moveTo>
                  <a:cubicBezTo>
                    <a:pt x="9349" y="1"/>
                    <a:pt x="9089" y="56"/>
                    <a:pt x="8848" y="178"/>
                  </a:cubicBezTo>
                  <a:cubicBezTo>
                    <a:pt x="7556" y="819"/>
                    <a:pt x="7515" y="2602"/>
                    <a:pt x="7648" y="4043"/>
                  </a:cubicBezTo>
                  <a:cubicBezTo>
                    <a:pt x="6940" y="2236"/>
                    <a:pt x="5415" y="778"/>
                    <a:pt x="3566" y="170"/>
                  </a:cubicBezTo>
                  <a:cubicBezTo>
                    <a:pt x="3352" y="95"/>
                    <a:pt x="3105" y="47"/>
                    <a:pt x="2870" y="47"/>
                  </a:cubicBezTo>
                  <a:cubicBezTo>
                    <a:pt x="2500" y="47"/>
                    <a:pt x="2159" y="165"/>
                    <a:pt x="2016" y="486"/>
                  </a:cubicBezTo>
                  <a:cubicBezTo>
                    <a:pt x="1891" y="769"/>
                    <a:pt x="1983" y="1103"/>
                    <a:pt x="2108" y="1394"/>
                  </a:cubicBezTo>
                  <a:cubicBezTo>
                    <a:pt x="2649" y="2636"/>
                    <a:pt x="3724" y="3652"/>
                    <a:pt x="4999" y="4135"/>
                  </a:cubicBezTo>
                  <a:cubicBezTo>
                    <a:pt x="4082" y="3894"/>
                    <a:pt x="3133" y="3752"/>
                    <a:pt x="2183" y="3685"/>
                  </a:cubicBezTo>
                  <a:cubicBezTo>
                    <a:pt x="2060" y="3676"/>
                    <a:pt x="1935" y="3671"/>
                    <a:pt x="1810" y="3671"/>
                  </a:cubicBezTo>
                  <a:cubicBezTo>
                    <a:pt x="1348" y="3671"/>
                    <a:pt x="886" y="3750"/>
                    <a:pt x="558" y="4052"/>
                  </a:cubicBezTo>
                  <a:cubicBezTo>
                    <a:pt x="0" y="4560"/>
                    <a:pt x="100" y="5526"/>
                    <a:pt x="583" y="6126"/>
                  </a:cubicBezTo>
                  <a:cubicBezTo>
                    <a:pt x="1133" y="6809"/>
                    <a:pt x="2508" y="7609"/>
                    <a:pt x="3399" y="7626"/>
                  </a:cubicBezTo>
                  <a:cubicBezTo>
                    <a:pt x="3405" y="7626"/>
                    <a:pt x="3412" y="7626"/>
                    <a:pt x="3418" y="7626"/>
                  </a:cubicBezTo>
                  <a:cubicBezTo>
                    <a:pt x="4116" y="7626"/>
                    <a:pt x="4734" y="7226"/>
                    <a:pt x="5295" y="6781"/>
                  </a:cubicBezTo>
                  <a:lnTo>
                    <a:pt x="5295" y="6781"/>
                  </a:lnTo>
                  <a:cubicBezTo>
                    <a:pt x="4766" y="7247"/>
                    <a:pt x="4352" y="7837"/>
                    <a:pt x="3957" y="8426"/>
                  </a:cubicBezTo>
                  <a:cubicBezTo>
                    <a:pt x="3757" y="8726"/>
                    <a:pt x="3549" y="9050"/>
                    <a:pt x="3499" y="9409"/>
                  </a:cubicBezTo>
                  <a:cubicBezTo>
                    <a:pt x="3352" y="10418"/>
                    <a:pt x="4492" y="11298"/>
                    <a:pt x="5437" y="11298"/>
                  </a:cubicBezTo>
                  <a:cubicBezTo>
                    <a:pt x="5506" y="11298"/>
                    <a:pt x="5574" y="11293"/>
                    <a:pt x="5640" y="11283"/>
                  </a:cubicBezTo>
                  <a:cubicBezTo>
                    <a:pt x="6590" y="11167"/>
                    <a:pt x="7331" y="10300"/>
                    <a:pt x="7581" y="9425"/>
                  </a:cubicBezTo>
                  <a:cubicBezTo>
                    <a:pt x="7723" y="8926"/>
                    <a:pt x="7715" y="8392"/>
                    <a:pt x="7673" y="7876"/>
                  </a:cubicBezTo>
                  <a:lnTo>
                    <a:pt x="7673" y="7876"/>
                  </a:lnTo>
                  <a:cubicBezTo>
                    <a:pt x="8081" y="8776"/>
                    <a:pt x="8581" y="9634"/>
                    <a:pt x="9148" y="10433"/>
                  </a:cubicBezTo>
                  <a:cubicBezTo>
                    <a:pt x="9681" y="11167"/>
                    <a:pt x="10497" y="11558"/>
                    <a:pt x="11247" y="12058"/>
                  </a:cubicBezTo>
                  <a:cubicBezTo>
                    <a:pt x="11523" y="12240"/>
                    <a:pt x="11894" y="12416"/>
                    <a:pt x="12211" y="12416"/>
                  </a:cubicBezTo>
                  <a:cubicBezTo>
                    <a:pt x="12400" y="12416"/>
                    <a:pt x="12570" y="12353"/>
                    <a:pt x="12688" y="12191"/>
                  </a:cubicBezTo>
                  <a:cubicBezTo>
                    <a:pt x="12230" y="10450"/>
                    <a:pt x="11164" y="8884"/>
                    <a:pt x="9706" y="7817"/>
                  </a:cubicBezTo>
                  <a:lnTo>
                    <a:pt x="9706" y="7817"/>
                  </a:lnTo>
                  <a:cubicBezTo>
                    <a:pt x="11847" y="8326"/>
                    <a:pt x="14046" y="8634"/>
                    <a:pt x="16254" y="8717"/>
                  </a:cubicBezTo>
                  <a:cubicBezTo>
                    <a:pt x="16345" y="8721"/>
                    <a:pt x="16431" y="8723"/>
                    <a:pt x="16512" y="8723"/>
                  </a:cubicBezTo>
                  <a:cubicBezTo>
                    <a:pt x="19461" y="8723"/>
                    <a:pt x="15530" y="6407"/>
                    <a:pt x="14638" y="6010"/>
                  </a:cubicBezTo>
                  <a:cubicBezTo>
                    <a:pt x="16421" y="5029"/>
                    <a:pt x="14629" y="4298"/>
                    <a:pt x="12846" y="4298"/>
                  </a:cubicBezTo>
                  <a:cubicBezTo>
                    <a:pt x="11990" y="4298"/>
                    <a:pt x="11136" y="4466"/>
                    <a:pt x="10680" y="4856"/>
                  </a:cubicBezTo>
                  <a:lnTo>
                    <a:pt x="10680" y="4856"/>
                  </a:lnTo>
                  <a:cubicBezTo>
                    <a:pt x="11572" y="4046"/>
                    <a:pt x="12100" y="2759"/>
                    <a:pt x="11755" y="1602"/>
                  </a:cubicBezTo>
                  <a:cubicBezTo>
                    <a:pt x="11476" y="688"/>
                    <a:pt x="10531" y="1"/>
                    <a:pt x="9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31"/>
            <p:cNvSpPr/>
            <p:nvPr/>
          </p:nvSpPr>
          <p:spPr>
            <a:xfrm>
              <a:off x="436224" y="1551344"/>
              <a:ext cx="1937553" cy="1359298"/>
            </a:xfrm>
            <a:custGeom>
              <a:avLst/>
              <a:gdLst/>
              <a:ahLst/>
              <a:cxnLst/>
              <a:rect l="l" t="t" r="r" b="b"/>
              <a:pathLst>
                <a:path w="11456" h="8037" extrusionOk="0">
                  <a:moveTo>
                    <a:pt x="5740" y="0"/>
                  </a:moveTo>
                  <a:cubicBezTo>
                    <a:pt x="4827" y="0"/>
                    <a:pt x="4105" y="628"/>
                    <a:pt x="3153" y="628"/>
                  </a:cubicBezTo>
                  <a:cubicBezTo>
                    <a:pt x="3008" y="628"/>
                    <a:pt x="2857" y="614"/>
                    <a:pt x="2700" y="580"/>
                  </a:cubicBezTo>
                  <a:lnTo>
                    <a:pt x="2700" y="580"/>
                  </a:lnTo>
                  <a:cubicBezTo>
                    <a:pt x="3099" y="847"/>
                    <a:pt x="3516" y="1113"/>
                    <a:pt x="3933" y="1388"/>
                  </a:cubicBezTo>
                  <a:cubicBezTo>
                    <a:pt x="4158" y="1521"/>
                    <a:pt x="4407" y="1738"/>
                    <a:pt x="4341" y="1988"/>
                  </a:cubicBezTo>
                  <a:cubicBezTo>
                    <a:pt x="4280" y="2217"/>
                    <a:pt x="4045" y="2289"/>
                    <a:pt x="3803" y="2289"/>
                  </a:cubicBezTo>
                  <a:cubicBezTo>
                    <a:pt x="3711" y="2289"/>
                    <a:pt x="3618" y="2279"/>
                    <a:pt x="3533" y="2263"/>
                  </a:cubicBezTo>
                  <a:cubicBezTo>
                    <a:pt x="2683" y="2096"/>
                    <a:pt x="1850" y="1846"/>
                    <a:pt x="1058" y="1505"/>
                  </a:cubicBezTo>
                  <a:lnTo>
                    <a:pt x="1058" y="1505"/>
                  </a:lnTo>
                  <a:cubicBezTo>
                    <a:pt x="1375" y="2179"/>
                    <a:pt x="1675" y="2971"/>
                    <a:pt x="1350" y="3646"/>
                  </a:cubicBezTo>
                  <a:cubicBezTo>
                    <a:pt x="1292" y="3796"/>
                    <a:pt x="1183" y="3937"/>
                    <a:pt x="1042" y="4004"/>
                  </a:cubicBezTo>
                  <a:cubicBezTo>
                    <a:pt x="977" y="4033"/>
                    <a:pt x="912" y="4047"/>
                    <a:pt x="848" y="4047"/>
                  </a:cubicBezTo>
                  <a:cubicBezTo>
                    <a:pt x="526" y="4047"/>
                    <a:pt x="208" y="3722"/>
                    <a:pt x="0" y="3437"/>
                  </a:cubicBezTo>
                  <a:lnTo>
                    <a:pt x="0" y="3437"/>
                  </a:lnTo>
                  <a:cubicBezTo>
                    <a:pt x="950" y="5379"/>
                    <a:pt x="1417" y="6470"/>
                    <a:pt x="3241" y="7678"/>
                  </a:cubicBezTo>
                  <a:cubicBezTo>
                    <a:pt x="3517" y="7860"/>
                    <a:pt x="3888" y="8036"/>
                    <a:pt x="4205" y="8036"/>
                  </a:cubicBezTo>
                  <a:cubicBezTo>
                    <a:pt x="4394" y="8036"/>
                    <a:pt x="4564" y="7973"/>
                    <a:pt x="4682" y="7811"/>
                  </a:cubicBezTo>
                  <a:cubicBezTo>
                    <a:pt x="4224" y="6070"/>
                    <a:pt x="3158" y="4504"/>
                    <a:pt x="1700" y="3437"/>
                  </a:cubicBezTo>
                  <a:lnTo>
                    <a:pt x="1700" y="3437"/>
                  </a:lnTo>
                  <a:cubicBezTo>
                    <a:pt x="3841" y="3946"/>
                    <a:pt x="6040" y="4254"/>
                    <a:pt x="8248" y="4337"/>
                  </a:cubicBezTo>
                  <a:cubicBezTo>
                    <a:pt x="8339" y="4341"/>
                    <a:pt x="8425" y="4343"/>
                    <a:pt x="8506" y="4343"/>
                  </a:cubicBezTo>
                  <a:cubicBezTo>
                    <a:pt x="11455" y="4343"/>
                    <a:pt x="7524" y="2027"/>
                    <a:pt x="6632" y="1621"/>
                  </a:cubicBezTo>
                  <a:lnTo>
                    <a:pt x="6632" y="1621"/>
                  </a:lnTo>
                  <a:cubicBezTo>
                    <a:pt x="6648" y="1628"/>
                    <a:pt x="6665" y="1631"/>
                    <a:pt x="6682" y="1631"/>
                  </a:cubicBezTo>
                  <a:cubicBezTo>
                    <a:pt x="6939" y="1631"/>
                    <a:pt x="7388" y="997"/>
                    <a:pt x="7365" y="772"/>
                  </a:cubicBezTo>
                  <a:cubicBezTo>
                    <a:pt x="7307" y="347"/>
                    <a:pt x="6657" y="188"/>
                    <a:pt x="6324" y="88"/>
                  </a:cubicBezTo>
                  <a:cubicBezTo>
                    <a:pt x="6119" y="26"/>
                    <a:pt x="5926" y="0"/>
                    <a:pt x="57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31"/>
            <p:cNvSpPr/>
            <p:nvPr/>
          </p:nvSpPr>
          <p:spPr>
            <a:xfrm>
              <a:off x="109294" y="1640983"/>
              <a:ext cx="766666" cy="360416"/>
            </a:xfrm>
            <a:custGeom>
              <a:avLst/>
              <a:gdLst/>
              <a:ahLst/>
              <a:cxnLst/>
              <a:rect l="l" t="t" r="r" b="b"/>
              <a:pathLst>
                <a:path w="4533" h="2131" extrusionOk="0">
                  <a:moveTo>
                    <a:pt x="1530" y="0"/>
                  </a:moveTo>
                  <a:cubicBezTo>
                    <a:pt x="1187" y="0"/>
                    <a:pt x="888" y="84"/>
                    <a:pt x="700" y="317"/>
                  </a:cubicBezTo>
                  <a:cubicBezTo>
                    <a:pt x="0" y="1175"/>
                    <a:pt x="1483" y="1799"/>
                    <a:pt x="2167" y="2008"/>
                  </a:cubicBezTo>
                  <a:cubicBezTo>
                    <a:pt x="2434" y="2084"/>
                    <a:pt x="2715" y="2130"/>
                    <a:pt x="2992" y="2130"/>
                  </a:cubicBezTo>
                  <a:cubicBezTo>
                    <a:pt x="3380" y="2130"/>
                    <a:pt x="3758" y="2040"/>
                    <a:pt x="4074" y="1816"/>
                  </a:cubicBezTo>
                  <a:cubicBezTo>
                    <a:pt x="4324" y="1633"/>
                    <a:pt x="4533" y="1316"/>
                    <a:pt x="4433" y="1025"/>
                  </a:cubicBezTo>
                  <a:cubicBezTo>
                    <a:pt x="4341" y="758"/>
                    <a:pt x="4016" y="633"/>
                    <a:pt x="3733" y="550"/>
                  </a:cubicBezTo>
                  <a:cubicBezTo>
                    <a:pt x="3252" y="407"/>
                    <a:pt x="2284"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6650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607"/>
        <p:cNvGrpSpPr/>
        <p:nvPr/>
      </p:nvGrpSpPr>
      <p:grpSpPr>
        <a:xfrm>
          <a:off x="0" y="0"/>
          <a:ext cx="0" cy="0"/>
          <a:chOff x="0" y="0"/>
          <a:chExt cx="0" cy="0"/>
        </a:xfrm>
      </p:grpSpPr>
      <p:sp>
        <p:nvSpPr>
          <p:cNvPr id="1608" name="Google Shape;1608;p32"/>
          <p:cNvSpPr/>
          <p:nvPr/>
        </p:nvSpPr>
        <p:spPr>
          <a:xfrm>
            <a:off x="1644771" y="302394"/>
            <a:ext cx="10533" cy="833"/>
          </a:xfrm>
          <a:custGeom>
            <a:avLst/>
            <a:gdLst/>
            <a:ahLst/>
            <a:cxnLst/>
            <a:rect l="l" t="t" r="r" b="b"/>
            <a:pathLst>
              <a:path w="139" h="11" extrusionOk="0">
                <a:moveTo>
                  <a:pt x="0" y="1"/>
                </a:moveTo>
                <a:cubicBezTo>
                  <a:pt x="38" y="5"/>
                  <a:pt x="80" y="6"/>
                  <a:pt x="117" y="9"/>
                </a:cubicBezTo>
                <a:lnTo>
                  <a:pt x="117" y="9"/>
                </a:ln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9" name="Google Shape;1609;p32"/>
          <p:cNvSpPr/>
          <p:nvPr/>
        </p:nvSpPr>
        <p:spPr>
          <a:xfrm>
            <a:off x="1771481" y="339225"/>
            <a:ext cx="11291" cy="6291"/>
          </a:xfrm>
          <a:custGeom>
            <a:avLst/>
            <a:gdLst/>
            <a:ahLst/>
            <a:cxnLst/>
            <a:rect l="l" t="t" r="r" b="b"/>
            <a:pathLst>
              <a:path w="149" h="83" extrusionOk="0">
                <a:moveTo>
                  <a:pt x="0" y="1"/>
                </a:moveTo>
                <a:cubicBezTo>
                  <a:pt x="51" y="26"/>
                  <a:pt x="97" y="52"/>
                  <a:pt x="148" y="82"/>
                </a:cubicBezTo>
                <a:cubicBezTo>
                  <a:pt x="102" y="52"/>
                  <a:pt x="51" y="26"/>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0" name="Google Shape;1610;p32"/>
          <p:cNvSpPr/>
          <p:nvPr/>
        </p:nvSpPr>
        <p:spPr>
          <a:xfrm>
            <a:off x="1681602" y="307092"/>
            <a:ext cx="10533" cy="2349"/>
          </a:xfrm>
          <a:custGeom>
            <a:avLst/>
            <a:gdLst/>
            <a:ahLst/>
            <a:cxnLst/>
            <a:rect l="l" t="t" r="r" b="b"/>
            <a:pathLst>
              <a:path w="139" h="31" extrusionOk="0">
                <a:moveTo>
                  <a:pt x="0" y="0"/>
                </a:moveTo>
                <a:cubicBezTo>
                  <a:pt x="46" y="5"/>
                  <a:pt x="97" y="21"/>
                  <a:pt x="138" y="31"/>
                </a:cubicBezTo>
                <a:cubicBezTo>
                  <a:pt x="97" y="21"/>
                  <a:pt x="46"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1" name="Google Shape;1611;p32"/>
          <p:cNvSpPr/>
          <p:nvPr/>
        </p:nvSpPr>
        <p:spPr>
          <a:xfrm>
            <a:off x="1663338" y="304365"/>
            <a:ext cx="10533" cy="1212"/>
          </a:xfrm>
          <a:custGeom>
            <a:avLst/>
            <a:gdLst/>
            <a:ahLst/>
            <a:cxnLst/>
            <a:rect l="l" t="t" r="r" b="b"/>
            <a:pathLst>
              <a:path w="139" h="16" extrusionOk="0">
                <a:moveTo>
                  <a:pt x="1" y="0"/>
                </a:moveTo>
                <a:lnTo>
                  <a:pt x="139" y="16"/>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2" name="Google Shape;1612;p32"/>
          <p:cNvSpPr/>
          <p:nvPr/>
        </p:nvSpPr>
        <p:spPr>
          <a:xfrm>
            <a:off x="1699033" y="310957"/>
            <a:ext cx="15535" cy="4320"/>
          </a:xfrm>
          <a:custGeom>
            <a:avLst/>
            <a:gdLst/>
            <a:ahLst/>
            <a:cxnLst/>
            <a:rect l="l" t="t"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3" name="Google Shape;1613;p32"/>
          <p:cNvSpPr/>
          <p:nvPr/>
        </p:nvSpPr>
        <p:spPr>
          <a:xfrm>
            <a:off x="1755945" y="331495"/>
            <a:ext cx="9776" cy="4699"/>
          </a:xfrm>
          <a:custGeom>
            <a:avLst/>
            <a:gdLst/>
            <a:ahLst/>
            <a:cxnLst/>
            <a:rect l="l" t="t" r="r" b="b"/>
            <a:pathLst>
              <a:path w="129" h="62" extrusionOk="0">
                <a:moveTo>
                  <a:pt x="1" y="0"/>
                </a:moveTo>
                <a:cubicBezTo>
                  <a:pt x="47" y="16"/>
                  <a:pt x="88" y="36"/>
                  <a:pt x="128" y="62"/>
                </a:cubicBezTo>
                <a:cubicBezTo>
                  <a:pt x="88" y="36"/>
                  <a:pt x="47"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4" name="Google Shape;1614;p32"/>
          <p:cNvSpPr/>
          <p:nvPr/>
        </p:nvSpPr>
        <p:spPr>
          <a:xfrm>
            <a:off x="1720328" y="317172"/>
            <a:ext cx="12049" cy="4699"/>
          </a:xfrm>
          <a:custGeom>
            <a:avLst/>
            <a:gdLst/>
            <a:ahLst/>
            <a:cxnLst/>
            <a:rect l="l" t="t"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5" name="Google Shape;1615;p32"/>
          <p:cNvSpPr/>
          <p:nvPr/>
        </p:nvSpPr>
        <p:spPr>
          <a:xfrm>
            <a:off x="1739273" y="324144"/>
            <a:ext cx="9776" cy="3941"/>
          </a:xfrm>
          <a:custGeom>
            <a:avLst/>
            <a:gdLst/>
            <a:ahLst/>
            <a:cxnLst/>
            <a:rect l="l" t="t" r="r" b="b"/>
            <a:pathLst>
              <a:path w="129" h="52" extrusionOk="0">
                <a:moveTo>
                  <a:pt x="1" y="0"/>
                </a:moveTo>
                <a:cubicBezTo>
                  <a:pt x="42" y="21"/>
                  <a:pt x="88" y="36"/>
                  <a:pt x="129" y="51"/>
                </a:cubicBezTo>
                <a:cubicBezTo>
                  <a:pt x="88" y="36"/>
                  <a:pt x="42" y="21"/>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6" name="Google Shape;1616;p32"/>
          <p:cNvSpPr/>
          <p:nvPr/>
        </p:nvSpPr>
        <p:spPr>
          <a:xfrm>
            <a:off x="1623021" y="301257"/>
            <a:ext cx="13640" cy="455"/>
          </a:xfrm>
          <a:custGeom>
            <a:avLst/>
            <a:gdLst/>
            <a:ahLst/>
            <a:cxnLst/>
            <a:rect l="l" t="t" r="r" b="b"/>
            <a:pathLst>
              <a:path w="180" h="6" extrusionOk="0">
                <a:moveTo>
                  <a:pt x="1" y="0"/>
                </a:moveTo>
                <a:cubicBezTo>
                  <a:pt x="62" y="0"/>
                  <a:pt x="119" y="0"/>
                  <a:pt x="180" y="6"/>
                </a:cubicBezTo>
                <a:cubicBezTo>
                  <a:pt x="119" y="0"/>
                  <a:pt x="62" y="0"/>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7" name="Google Shape;1617;p32"/>
          <p:cNvSpPr/>
          <p:nvPr/>
        </p:nvSpPr>
        <p:spPr>
          <a:xfrm>
            <a:off x="1749353" y="328389"/>
            <a:ext cx="6668" cy="3183"/>
          </a:xfrm>
          <a:custGeom>
            <a:avLst/>
            <a:gdLst/>
            <a:ahLst/>
            <a:cxnLst/>
            <a:rect l="l" t="t" r="r" b="b"/>
            <a:pathLst>
              <a:path w="88" h="42" extrusionOk="0">
                <a:moveTo>
                  <a:pt x="1" y="0"/>
                </a:moveTo>
                <a:cubicBezTo>
                  <a:pt x="31" y="16"/>
                  <a:pt x="57" y="26"/>
                  <a:pt x="88" y="41"/>
                </a:cubicBezTo>
                <a:cubicBezTo>
                  <a:pt x="57" y="26"/>
                  <a:pt x="31"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8" name="Google Shape;1618;p32"/>
          <p:cNvSpPr/>
          <p:nvPr/>
        </p:nvSpPr>
        <p:spPr>
          <a:xfrm>
            <a:off x="1765646" y="336118"/>
            <a:ext cx="6668" cy="3183"/>
          </a:xfrm>
          <a:custGeom>
            <a:avLst/>
            <a:gdLst/>
            <a:ahLst/>
            <a:cxnLst/>
            <a:rect l="l" t="t" r="r" b="b"/>
            <a:pathLst>
              <a:path w="88" h="42" extrusionOk="0">
                <a:moveTo>
                  <a:pt x="0" y="1"/>
                </a:moveTo>
                <a:cubicBezTo>
                  <a:pt x="26" y="11"/>
                  <a:pt x="52" y="26"/>
                  <a:pt x="87" y="41"/>
                </a:cubicBezTo>
                <a:cubicBezTo>
                  <a:pt x="52" y="26"/>
                  <a:pt x="26" y="1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9" name="Google Shape;1619;p32"/>
          <p:cNvSpPr/>
          <p:nvPr/>
        </p:nvSpPr>
        <p:spPr>
          <a:xfrm>
            <a:off x="1782697" y="345439"/>
            <a:ext cx="4320" cy="2349"/>
          </a:xfrm>
          <a:custGeom>
            <a:avLst/>
            <a:gdLst/>
            <a:ahLst/>
            <a:cxnLst/>
            <a:rect l="l" t="t"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0" name="Google Shape;1620;p32"/>
          <p:cNvSpPr/>
          <p:nvPr/>
        </p:nvSpPr>
        <p:spPr>
          <a:xfrm>
            <a:off x="1673796" y="305500"/>
            <a:ext cx="7805" cy="1667"/>
          </a:xfrm>
          <a:custGeom>
            <a:avLst/>
            <a:gdLst/>
            <a:ahLst/>
            <a:cxnLst/>
            <a:rect l="l" t="t"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1" name="Google Shape;1621;p32"/>
          <p:cNvSpPr/>
          <p:nvPr/>
        </p:nvSpPr>
        <p:spPr>
          <a:xfrm>
            <a:off x="1655229" y="303151"/>
            <a:ext cx="8184" cy="909"/>
          </a:xfrm>
          <a:custGeom>
            <a:avLst/>
            <a:gdLst/>
            <a:ahLst/>
            <a:cxnLst/>
            <a:rect l="l" t="t" r="r" b="b"/>
            <a:pathLst>
              <a:path w="108" h="12" extrusionOk="0">
                <a:moveTo>
                  <a:pt x="0" y="1"/>
                </a:moveTo>
                <a:cubicBezTo>
                  <a:pt x="41" y="6"/>
                  <a:pt x="72" y="6"/>
                  <a:pt x="108" y="11"/>
                </a:cubicBezTo>
                <a:cubicBezTo>
                  <a:pt x="72" y="6"/>
                  <a:pt x="36" y="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2" name="Google Shape;1622;p32"/>
          <p:cNvSpPr/>
          <p:nvPr/>
        </p:nvSpPr>
        <p:spPr>
          <a:xfrm>
            <a:off x="1637042" y="301257"/>
            <a:ext cx="7805" cy="455"/>
          </a:xfrm>
          <a:custGeom>
            <a:avLst/>
            <a:gdLst/>
            <a:ahLst/>
            <a:cxnLst/>
            <a:rect l="l" t="t" r="r" b="b"/>
            <a:pathLst>
              <a:path w="103" h="6" extrusionOk="0">
                <a:moveTo>
                  <a:pt x="0" y="0"/>
                </a:moveTo>
                <a:cubicBezTo>
                  <a:pt x="31" y="6"/>
                  <a:pt x="61" y="6"/>
                  <a:pt x="102" y="6"/>
                </a:cubicBezTo>
                <a:cubicBezTo>
                  <a:pt x="72" y="6"/>
                  <a:pt x="31" y="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3" name="Google Shape;1623;p32"/>
          <p:cNvSpPr/>
          <p:nvPr/>
        </p:nvSpPr>
        <p:spPr>
          <a:xfrm>
            <a:off x="1714493" y="315202"/>
            <a:ext cx="5911" cy="2047"/>
          </a:xfrm>
          <a:custGeom>
            <a:avLst/>
            <a:gdLst/>
            <a:ahLst/>
            <a:cxnLst/>
            <a:rect l="l" t="t"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4" name="Google Shape;1624;p32"/>
          <p:cNvSpPr/>
          <p:nvPr/>
        </p:nvSpPr>
        <p:spPr>
          <a:xfrm>
            <a:off x="1732680" y="321796"/>
            <a:ext cx="7048" cy="2425"/>
          </a:xfrm>
          <a:custGeom>
            <a:avLst/>
            <a:gdLst/>
            <a:ahLst/>
            <a:cxnLst/>
            <a:rect l="l" t="t" r="r" b="b"/>
            <a:pathLst>
              <a:path w="93" h="32" extrusionOk="0">
                <a:moveTo>
                  <a:pt x="1" y="0"/>
                </a:moveTo>
                <a:cubicBezTo>
                  <a:pt x="37" y="11"/>
                  <a:pt x="57" y="26"/>
                  <a:pt x="93" y="31"/>
                </a:cubicBezTo>
                <a:cubicBezTo>
                  <a:pt x="62" y="16"/>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5" name="Google Shape;1625;p32"/>
          <p:cNvSpPr/>
          <p:nvPr/>
        </p:nvSpPr>
        <p:spPr>
          <a:xfrm>
            <a:off x="1692060" y="309365"/>
            <a:ext cx="7427" cy="1667"/>
          </a:xfrm>
          <a:custGeom>
            <a:avLst/>
            <a:gdLst/>
            <a:ahLst/>
            <a:cxnLst/>
            <a:rect l="l" t="t" r="r" b="b"/>
            <a:pathLst>
              <a:path w="98" h="22" extrusionOk="0">
                <a:moveTo>
                  <a:pt x="0" y="1"/>
                </a:moveTo>
                <a:lnTo>
                  <a:pt x="97" y="21"/>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26" name="Google Shape;1626;p32"/>
          <p:cNvGrpSpPr/>
          <p:nvPr/>
        </p:nvGrpSpPr>
        <p:grpSpPr>
          <a:xfrm>
            <a:off x="-42433" y="5558434"/>
            <a:ext cx="12281333" cy="1517293"/>
            <a:chOff x="-9050" y="4194640"/>
            <a:chExt cx="9178874" cy="1137970"/>
          </a:xfrm>
        </p:grpSpPr>
        <p:sp>
          <p:nvSpPr>
            <p:cNvPr id="1627" name="Google Shape;1627;p32"/>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2"/>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2"/>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32"/>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32"/>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32"/>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2"/>
            <p:cNvSpPr/>
            <p:nvPr/>
          </p:nvSpPr>
          <p:spPr>
            <a:xfrm>
              <a:off x="-6" y="4692965"/>
              <a:ext cx="9169831"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4" name="Google Shape;1634;p32"/>
          <p:cNvGrpSpPr/>
          <p:nvPr/>
        </p:nvGrpSpPr>
        <p:grpSpPr>
          <a:xfrm>
            <a:off x="10837149" y="5735738"/>
            <a:ext cx="1259809" cy="463549"/>
            <a:chOff x="6769526" y="3527400"/>
            <a:chExt cx="1781405" cy="655471"/>
          </a:xfrm>
        </p:grpSpPr>
        <p:sp>
          <p:nvSpPr>
            <p:cNvPr id="1635" name="Google Shape;1635;p32"/>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2"/>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2"/>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2"/>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2"/>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2"/>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2"/>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2"/>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2"/>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32"/>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32"/>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2"/>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32"/>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32"/>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2"/>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2"/>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2"/>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2"/>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2"/>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2"/>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5" name="Google Shape;1655;p32"/>
          <p:cNvGrpSpPr/>
          <p:nvPr/>
        </p:nvGrpSpPr>
        <p:grpSpPr>
          <a:xfrm flipH="1">
            <a:off x="69708" y="5735836"/>
            <a:ext cx="1259809" cy="463585"/>
            <a:chOff x="6769526" y="3527400"/>
            <a:chExt cx="1781405" cy="655398"/>
          </a:xfrm>
        </p:grpSpPr>
        <p:sp>
          <p:nvSpPr>
            <p:cNvPr id="1656" name="Google Shape;1656;p32"/>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32"/>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32"/>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32"/>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2"/>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32"/>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32"/>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2"/>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2"/>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2"/>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2"/>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2"/>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2"/>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2"/>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0" name="Google Shape;1670;p32"/>
          <p:cNvGrpSpPr/>
          <p:nvPr/>
        </p:nvGrpSpPr>
        <p:grpSpPr>
          <a:xfrm flipH="1">
            <a:off x="-99501" y="5254534"/>
            <a:ext cx="2872321" cy="1742644"/>
            <a:chOff x="7065924" y="3940900"/>
            <a:chExt cx="2154241" cy="1306983"/>
          </a:xfrm>
        </p:grpSpPr>
        <p:sp>
          <p:nvSpPr>
            <p:cNvPr id="1671" name="Google Shape;1671;p32"/>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32"/>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2"/>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32"/>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32"/>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6" name="Google Shape;1676;p32"/>
          <p:cNvGrpSpPr/>
          <p:nvPr/>
        </p:nvGrpSpPr>
        <p:grpSpPr>
          <a:xfrm flipH="1">
            <a:off x="140395" y="4899663"/>
            <a:ext cx="1640160" cy="2097680"/>
            <a:chOff x="5791475" y="1450100"/>
            <a:chExt cx="1065777" cy="1363074"/>
          </a:xfrm>
        </p:grpSpPr>
        <p:sp>
          <p:nvSpPr>
            <p:cNvPr id="1677" name="Google Shape;1677;p32"/>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2"/>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2"/>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2"/>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2"/>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2"/>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3" name="Google Shape;1683;p32"/>
          <p:cNvSpPr/>
          <p:nvPr/>
        </p:nvSpPr>
        <p:spPr>
          <a:xfrm>
            <a:off x="318633" y="1965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4" name="Google Shape;1684;p32"/>
          <p:cNvSpPr/>
          <p:nvPr/>
        </p:nvSpPr>
        <p:spPr>
          <a:xfrm>
            <a:off x="772401" y="271569"/>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5" name="Google Shape;1685;p32"/>
          <p:cNvSpPr/>
          <p:nvPr/>
        </p:nvSpPr>
        <p:spPr>
          <a:xfrm>
            <a:off x="-265930" y="802205"/>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6" name="Google Shape;1686;p32"/>
          <p:cNvSpPr txBox="1">
            <a:spLocks noGrp="1"/>
          </p:cNvSpPr>
          <p:nvPr>
            <p:ph type="subTitle" idx="1"/>
          </p:nvPr>
        </p:nvSpPr>
        <p:spPr>
          <a:xfrm>
            <a:off x="2838127" y="2402900"/>
            <a:ext cx="2041200" cy="4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87" name="Google Shape;1687;p32"/>
          <p:cNvSpPr txBox="1">
            <a:spLocks noGrp="1"/>
          </p:cNvSpPr>
          <p:nvPr>
            <p:ph type="subTitle" idx="2"/>
          </p:nvPr>
        </p:nvSpPr>
        <p:spPr>
          <a:xfrm>
            <a:off x="2470351" y="2848733"/>
            <a:ext cx="2764000" cy="7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88" name="Google Shape;1688;p32"/>
          <p:cNvSpPr txBox="1">
            <a:spLocks noGrp="1"/>
          </p:cNvSpPr>
          <p:nvPr>
            <p:ph type="subTitle" idx="3"/>
          </p:nvPr>
        </p:nvSpPr>
        <p:spPr>
          <a:xfrm>
            <a:off x="7307541" y="2402900"/>
            <a:ext cx="2041200" cy="4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89" name="Google Shape;1689;p32"/>
          <p:cNvSpPr txBox="1">
            <a:spLocks noGrp="1"/>
          </p:cNvSpPr>
          <p:nvPr>
            <p:ph type="subTitle" idx="4"/>
          </p:nvPr>
        </p:nvSpPr>
        <p:spPr>
          <a:xfrm>
            <a:off x="6941517" y="2848733"/>
            <a:ext cx="2764000" cy="7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90" name="Google Shape;1690;p32"/>
          <p:cNvSpPr txBox="1">
            <a:spLocks noGrp="1"/>
          </p:cNvSpPr>
          <p:nvPr>
            <p:ph type="subTitle" idx="5"/>
          </p:nvPr>
        </p:nvSpPr>
        <p:spPr>
          <a:xfrm>
            <a:off x="2838127" y="4508300"/>
            <a:ext cx="2041200" cy="4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91" name="Google Shape;1691;p32"/>
          <p:cNvSpPr txBox="1">
            <a:spLocks noGrp="1"/>
          </p:cNvSpPr>
          <p:nvPr>
            <p:ph type="subTitle" idx="6"/>
          </p:nvPr>
        </p:nvSpPr>
        <p:spPr>
          <a:xfrm>
            <a:off x="2470351" y="4954128"/>
            <a:ext cx="2764000" cy="7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92" name="Google Shape;1692;p32"/>
          <p:cNvSpPr txBox="1">
            <a:spLocks noGrp="1"/>
          </p:cNvSpPr>
          <p:nvPr>
            <p:ph type="subTitle" idx="7"/>
          </p:nvPr>
        </p:nvSpPr>
        <p:spPr>
          <a:xfrm>
            <a:off x="7304875" y="4508300"/>
            <a:ext cx="2041200" cy="4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93" name="Google Shape;1693;p32"/>
          <p:cNvSpPr txBox="1">
            <a:spLocks noGrp="1"/>
          </p:cNvSpPr>
          <p:nvPr>
            <p:ph type="subTitle" idx="8"/>
          </p:nvPr>
        </p:nvSpPr>
        <p:spPr>
          <a:xfrm>
            <a:off x="6941517" y="4954128"/>
            <a:ext cx="2764000" cy="7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94" name="Google Shape;1694;p32"/>
          <p:cNvSpPr txBox="1">
            <a:spLocks noGrp="1"/>
          </p:cNvSpPr>
          <p:nvPr>
            <p:ph type="title"/>
          </p:nvPr>
        </p:nvSpPr>
        <p:spPr>
          <a:xfrm>
            <a:off x="955733" y="608667"/>
            <a:ext cx="102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30722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1695"/>
        <p:cNvGrpSpPr/>
        <p:nvPr/>
      </p:nvGrpSpPr>
      <p:grpSpPr>
        <a:xfrm>
          <a:off x="0" y="0"/>
          <a:ext cx="0" cy="0"/>
          <a:chOff x="0" y="0"/>
          <a:chExt cx="0" cy="0"/>
        </a:xfrm>
      </p:grpSpPr>
      <p:sp>
        <p:nvSpPr>
          <p:cNvPr id="1696" name="Google Shape;1696;p33"/>
          <p:cNvSpPr txBox="1">
            <a:spLocks noGrp="1"/>
          </p:cNvSpPr>
          <p:nvPr>
            <p:ph type="subTitle" idx="1"/>
          </p:nvPr>
        </p:nvSpPr>
        <p:spPr>
          <a:xfrm>
            <a:off x="1531733" y="2401700"/>
            <a:ext cx="2764000" cy="4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97" name="Google Shape;1697;p33"/>
          <p:cNvSpPr txBox="1">
            <a:spLocks noGrp="1"/>
          </p:cNvSpPr>
          <p:nvPr>
            <p:ph type="subTitle" idx="2"/>
          </p:nvPr>
        </p:nvSpPr>
        <p:spPr>
          <a:xfrm>
            <a:off x="1531733" y="2846933"/>
            <a:ext cx="2764000" cy="7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98" name="Google Shape;1698;p33"/>
          <p:cNvSpPr txBox="1">
            <a:spLocks noGrp="1"/>
          </p:cNvSpPr>
          <p:nvPr>
            <p:ph type="subTitle" idx="3"/>
          </p:nvPr>
        </p:nvSpPr>
        <p:spPr>
          <a:xfrm>
            <a:off x="3122833" y="4632664"/>
            <a:ext cx="2764000" cy="4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99" name="Google Shape;1699;p33"/>
          <p:cNvSpPr txBox="1">
            <a:spLocks noGrp="1"/>
          </p:cNvSpPr>
          <p:nvPr>
            <p:ph type="subTitle" idx="4"/>
          </p:nvPr>
        </p:nvSpPr>
        <p:spPr>
          <a:xfrm>
            <a:off x="3122833" y="5093995"/>
            <a:ext cx="2764000" cy="7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0" name="Google Shape;1700;p33"/>
          <p:cNvSpPr txBox="1">
            <a:spLocks noGrp="1"/>
          </p:cNvSpPr>
          <p:nvPr>
            <p:ph type="subTitle" idx="5"/>
          </p:nvPr>
        </p:nvSpPr>
        <p:spPr>
          <a:xfrm>
            <a:off x="4713933" y="2401700"/>
            <a:ext cx="2764000" cy="4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1" name="Google Shape;1701;p33"/>
          <p:cNvSpPr txBox="1">
            <a:spLocks noGrp="1"/>
          </p:cNvSpPr>
          <p:nvPr>
            <p:ph type="subTitle" idx="6"/>
          </p:nvPr>
        </p:nvSpPr>
        <p:spPr>
          <a:xfrm>
            <a:off x="4713933" y="2846933"/>
            <a:ext cx="2764000" cy="7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2" name="Google Shape;1702;p33"/>
          <p:cNvSpPr txBox="1">
            <a:spLocks noGrp="1"/>
          </p:cNvSpPr>
          <p:nvPr>
            <p:ph type="subTitle" idx="7"/>
          </p:nvPr>
        </p:nvSpPr>
        <p:spPr>
          <a:xfrm>
            <a:off x="7896133" y="2401700"/>
            <a:ext cx="2764000" cy="4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3" name="Google Shape;1703;p33"/>
          <p:cNvSpPr txBox="1">
            <a:spLocks noGrp="1"/>
          </p:cNvSpPr>
          <p:nvPr>
            <p:ph type="subTitle" idx="8"/>
          </p:nvPr>
        </p:nvSpPr>
        <p:spPr>
          <a:xfrm>
            <a:off x="7896133" y="2846933"/>
            <a:ext cx="2764000" cy="7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4" name="Google Shape;1704;p33"/>
          <p:cNvSpPr txBox="1">
            <a:spLocks noGrp="1"/>
          </p:cNvSpPr>
          <p:nvPr>
            <p:ph type="subTitle" idx="9"/>
          </p:nvPr>
        </p:nvSpPr>
        <p:spPr>
          <a:xfrm>
            <a:off x="6305033" y="4632664"/>
            <a:ext cx="2764000" cy="4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5" name="Google Shape;1705;p33"/>
          <p:cNvSpPr txBox="1">
            <a:spLocks noGrp="1"/>
          </p:cNvSpPr>
          <p:nvPr>
            <p:ph type="subTitle" idx="13"/>
          </p:nvPr>
        </p:nvSpPr>
        <p:spPr>
          <a:xfrm>
            <a:off x="6305033" y="5093995"/>
            <a:ext cx="2764000" cy="7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6" name="Google Shape;1706;p33"/>
          <p:cNvSpPr txBox="1">
            <a:spLocks noGrp="1"/>
          </p:cNvSpPr>
          <p:nvPr>
            <p:ph type="title"/>
          </p:nvPr>
        </p:nvSpPr>
        <p:spPr>
          <a:xfrm>
            <a:off x="955733" y="608667"/>
            <a:ext cx="102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707" name="Google Shape;1707;p33"/>
          <p:cNvGrpSpPr/>
          <p:nvPr/>
        </p:nvGrpSpPr>
        <p:grpSpPr>
          <a:xfrm>
            <a:off x="-42433" y="5558434"/>
            <a:ext cx="12269061" cy="1517293"/>
            <a:chOff x="-9050" y="4194640"/>
            <a:chExt cx="9169702" cy="1137970"/>
          </a:xfrm>
        </p:grpSpPr>
        <p:sp>
          <p:nvSpPr>
            <p:cNvPr id="1708" name="Google Shape;1708;p33"/>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3"/>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3"/>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3"/>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3"/>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3"/>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3"/>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5" name="Google Shape;1715;p33"/>
          <p:cNvGrpSpPr/>
          <p:nvPr/>
        </p:nvGrpSpPr>
        <p:grpSpPr>
          <a:xfrm>
            <a:off x="10837149" y="5735738"/>
            <a:ext cx="1259809" cy="463549"/>
            <a:chOff x="6769526" y="3527400"/>
            <a:chExt cx="1781405" cy="655471"/>
          </a:xfrm>
        </p:grpSpPr>
        <p:sp>
          <p:nvSpPr>
            <p:cNvPr id="1716" name="Google Shape;1716;p33"/>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33"/>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3"/>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3"/>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3"/>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3"/>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3"/>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3"/>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33"/>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3"/>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3"/>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3"/>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3"/>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3"/>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33"/>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33"/>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33"/>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33"/>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3"/>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3"/>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6" name="Google Shape;1736;p33"/>
          <p:cNvGrpSpPr/>
          <p:nvPr/>
        </p:nvGrpSpPr>
        <p:grpSpPr>
          <a:xfrm flipH="1">
            <a:off x="69708" y="5735836"/>
            <a:ext cx="1259809" cy="463585"/>
            <a:chOff x="6769526" y="3527400"/>
            <a:chExt cx="1781405" cy="655398"/>
          </a:xfrm>
        </p:grpSpPr>
        <p:sp>
          <p:nvSpPr>
            <p:cNvPr id="1737" name="Google Shape;1737;p33"/>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3"/>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3"/>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3"/>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33"/>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33"/>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33"/>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33"/>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3"/>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3"/>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3"/>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3"/>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3"/>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3"/>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1" name="Google Shape;1751;p33"/>
          <p:cNvGrpSpPr/>
          <p:nvPr/>
        </p:nvGrpSpPr>
        <p:grpSpPr>
          <a:xfrm flipH="1">
            <a:off x="-99052" y="5671235"/>
            <a:ext cx="2185261" cy="1325804"/>
            <a:chOff x="7065924" y="3940900"/>
            <a:chExt cx="2154241" cy="1306983"/>
          </a:xfrm>
        </p:grpSpPr>
        <p:sp>
          <p:nvSpPr>
            <p:cNvPr id="1752" name="Google Shape;1752;p33"/>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3"/>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3"/>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3"/>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3"/>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33"/>
          <p:cNvGrpSpPr/>
          <p:nvPr/>
        </p:nvGrpSpPr>
        <p:grpSpPr>
          <a:xfrm flipH="1">
            <a:off x="82634" y="5401285"/>
            <a:ext cx="1247953" cy="1595888"/>
            <a:chOff x="5791475" y="1450100"/>
            <a:chExt cx="1065777" cy="1363074"/>
          </a:xfrm>
        </p:grpSpPr>
        <p:sp>
          <p:nvSpPr>
            <p:cNvPr id="1758" name="Google Shape;1758;p33"/>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3"/>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33"/>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33"/>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3"/>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3"/>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4" name="Google Shape;1764;p33"/>
          <p:cNvSpPr/>
          <p:nvPr/>
        </p:nvSpPr>
        <p:spPr>
          <a:xfrm>
            <a:off x="-455667" y="66767"/>
            <a:ext cx="2801388" cy="524007"/>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5" name="Google Shape;1765;p33"/>
          <p:cNvSpPr/>
          <p:nvPr/>
        </p:nvSpPr>
        <p:spPr>
          <a:xfrm>
            <a:off x="10919033" y="1332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6" name="Google Shape;1766;p33"/>
          <p:cNvSpPr/>
          <p:nvPr/>
        </p:nvSpPr>
        <p:spPr>
          <a:xfrm>
            <a:off x="8961385" y="190852"/>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7" name="Google Shape;1767;p33"/>
          <p:cNvSpPr/>
          <p:nvPr/>
        </p:nvSpPr>
        <p:spPr>
          <a:xfrm>
            <a:off x="10713970" y="883071"/>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83812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0"/>
        <p:cNvGrpSpPr/>
        <p:nvPr/>
      </p:nvGrpSpPr>
      <p:grpSpPr>
        <a:xfrm>
          <a:off x="0" y="0"/>
          <a:ext cx="0" cy="0"/>
          <a:chOff x="0" y="0"/>
          <a:chExt cx="0" cy="0"/>
        </a:xfrm>
      </p:grpSpPr>
      <p:sp>
        <p:nvSpPr>
          <p:cNvPr id="111" name="Google Shape;111;p5"/>
          <p:cNvSpPr txBox="1">
            <a:spLocks noGrp="1"/>
          </p:cNvSpPr>
          <p:nvPr>
            <p:ph type="subTitle" idx="1"/>
          </p:nvPr>
        </p:nvSpPr>
        <p:spPr>
          <a:xfrm>
            <a:off x="2184900" y="3023884"/>
            <a:ext cx="2673200" cy="5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 name="Google Shape;112;p5"/>
          <p:cNvSpPr txBox="1">
            <a:spLocks noGrp="1"/>
          </p:cNvSpPr>
          <p:nvPr>
            <p:ph type="subTitle" idx="2"/>
          </p:nvPr>
        </p:nvSpPr>
        <p:spPr>
          <a:xfrm>
            <a:off x="1780700" y="3487684"/>
            <a:ext cx="3481600" cy="101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3" name="Google Shape;113;p5"/>
          <p:cNvSpPr txBox="1">
            <a:spLocks noGrp="1"/>
          </p:cNvSpPr>
          <p:nvPr>
            <p:ph type="subTitle" idx="3"/>
          </p:nvPr>
        </p:nvSpPr>
        <p:spPr>
          <a:xfrm>
            <a:off x="7333727" y="3023884"/>
            <a:ext cx="2673200" cy="5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4" name="Google Shape;114;p5"/>
          <p:cNvSpPr txBox="1">
            <a:spLocks noGrp="1"/>
          </p:cNvSpPr>
          <p:nvPr>
            <p:ph type="subTitle" idx="4"/>
          </p:nvPr>
        </p:nvSpPr>
        <p:spPr>
          <a:xfrm>
            <a:off x="6929527" y="3487684"/>
            <a:ext cx="3481600" cy="101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5" name="Google Shape;115;p5"/>
          <p:cNvSpPr/>
          <p:nvPr/>
        </p:nvSpPr>
        <p:spPr>
          <a:xfrm>
            <a:off x="1644771" y="302394"/>
            <a:ext cx="10533" cy="833"/>
          </a:xfrm>
          <a:custGeom>
            <a:avLst/>
            <a:gdLst/>
            <a:ahLst/>
            <a:cxnLst/>
            <a:rect l="l" t="t" r="r" b="b"/>
            <a:pathLst>
              <a:path w="139" h="11" extrusionOk="0">
                <a:moveTo>
                  <a:pt x="0" y="1"/>
                </a:moveTo>
                <a:cubicBezTo>
                  <a:pt x="38" y="5"/>
                  <a:pt x="80" y="6"/>
                  <a:pt x="117" y="9"/>
                </a:cubicBezTo>
                <a:lnTo>
                  <a:pt x="117" y="9"/>
                </a:ln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1771481" y="339225"/>
            <a:ext cx="11291" cy="6291"/>
          </a:xfrm>
          <a:custGeom>
            <a:avLst/>
            <a:gdLst/>
            <a:ahLst/>
            <a:cxnLst/>
            <a:rect l="l" t="t" r="r" b="b"/>
            <a:pathLst>
              <a:path w="149" h="83" extrusionOk="0">
                <a:moveTo>
                  <a:pt x="0" y="1"/>
                </a:moveTo>
                <a:cubicBezTo>
                  <a:pt x="51" y="26"/>
                  <a:pt x="97" y="52"/>
                  <a:pt x="148" y="82"/>
                </a:cubicBezTo>
                <a:cubicBezTo>
                  <a:pt x="102" y="52"/>
                  <a:pt x="51" y="26"/>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5"/>
          <p:cNvSpPr/>
          <p:nvPr/>
        </p:nvSpPr>
        <p:spPr>
          <a:xfrm>
            <a:off x="1681602" y="307092"/>
            <a:ext cx="10533" cy="2349"/>
          </a:xfrm>
          <a:custGeom>
            <a:avLst/>
            <a:gdLst/>
            <a:ahLst/>
            <a:cxnLst/>
            <a:rect l="l" t="t" r="r" b="b"/>
            <a:pathLst>
              <a:path w="139" h="31" extrusionOk="0">
                <a:moveTo>
                  <a:pt x="0" y="0"/>
                </a:moveTo>
                <a:cubicBezTo>
                  <a:pt x="46" y="5"/>
                  <a:pt x="97" y="21"/>
                  <a:pt x="138" y="31"/>
                </a:cubicBezTo>
                <a:cubicBezTo>
                  <a:pt x="97" y="21"/>
                  <a:pt x="46"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1663338" y="304365"/>
            <a:ext cx="10533" cy="1212"/>
          </a:xfrm>
          <a:custGeom>
            <a:avLst/>
            <a:gdLst/>
            <a:ahLst/>
            <a:cxnLst/>
            <a:rect l="l" t="t" r="r" b="b"/>
            <a:pathLst>
              <a:path w="139" h="16" extrusionOk="0">
                <a:moveTo>
                  <a:pt x="1" y="0"/>
                </a:moveTo>
                <a:lnTo>
                  <a:pt x="139" y="16"/>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699033" y="310957"/>
            <a:ext cx="15535" cy="4320"/>
          </a:xfrm>
          <a:custGeom>
            <a:avLst/>
            <a:gdLst/>
            <a:ahLst/>
            <a:cxnLst/>
            <a:rect l="l" t="t"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5"/>
          <p:cNvSpPr/>
          <p:nvPr/>
        </p:nvSpPr>
        <p:spPr>
          <a:xfrm>
            <a:off x="1755945" y="331495"/>
            <a:ext cx="9776" cy="4699"/>
          </a:xfrm>
          <a:custGeom>
            <a:avLst/>
            <a:gdLst/>
            <a:ahLst/>
            <a:cxnLst/>
            <a:rect l="l" t="t" r="r" b="b"/>
            <a:pathLst>
              <a:path w="129" h="62" extrusionOk="0">
                <a:moveTo>
                  <a:pt x="1" y="0"/>
                </a:moveTo>
                <a:cubicBezTo>
                  <a:pt x="47" y="16"/>
                  <a:pt x="88" y="36"/>
                  <a:pt x="128" y="62"/>
                </a:cubicBezTo>
                <a:cubicBezTo>
                  <a:pt x="88" y="36"/>
                  <a:pt x="47"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5"/>
          <p:cNvSpPr/>
          <p:nvPr/>
        </p:nvSpPr>
        <p:spPr>
          <a:xfrm>
            <a:off x="1720328" y="317172"/>
            <a:ext cx="12049" cy="4699"/>
          </a:xfrm>
          <a:custGeom>
            <a:avLst/>
            <a:gdLst/>
            <a:ahLst/>
            <a:cxnLst/>
            <a:rect l="l" t="t"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1739273" y="324144"/>
            <a:ext cx="9776" cy="3941"/>
          </a:xfrm>
          <a:custGeom>
            <a:avLst/>
            <a:gdLst/>
            <a:ahLst/>
            <a:cxnLst/>
            <a:rect l="l" t="t" r="r" b="b"/>
            <a:pathLst>
              <a:path w="129" h="52" extrusionOk="0">
                <a:moveTo>
                  <a:pt x="1" y="0"/>
                </a:moveTo>
                <a:cubicBezTo>
                  <a:pt x="42" y="21"/>
                  <a:pt x="88" y="36"/>
                  <a:pt x="129" y="51"/>
                </a:cubicBezTo>
                <a:cubicBezTo>
                  <a:pt x="88" y="36"/>
                  <a:pt x="42" y="21"/>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1623021" y="301257"/>
            <a:ext cx="13640" cy="455"/>
          </a:xfrm>
          <a:custGeom>
            <a:avLst/>
            <a:gdLst/>
            <a:ahLst/>
            <a:cxnLst/>
            <a:rect l="l" t="t" r="r" b="b"/>
            <a:pathLst>
              <a:path w="180" h="6" extrusionOk="0">
                <a:moveTo>
                  <a:pt x="1" y="0"/>
                </a:moveTo>
                <a:cubicBezTo>
                  <a:pt x="62" y="0"/>
                  <a:pt x="119" y="0"/>
                  <a:pt x="180" y="6"/>
                </a:cubicBezTo>
                <a:cubicBezTo>
                  <a:pt x="119" y="0"/>
                  <a:pt x="62" y="0"/>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1749353" y="328389"/>
            <a:ext cx="6668" cy="3183"/>
          </a:xfrm>
          <a:custGeom>
            <a:avLst/>
            <a:gdLst/>
            <a:ahLst/>
            <a:cxnLst/>
            <a:rect l="l" t="t" r="r" b="b"/>
            <a:pathLst>
              <a:path w="88" h="42" extrusionOk="0">
                <a:moveTo>
                  <a:pt x="1" y="0"/>
                </a:moveTo>
                <a:cubicBezTo>
                  <a:pt x="31" y="16"/>
                  <a:pt x="57" y="26"/>
                  <a:pt x="88" y="41"/>
                </a:cubicBezTo>
                <a:cubicBezTo>
                  <a:pt x="57" y="26"/>
                  <a:pt x="31"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1765646" y="336118"/>
            <a:ext cx="6668" cy="3183"/>
          </a:xfrm>
          <a:custGeom>
            <a:avLst/>
            <a:gdLst/>
            <a:ahLst/>
            <a:cxnLst/>
            <a:rect l="l" t="t" r="r" b="b"/>
            <a:pathLst>
              <a:path w="88" h="42" extrusionOk="0">
                <a:moveTo>
                  <a:pt x="0" y="1"/>
                </a:moveTo>
                <a:cubicBezTo>
                  <a:pt x="26" y="11"/>
                  <a:pt x="52" y="26"/>
                  <a:pt x="87" y="41"/>
                </a:cubicBezTo>
                <a:cubicBezTo>
                  <a:pt x="52" y="26"/>
                  <a:pt x="26" y="1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5"/>
          <p:cNvSpPr/>
          <p:nvPr/>
        </p:nvSpPr>
        <p:spPr>
          <a:xfrm>
            <a:off x="1782697" y="345439"/>
            <a:ext cx="4320" cy="2349"/>
          </a:xfrm>
          <a:custGeom>
            <a:avLst/>
            <a:gdLst/>
            <a:ahLst/>
            <a:cxnLst/>
            <a:rect l="l" t="t"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1673796" y="305500"/>
            <a:ext cx="7805" cy="1667"/>
          </a:xfrm>
          <a:custGeom>
            <a:avLst/>
            <a:gdLst/>
            <a:ahLst/>
            <a:cxnLst/>
            <a:rect l="l" t="t"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1655229" y="303151"/>
            <a:ext cx="8184" cy="909"/>
          </a:xfrm>
          <a:custGeom>
            <a:avLst/>
            <a:gdLst/>
            <a:ahLst/>
            <a:cxnLst/>
            <a:rect l="l" t="t" r="r" b="b"/>
            <a:pathLst>
              <a:path w="108" h="12" extrusionOk="0">
                <a:moveTo>
                  <a:pt x="0" y="1"/>
                </a:moveTo>
                <a:cubicBezTo>
                  <a:pt x="41" y="6"/>
                  <a:pt x="72" y="6"/>
                  <a:pt x="108" y="11"/>
                </a:cubicBezTo>
                <a:cubicBezTo>
                  <a:pt x="72" y="6"/>
                  <a:pt x="36" y="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637042" y="301257"/>
            <a:ext cx="7805" cy="455"/>
          </a:xfrm>
          <a:custGeom>
            <a:avLst/>
            <a:gdLst/>
            <a:ahLst/>
            <a:cxnLst/>
            <a:rect l="l" t="t" r="r" b="b"/>
            <a:pathLst>
              <a:path w="103" h="6" extrusionOk="0">
                <a:moveTo>
                  <a:pt x="0" y="0"/>
                </a:moveTo>
                <a:cubicBezTo>
                  <a:pt x="31" y="6"/>
                  <a:pt x="61" y="6"/>
                  <a:pt x="102" y="6"/>
                </a:cubicBezTo>
                <a:cubicBezTo>
                  <a:pt x="72" y="6"/>
                  <a:pt x="31" y="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1714493" y="315202"/>
            <a:ext cx="5911" cy="2047"/>
          </a:xfrm>
          <a:custGeom>
            <a:avLst/>
            <a:gdLst/>
            <a:ahLst/>
            <a:cxnLst/>
            <a:rect l="l" t="t"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1732680" y="321796"/>
            <a:ext cx="7048" cy="2425"/>
          </a:xfrm>
          <a:custGeom>
            <a:avLst/>
            <a:gdLst/>
            <a:ahLst/>
            <a:cxnLst/>
            <a:rect l="l" t="t" r="r" b="b"/>
            <a:pathLst>
              <a:path w="93" h="32" extrusionOk="0">
                <a:moveTo>
                  <a:pt x="1" y="0"/>
                </a:moveTo>
                <a:cubicBezTo>
                  <a:pt x="37" y="11"/>
                  <a:pt x="57" y="26"/>
                  <a:pt x="93" y="31"/>
                </a:cubicBezTo>
                <a:cubicBezTo>
                  <a:pt x="62" y="16"/>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1692060" y="309365"/>
            <a:ext cx="7427" cy="1667"/>
          </a:xfrm>
          <a:custGeom>
            <a:avLst/>
            <a:gdLst/>
            <a:ahLst/>
            <a:cxnLst/>
            <a:rect l="l" t="t" r="r" b="b"/>
            <a:pathLst>
              <a:path w="98" h="22" extrusionOk="0">
                <a:moveTo>
                  <a:pt x="0" y="1"/>
                </a:moveTo>
                <a:lnTo>
                  <a:pt x="97" y="21"/>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5"/>
          <p:cNvSpPr txBox="1">
            <a:spLocks noGrp="1"/>
          </p:cNvSpPr>
          <p:nvPr>
            <p:ph type="title"/>
          </p:nvPr>
        </p:nvSpPr>
        <p:spPr>
          <a:xfrm>
            <a:off x="955733" y="608667"/>
            <a:ext cx="102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34" name="Google Shape;134;p5"/>
          <p:cNvGrpSpPr/>
          <p:nvPr/>
        </p:nvGrpSpPr>
        <p:grpSpPr>
          <a:xfrm>
            <a:off x="-42433" y="5558434"/>
            <a:ext cx="12269061" cy="1517293"/>
            <a:chOff x="-9050" y="4194640"/>
            <a:chExt cx="9169702" cy="1137970"/>
          </a:xfrm>
        </p:grpSpPr>
        <p:sp>
          <p:nvSpPr>
            <p:cNvPr id="135" name="Google Shape;135;p5"/>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5"/>
          <p:cNvGrpSpPr/>
          <p:nvPr/>
        </p:nvGrpSpPr>
        <p:grpSpPr>
          <a:xfrm>
            <a:off x="10837149" y="5735738"/>
            <a:ext cx="1259809" cy="463549"/>
            <a:chOff x="6769526" y="3527400"/>
            <a:chExt cx="1781405" cy="655471"/>
          </a:xfrm>
        </p:grpSpPr>
        <p:sp>
          <p:nvSpPr>
            <p:cNvPr id="143" name="Google Shape;143;p5"/>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5"/>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5"/>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5"/>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5"/>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5"/>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5"/>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5"/>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5"/>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5"/>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5"/>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5"/>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5"/>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5"/>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5"/>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5"/>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 name="Google Shape;163;p5"/>
          <p:cNvGrpSpPr/>
          <p:nvPr/>
        </p:nvGrpSpPr>
        <p:grpSpPr>
          <a:xfrm flipH="1">
            <a:off x="69708" y="5735836"/>
            <a:ext cx="1259809" cy="463585"/>
            <a:chOff x="6769526" y="3527400"/>
            <a:chExt cx="1781405" cy="655398"/>
          </a:xfrm>
        </p:grpSpPr>
        <p:sp>
          <p:nvSpPr>
            <p:cNvPr id="164" name="Google Shape;164;p5"/>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5"/>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5"/>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 name="Google Shape;178;p5"/>
          <p:cNvGrpSpPr/>
          <p:nvPr/>
        </p:nvGrpSpPr>
        <p:grpSpPr>
          <a:xfrm flipH="1">
            <a:off x="-99501" y="5254534"/>
            <a:ext cx="2872321" cy="1742644"/>
            <a:chOff x="7065924" y="3940900"/>
            <a:chExt cx="2154241" cy="1306983"/>
          </a:xfrm>
        </p:grpSpPr>
        <p:sp>
          <p:nvSpPr>
            <p:cNvPr id="179" name="Google Shape;179;p5"/>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5"/>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5"/>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5"/>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5"/>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5"/>
          <p:cNvGrpSpPr/>
          <p:nvPr/>
        </p:nvGrpSpPr>
        <p:grpSpPr>
          <a:xfrm flipH="1">
            <a:off x="140395" y="4899663"/>
            <a:ext cx="1640160" cy="2097680"/>
            <a:chOff x="5791475" y="1450100"/>
            <a:chExt cx="1065777" cy="1363074"/>
          </a:xfrm>
        </p:grpSpPr>
        <p:sp>
          <p:nvSpPr>
            <p:cNvPr id="185" name="Google Shape;185;p5"/>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5"/>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5"/>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5"/>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5"/>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5"/>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5"/>
          <p:cNvSpPr/>
          <p:nvPr/>
        </p:nvSpPr>
        <p:spPr>
          <a:xfrm>
            <a:off x="318633" y="1965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5"/>
          <p:cNvSpPr/>
          <p:nvPr/>
        </p:nvSpPr>
        <p:spPr>
          <a:xfrm>
            <a:off x="772401" y="271569"/>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5930" y="802205"/>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4681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1768"/>
        <p:cNvGrpSpPr/>
        <p:nvPr/>
      </p:nvGrpSpPr>
      <p:grpSpPr>
        <a:xfrm>
          <a:off x="0" y="0"/>
          <a:ext cx="0" cy="0"/>
          <a:chOff x="0" y="0"/>
          <a:chExt cx="0" cy="0"/>
        </a:xfrm>
      </p:grpSpPr>
      <p:sp>
        <p:nvSpPr>
          <p:cNvPr id="1769" name="Google Shape;1769;p34"/>
          <p:cNvSpPr txBox="1">
            <a:spLocks noGrp="1"/>
          </p:cNvSpPr>
          <p:nvPr>
            <p:ph type="subTitle" idx="1"/>
          </p:nvPr>
        </p:nvSpPr>
        <p:spPr>
          <a:xfrm>
            <a:off x="4443800" y="2260800"/>
            <a:ext cx="3304400" cy="61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0" name="Google Shape;1770;p34"/>
          <p:cNvSpPr txBox="1">
            <a:spLocks noGrp="1"/>
          </p:cNvSpPr>
          <p:nvPr>
            <p:ph type="subTitle" idx="2"/>
          </p:nvPr>
        </p:nvSpPr>
        <p:spPr>
          <a:xfrm>
            <a:off x="4784600" y="2723133"/>
            <a:ext cx="2622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1" name="Google Shape;1771;p34"/>
          <p:cNvSpPr txBox="1">
            <a:spLocks noGrp="1"/>
          </p:cNvSpPr>
          <p:nvPr>
            <p:ph type="subTitle" idx="3"/>
          </p:nvPr>
        </p:nvSpPr>
        <p:spPr>
          <a:xfrm>
            <a:off x="4443800" y="4427033"/>
            <a:ext cx="3304400" cy="6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2" name="Google Shape;1772;p34"/>
          <p:cNvSpPr txBox="1">
            <a:spLocks noGrp="1"/>
          </p:cNvSpPr>
          <p:nvPr>
            <p:ph type="subTitle" idx="4"/>
          </p:nvPr>
        </p:nvSpPr>
        <p:spPr>
          <a:xfrm>
            <a:off x="4784619" y="4884835"/>
            <a:ext cx="2622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3" name="Google Shape;1773;p34"/>
          <p:cNvSpPr txBox="1">
            <a:spLocks noGrp="1"/>
          </p:cNvSpPr>
          <p:nvPr>
            <p:ph type="subTitle" idx="5"/>
          </p:nvPr>
        </p:nvSpPr>
        <p:spPr>
          <a:xfrm>
            <a:off x="7934032" y="2261867"/>
            <a:ext cx="3304400" cy="61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4" name="Google Shape;1774;p34"/>
          <p:cNvSpPr txBox="1">
            <a:spLocks noGrp="1"/>
          </p:cNvSpPr>
          <p:nvPr>
            <p:ph type="subTitle" idx="6"/>
          </p:nvPr>
        </p:nvSpPr>
        <p:spPr>
          <a:xfrm>
            <a:off x="8274832" y="2723133"/>
            <a:ext cx="2622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5" name="Google Shape;1775;p34"/>
          <p:cNvSpPr txBox="1">
            <a:spLocks noGrp="1"/>
          </p:cNvSpPr>
          <p:nvPr>
            <p:ph type="subTitle" idx="7"/>
          </p:nvPr>
        </p:nvSpPr>
        <p:spPr>
          <a:xfrm>
            <a:off x="7934032" y="4426633"/>
            <a:ext cx="3304400" cy="6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6" name="Google Shape;1776;p34"/>
          <p:cNvSpPr txBox="1">
            <a:spLocks noGrp="1"/>
          </p:cNvSpPr>
          <p:nvPr>
            <p:ph type="subTitle" idx="8"/>
          </p:nvPr>
        </p:nvSpPr>
        <p:spPr>
          <a:xfrm>
            <a:off x="8274832" y="4884833"/>
            <a:ext cx="2622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7" name="Google Shape;1777;p34"/>
          <p:cNvSpPr txBox="1">
            <a:spLocks noGrp="1"/>
          </p:cNvSpPr>
          <p:nvPr>
            <p:ph type="subTitle" idx="9"/>
          </p:nvPr>
        </p:nvSpPr>
        <p:spPr>
          <a:xfrm>
            <a:off x="953569" y="2260800"/>
            <a:ext cx="3304400" cy="61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8" name="Google Shape;1778;p34"/>
          <p:cNvSpPr txBox="1">
            <a:spLocks noGrp="1"/>
          </p:cNvSpPr>
          <p:nvPr>
            <p:ph type="subTitle" idx="13"/>
          </p:nvPr>
        </p:nvSpPr>
        <p:spPr>
          <a:xfrm>
            <a:off x="1294369" y="2723133"/>
            <a:ext cx="2622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9" name="Google Shape;1779;p34"/>
          <p:cNvSpPr txBox="1">
            <a:spLocks noGrp="1"/>
          </p:cNvSpPr>
          <p:nvPr>
            <p:ph type="subTitle" idx="14"/>
          </p:nvPr>
        </p:nvSpPr>
        <p:spPr>
          <a:xfrm>
            <a:off x="953569" y="4418900"/>
            <a:ext cx="3304400" cy="6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80" name="Google Shape;1780;p34"/>
          <p:cNvSpPr txBox="1">
            <a:spLocks noGrp="1"/>
          </p:cNvSpPr>
          <p:nvPr>
            <p:ph type="subTitle" idx="15"/>
          </p:nvPr>
        </p:nvSpPr>
        <p:spPr>
          <a:xfrm>
            <a:off x="1294369" y="4884835"/>
            <a:ext cx="2622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81" name="Google Shape;1781;p34"/>
          <p:cNvSpPr txBox="1">
            <a:spLocks noGrp="1"/>
          </p:cNvSpPr>
          <p:nvPr>
            <p:ph type="title"/>
          </p:nvPr>
        </p:nvSpPr>
        <p:spPr>
          <a:xfrm>
            <a:off x="955733" y="608667"/>
            <a:ext cx="102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82" name="Google Shape;1782;p34"/>
          <p:cNvSpPr/>
          <p:nvPr/>
        </p:nvSpPr>
        <p:spPr>
          <a:xfrm>
            <a:off x="10978967" y="1965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34"/>
          <p:cNvSpPr/>
          <p:nvPr/>
        </p:nvSpPr>
        <p:spPr>
          <a:xfrm>
            <a:off x="11432734" y="271569"/>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34"/>
          <p:cNvSpPr/>
          <p:nvPr/>
        </p:nvSpPr>
        <p:spPr>
          <a:xfrm>
            <a:off x="10394404" y="802205"/>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5" name="Google Shape;1785;p34"/>
          <p:cNvGrpSpPr/>
          <p:nvPr/>
        </p:nvGrpSpPr>
        <p:grpSpPr>
          <a:xfrm>
            <a:off x="-42434" y="5381372"/>
            <a:ext cx="12296483" cy="1694355"/>
            <a:chOff x="-9050" y="4061844"/>
            <a:chExt cx="9190196" cy="1270766"/>
          </a:xfrm>
        </p:grpSpPr>
        <p:sp>
          <p:nvSpPr>
            <p:cNvPr id="1786" name="Google Shape;1786;p34"/>
            <p:cNvSpPr/>
            <p:nvPr/>
          </p:nvSpPr>
          <p:spPr>
            <a:xfrm>
              <a:off x="7265269" y="4061844"/>
              <a:ext cx="1915877" cy="601396"/>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34"/>
            <p:cNvSpPr/>
            <p:nvPr/>
          </p:nvSpPr>
          <p:spPr>
            <a:xfrm>
              <a:off x="-9050" y="4141413"/>
              <a:ext cx="2732370" cy="508356"/>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34"/>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34"/>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4"/>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4"/>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34"/>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3" name="Google Shape;1793;p34"/>
          <p:cNvGrpSpPr/>
          <p:nvPr/>
        </p:nvGrpSpPr>
        <p:grpSpPr>
          <a:xfrm>
            <a:off x="5096816" y="5735738"/>
            <a:ext cx="1259809" cy="463549"/>
            <a:chOff x="6769526" y="3527400"/>
            <a:chExt cx="1781405" cy="655471"/>
          </a:xfrm>
        </p:grpSpPr>
        <p:sp>
          <p:nvSpPr>
            <p:cNvPr id="1794" name="Google Shape;1794;p34"/>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4"/>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4"/>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34"/>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34"/>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4"/>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4"/>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4"/>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34"/>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34"/>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4"/>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4"/>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4"/>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4"/>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4"/>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4"/>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4"/>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34"/>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34"/>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34"/>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4" name="Google Shape;1814;p34"/>
          <p:cNvGrpSpPr/>
          <p:nvPr/>
        </p:nvGrpSpPr>
        <p:grpSpPr>
          <a:xfrm flipH="1">
            <a:off x="69708" y="5735836"/>
            <a:ext cx="1259809" cy="463585"/>
            <a:chOff x="6769526" y="3527400"/>
            <a:chExt cx="1781405" cy="655398"/>
          </a:xfrm>
        </p:grpSpPr>
        <p:sp>
          <p:nvSpPr>
            <p:cNvPr id="1815" name="Google Shape;1815;p34"/>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4"/>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4"/>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4"/>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4"/>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34"/>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4"/>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4"/>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4"/>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34"/>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34"/>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4"/>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4"/>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4"/>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34"/>
          <p:cNvGrpSpPr/>
          <p:nvPr/>
        </p:nvGrpSpPr>
        <p:grpSpPr>
          <a:xfrm>
            <a:off x="10393984" y="5844722"/>
            <a:ext cx="1900040" cy="1152933"/>
            <a:chOff x="7065924" y="3940900"/>
            <a:chExt cx="2154241" cy="1306983"/>
          </a:xfrm>
        </p:grpSpPr>
        <p:sp>
          <p:nvSpPr>
            <p:cNvPr id="1830" name="Google Shape;1830;p34"/>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34"/>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4"/>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34"/>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34"/>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5" name="Google Shape;1835;p34"/>
          <p:cNvGrpSpPr/>
          <p:nvPr/>
        </p:nvGrpSpPr>
        <p:grpSpPr>
          <a:xfrm>
            <a:off x="11050385" y="5609550"/>
            <a:ext cx="1084961" cy="1387609"/>
            <a:chOff x="5791475" y="1450100"/>
            <a:chExt cx="1065777" cy="1363074"/>
          </a:xfrm>
        </p:grpSpPr>
        <p:sp>
          <p:nvSpPr>
            <p:cNvPr id="1836" name="Google Shape;1836;p34"/>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34"/>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34"/>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4"/>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4"/>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4"/>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11697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842"/>
        <p:cNvGrpSpPr/>
        <p:nvPr/>
      </p:nvGrpSpPr>
      <p:grpSpPr>
        <a:xfrm>
          <a:off x="0" y="0"/>
          <a:ext cx="0" cy="0"/>
          <a:chOff x="0" y="0"/>
          <a:chExt cx="0" cy="0"/>
        </a:xfrm>
      </p:grpSpPr>
      <p:sp>
        <p:nvSpPr>
          <p:cNvPr id="1843" name="Google Shape;1843;p35"/>
          <p:cNvSpPr/>
          <p:nvPr/>
        </p:nvSpPr>
        <p:spPr>
          <a:xfrm>
            <a:off x="-34199" y="5507137"/>
            <a:ext cx="4445801" cy="824895"/>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4" name="Google Shape;1844;p35"/>
          <p:cNvSpPr/>
          <p:nvPr/>
        </p:nvSpPr>
        <p:spPr>
          <a:xfrm>
            <a:off x="8847304" y="5389300"/>
            <a:ext cx="3378685" cy="1060573"/>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5" name="Google Shape;1845;p35"/>
          <p:cNvSpPr/>
          <p:nvPr/>
        </p:nvSpPr>
        <p:spPr>
          <a:xfrm>
            <a:off x="-22100" y="6042766"/>
            <a:ext cx="12227029" cy="187105"/>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6" name="Google Shape;1846;p35"/>
          <p:cNvSpPr/>
          <p:nvPr/>
        </p:nvSpPr>
        <p:spPr>
          <a:xfrm>
            <a:off x="-22100" y="6186134"/>
            <a:ext cx="12227029" cy="682004"/>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7" name="Google Shape;1847;p35"/>
          <p:cNvSpPr/>
          <p:nvPr/>
        </p:nvSpPr>
        <p:spPr>
          <a:xfrm>
            <a:off x="-34187" y="6373033"/>
            <a:ext cx="3848783" cy="308201"/>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19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8" name="Google Shape;1848;p35"/>
          <p:cNvSpPr/>
          <p:nvPr/>
        </p:nvSpPr>
        <p:spPr>
          <a:xfrm>
            <a:off x="4512077" y="6449863"/>
            <a:ext cx="8201124" cy="970672"/>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9" name="Google Shape;1849;p35"/>
          <p:cNvSpPr txBox="1">
            <a:spLocks noGrp="1"/>
          </p:cNvSpPr>
          <p:nvPr>
            <p:ph type="ctrTitle"/>
          </p:nvPr>
        </p:nvSpPr>
        <p:spPr>
          <a:xfrm>
            <a:off x="970633" y="965200"/>
            <a:ext cx="5749600" cy="11384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5200"/>
              <a:buNone/>
              <a:defRPr sz="9466">
                <a:solidFill>
                  <a:schemeClr val="dk2"/>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50" name="Google Shape;1850;p35"/>
          <p:cNvSpPr txBox="1">
            <a:spLocks noGrp="1"/>
          </p:cNvSpPr>
          <p:nvPr>
            <p:ph type="subTitle" idx="1"/>
          </p:nvPr>
        </p:nvSpPr>
        <p:spPr>
          <a:xfrm>
            <a:off x="1819849" y="2965249"/>
            <a:ext cx="4051200" cy="13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851" name="Google Shape;1851;p35"/>
          <p:cNvSpPr/>
          <p:nvPr/>
        </p:nvSpPr>
        <p:spPr>
          <a:xfrm flipH="1">
            <a:off x="290875" y="89934"/>
            <a:ext cx="940572" cy="940711"/>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2" name="Google Shape;1852;p35"/>
          <p:cNvSpPr/>
          <p:nvPr/>
        </p:nvSpPr>
        <p:spPr>
          <a:xfrm flipH="1">
            <a:off x="329100" y="851418"/>
            <a:ext cx="1283080" cy="2400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3" name="Google Shape;1853;p35"/>
          <p:cNvSpPr/>
          <p:nvPr/>
        </p:nvSpPr>
        <p:spPr>
          <a:xfrm flipH="1">
            <a:off x="1005280" y="186967"/>
            <a:ext cx="1379933" cy="19216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4" name="Google Shape;1854;p35"/>
          <p:cNvSpPr/>
          <p:nvPr/>
        </p:nvSpPr>
        <p:spPr>
          <a:xfrm flipH="1">
            <a:off x="9994139" y="2197412"/>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5" name="Google Shape;1855;p35"/>
          <p:cNvSpPr/>
          <p:nvPr/>
        </p:nvSpPr>
        <p:spPr>
          <a:xfrm flipH="1">
            <a:off x="6907151" y="608670"/>
            <a:ext cx="2422245" cy="453133"/>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6" name="Google Shape;1856;p35"/>
          <p:cNvSpPr txBox="1"/>
          <p:nvPr/>
        </p:nvSpPr>
        <p:spPr>
          <a:xfrm>
            <a:off x="1654700" y="4282467"/>
            <a:ext cx="4381600" cy="9212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600">
                <a:solidFill>
                  <a:schemeClr val="dk1"/>
                </a:solidFill>
                <a:latin typeface="Assistant"/>
                <a:ea typeface="Assistant"/>
                <a:cs typeface="Assistant"/>
                <a:sym typeface="Assistant"/>
              </a:rPr>
              <a:t>CREDITS: This presentation template was created by </a:t>
            </a:r>
            <a:r>
              <a:rPr lang="en" sz="1600" b="1">
                <a:solidFill>
                  <a:schemeClr val="dk1"/>
                </a:solidFill>
                <a:uFill>
                  <a:noFill/>
                </a:uFill>
                <a:latin typeface="Assistant"/>
                <a:ea typeface="Assistant"/>
                <a:cs typeface="Assistant"/>
                <a:sym typeface="Assistant"/>
                <a:hlinkClick r:id="rId2">
                  <a:extLst>
                    <a:ext uri="{A12FA001-AC4F-418D-AE19-62706E023703}">
                      <ahyp:hlinkClr xmlns:ahyp="http://schemas.microsoft.com/office/drawing/2018/hyperlinkcolor" val="tx"/>
                    </a:ext>
                  </a:extLst>
                </a:hlinkClick>
              </a:rPr>
              <a:t>Slidesgo</a:t>
            </a:r>
            <a:r>
              <a:rPr lang="en" sz="1600">
                <a:solidFill>
                  <a:schemeClr val="dk1"/>
                </a:solidFill>
                <a:latin typeface="Assistant"/>
                <a:ea typeface="Assistant"/>
                <a:cs typeface="Assistant"/>
                <a:sym typeface="Assistant"/>
              </a:rPr>
              <a:t>, including icons by </a:t>
            </a:r>
            <a:r>
              <a:rPr lang="en" sz="1600" b="1">
                <a:solidFill>
                  <a:schemeClr val="dk1"/>
                </a:solidFill>
                <a:uFill>
                  <a:noFill/>
                </a:uFill>
                <a:latin typeface="Assistant"/>
                <a:ea typeface="Assistant"/>
                <a:cs typeface="Assistant"/>
                <a:sym typeface="Assistant"/>
                <a:hlinkClick r:id="rId3">
                  <a:extLst>
                    <a:ext uri="{A12FA001-AC4F-418D-AE19-62706E023703}">
                      <ahyp:hlinkClr xmlns:ahyp="http://schemas.microsoft.com/office/drawing/2018/hyperlinkcolor" val="tx"/>
                    </a:ext>
                  </a:extLst>
                </a:hlinkClick>
              </a:rPr>
              <a:t>Flaticon</a:t>
            </a:r>
            <a:r>
              <a:rPr lang="en" sz="1600" b="1">
                <a:solidFill>
                  <a:schemeClr val="dk1"/>
                </a:solidFill>
                <a:latin typeface="Assistant"/>
                <a:ea typeface="Assistant"/>
                <a:cs typeface="Assistant"/>
                <a:sym typeface="Assistant"/>
              </a:rPr>
              <a:t>,</a:t>
            </a:r>
            <a:r>
              <a:rPr lang="en" sz="1600">
                <a:solidFill>
                  <a:schemeClr val="dk1"/>
                </a:solidFill>
                <a:latin typeface="Assistant"/>
                <a:ea typeface="Assistant"/>
                <a:cs typeface="Assistant"/>
                <a:sym typeface="Assistant"/>
              </a:rPr>
              <a:t> and infographics &amp; images by </a:t>
            </a:r>
            <a:r>
              <a:rPr lang="en" sz="1600" b="1">
                <a:solidFill>
                  <a:schemeClr val="dk1"/>
                </a:solidFill>
                <a:uFill>
                  <a:noFill/>
                </a:uFill>
                <a:latin typeface="Assistant"/>
                <a:ea typeface="Assistant"/>
                <a:cs typeface="Assistant"/>
                <a:sym typeface="Assistant"/>
                <a:hlinkClick r:id="rId4">
                  <a:extLst>
                    <a:ext uri="{A12FA001-AC4F-418D-AE19-62706E023703}">
                      <ahyp:hlinkClr xmlns:ahyp="http://schemas.microsoft.com/office/drawing/2018/hyperlinkcolor" val="tx"/>
                    </a:ext>
                  </a:extLst>
                </a:hlinkClick>
              </a:rPr>
              <a:t>Freepik</a:t>
            </a:r>
            <a:endParaRPr sz="1600" b="1">
              <a:solidFill>
                <a:schemeClr val="dk1"/>
              </a:solidFill>
              <a:latin typeface="Assistant"/>
              <a:ea typeface="Assistant"/>
              <a:cs typeface="Assistant"/>
              <a:sym typeface="Assistant"/>
            </a:endParaRPr>
          </a:p>
        </p:txBody>
      </p:sp>
    </p:spTree>
    <p:extLst>
      <p:ext uri="{BB962C8B-B14F-4D97-AF65-F5344CB8AC3E}">
        <p14:creationId xmlns:p14="http://schemas.microsoft.com/office/powerpoint/2010/main" val="873639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57"/>
        <p:cNvGrpSpPr/>
        <p:nvPr/>
      </p:nvGrpSpPr>
      <p:grpSpPr>
        <a:xfrm>
          <a:off x="0" y="0"/>
          <a:ext cx="0" cy="0"/>
          <a:chOff x="0" y="0"/>
          <a:chExt cx="0" cy="0"/>
        </a:xfrm>
      </p:grpSpPr>
      <p:grpSp>
        <p:nvGrpSpPr>
          <p:cNvPr id="1858" name="Google Shape;1858;p36"/>
          <p:cNvGrpSpPr/>
          <p:nvPr/>
        </p:nvGrpSpPr>
        <p:grpSpPr>
          <a:xfrm>
            <a:off x="47700" y="5761634"/>
            <a:ext cx="12269061" cy="1517293"/>
            <a:chOff x="-9050" y="4194640"/>
            <a:chExt cx="9169702" cy="1137970"/>
          </a:xfrm>
        </p:grpSpPr>
        <p:sp>
          <p:nvSpPr>
            <p:cNvPr id="1859" name="Google Shape;1859;p36"/>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36"/>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36"/>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36"/>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6"/>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36"/>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36"/>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6" name="Google Shape;1866;p36"/>
          <p:cNvGrpSpPr/>
          <p:nvPr/>
        </p:nvGrpSpPr>
        <p:grpSpPr>
          <a:xfrm>
            <a:off x="10927282" y="5938938"/>
            <a:ext cx="1259809" cy="463549"/>
            <a:chOff x="6769526" y="3527400"/>
            <a:chExt cx="1781405" cy="655471"/>
          </a:xfrm>
        </p:grpSpPr>
        <p:sp>
          <p:nvSpPr>
            <p:cNvPr id="1867" name="Google Shape;1867;p3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6"/>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3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36"/>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6"/>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3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3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6"/>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3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36"/>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3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36"/>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3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3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7" name="Google Shape;1887;p36"/>
          <p:cNvGrpSpPr/>
          <p:nvPr/>
        </p:nvGrpSpPr>
        <p:grpSpPr>
          <a:xfrm flipH="1">
            <a:off x="159841" y="5939036"/>
            <a:ext cx="1259809" cy="463585"/>
            <a:chOff x="6769526" y="3527400"/>
            <a:chExt cx="1781405" cy="655398"/>
          </a:xfrm>
        </p:grpSpPr>
        <p:sp>
          <p:nvSpPr>
            <p:cNvPr id="1888" name="Google Shape;1888;p3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3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3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3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3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2" name="Google Shape;1902;p36"/>
          <p:cNvGrpSpPr/>
          <p:nvPr/>
        </p:nvGrpSpPr>
        <p:grpSpPr>
          <a:xfrm flipH="1">
            <a:off x="-8919" y="5874435"/>
            <a:ext cx="2185261" cy="1325804"/>
            <a:chOff x="7065924" y="3940900"/>
            <a:chExt cx="2154241" cy="1306983"/>
          </a:xfrm>
        </p:grpSpPr>
        <p:sp>
          <p:nvSpPr>
            <p:cNvPr id="1903" name="Google Shape;1903;p3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6"/>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6"/>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6"/>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8" name="Google Shape;1908;p36"/>
          <p:cNvGrpSpPr/>
          <p:nvPr/>
        </p:nvGrpSpPr>
        <p:grpSpPr>
          <a:xfrm flipH="1">
            <a:off x="172768" y="5604485"/>
            <a:ext cx="1247953" cy="1595888"/>
            <a:chOff x="5791475" y="1450100"/>
            <a:chExt cx="1065777" cy="1363074"/>
          </a:xfrm>
        </p:grpSpPr>
        <p:sp>
          <p:nvSpPr>
            <p:cNvPr id="1909" name="Google Shape;1909;p36"/>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6"/>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6"/>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6"/>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6"/>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6"/>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5" name="Google Shape;1915;p36"/>
          <p:cNvSpPr/>
          <p:nvPr/>
        </p:nvSpPr>
        <p:spPr>
          <a:xfrm>
            <a:off x="-365534" y="269967"/>
            <a:ext cx="2801388" cy="524007"/>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6" name="Google Shape;1916;p36"/>
          <p:cNvSpPr/>
          <p:nvPr/>
        </p:nvSpPr>
        <p:spPr>
          <a:xfrm>
            <a:off x="11009167" y="3364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7" name="Google Shape;1917;p36"/>
          <p:cNvSpPr/>
          <p:nvPr/>
        </p:nvSpPr>
        <p:spPr>
          <a:xfrm>
            <a:off x="9051518" y="394052"/>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8" name="Google Shape;1918;p36"/>
          <p:cNvSpPr/>
          <p:nvPr/>
        </p:nvSpPr>
        <p:spPr>
          <a:xfrm>
            <a:off x="10804104" y="1086272"/>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9" name="Google Shape;1919;p36"/>
          <p:cNvGrpSpPr/>
          <p:nvPr/>
        </p:nvGrpSpPr>
        <p:grpSpPr>
          <a:xfrm>
            <a:off x="7450410" y="1538982"/>
            <a:ext cx="4254727" cy="5035145"/>
            <a:chOff x="2117700" y="1052679"/>
            <a:chExt cx="2874297" cy="3401512"/>
          </a:xfrm>
        </p:grpSpPr>
        <p:sp>
          <p:nvSpPr>
            <p:cNvPr id="1920" name="Google Shape;1920;p36"/>
            <p:cNvSpPr/>
            <p:nvPr/>
          </p:nvSpPr>
          <p:spPr>
            <a:xfrm>
              <a:off x="3657967" y="2153525"/>
              <a:ext cx="433843" cy="1549513"/>
            </a:xfrm>
            <a:custGeom>
              <a:avLst/>
              <a:gdLst/>
              <a:ahLst/>
              <a:cxnLst/>
              <a:rect l="l" t="t" r="r" b="b"/>
              <a:pathLst>
                <a:path w="10768" h="38459" extrusionOk="0">
                  <a:moveTo>
                    <a:pt x="0" y="0"/>
                  </a:moveTo>
                  <a:cubicBezTo>
                    <a:pt x="0" y="0"/>
                    <a:pt x="1532" y="10018"/>
                    <a:pt x="1386" y="30491"/>
                  </a:cubicBezTo>
                  <a:lnTo>
                    <a:pt x="1386" y="38459"/>
                  </a:lnTo>
                  <a:lnTo>
                    <a:pt x="9908" y="38459"/>
                  </a:lnTo>
                  <a:lnTo>
                    <a:pt x="9866" y="30491"/>
                  </a:lnTo>
                  <a:cubicBezTo>
                    <a:pt x="9714" y="10012"/>
                    <a:pt x="10767" y="0"/>
                    <a:pt x="10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6"/>
            <p:cNvSpPr/>
            <p:nvPr/>
          </p:nvSpPr>
          <p:spPr>
            <a:xfrm>
              <a:off x="3766547" y="2496831"/>
              <a:ext cx="41902" cy="106970"/>
            </a:xfrm>
            <a:custGeom>
              <a:avLst/>
              <a:gdLst/>
              <a:ahLst/>
              <a:cxnLst/>
              <a:rect l="l" t="t" r="r" b="b"/>
              <a:pathLst>
                <a:path w="1040" h="2655" extrusionOk="0">
                  <a:moveTo>
                    <a:pt x="520" y="1"/>
                  </a:moveTo>
                  <a:cubicBezTo>
                    <a:pt x="250" y="285"/>
                    <a:pt x="70" y="770"/>
                    <a:pt x="35" y="1262"/>
                  </a:cubicBezTo>
                  <a:cubicBezTo>
                    <a:pt x="1" y="1768"/>
                    <a:pt x="111" y="2654"/>
                    <a:pt x="111" y="2654"/>
                  </a:cubicBezTo>
                  <a:lnTo>
                    <a:pt x="922" y="2654"/>
                  </a:lnTo>
                  <a:cubicBezTo>
                    <a:pt x="922" y="2648"/>
                    <a:pt x="1040" y="1754"/>
                    <a:pt x="1005" y="1262"/>
                  </a:cubicBezTo>
                  <a:cubicBezTo>
                    <a:pt x="971" y="763"/>
                    <a:pt x="783" y="278"/>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6"/>
            <p:cNvSpPr/>
            <p:nvPr/>
          </p:nvSpPr>
          <p:spPr>
            <a:xfrm>
              <a:off x="3941846" y="2646467"/>
              <a:ext cx="42466" cy="107212"/>
            </a:xfrm>
            <a:custGeom>
              <a:avLst/>
              <a:gdLst/>
              <a:ahLst/>
              <a:cxnLst/>
              <a:rect l="l" t="t" r="r" b="b"/>
              <a:pathLst>
                <a:path w="1054" h="2661" extrusionOk="0">
                  <a:moveTo>
                    <a:pt x="520" y="0"/>
                  </a:moveTo>
                  <a:cubicBezTo>
                    <a:pt x="257" y="285"/>
                    <a:pt x="70" y="770"/>
                    <a:pt x="35" y="1261"/>
                  </a:cubicBezTo>
                  <a:cubicBezTo>
                    <a:pt x="1" y="1767"/>
                    <a:pt x="118" y="2661"/>
                    <a:pt x="118" y="2661"/>
                  </a:cubicBezTo>
                  <a:lnTo>
                    <a:pt x="929" y="2661"/>
                  </a:lnTo>
                  <a:cubicBezTo>
                    <a:pt x="936" y="2661"/>
                    <a:pt x="1054" y="1767"/>
                    <a:pt x="1005" y="1261"/>
                  </a:cubicBezTo>
                  <a:cubicBezTo>
                    <a:pt x="971" y="763"/>
                    <a:pt x="790" y="278"/>
                    <a:pt x="5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6"/>
            <p:cNvSpPr/>
            <p:nvPr/>
          </p:nvSpPr>
          <p:spPr>
            <a:xfrm>
              <a:off x="3863403" y="3163985"/>
              <a:ext cx="47502" cy="111966"/>
            </a:xfrm>
            <a:custGeom>
              <a:avLst/>
              <a:gdLst/>
              <a:ahLst/>
              <a:cxnLst/>
              <a:rect l="l" t="t" r="r" b="b"/>
              <a:pathLst>
                <a:path w="1179" h="2779" extrusionOk="0">
                  <a:moveTo>
                    <a:pt x="590" y="0"/>
                  </a:moveTo>
                  <a:cubicBezTo>
                    <a:pt x="285" y="291"/>
                    <a:pt x="91" y="804"/>
                    <a:pt x="42" y="1324"/>
                  </a:cubicBezTo>
                  <a:cubicBezTo>
                    <a:pt x="1" y="1843"/>
                    <a:pt x="132" y="2779"/>
                    <a:pt x="132" y="2779"/>
                  </a:cubicBezTo>
                  <a:lnTo>
                    <a:pt x="1047" y="2779"/>
                  </a:lnTo>
                  <a:cubicBezTo>
                    <a:pt x="1047" y="2779"/>
                    <a:pt x="1179" y="1843"/>
                    <a:pt x="1137" y="1324"/>
                  </a:cubicBezTo>
                  <a:cubicBezTo>
                    <a:pt x="1095" y="797"/>
                    <a:pt x="894" y="291"/>
                    <a:pt x="590" y="0"/>
                  </a:cubicBezTo>
                  <a:close/>
                </a:path>
              </a:pathLst>
            </a:custGeom>
            <a:solidFill>
              <a:srgbClr val="A42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6"/>
            <p:cNvSpPr/>
            <p:nvPr/>
          </p:nvSpPr>
          <p:spPr>
            <a:xfrm>
              <a:off x="3539878" y="1953367"/>
              <a:ext cx="639845" cy="262449"/>
            </a:xfrm>
            <a:custGeom>
              <a:avLst/>
              <a:gdLst/>
              <a:ahLst/>
              <a:cxnLst/>
              <a:rect l="l" t="t" r="r" b="b"/>
              <a:pathLst>
                <a:path w="15881" h="6514" extrusionOk="0">
                  <a:moveTo>
                    <a:pt x="7414" y="1"/>
                  </a:moveTo>
                  <a:lnTo>
                    <a:pt x="4442" y="368"/>
                  </a:lnTo>
                  <a:lnTo>
                    <a:pt x="4754" y="3222"/>
                  </a:lnTo>
                  <a:lnTo>
                    <a:pt x="4005" y="3458"/>
                  </a:lnTo>
                  <a:lnTo>
                    <a:pt x="3222" y="506"/>
                  </a:lnTo>
                  <a:lnTo>
                    <a:pt x="1" y="1275"/>
                  </a:lnTo>
                  <a:lnTo>
                    <a:pt x="2079" y="5557"/>
                  </a:lnTo>
                  <a:cubicBezTo>
                    <a:pt x="2079" y="5557"/>
                    <a:pt x="3743" y="6514"/>
                    <a:pt x="8473" y="6514"/>
                  </a:cubicBezTo>
                  <a:cubicBezTo>
                    <a:pt x="8540" y="6514"/>
                    <a:pt x="8607" y="6514"/>
                    <a:pt x="8675" y="6513"/>
                  </a:cubicBezTo>
                  <a:cubicBezTo>
                    <a:pt x="13566" y="6492"/>
                    <a:pt x="15021" y="5301"/>
                    <a:pt x="15021" y="5301"/>
                  </a:cubicBezTo>
                  <a:lnTo>
                    <a:pt x="15880" y="1414"/>
                  </a:lnTo>
                  <a:lnTo>
                    <a:pt x="13338" y="714"/>
                  </a:lnTo>
                  <a:lnTo>
                    <a:pt x="12673" y="3014"/>
                  </a:lnTo>
                  <a:lnTo>
                    <a:pt x="11633" y="2966"/>
                  </a:lnTo>
                  <a:lnTo>
                    <a:pt x="12001" y="479"/>
                  </a:lnTo>
                  <a:lnTo>
                    <a:pt x="8814" y="84"/>
                  </a:lnTo>
                  <a:lnTo>
                    <a:pt x="8523" y="2827"/>
                  </a:lnTo>
                  <a:lnTo>
                    <a:pt x="7795" y="2862"/>
                  </a:lnTo>
                  <a:lnTo>
                    <a:pt x="74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6"/>
            <p:cNvSpPr/>
            <p:nvPr/>
          </p:nvSpPr>
          <p:spPr>
            <a:xfrm>
              <a:off x="2936382" y="1886365"/>
              <a:ext cx="480176" cy="1146774"/>
            </a:xfrm>
            <a:custGeom>
              <a:avLst/>
              <a:gdLst/>
              <a:ahLst/>
              <a:cxnLst/>
              <a:rect l="l" t="t" r="r" b="b"/>
              <a:pathLst>
                <a:path w="11918" h="28463" extrusionOk="0">
                  <a:moveTo>
                    <a:pt x="1" y="1"/>
                  </a:moveTo>
                  <a:cubicBezTo>
                    <a:pt x="1" y="1"/>
                    <a:pt x="2225" y="9347"/>
                    <a:pt x="2093" y="28462"/>
                  </a:cubicBezTo>
                  <a:lnTo>
                    <a:pt x="9818" y="28462"/>
                  </a:lnTo>
                  <a:cubicBezTo>
                    <a:pt x="9680" y="9354"/>
                    <a:pt x="11918" y="1"/>
                    <a:pt x="11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6"/>
            <p:cNvSpPr/>
            <p:nvPr/>
          </p:nvSpPr>
          <p:spPr>
            <a:xfrm>
              <a:off x="3039402" y="2043535"/>
              <a:ext cx="42143" cy="105278"/>
            </a:xfrm>
            <a:custGeom>
              <a:avLst/>
              <a:gdLst/>
              <a:ahLst/>
              <a:cxnLst/>
              <a:rect l="l" t="t" r="r" b="b"/>
              <a:pathLst>
                <a:path w="1046" h="2613" extrusionOk="0">
                  <a:moveTo>
                    <a:pt x="520" y="0"/>
                  </a:moveTo>
                  <a:cubicBezTo>
                    <a:pt x="250" y="278"/>
                    <a:pt x="70" y="756"/>
                    <a:pt x="35" y="1248"/>
                  </a:cubicBezTo>
                  <a:cubicBezTo>
                    <a:pt x="0" y="1739"/>
                    <a:pt x="111" y="2612"/>
                    <a:pt x="111" y="2612"/>
                  </a:cubicBezTo>
                  <a:lnTo>
                    <a:pt x="942" y="2612"/>
                  </a:lnTo>
                  <a:cubicBezTo>
                    <a:pt x="926" y="2599"/>
                    <a:pt x="1046" y="1732"/>
                    <a:pt x="1005" y="1248"/>
                  </a:cubicBezTo>
                  <a:cubicBezTo>
                    <a:pt x="963" y="756"/>
                    <a:pt x="783" y="278"/>
                    <a:pt x="520" y="0"/>
                  </a:cubicBezTo>
                  <a:close/>
                  <a:moveTo>
                    <a:pt x="942" y="2612"/>
                  </a:moveTo>
                  <a:cubicBezTo>
                    <a:pt x="942" y="2613"/>
                    <a:pt x="942" y="2613"/>
                    <a:pt x="942" y="2613"/>
                  </a:cubicBezTo>
                  <a:cubicBezTo>
                    <a:pt x="942" y="2613"/>
                    <a:pt x="943" y="2613"/>
                    <a:pt x="943" y="26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6"/>
            <p:cNvSpPr/>
            <p:nvPr/>
          </p:nvSpPr>
          <p:spPr>
            <a:xfrm>
              <a:off x="3163051" y="2054695"/>
              <a:ext cx="42425" cy="105278"/>
            </a:xfrm>
            <a:custGeom>
              <a:avLst/>
              <a:gdLst/>
              <a:ahLst/>
              <a:cxnLst/>
              <a:rect l="l" t="t" r="r" b="b"/>
              <a:pathLst>
                <a:path w="1053" h="2613" extrusionOk="0">
                  <a:moveTo>
                    <a:pt x="520" y="1"/>
                  </a:moveTo>
                  <a:cubicBezTo>
                    <a:pt x="257" y="278"/>
                    <a:pt x="70" y="756"/>
                    <a:pt x="35" y="1248"/>
                  </a:cubicBezTo>
                  <a:cubicBezTo>
                    <a:pt x="1" y="1740"/>
                    <a:pt x="118" y="2613"/>
                    <a:pt x="118" y="2613"/>
                  </a:cubicBezTo>
                  <a:lnTo>
                    <a:pt x="949" y="2613"/>
                  </a:lnTo>
                  <a:cubicBezTo>
                    <a:pt x="933" y="2599"/>
                    <a:pt x="1053" y="1732"/>
                    <a:pt x="1005" y="1248"/>
                  </a:cubicBezTo>
                  <a:cubicBezTo>
                    <a:pt x="971" y="756"/>
                    <a:pt x="790" y="278"/>
                    <a:pt x="520" y="1"/>
                  </a:cubicBezTo>
                  <a:close/>
                  <a:moveTo>
                    <a:pt x="949" y="2613"/>
                  </a:moveTo>
                  <a:cubicBezTo>
                    <a:pt x="949" y="2613"/>
                    <a:pt x="949" y="2613"/>
                    <a:pt x="949" y="2613"/>
                  </a:cubicBezTo>
                  <a:cubicBezTo>
                    <a:pt x="950" y="2613"/>
                    <a:pt x="950" y="2613"/>
                    <a:pt x="950" y="26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6"/>
            <p:cNvSpPr/>
            <p:nvPr/>
          </p:nvSpPr>
          <p:spPr>
            <a:xfrm>
              <a:off x="3284201" y="2038498"/>
              <a:ext cx="41902" cy="105560"/>
            </a:xfrm>
            <a:custGeom>
              <a:avLst/>
              <a:gdLst/>
              <a:ahLst/>
              <a:cxnLst/>
              <a:rect l="l" t="t" r="r" b="b"/>
              <a:pathLst>
                <a:path w="1040" h="2620" extrusionOk="0">
                  <a:moveTo>
                    <a:pt x="520" y="1"/>
                  </a:moveTo>
                  <a:cubicBezTo>
                    <a:pt x="250" y="278"/>
                    <a:pt x="70" y="756"/>
                    <a:pt x="35" y="1248"/>
                  </a:cubicBezTo>
                  <a:cubicBezTo>
                    <a:pt x="1" y="1747"/>
                    <a:pt x="111" y="2620"/>
                    <a:pt x="111" y="2620"/>
                  </a:cubicBezTo>
                  <a:lnTo>
                    <a:pt x="942" y="2620"/>
                  </a:lnTo>
                  <a:cubicBezTo>
                    <a:pt x="931" y="2613"/>
                    <a:pt x="1039" y="1743"/>
                    <a:pt x="1005" y="1248"/>
                  </a:cubicBezTo>
                  <a:cubicBezTo>
                    <a:pt x="970" y="756"/>
                    <a:pt x="790" y="278"/>
                    <a:pt x="520" y="1"/>
                  </a:cubicBezTo>
                  <a:close/>
                  <a:moveTo>
                    <a:pt x="942" y="2620"/>
                  </a:moveTo>
                  <a:lnTo>
                    <a:pt x="942" y="2620"/>
                  </a:lnTo>
                  <a:cubicBezTo>
                    <a:pt x="943" y="2620"/>
                    <a:pt x="943" y="2620"/>
                    <a:pt x="943" y="2620"/>
                  </a:cubicBezTo>
                  <a:cubicBezTo>
                    <a:pt x="943" y="2620"/>
                    <a:pt x="943" y="2620"/>
                    <a:pt x="943" y="26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6"/>
            <p:cNvSpPr/>
            <p:nvPr/>
          </p:nvSpPr>
          <p:spPr>
            <a:xfrm>
              <a:off x="3038556" y="2519756"/>
              <a:ext cx="42184" cy="105237"/>
            </a:xfrm>
            <a:custGeom>
              <a:avLst/>
              <a:gdLst/>
              <a:ahLst/>
              <a:cxnLst/>
              <a:rect l="l" t="t" r="r" b="b"/>
              <a:pathLst>
                <a:path w="1047" h="2612" extrusionOk="0">
                  <a:moveTo>
                    <a:pt x="520" y="0"/>
                  </a:moveTo>
                  <a:cubicBezTo>
                    <a:pt x="250" y="277"/>
                    <a:pt x="70" y="755"/>
                    <a:pt x="35" y="1247"/>
                  </a:cubicBezTo>
                  <a:cubicBezTo>
                    <a:pt x="1" y="1739"/>
                    <a:pt x="111" y="2612"/>
                    <a:pt x="111" y="2612"/>
                  </a:cubicBezTo>
                  <a:lnTo>
                    <a:pt x="943" y="2612"/>
                  </a:lnTo>
                  <a:cubicBezTo>
                    <a:pt x="929" y="2612"/>
                    <a:pt x="1047" y="1732"/>
                    <a:pt x="1005" y="1247"/>
                  </a:cubicBezTo>
                  <a:cubicBezTo>
                    <a:pt x="971" y="755"/>
                    <a:pt x="790" y="277"/>
                    <a:pt x="5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6"/>
            <p:cNvSpPr/>
            <p:nvPr/>
          </p:nvSpPr>
          <p:spPr>
            <a:xfrm>
              <a:off x="3162487" y="2530916"/>
              <a:ext cx="42184" cy="105560"/>
            </a:xfrm>
            <a:custGeom>
              <a:avLst/>
              <a:gdLst/>
              <a:ahLst/>
              <a:cxnLst/>
              <a:rect l="l" t="t" r="r" b="b"/>
              <a:pathLst>
                <a:path w="1047" h="2620" extrusionOk="0">
                  <a:moveTo>
                    <a:pt x="520" y="0"/>
                  </a:moveTo>
                  <a:cubicBezTo>
                    <a:pt x="250" y="277"/>
                    <a:pt x="70" y="755"/>
                    <a:pt x="35" y="1247"/>
                  </a:cubicBezTo>
                  <a:cubicBezTo>
                    <a:pt x="1" y="1739"/>
                    <a:pt x="112" y="2619"/>
                    <a:pt x="112" y="2619"/>
                  </a:cubicBezTo>
                  <a:lnTo>
                    <a:pt x="943" y="2619"/>
                  </a:lnTo>
                  <a:cubicBezTo>
                    <a:pt x="929" y="2619"/>
                    <a:pt x="1047" y="1732"/>
                    <a:pt x="1005" y="1247"/>
                  </a:cubicBezTo>
                  <a:cubicBezTo>
                    <a:pt x="971" y="755"/>
                    <a:pt x="791" y="277"/>
                    <a:pt x="5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6"/>
            <p:cNvSpPr/>
            <p:nvPr/>
          </p:nvSpPr>
          <p:spPr>
            <a:xfrm>
              <a:off x="3283637" y="2514438"/>
              <a:ext cx="41902" cy="105560"/>
            </a:xfrm>
            <a:custGeom>
              <a:avLst/>
              <a:gdLst/>
              <a:ahLst/>
              <a:cxnLst/>
              <a:rect l="l" t="t" r="r" b="b"/>
              <a:pathLst>
                <a:path w="1040" h="2620" extrusionOk="0">
                  <a:moveTo>
                    <a:pt x="520" y="0"/>
                  </a:moveTo>
                  <a:cubicBezTo>
                    <a:pt x="250" y="278"/>
                    <a:pt x="70" y="756"/>
                    <a:pt x="35" y="1248"/>
                  </a:cubicBezTo>
                  <a:cubicBezTo>
                    <a:pt x="1" y="1746"/>
                    <a:pt x="112" y="2619"/>
                    <a:pt x="112" y="2619"/>
                  </a:cubicBezTo>
                  <a:lnTo>
                    <a:pt x="942" y="2619"/>
                  </a:lnTo>
                  <a:cubicBezTo>
                    <a:pt x="924" y="2612"/>
                    <a:pt x="1040" y="1742"/>
                    <a:pt x="1005" y="1248"/>
                  </a:cubicBezTo>
                  <a:cubicBezTo>
                    <a:pt x="964" y="756"/>
                    <a:pt x="784" y="278"/>
                    <a:pt x="520" y="0"/>
                  </a:cubicBezTo>
                  <a:close/>
                  <a:moveTo>
                    <a:pt x="942" y="2619"/>
                  </a:moveTo>
                  <a:cubicBezTo>
                    <a:pt x="943" y="2619"/>
                    <a:pt x="943" y="2619"/>
                    <a:pt x="943" y="2619"/>
                  </a:cubicBezTo>
                  <a:cubicBezTo>
                    <a:pt x="943" y="2619"/>
                    <a:pt x="943" y="2619"/>
                    <a:pt x="943" y="26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6"/>
            <p:cNvSpPr/>
            <p:nvPr/>
          </p:nvSpPr>
          <p:spPr>
            <a:xfrm>
              <a:off x="2882515" y="1164821"/>
              <a:ext cx="598508" cy="807331"/>
            </a:xfrm>
            <a:custGeom>
              <a:avLst/>
              <a:gdLst/>
              <a:ahLst/>
              <a:cxnLst/>
              <a:rect l="l" t="t" r="r" b="b"/>
              <a:pathLst>
                <a:path w="14855" h="20038" extrusionOk="0">
                  <a:moveTo>
                    <a:pt x="7372" y="0"/>
                  </a:moveTo>
                  <a:cubicBezTo>
                    <a:pt x="7296" y="0"/>
                    <a:pt x="7227" y="70"/>
                    <a:pt x="7213" y="160"/>
                  </a:cubicBezTo>
                  <a:lnTo>
                    <a:pt x="7088" y="2342"/>
                  </a:lnTo>
                  <a:lnTo>
                    <a:pt x="7088" y="2356"/>
                  </a:lnTo>
                  <a:cubicBezTo>
                    <a:pt x="5710" y="11487"/>
                    <a:pt x="1061" y="17577"/>
                    <a:pt x="84" y="18769"/>
                  </a:cubicBezTo>
                  <a:cubicBezTo>
                    <a:pt x="1" y="18866"/>
                    <a:pt x="49" y="19018"/>
                    <a:pt x="160" y="19046"/>
                  </a:cubicBezTo>
                  <a:cubicBezTo>
                    <a:pt x="2959" y="19711"/>
                    <a:pt x="4844" y="19947"/>
                    <a:pt x="6008" y="20009"/>
                  </a:cubicBezTo>
                  <a:cubicBezTo>
                    <a:pt x="6312" y="20025"/>
                    <a:pt x="6566" y="20031"/>
                    <a:pt x="6773" y="20031"/>
                  </a:cubicBezTo>
                  <a:cubicBezTo>
                    <a:pt x="7094" y="20031"/>
                    <a:pt x="7302" y="20018"/>
                    <a:pt x="7407" y="20009"/>
                  </a:cubicBezTo>
                  <a:lnTo>
                    <a:pt x="7435" y="20009"/>
                  </a:lnTo>
                  <a:cubicBezTo>
                    <a:pt x="7552" y="20015"/>
                    <a:pt x="7785" y="20038"/>
                    <a:pt x="8137" y="20038"/>
                  </a:cubicBezTo>
                  <a:cubicBezTo>
                    <a:pt x="8181" y="20038"/>
                    <a:pt x="8226" y="20038"/>
                    <a:pt x="8273" y="20037"/>
                  </a:cubicBezTo>
                  <a:cubicBezTo>
                    <a:pt x="9340" y="20016"/>
                    <a:pt x="11384" y="19843"/>
                    <a:pt x="14703" y="19046"/>
                  </a:cubicBezTo>
                  <a:cubicBezTo>
                    <a:pt x="14813" y="19018"/>
                    <a:pt x="14855" y="18866"/>
                    <a:pt x="14779" y="18769"/>
                  </a:cubicBezTo>
                  <a:cubicBezTo>
                    <a:pt x="13733" y="17487"/>
                    <a:pt x="8384" y="10497"/>
                    <a:pt x="7518" y="160"/>
                  </a:cubicBezTo>
                  <a:cubicBezTo>
                    <a:pt x="7511" y="70"/>
                    <a:pt x="7449" y="0"/>
                    <a:pt x="7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36"/>
            <p:cNvSpPr/>
            <p:nvPr/>
          </p:nvSpPr>
          <p:spPr>
            <a:xfrm>
              <a:off x="3170585" y="1052679"/>
              <a:ext cx="372682" cy="158017"/>
            </a:xfrm>
            <a:custGeom>
              <a:avLst/>
              <a:gdLst/>
              <a:ahLst/>
              <a:cxnLst/>
              <a:rect l="l" t="t" r="r" b="b"/>
              <a:pathLst>
                <a:path w="9250" h="3922" extrusionOk="0">
                  <a:moveTo>
                    <a:pt x="5170" y="1"/>
                  </a:moveTo>
                  <a:cubicBezTo>
                    <a:pt x="4402" y="1"/>
                    <a:pt x="3585" y="198"/>
                    <a:pt x="2814" y="666"/>
                  </a:cubicBezTo>
                  <a:cubicBezTo>
                    <a:pt x="2359" y="940"/>
                    <a:pt x="1895" y="1032"/>
                    <a:pt x="1480" y="1032"/>
                  </a:cubicBezTo>
                  <a:cubicBezTo>
                    <a:pt x="648" y="1032"/>
                    <a:pt x="8" y="666"/>
                    <a:pt x="8" y="666"/>
                  </a:cubicBezTo>
                  <a:lnTo>
                    <a:pt x="1" y="666"/>
                  </a:lnTo>
                  <a:lnTo>
                    <a:pt x="1" y="2952"/>
                  </a:lnTo>
                  <a:cubicBezTo>
                    <a:pt x="1" y="2952"/>
                    <a:pt x="258" y="3603"/>
                    <a:pt x="1345" y="3603"/>
                  </a:cubicBezTo>
                  <a:cubicBezTo>
                    <a:pt x="1579" y="3603"/>
                    <a:pt x="1852" y="3573"/>
                    <a:pt x="2169" y="3499"/>
                  </a:cubicBezTo>
                  <a:cubicBezTo>
                    <a:pt x="2564" y="3409"/>
                    <a:pt x="3396" y="2993"/>
                    <a:pt x="3756" y="2820"/>
                  </a:cubicBezTo>
                  <a:cubicBezTo>
                    <a:pt x="4378" y="2532"/>
                    <a:pt x="4913" y="2349"/>
                    <a:pt x="5384" y="2349"/>
                  </a:cubicBezTo>
                  <a:cubicBezTo>
                    <a:pt x="5820" y="2349"/>
                    <a:pt x="6202" y="2506"/>
                    <a:pt x="6548" y="2883"/>
                  </a:cubicBezTo>
                  <a:cubicBezTo>
                    <a:pt x="7314" y="3703"/>
                    <a:pt x="8035" y="3922"/>
                    <a:pt x="8375" y="3922"/>
                  </a:cubicBezTo>
                  <a:cubicBezTo>
                    <a:pt x="8598" y="3922"/>
                    <a:pt x="8658" y="3828"/>
                    <a:pt x="8460" y="3749"/>
                  </a:cubicBezTo>
                  <a:cubicBezTo>
                    <a:pt x="7954" y="3548"/>
                    <a:pt x="7421" y="2502"/>
                    <a:pt x="7643" y="2502"/>
                  </a:cubicBezTo>
                  <a:cubicBezTo>
                    <a:pt x="7871" y="2502"/>
                    <a:pt x="9250" y="3021"/>
                    <a:pt x="9250" y="3021"/>
                  </a:cubicBezTo>
                  <a:cubicBezTo>
                    <a:pt x="9250" y="3021"/>
                    <a:pt x="9084" y="2612"/>
                    <a:pt x="8211" y="1365"/>
                  </a:cubicBezTo>
                  <a:cubicBezTo>
                    <a:pt x="7655" y="578"/>
                    <a:pt x="6484" y="1"/>
                    <a:pt x="5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6"/>
            <p:cNvSpPr/>
            <p:nvPr/>
          </p:nvSpPr>
          <p:spPr>
            <a:xfrm>
              <a:off x="4102360" y="2509966"/>
              <a:ext cx="492706" cy="1282108"/>
            </a:xfrm>
            <a:custGeom>
              <a:avLst/>
              <a:gdLst/>
              <a:ahLst/>
              <a:cxnLst/>
              <a:rect l="l" t="t" r="r" b="b"/>
              <a:pathLst>
                <a:path w="12229" h="31822" extrusionOk="0">
                  <a:moveTo>
                    <a:pt x="0" y="1"/>
                  </a:moveTo>
                  <a:cubicBezTo>
                    <a:pt x="0" y="1"/>
                    <a:pt x="2287" y="10455"/>
                    <a:pt x="2148" y="31822"/>
                  </a:cubicBezTo>
                  <a:lnTo>
                    <a:pt x="10067" y="31822"/>
                  </a:lnTo>
                  <a:cubicBezTo>
                    <a:pt x="9942" y="10455"/>
                    <a:pt x="12229" y="1"/>
                    <a:pt x="12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6"/>
            <p:cNvSpPr/>
            <p:nvPr/>
          </p:nvSpPr>
          <p:spPr>
            <a:xfrm>
              <a:off x="4208160" y="2685547"/>
              <a:ext cx="43553" cy="117848"/>
            </a:xfrm>
            <a:custGeom>
              <a:avLst/>
              <a:gdLst/>
              <a:ahLst/>
              <a:cxnLst/>
              <a:rect l="l" t="t" r="r" b="b"/>
              <a:pathLst>
                <a:path w="1081" h="2925" extrusionOk="0">
                  <a:moveTo>
                    <a:pt x="547" y="0"/>
                  </a:moveTo>
                  <a:cubicBezTo>
                    <a:pt x="270" y="312"/>
                    <a:pt x="83" y="839"/>
                    <a:pt x="42" y="1393"/>
                  </a:cubicBezTo>
                  <a:cubicBezTo>
                    <a:pt x="0" y="1947"/>
                    <a:pt x="118" y="2924"/>
                    <a:pt x="118" y="2924"/>
                  </a:cubicBezTo>
                  <a:lnTo>
                    <a:pt x="970" y="2924"/>
                  </a:lnTo>
                  <a:cubicBezTo>
                    <a:pt x="970" y="2924"/>
                    <a:pt x="1081" y="1940"/>
                    <a:pt x="1046" y="1393"/>
                  </a:cubicBezTo>
                  <a:cubicBezTo>
                    <a:pt x="1005" y="839"/>
                    <a:pt x="825" y="312"/>
                    <a:pt x="5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6"/>
            <p:cNvSpPr/>
            <p:nvPr/>
          </p:nvSpPr>
          <p:spPr>
            <a:xfrm>
              <a:off x="4334870" y="2698118"/>
              <a:ext cx="43876" cy="117808"/>
            </a:xfrm>
            <a:custGeom>
              <a:avLst/>
              <a:gdLst/>
              <a:ahLst/>
              <a:cxnLst/>
              <a:rect l="l" t="t" r="r" b="b"/>
              <a:pathLst>
                <a:path w="1089" h="2924" extrusionOk="0">
                  <a:moveTo>
                    <a:pt x="548" y="0"/>
                  </a:moveTo>
                  <a:cubicBezTo>
                    <a:pt x="271" y="312"/>
                    <a:pt x="84" y="839"/>
                    <a:pt x="42" y="1393"/>
                  </a:cubicBezTo>
                  <a:cubicBezTo>
                    <a:pt x="1" y="1947"/>
                    <a:pt x="118" y="2924"/>
                    <a:pt x="118" y="2924"/>
                  </a:cubicBezTo>
                  <a:lnTo>
                    <a:pt x="971" y="2924"/>
                  </a:lnTo>
                  <a:cubicBezTo>
                    <a:pt x="971" y="2924"/>
                    <a:pt x="1088" y="1940"/>
                    <a:pt x="1047" y="1393"/>
                  </a:cubicBezTo>
                  <a:cubicBezTo>
                    <a:pt x="1005" y="839"/>
                    <a:pt x="825" y="312"/>
                    <a:pt x="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6"/>
            <p:cNvSpPr/>
            <p:nvPr/>
          </p:nvSpPr>
          <p:spPr>
            <a:xfrm>
              <a:off x="4459083" y="2679947"/>
              <a:ext cx="43594" cy="117848"/>
            </a:xfrm>
            <a:custGeom>
              <a:avLst/>
              <a:gdLst/>
              <a:ahLst/>
              <a:cxnLst/>
              <a:rect l="l" t="t" r="r" b="b"/>
              <a:pathLst>
                <a:path w="1082" h="2925" extrusionOk="0">
                  <a:moveTo>
                    <a:pt x="548" y="1"/>
                  </a:moveTo>
                  <a:cubicBezTo>
                    <a:pt x="271" y="313"/>
                    <a:pt x="84" y="839"/>
                    <a:pt x="42" y="1393"/>
                  </a:cubicBezTo>
                  <a:cubicBezTo>
                    <a:pt x="1" y="1948"/>
                    <a:pt x="118" y="2925"/>
                    <a:pt x="118" y="2925"/>
                  </a:cubicBezTo>
                  <a:lnTo>
                    <a:pt x="971" y="2925"/>
                  </a:lnTo>
                  <a:cubicBezTo>
                    <a:pt x="964" y="2925"/>
                    <a:pt x="1081" y="1948"/>
                    <a:pt x="1047" y="1393"/>
                  </a:cubicBezTo>
                  <a:cubicBezTo>
                    <a:pt x="1005" y="839"/>
                    <a:pt x="825" y="313"/>
                    <a:pt x="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6"/>
            <p:cNvSpPr/>
            <p:nvPr/>
          </p:nvSpPr>
          <p:spPr>
            <a:xfrm>
              <a:off x="4207032" y="3217570"/>
              <a:ext cx="44158" cy="118130"/>
            </a:xfrm>
            <a:custGeom>
              <a:avLst/>
              <a:gdLst/>
              <a:ahLst/>
              <a:cxnLst/>
              <a:rect l="l" t="t" r="r" b="b"/>
              <a:pathLst>
                <a:path w="1096" h="2932" extrusionOk="0">
                  <a:moveTo>
                    <a:pt x="548" y="1"/>
                  </a:moveTo>
                  <a:cubicBezTo>
                    <a:pt x="271" y="312"/>
                    <a:pt x="90" y="839"/>
                    <a:pt x="49" y="1393"/>
                  </a:cubicBezTo>
                  <a:cubicBezTo>
                    <a:pt x="0" y="1948"/>
                    <a:pt x="125" y="2931"/>
                    <a:pt x="125" y="2931"/>
                  </a:cubicBezTo>
                  <a:lnTo>
                    <a:pt x="970" y="2931"/>
                  </a:lnTo>
                  <a:cubicBezTo>
                    <a:pt x="970" y="2931"/>
                    <a:pt x="1095" y="1941"/>
                    <a:pt x="1054" y="1393"/>
                  </a:cubicBezTo>
                  <a:cubicBezTo>
                    <a:pt x="1005" y="839"/>
                    <a:pt x="825" y="312"/>
                    <a:pt x="548" y="1"/>
                  </a:cubicBezTo>
                  <a:close/>
                </a:path>
              </a:pathLst>
            </a:custGeom>
            <a:solidFill>
              <a:srgbClr val="A42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6"/>
            <p:cNvSpPr/>
            <p:nvPr/>
          </p:nvSpPr>
          <p:spPr>
            <a:xfrm>
              <a:off x="4334024" y="3229858"/>
              <a:ext cx="44158" cy="117848"/>
            </a:xfrm>
            <a:custGeom>
              <a:avLst/>
              <a:gdLst/>
              <a:ahLst/>
              <a:cxnLst/>
              <a:rect l="l" t="t" r="r" b="b"/>
              <a:pathLst>
                <a:path w="1096" h="2925" extrusionOk="0">
                  <a:moveTo>
                    <a:pt x="548" y="1"/>
                  </a:moveTo>
                  <a:cubicBezTo>
                    <a:pt x="271" y="312"/>
                    <a:pt x="91" y="839"/>
                    <a:pt x="42" y="1393"/>
                  </a:cubicBezTo>
                  <a:cubicBezTo>
                    <a:pt x="1" y="1947"/>
                    <a:pt x="126" y="2924"/>
                    <a:pt x="126" y="2924"/>
                  </a:cubicBezTo>
                  <a:lnTo>
                    <a:pt x="971" y="2924"/>
                  </a:lnTo>
                  <a:cubicBezTo>
                    <a:pt x="971" y="2924"/>
                    <a:pt x="1095" y="1947"/>
                    <a:pt x="1054" y="1393"/>
                  </a:cubicBezTo>
                  <a:cubicBezTo>
                    <a:pt x="1005" y="839"/>
                    <a:pt x="825" y="312"/>
                    <a:pt x="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6"/>
            <p:cNvSpPr/>
            <p:nvPr/>
          </p:nvSpPr>
          <p:spPr>
            <a:xfrm>
              <a:off x="4457955" y="3212010"/>
              <a:ext cx="44158" cy="118090"/>
            </a:xfrm>
            <a:custGeom>
              <a:avLst/>
              <a:gdLst/>
              <a:ahLst/>
              <a:cxnLst/>
              <a:rect l="l" t="t" r="r" b="b"/>
              <a:pathLst>
                <a:path w="1096" h="2931" extrusionOk="0">
                  <a:moveTo>
                    <a:pt x="548" y="0"/>
                  </a:moveTo>
                  <a:cubicBezTo>
                    <a:pt x="271" y="312"/>
                    <a:pt x="84" y="838"/>
                    <a:pt x="43" y="1393"/>
                  </a:cubicBezTo>
                  <a:cubicBezTo>
                    <a:pt x="1" y="1947"/>
                    <a:pt x="119" y="2931"/>
                    <a:pt x="119" y="2931"/>
                  </a:cubicBezTo>
                  <a:lnTo>
                    <a:pt x="971" y="2931"/>
                  </a:lnTo>
                  <a:cubicBezTo>
                    <a:pt x="971" y="2931"/>
                    <a:pt x="1096" y="1940"/>
                    <a:pt x="1047" y="1393"/>
                  </a:cubicBezTo>
                  <a:cubicBezTo>
                    <a:pt x="1006" y="838"/>
                    <a:pt x="825" y="312"/>
                    <a:pt x="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6"/>
            <p:cNvSpPr/>
            <p:nvPr/>
          </p:nvSpPr>
          <p:spPr>
            <a:xfrm>
              <a:off x="4262873" y="2966929"/>
              <a:ext cx="44118" cy="118090"/>
            </a:xfrm>
            <a:custGeom>
              <a:avLst/>
              <a:gdLst/>
              <a:ahLst/>
              <a:cxnLst/>
              <a:rect l="l" t="t" r="r" b="b"/>
              <a:pathLst>
                <a:path w="1095" h="2931" extrusionOk="0">
                  <a:moveTo>
                    <a:pt x="547" y="0"/>
                  </a:moveTo>
                  <a:cubicBezTo>
                    <a:pt x="270" y="319"/>
                    <a:pt x="90" y="845"/>
                    <a:pt x="49" y="1400"/>
                  </a:cubicBezTo>
                  <a:cubicBezTo>
                    <a:pt x="0" y="1954"/>
                    <a:pt x="125" y="2931"/>
                    <a:pt x="125" y="2931"/>
                  </a:cubicBezTo>
                  <a:lnTo>
                    <a:pt x="970" y="2931"/>
                  </a:lnTo>
                  <a:cubicBezTo>
                    <a:pt x="970" y="2931"/>
                    <a:pt x="1095" y="1954"/>
                    <a:pt x="1053" y="1400"/>
                  </a:cubicBezTo>
                  <a:cubicBezTo>
                    <a:pt x="1005" y="845"/>
                    <a:pt x="825" y="319"/>
                    <a:pt x="547" y="0"/>
                  </a:cubicBezTo>
                  <a:close/>
                </a:path>
              </a:pathLst>
            </a:custGeom>
            <a:solidFill>
              <a:srgbClr val="A42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6"/>
            <p:cNvSpPr/>
            <p:nvPr/>
          </p:nvSpPr>
          <p:spPr>
            <a:xfrm>
              <a:off x="4407996" y="2966929"/>
              <a:ext cx="44158" cy="118090"/>
            </a:xfrm>
            <a:custGeom>
              <a:avLst/>
              <a:gdLst/>
              <a:ahLst/>
              <a:cxnLst/>
              <a:rect l="l" t="t" r="r" b="b"/>
              <a:pathLst>
                <a:path w="1096" h="2931" extrusionOk="0">
                  <a:moveTo>
                    <a:pt x="548" y="0"/>
                  </a:moveTo>
                  <a:cubicBezTo>
                    <a:pt x="271" y="319"/>
                    <a:pt x="91" y="845"/>
                    <a:pt x="49" y="1400"/>
                  </a:cubicBezTo>
                  <a:cubicBezTo>
                    <a:pt x="1" y="1954"/>
                    <a:pt x="125" y="2931"/>
                    <a:pt x="125" y="2931"/>
                  </a:cubicBezTo>
                  <a:lnTo>
                    <a:pt x="971" y="2931"/>
                  </a:lnTo>
                  <a:cubicBezTo>
                    <a:pt x="971" y="2931"/>
                    <a:pt x="1095" y="1954"/>
                    <a:pt x="1054" y="1400"/>
                  </a:cubicBezTo>
                  <a:cubicBezTo>
                    <a:pt x="1005" y="845"/>
                    <a:pt x="825" y="319"/>
                    <a:pt x="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6"/>
            <p:cNvSpPr/>
            <p:nvPr/>
          </p:nvSpPr>
          <p:spPr>
            <a:xfrm>
              <a:off x="4260053" y="3473811"/>
              <a:ext cx="43876" cy="117848"/>
            </a:xfrm>
            <a:custGeom>
              <a:avLst/>
              <a:gdLst/>
              <a:ahLst/>
              <a:cxnLst/>
              <a:rect l="l" t="t" r="r" b="b"/>
              <a:pathLst>
                <a:path w="1089" h="2925" extrusionOk="0">
                  <a:moveTo>
                    <a:pt x="548" y="1"/>
                  </a:moveTo>
                  <a:cubicBezTo>
                    <a:pt x="271" y="313"/>
                    <a:pt x="91" y="839"/>
                    <a:pt x="42" y="1393"/>
                  </a:cubicBezTo>
                  <a:cubicBezTo>
                    <a:pt x="1" y="1948"/>
                    <a:pt x="126" y="2925"/>
                    <a:pt x="126" y="2925"/>
                  </a:cubicBezTo>
                  <a:lnTo>
                    <a:pt x="971" y="2925"/>
                  </a:lnTo>
                  <a:cubicBezTo>
                    <a:pt x="971" y="2918"/>
                    <a:pt x="1089" y="1941"/>
                    <a:pt x="1054" y="1393"/>
                  </a:cubicBezTo>
                  <a:cubicBezTo>
                    <a:pt x="1005" y="839"/>
                    <a:pt x="825" y="313"/>
                    <a:pt x="548" y="1"/>
                  </a:cubicBezTo>
                  <a:close/>
                </a:path>
              </a:pathLst>
            </a:custGeom>
            <a:solidFill>
              <a:srgbClr val="A42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6"/>
            <p:cNvSpPr/>
            <p:nvPr/>
          </p:nvSpPr>
          <p:spPr>
            <a:xfrm>
              <a:off x="4384547" y="3473811"/>
              <a:ext cx="44158" cy="117848"/>
            </a:xfrm>
            <a:custGeom>
              <a:avLst/>
              <a:gdLst/>
              <a:ahLst/>
              <a:cxnLst/>
              <a:rect l="l" t="t" r="r" b="b"/>
              <a:pathLst>
                <a:path w="1096" h="2925" extrusionOk="0">
                  <a:moveTo>
                    <a:pt x="548" y="1"/>
                  </a:moveTo>
                  <a:cubicBezTo>
                    <a:pt x="271" y="313"/>
                    <a:pt x="91" y="839"/>
                    <a:pt x="49" y="1393"/>
                  </a:cubicBezTo>
                  <a:cubicBezTo>
                    <a:pt x="1" y="1948"/>
                    <a:pt x="126" y="2925"/>
                    <a:pt x="126" y="2925"/>
                  </a:cubicBezTo>
                  <a:lnTo>
                    <a:pt x="978" y="2925"/>
                  </a:lnTo>
                  <a:cubicBezTo>
                    <a:pt x="978" y="2918"/>
                    <a:pt x="1095" y="1941"/>
                    <a:pt x="1054" y="1393"/>
                  </a:cubicBezTo>
                  <a:cubicBezTo>
                    <a:pt x="1012" y="839"/>
                    <a:pt x="825" y="313"/>
                    <a:pt x="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6"/>
            <p:cNvSpPr/>
            <p:nvPr/>
          </p:nvSpPr>
          <p:spPr>
            <a:xfrm>
              <a:off x="4219320" y="2921724"/>
              <a:ext cx="51974" cy="33602"/>
            </a:xfrm>
            <a:custGeom>
              <a:avLst/>
              <a:gdLst/>
              <a:ahLst/>
              <a:cxnLst/>
              <a:rect l="l" t="t" r="r" b="b"/>
              <a:pathLst>
                <a:path w="1290" h="834" extrusionOk="0">
                  <a:moveTo>
                    <a:pt x="950" y="0"/>
                  </a:moveTo>
                  <a:cubicBezTo>
                    <a:pt x="588" y="0"/>
                    <a:pt x="56" y="7"/>
                    <a:pt x="56" y="7"/>
                  </a:cubicBezTo>
                  <a:cubicBezTo>
                    <a:pt x="0" y="318"/>
                    <a:pt x="28" y="824"/>
                    <a:pt x="56" y="824"/>
                  </a:cubicBezTo>
                  <a:cubicBezTo>
                    <a:pt x="66" y="824"/>
                    <a:pt x="353" y="834"/>
                    <a:pt x="647" y="834"/>
                  </a:cubicBezTo>
                  <a:cubicBezTo>
                    <a:pt x="965" y="834"/>
                    <a:pt x="1289" y="823"/>
                    <a:pt x="1275" y="776"/>
                  </a:cubicBezTo>
                  <a:cubicBezTo>
                    <a:pt x="1247" y="693"/>
                    <a:pt x="1289" y="27"/>
                    <a:pt x="1275" y="7"/>
                  </a:cubicBezTo>
                  <a:cubicBezTo>
                    <a:pt x="1268" y="2"/>
                    <a:pt x="1130" y="0"/>
                    <a:pt x="950" y="0"/>
                  </a:cubicBezTo>
                  <a:close/>
                </a:path>
              </a:pathLst>
            </a:custGeom>
            <a:solidFill>
              <a:srgbClr val="E1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6"/>
            <p:cNvSpPr/>
            <p:nvPr/>
          </p:nvSpPr>
          <p:spPr>
            <a:xfrm>
              <a:off x="4182737" y="3125911"/>
              <a:ext cx="51974" cy="33521"/>
            </a:xfrm>
            <a:custGeom>
              <a:avLst/>
              <a:gdLst/>
              <a:ahLst/>
              <a:cxnLst/>
              <a:rect l="l" t="t" r="r" b="b"/>
              <a:pathLst>
                <a:path w="1290" h="832" extrusionOk="0">
                  <a:moveTo>
                    <a:pt x="948" y="1"/>
                  </a:moveTo>
                  <a:cubicBezTo>
                    <a:pt x="585" y="1"/>
                    <a:pt x="49" y="10"/>
                    <a:pt x="49" y="10"/>
                  </a:cubicBezTo>
                  <a:cubicBezTo>
                    <a:pt x="1" y="322"/>
                    <a:pt x="28" y="821"/>
                    <a:pt x="49" y="821"/>
                  </a:cubicBezTo>
                  <a:cubicBezTo>
                    <a:pt x="63" y="821"/>
                    <a:pt x="375" y="831"/>
                    <a:pt x="681" y="831"/>
                  </a:cubicBezTo>
                  <a:cubicBezTo>
                    <a:pt x="986" y="831"/>
                    <a:pt x="1286" y="821"/>
                    <a:pt x="1275" y="779"/>
                  </a:cubicBezTo>
                  <a:cubicBezTo>
                    <a:pt x="1248" y="689"/>
                    <a:pt x="1289" y="24"/>
                    <a:pt x="1275" y="10"/>
                  </a:cubicBezTo>
                  <a:cubicBezTo>
                    <a:pt x="1269" y="3"/>
                    <a:pt x="1130" y="1"/>
                    <a:pt x="948" y="1"/>
                  </a:cubicBezTo>
                  <a:close/>
                </a:path>
              </a:pathLst>
            </a:custGeom>
            <a:solidFill>
              <a:srgbClr val="E1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6"/>
            <p:cNvSpPr/>
            <p:nvPr/>
          </p:nvSpPr>
          <p:spPr>
            <a:xfrm>
              <a:off x="4244420" y="3386222"/>
              <a:ext cx="52014" cy="33602"/>
            </a:xfrm>
            <a:custGeom>
              <a:avLst/>
              <a:gdLst/>
              <a:ahLst/>
              <a:cxnLst/>
              <a:rect l="l" t="t" r="r" b="b"/>
              <a:pathLst>
                <a:path w="1291" h="834" extrusionOk="0">
                  <a:moveTo>
                    <a:pt x="950" y="0"/>
                  </a:moveTo>
                  <a:cubicBezTo>
                    <a:pt x="589" y="0"/>
                    <a:pt x="56" y="6"/>
                    <a:pt x="56" y="6"/>
                  </a:cubicBezTo>
                  <a:cubicBezTo>
                    <a:pt x="1" y="318"/>
                    <a:pt x="29" y="824"/>
                    <a:pt x="56" y="824"/>
                  </a:cubicBezTo>
                  <a:cubicBezTo>
                    <a:pt x="66" y="824"/>
                    <a:pt x="354" y="833"/>
                    <a:pt x="647" y="833"/>
                  </a:cubicBezTo>
                  <a:cubicBezTo>
                    <a:pt x="965" y="833"/>
                    <a:pt x="1290" y="822"/>
                    <a:pt x="1276" y="775"/>
                  </a:cubicBezTo>
                  <a:cubicBezTo>
                    <a:pt x="1248" y="692"/>
                    <a:pt x="1289" y="27"/>
                    <a:pt x="1276" y="6"/>
                  </a:cubicBezTo>
                  <a:cubicBezTo>
                    <a:pt x="1269" y="2"/>
                    <a:pt x="1131" y="0"/>
                    <a:pt x="950" y="0"/>
                  </a:cubicBezTo>
                  <a:close/>
                </a:path>
              </a:pathLst>
            </a:custGeom>
            <a:solidFill>
              <a:srgbClr val="E1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6"/>
            <p:cNvSpPr/>
            <p:nvPr/>
          </p:nvSpPr>
          <p:spPr>
            <a:xfrm>
              <a:off x="4210376" y="3424618"/>
              <a:ext cx="51974" cy="33481"/>
            </a:xfrm>
            <a:custGeom>
              <a:avLst/>
              <a:gdLst/>
              <a:ahLst/>
              <a:cxnLst/>
              <a:rect l="l" t="t" r="r" b="b"/>
              <a:pathLst>
                <a:path w="1290" h="831" extrusionOk="0">
                  <a:moveTo>
                    <a:pt x="946" y="0"/>
                  </a:moveTo>
                  <a:cubicBezTo>
                    <a:pt x="585" y="0"/>
                    <a:pt x="49" y="9"/>
                    <a:pt x="49" y="9"/>
                  </a:cubicBezTo>
                  <a:cubicBezTo>
                    <a:pt x="1" y="321"/>
                    <a:pt x="21" y="820"/>
                    <a:pt x="49" y="820"/>
                  </a:cubicBezTo>
                  <a:cubicBezTo>
                    <a:pt x="63" y="820"/>
                    <a:pt x="375" y="830"/>
                    <a:pt x="680" y="830"/>
                  </a:cubicBezTo>
                  <a:cubicBezTo>
                    <a:pt x="984" y="830"/>
                    <a:pt x="1282" y="820"/>
                    <a:pt x="1268" y="778"/>
                  </a:cubicBezTo>
                  <a:cubicBezTo>
                    <a:pt x="1241" y="688"/>
                    <a:pt x="1289" y="23"/>
                    <a:pt x="1268" y="9"/>
                  </a:cubicBezTo>
                  <a:cubicBezTo>
                    <a:pt x="1264" y="2"/>
                    <a:pt x="1127" y="0"/>
                    <a:pt x="946" y="0"/>
                  </a:cubicBezTo>
                  <a:close/>
                </a:path>
              </a:pathLst>
            </a:custGeom>
            <a:solidFill>
              <a:srgbClr val="E1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36"/>
            <p:cNvSpPr/>
            <p:nvPr/>
          </p:nvSpPr>
          <p:spPr>
            <a:xfrm>
              <a:off x="4048775" y="1703250"/>
              <a:ext cx="612730" cy="902133"/>
            </a:xfrm>
            <a:custGeom>
              <a:avLst/>
              <a:gdLst/>
              <a:ahLst/>
              <a:cxnLst/>
              <a:rect l="l" t="t" r="r" b="b"/>
              <a:pathLst>
                <a:path w="15208" h="22391" extrusionOk="0">
                  <a:moveTo>
                    <a:pt x="7538" y="1"/>
                  </a:moveTo>
                  <a:cubicBezTo>
                    <a:pt x="7462" y="1"/>
                    <a:pt x="7393" y="77"/>
                    <a:pt x="7386" y="174"/>
                  </a:cubicBezTo>
                  <a:lnTo>
                    <a:pt x="7247" y="2620"/>
                  </a:lnTo>
                  <a:lnTo>
                    <a:pt x="7247" y="2634"/>
                  </a:lnTo>
                  <a:cubicBezTo>
                    <a:pt x="5848" y="12839"/>
                    <a:pt x="1074" y="19643"/>
                    <a:pt x="76" y="20966"/>
                  </a:cubicBezTo>
                  <a:cubicBezTo>
                    <a:pt x="0" y="21070"/>
                    <a:pt x="42" y="21243"/>
                    <a:pt x="159" y="21278"/>
                  </a:cubicBezTo>
                  <a:cubicBezTo>
                    <a:pt x="3028" y="22033"/>
                    <a:pt x="4961" y="22282"/>
                    <a:pt x="6152" y="22358"/>
                  </a:cubicBezTo>
                  <a:cubicBezTo>
                    <a:pt x="6471" y="22381"/>
                    <a:pt x="6737" y="22388"/>
                    <a:pt x="6952" y="22388"/>
                  </a:cubicBezTo>
                  <a:cubicBezTo>
                    <a:pt x="7275" y="22388"/>
                    <a:pt x="7485" y="22371"/>
                    <a:pt x="7593" y="22358"/>
                  </a:cubicBezTo>
                  <a:lnTo>
                    <a:pt x="7621" y="22358"/>
                  </a:lnTo>
                  <a:cubicBezTo>
                    <a:pt x="7707" y="22374"/>
                    <a:pt x="7893" y="22391"/>
                    <a:pt x="8181" y="22391"/>
                  </a:cubicBezTo>
                  <a:cubicBezTo>
                    <a:pt x="8265" y="22391"/>
                    <a:pt x="8358" y="22389"/>
                    <a:pt x="8460" y="22386"/>
                  </a:cubicBezTo>
                  <a:cubicBezTo>
                    <a:pt x="9554" y="22372"/>
                    <a:pt x="11640" y="22171"/>
                    <a:pt x="15041" y="21291"/>
                  </a:cubicBezTo>
                  <a:cubicBezTo>
                    <a:pt x="15166" y="21257"/>
                    <a:pt x="15208" y="21091"/>
                    <a:pt x="15131" y="20980"/>
                  </a:cubicBezTo>
                  <a:cubicBezTo>
                    <a:pt x="14058" y="19539"/>
                    <a:pt x="8584" y="11737"/>
                    <a:pt x="7697" y="174"/>
                  </a:cubicBezTo>
                  <a:cubicBezTo>
                    <a:pt x="7690" y="77"/>
                    <a:pt x="7621" y="1"/>
                    <a:pt x="7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6"/>
            <p:cNvSpPr/>
            <p:nvPr/>
          </p:nvSpPr>
          <p:spPr>
            <a:xfrm>
              <a:off x="4343533" y="1574171"/>
              <a:ext cx="381345" cy="177075"/>
            </a:xfrm>
            <a:custGeom>
              <a:avLst/>
              <a:gdLst/>
              <a:ahLst/>
              <a:cxnLst/>
              <a:rect l="l" t="t" r="r" b="b"/>
              <a:pathLst>
                <a:path w="9465" h="4395" extrusionOk="0">
                  <a:moveTo>
                    <a:pt x="0" y="741"/>
                  </a:moveTo>
                  <a:cubicBezTo>
                    <a:pt x="0" y="741"/>
                    <a:pt x="3" y="742"/>
                    <a:pt x="7" y="745"/>
                  </a:cubicBezTo>
                  <a:lnTo>
                    <a:pt x="7" y="745"/>
                  </a:lnTo>
                  <a:lnTo>
                    <a:pt x="7" y="741"/>
                  </a:lnTo>
                  <a:close/>
                  <a:moveTo>
                    <a:pt x="5288" y="0"/>
                  </a:moveTo>
                  <a:cubicBezTo>
                    <a:pt x="4501" y="0"/>
                    <a:pt x="3664" y="220"/>
                    <a:pt x="2876" y="741"/>
                  </a:cubicBezTo>
                  <a:cubicBezTo>
                    <a:pt x="2411" y="1046"/>
                    <a:pt x="1937" y="1147"/>
                    <a:pt x="1511" y="1147"/>
                  </a:cubicBezTo>
                  <a:cubicBezTo>
                    <a:pt x="710" y="1147"/>
                    <a:pt x="80" y="788"/>
                    <a:pt x="7" y="745"/>
                  </a:cubicBezTo>
                  <a:lnTo>
                    <a:pt x="7" y="745"/>
                  </a:lnTo>
                  <a:lnTo>
                    <a:pt x="7" y="3304"/>
                  </a:lnTo>
                  <a:cubicBezTo>
                    <a:pt x="7" y="3304"/>
                    <a:pt x="274" y="4024"/>
                    <a:pt x="1386" y="4024"/>
                  </a:cubicBezTo>
                  <a:cubicBezTo>
                    <a:pt x="1628" y="4024"/>
                    <a:pt x="1910" y="3990"/>
                    <a:pt x="2238" y="3907"/>
                  </a:cubicBezTo>
                  <a:cubicBezTo>
                    <a:pt x="2633" y="3817"/>
                    <a:pt x="3471" y="3346"/>
                    <a:pt x="3852" y="3159"/>
                  </a:cubicBezTo>
                  <a:cubicBezTo>
                    <a:pt x="4492" y="2839"/>
                    <a:pt x="5040" y="2637"/>
                    <a:pt x="5522" y="2637"/>
                  </a:cubicBezTo>
                  <a:cubicBezTo>
                    <a:pt x="5970" y="2637"/>
                    <a:pt x="6360" y="2811"/>
                    <a:pt x="6714" y="3228"/>
                  </a:cubicBezTo>
                  <a:cubicBezTo>
                    <a:pt x="7496" y="4148"/>
                    <a:pt x="8233" y="4394"/>
                    <a:pt x="8581" y="4394"/>
                  </a:cubicBezTo>
                  <a:cubicBezTo>
                    <a:pt x="8810" y="4394"/>
                    <a:pt x="8871" y="4289"/>
                    <a:pt x="8668" y="4198"/>
                  </a:cubicBezTo>
                  <a:cubicBezTo>
                    <a:pt x="8148" y="3969"/>
                    <a:pt x="7608" y="2798"/>
                    <a:pt x="7829" y="2798"/>
                  </a:cubicBezTo>
                  <a:cubicBezTo>
                    <a:pt x="8058" y="2798"/>
                    <a:pt x="9464" y="3380"/>
                    <a:pt x="9464" y="3380"/>
                  </a:cubicBezTo>
                  <a:cubicBezTo>
                    <a:pt x="9464" y="3380"/>
                    <a:pt x="9305" y="2923"/>
                    <a:pt x="8404" y="1531"/>
                  </a:cubicBezTo>
                  <a:cubicBezTo>
                    <a:pt x="7840" y="647"/>
                    <a:pt x="6637" y="0"/>
                    <a:pt x="5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6"/>
            <p:cNvSpPr/>
            <p:nvPr/>
          </p:nvSpPr>
          <p:spPr>
            <a:xfrm>
              <a:off x="2470233" y="2894610"/>
              <a:ext cx="414302" cy="949676"/>
            </a:xfrm>
            <a:custGeom>
              <a:avLst/>
              <a:gdLst/>
              <a:ahLst/>
              <a:cxnLst/>
              <a:rect l="l" t="t" r="r" b="b"/>
              <a:pathLst>
                <a:path w="10283" h="23571" extrusionOk="0">
                  <a:moveTo>
                    <a:pt x="1" y="1"/>
                  </a:moveTo>
                  <a:cubicBezTo>
                    <a:pt x="1" y="1"/>
                    <a:pt x="1920" y="7740"/>
                    <a:pt x="1809" y="23571"/>
                  </a:cubicBezTo>
                  <a:lnTo>
                    <a:pt x="8481" y="23571"/>
                  </a:lnTo>
                  <a:cubicBezTo>
                    <a:pt x="8356" y="7740"/>
                    <a:pt x="10282" y="1"/>
                    <a:pt x="10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6"/>
            <p:cNvSpPr/>
            <p:nvPr/>
          </p:nvSpPr>
          <p:spPr>
            <a:xfrm>
              <a:off x="2558427" y="3024704"/>
              <a:ext cx="37188" cy="87107"/>
            </a:xfrm>
            <a:custGeom>
              <a:avLst/>
              <a:gdLst/>
              <a:ahLst/>
              <a:cxnLst/>
              <a:rect l="l" t="t" r="r" b="b"/>
              <a:pathLst>
                <a:path w="923" h="2162" extrusionOk="0">
                  <a:moveTo>
                    <a:pt x="458" y="0"/>
                  </a:moveTo>
                  <a:cubicBezTo>
                    <a:pt x="230" y="236"/>
                    <a:pt x="70" y="624"/>
                    <a:pt x="36" y="1033"/>
                  </a:cubicBezTo>
                  <a:cubicBezTo>
                    <a:pt x="1" y="1434"/>
                    <a:pt x="105" y="2162"/>
                    <a:pt x="105" y="2162"/>
                  </a:cubicBezTo>
                  <a:lnTo>
                    <a:pt x="819" y="2162"/>
                  </a:lnTo>
                  <a:cubicBezTo>
                    <a:pt x="825" y="2162"/>
                    <a:pt x="922" y="1434"/>
                    <a:pt x="888" y="1033"/>
                  </a:cubicBezTo>
                  <a:cubicBezTo>
                    <a:pt x="853" y="624"/>
                    <a:pt x="694" y="222"/>
                    <a:pt x="4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6"/>
            <p:cNvSpPr/>
            <p:nvPr/>
          </p:nvSpPr>
          <p:spPr>
            <a:xfrm>
              <a:off x="2665637" y="3033608"/>
              <a:ext cx="36624" cy="87429"/>
            </a:xfrm>
            <a:custGeom>
              <a:avLst/>
              <a:gdLst/>
              <a:ahLst/>
              <a:cxnLst/>
              <a:rect l="l" t="t" r="r" b="b"/>
              <a:pathLst>
                <a:path w="909" h="2170" extrusionOk="0">
                  <a:moveTo>
                    <a:pt x="458" y="1"/>
                  </a:moveTo>
                  <a:cubicBezTo>
                    <a:pt x="222" y="237"/>
                    <a:pt x="70" y="624"/>
                    <a:pt x="35" y="1033"/>
                  </a:cubicBezTo>
                  <a:cubicBezTo>
                    <a:pt x="0" y="1442"/>
                    <a:pt x="104" y="2169"/>
                    <a:pt x="104" y="2169"/>
                  </a:cubicBezTo>
                  <a:lnTo>
                    <a:pt x="811" y="2169"/>
                  </a:lnTo>
                  <a:cubicBezTo>
                    <a:pt x="811" y="2169"/>
                    <a:pt x="908" y="1442"/>
                    <a:pt x="880" y="1033"/>
                  </a:cubicBezTo>
                  <a:cubicBezTo>
                    <a:pt x="846" y="624"/>
                    <a:pt x="693" y="230"/>
                    <a:pt x="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6"/>
            <p:cNvSpPr/>
            <p:nvPr/>
          </p:nvSpPr>
          <p:spPr>
            <a:xfrm>
              <a:off x="2769463" y="3020514"/>
              <a:ext cx="37188" cy="87107"/>
            </a:xfrm>
            <a:custGeom>
              <a:avLst/>
              <a:gdLst/>
              <a:ahLst/>
              <a:cxnLst/>
              <a:rect l="l" t="t" r="r" b="b"/>
              <a:pathLst>
                <a:path w="923" h="2162" extrusionOk="0">
                  <a:moveTo>
                    <a:pt x="465" y="0"/>
                  </a:moveTo>
                  <a:cubicBezTo>
                    <a:pt x="229" y="236"/>
                    <a:pt x="70" y="624"/>
                    <a:pt x="35" y="1033"/>
                  </a:cubicBezTo>
                  <a:cubicBezTo>
                    <a:pt x="1" y="1434"/>
                    <a:pt x="105" y="2162"/>
                    <a:pt x="105" y="2162"/>
                  </a:cubicBezTo>
                  <a:lnTo>
                    <a:pt x="818" y="2162"/>
                  </a:lnTo>
                  <a:cubicBezTo>
                    <a:pt x="825" y="2162"/>
                    <a:pt x="922" y="1434"/>
                    <a:pt x="888" y="1033"/>
                  </a:cubicBezTo>
                  <a:cubicBezTo>
                    <a:pt x="853" y="624"/>
                    <a:pt x="694" y="222"/>
                    <a:pt x="4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6"/>
            <p:cNvSpPr/>
            <p:nvPr/>
          </p:nvSpPr>
          <p:spPr>
            <a:xfrm>
              <a:off x="2558185" y="3418816"/>
              <a:ext cx="36583" cy="87429"/>
            </a:xfrm>
            <a:custGeom>
              <a:avLst/>
              <a:gdLst/>
              <a:ahLst/>
              <a:cxnLst/>
              <a:rect l="l" t="t" r="r" b="b"/>
              <a:pathLst>
                <a:path w="908" h="2170" extrusionOk="0">
                  <a:moveTo>
                    <a:pt x="457" y="1"/>
                  </a:moveTo>
                  <a:cubicBezTo>
                    <a:pt x="222" y="236"/>
                    <a:pt x="69" y="624"/>
                    <a:pt x="35" y="1033"/>
                  </a:cubicBezTo>
                  <a:cubicBezTo>
                    <a:pt x="0" y="1442"/>
                    <a:pt x="104" y="2169"/>
                    <a:pt x="104" y="2169"/>
                  </a:cubicBezTo>
                  <a:lnTo>
                    <a:pt x="811" y="2169"/>
                  </a:lnTo>
                  <a:cubicBezTo>
                    <a:pt x="811" y="2169"/>
                    <a:pt x="908" y="1442"/>
                    <a:pt x="880" y="1033"/>
                  </a:cubicBezTo>
                  <a:cubicBezTo>
                    <a:pt x="845" y="624"/>
                    <a:pt x="693" y="230"/>
                    <a:pt x="4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6"/>
            <p:cNvSpPr/>
            <p:nvPr/>
          </p:nvSpPr>
          <p:spPr>
            <a:xfrm>
              <a:off x="2664791" y="3428042"/>
              <a:ext cx="37188" cy="87147"/>
            </a:xfrm>
            <a:custGeom>
              <a:avLst/>
              <a:gdLst/>
              <a:ahLst/>
              <a:cxnLst/>
              <a:rect l="l" t="t" r="r" b="b"/>
              <a:pathLst>
                <a:path w="923" h="2163" extrusionOk="0">
                  <a:moveTo>
                    <a:pt x="465" y="1"/>
                  </a:moveTo>
                  <a:cubicBezTo>
                    <a:pt x="229" y="236"/>
                    <a:pt x="70" y="624"/>
                    <a:pt x="35" y="1033"/>
                  </a:cubicBezTo>
                  <a:cubicBezTo>
                    <a:pt x="1" y="1435"/>
                    <a:pt x="105" y="2162"/>
                    <a:pt x="105" y="2162"/>
                  </a:cubicBezTo>
                  <a:lnTo>
                    <a:pt x="818" y="2162"/>
                  </a:lnTo>
                  <a:cubicBezTo>
                    <a:pt x="818" y="2162"/>
                    <a:pt x="922" y="1435"/>
                    <a:pt x="887" y="1033"/>
                  </a:cubicBezTo>
                  <a:cubicBezTo>
                    <a:pt x="853" y="624"/>
                    <a:pt x="694" y="222"/>
                    <a:pt x="4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6"/>
            <p:cNvSpPr/>
            <p:nvPr/>
          </p:nvSpPr>
          <p:spPr>
            <a:xfrm>
              <a:off x="2769181" y="3414666"/>
              <a:ext cx="36624" cy="87389"/>
            </a:xfrm>
            <a:custGeom>
              <a:avLst/>
              <a:gdLst/>
              <a:ahLst/>
              <a:cxnLst/>
              <a:rect l="l" t="t" r="r" b="b"/>
              <a:pathLst>
                <a:path w="909" h="2169" extrusionOk="0">
                  <a:moveTo>
                    <a:pt x="458" y="0"/>
                  </a:moveTo>
                  <a:cubicBezTo>
                    <a:pt x="229" y="236"/>
                    <a:pt x="70" y="624"/>
                    <a:pt x="35" y="1032"/>
                  </a:cubicBezTo>
                  <a:cubicBezTo>
                    <a:pt x="1" y="1441"/>
                    <a:pt x="105" y="2169"/>
                    <a:pt x="105" y="2169"/>
                  </a:cubicBezTo>
                  <a:lnTo>
                    <a:pt x="818" y="2169"/>
                  </a:lnTo>
                  <a:cubicBezTo>
                    <a:pt x="818" y="2169"/>
                    <a:pt x="908" y="1441"/>
                    <a:pt x="888" y="1032"/>
                  </a:cubicBezTo>
                  <a:cubicBezTo>
                    <a:pt x="853" y="624"/>
                    <a:pt x="694" y="229"/>
                    <a:pt x="458" y="0"/>
                  </a:cubicBezTo>
                  <a:close/>
                </a:path>
              </a:pathLst>
            </a:custGeom>
            <a:solidFill>
              <a:srgbClr val="A42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6"/>
            <p:cNvSpPr/>
            <p:nvPr/>
          </p:nvSpPr>
          <p:spPr>
            <a:xfrm>
              <a:off x="2604800" y="3233202"/>
              <a:ext cx="37147" cy="87429"/>
            </a:xfrm>
            <a:custGeom>
              <a:avLst/>
              <a:gdLst/>
              <a:ahLst/>
              <a:cxnLst/>
              <a:rect l="l" t="t" r="r" b="b"/>
              <a:pathLst>
                <a:path w="922" h="2170" extrusionOk="0">
                  <a:moveTo>
                    <a:pt x="457" y="1"/>
                  </a:moveTo>
                  <a:cubicBezTo>
                    <a:pt x="229" y="236"/>
                    <a:pt x="69" y="624"/>
                    <a:pt x="35" y="1033"/>
                  </a:cubicBezTo>
                  <a:cubicBezTo>
                    <a:pt x="0" y="1442"/>
                    <a:pt x="104" y="2169"/>
                    <a:pt x="104" y="2169"/>
                  </a:cubicBezTo>
                  <a:lnTo>
                    <a:pt x="818" y="2169"/>
                  </a:lnTo>
                  <a:cubicBezTo>
                    <a:pt x="818" y="2169"/>
                    <a:pt x="922" y="1442"/>
                    <a:pt x="887" y="1033"/>
                  </a:cubicBezTo>
                  <a:cubicBezTo>
                    <a:pt x="852" y="624"/>
                    <a:pt x="693" y="229"/>
                    <a:pt x="4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6"/>
            <p:cNvSpPr/>
            <p:nvPr/>
          </p:nvSpPr>
          <p:spPr>
            <a:xfrm>
              <a:off x="2727038" y="3233202"/>
              <a:ext cx="36906" cy="87429"/>
            </a:xfrm>
            <a:custGeom>
              <a:avLst/>
              <a:gdLst/>
              <a:ahLst/>
              <a:cxnLst/>
              <a:rect l="l" t="t" r="r" b="b"/>
              <a:pathLst>
                <a:path w="916" h="2170" extrusionOk="0">
                  <a:moveTo>
                    <a:pt x="458" y="1"/>
                  </a:moveTo>
                  <a:cubicBezTo>
                    <a:pt x="222" y="236"/>
                    <a:pt x="70" y="624"/>
                    <a:pt x="35" y="1033"/>
                  </a:cubicBezTo>
                  <a:cubicBezTo>
                    <a:pt x="1" y="1442"/>
                    <a:pt x="105" y="2169"/>
                    <a:pt x="105" y="2169"/>
                  </a:cubicBezTo>
                  <a:lnTo>
                    <a:pt x="811" y="2169"/>
                  </a:lnTo>
                  <a:cubicBezTo>
                    <a:pt x="811" y="2169"/>
                    <a:pt x="915" y="1442"/>
                    <a:pt x="881" y="1033"/>
                  </a:cubicBezTo>
                  <a:cubicBezTo>
                    <a:pt x="846" y="624"/>
                    <a:pt x="694" y="229"/>
                    <a:pt x="458" y="1"/>
                  </a:cubicBezTo>
                  <a:close/>
                </a:path>
              </a:pathLst>
            </a:custGeom>
            <a:solidFill>
              <a:srgbClr val="A42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6"/>
            <p:cNvSpPr/>
            <p:nvPr/>
          </p:nvSpPr>
          <p:spPr>
            <a:xfrm>
              <a:off x="2602262" y="3608378"/>
              <a:ext cx="37188" cy="87389"/>
            </a:xfrm>
            <a:custGeom>
              <a:avLst/>
              <a:gdLst/>
              <a:ahLst/>
              <a:cxnLst/>
              <a:rect l="l" t="t" r="r" b="b"/>
              <a:pathLst>
                <a:path w="923" h="2169" extrusionOk="0">
                  <a:moveTo>
                    <a:pt x="465" y="0"/>
                  </a:moveTo>
                  <a:cubicBezTo>
                    <a:pt x="229" y="236"/>
                    <a:pt x="77" y="624"/>
                    <a:pt x="35" y="1033"/>
                  </a:cubicBezTo>
                  <a:cubicBezTo>
                    <a:pt x="1" y="1441"/>
                    <a:pt x="112" y="2169"/>
                    <a:pt x="112" y="2169"/>
                  </a:cubicBezTo>
                  <a:lnTo>
                    <a:pt x="818" y="2169"/>
                  </a:lnTo>
                  <a:cubicBezTo>
                    <a:pt x="818" y="2169"/>
                    <a:pt x="922" y="1441"/>
                    <a:pt x="888" y="1033"/>
                  </a:cubicBezTo>
                  <a:cubicBezTo>
                    <a:pt x="853" y="624"/>
                    <a:pt x="700" y="229"/>
                    <a:pt x="4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6"/>
            <p:cNvSpPr/>
            <p:nvPr/>
          </p:nvSpPr>
          <p:spPr>
            <a:xfrm>
              <a:off x="2724540" y="3608378"/>
              <a:ext cx="37147" cy="87389"/>
            </a:xfrm>
            <a:custGeom>
              <a:avLst/>
              <a:gdLst/>
              <a:ahLst/>
              <a:cxnLst/>
              <a:rect l="l" t="t" r="r" b="b"/>
              <a:pathLst>
                <a:path w="922" h="2169" extrusionOk="0">
                  <a:moveTo>
                    <a:pt x="458" y="0"/>
                  </a:moveTo>
                  <a:cubicBezTo>
                    <a:pt x="229" y="236"/>
                    <a:pt x="70" y="624"/>
                    <a:pt x="35" y="1033"/>
                  </a:cubicBezTo>
                  <a:cubicBezTo>
                    <a:pt x="0" y="1441"/>
                    <a:pt x="104" y="2169"/>
                    <a:pt x="104" y="2169"/>
                  </a:cubicBezTo>
                  <a:lnTo>
                    <a:pt x="811" y="2169"/>
                  </a:lnTo>
                  <a:cubicBezTo>
                    <a:pt x="811" y="2169"/>
                    <a:pt x="922" y="1441"/>
                    <a:pt x="887" y="1033"/>
                  </a:cubicBezTo>
                  <a:cubicBezTo>
                    <a:pt x="853" y="624"/>
                    <a:pt x="693" y="229"/>
                    <a:pt x="4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6"/>
            <p:cNvSpPr/>
            <p:nvPr/>
          </p:nvSpPr>
          <p:spPr>
            <a:xfrm>
              <a:off x="2800163" y="3169424"/>
              <a:ext cx="41942" cy="33964"/>
            </a:xfrm>
            <a:custGeom>
              <a:avLst/>
              <a:gdLst/>
              <a:ahLst/>
              <a:cxnLst/>
              <a:rect l="l" t="t" r="r" b="b"/>
              <a:pathLst>
                <a:path w="1041" h="843" extrusionOk="0">
                  <a:moveTo>
                    <a:pt x="388" y="0"/>
                  </a:moveTo>
                  <a:cubicBezTo>
                    <a:pt x="207" y="0"/>
                    <a:pt x="54" y="5"/>
                    <a:pt x="36" y="18"/>
                  </a:cubicBezTo>
                  <a:cubicBezTo>
                    <a:pt x="1" y="59"/>
                    <a:pt x="15" y="711"/>
                    <a:pt x="36" y="766"/>
                  </a:cubicBezTo>
                  <a:cubicBezTo>
                    <a:pt x="63" y="815"/>
                    <a:pt x="957" y="842"/>
                    <a:pt x="957" y="842"/>
                  </a:cubicBezTo>
                  <a:lnTo>
                    <a:pt x="1040" y="11"/>
                  </a:lnTo>
                  <a:cubicBezTo>
                    <a:pt x="1040" y="11"/>
                    <a:pt x="678" y="0"/>
                    <a:pt x="388" y="0"/>
                  </a:cubicBezTo>
                  <a:close/>
                </a:path>
              </a:pathLst>
            </a:custGeom>
            <a:solidFill>
              <a:srgbClr val="E1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6"/>
            <p:cNvSpPr/>
            <p:nvPr/>
          </p:nvSpPr>
          <p:spPr>
            <a:xfrm>
              <a:off x="2745732" y="3543754"/>
              <a:ext cx="33562" cy="24819"/>
            </a:xfrm>
            <a:custGeom>
              <a:avLst/>
              <a:gdLst/>
              <a:ahLst/>
              <a:cxnLst/>
              <a:rect l="l" t="t" r="r" b="b"/>
              <a:pathLst>
                <a:path w="833" h="616" extrusionOk="0">
                  <a:moveTo>
                    <a:pt x="616" y="1"/>
                  </a:moveTo>
                  <a:cubicBezTo>
                    <a:pt x="380" y="1"/>
                    <a:pt x="29" y="4"/>
                    <a:pt x="29" y="4"/>
                  </a:cubicBezTo>
                  <a:cubicBezTo>
                    <a:pt x="1" y="239"/>
                    <a:pt x="22" y="607"/>
                    <a:pt x="29" y="607"/>
                  </a:cubicBezTo>
                  <a:cubicBezTo>
                    <a:pt x="32" y="607"/>
                    <a:pt x="235" y="615"/>
                    <a:pt x="435" y="615"/>
                  </a:cubicBezTo>
                  <a:cubicBezTo>
                    <a:pt x="635" y="615"/>
                    <a:pt x="832" y="607"/>
                    <a:pt x="825" y="572"/>
                  </a:cubicBezTo>
                  <a:cubicBezTo>
                    <a:pt x="805" y="516"/>
                    <a:pt x="832" y="11"/>
                    <a:pt x="825" y="4"/>
                  </a:cubicBezTo>
                  <a:cubicBezTo>
                    <a:pt x="823" y="1"/>
                    <a:pt x="734" y="1"/>
                    <a:pt x="616" y="1"/>
                  </a:cubicBezTo>
                  <a:close/>
                </a:path>
              </a:pathLst>
            </a:custGeom>
            <a:solidFill>
              <a:srgbClr val="E1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6"/>
            <p:cNvSpPr/>
            <p:nvPr/>
          </p:nvSpPr>
          <p:spPr>
            <a:xfrm>
              <a:off x="2424182" y="2296714"/>
              <a:ext cx="515631" cy="668492"/>
            </a:xfrm>
            <a:custGeom>
              <a:avLst/>
              <a:gdLst/>
              <a:ahLst/>
              <a:cxnLst/>
              <a:rect l="l" t="t" r="r" b="b"/>
              <a:pathLst>
                <a:path w="12798" h="16592" extrusionOk="0">
                  <a:moveTo>
                    <a:pt x="6347" y="0"/>
                  </a:moveTo>
                  <a:cubicBezTo>
                    <a:pt x="6278" y="0"/>
                    <a:pt x="6215" y="63"/>
                    <a:pt x="6215" y="132"/>
                  </a:cubicBezTo>
                  <a:lnTo>
                    <a:pt x="6104" y="1940"/>
                  </a:lnTo>
                  <a:lnTo>
                    <a:pt x="6104" y="1961"/>
                  </a:lnTo>
                  <a:cubicBezTo>
                    <a:pt x="4927" y="9520"/>
                    <a:pt x="908" y="14557"/>
                    <a:pt x="70" y="15547"/>
                  </a:cubicBezTo>
                  <a:cubicBezTo>
                    <a:pt x="0" y="15624"/>
                    <a:pt x="42" y="15755"/>
                    <a:pt x="139" y="15776"/>
                  </a:cubicBezTo>
                  <a:cubicBezTo>
                    <a:pt x="2543" y="16330"/>
                    <a:pt x="4171" y="16517"/>
                    <a:pt x="5176" y="16573"/>
                  </a:cubicBezTo>
                  <a:cubicBezTo>
                    <a:pt x="5448" y="16587"/>
                    <a:pt x="5673" y="16592"/>
                    <a:pt x="5855" y="16592"/>
                  </a:cubicBezTo>
                  <a:cubicBezTo>
                    <a:pt x="6123" y="16592"/>
                    <a:pt x="6298" y="16581"/>
                    <a:pt x="6388" y="16573"/>
                  </a:cubicBezTo>
                  <a:lnTo>
                    <a:pt x="6409" y="16573"/>
                  </a:lnTo>
                  <a:cubicBezTo>
                    <a:pt x="6499" y="16578"/>
                    <a:pt x="6670" y="16588"/>
                    <a:pt x="6930" y="16588"/>
                  </a:cubicBezTo>
                  <a:cubicBezTo>
                    <a:pt x="6992" y="16588"/>
                    <a:pt x="7058" y="16588"/>
                    <a:pt x="7130" y="16587"/>
                  </a:cubicBezTo>
                  <a:cubicBezTo>
                    <a:pt x="8044" y="16573"/>
                    <a:pt x="9804" y="16434"/>
                    <a:pt x="12658" y="15776"/>
                  </a:cubicBezTo>
                  <a:cubicBezTo>
                    <a:pt x="12755" y="15748"/>
                    <a:pt x="12797" y="15624"/>
                    <a:pt x="12728" y="15540"/>
                  </a:cubicBezTo>
                  <a:cubicBezTo>
                    <a:pt x="11820" y="14473"/>
                    <a:pt x="7220" y="8688"/>
                    <a:pt x="6478" y="132"/>
                  </a:cubicBezTo>
                  <a:cubicBezTo>
                    <a:pt x="6472" y="63"/>
                    <a:pt x="6416" y="0"/>
                    <a:pt x="6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6"/>
            <p:cNvSpPr/>
            <p:nvPr/>
          </p:nvSpPr>
          <p:spPr>
            <a:xfrm>
              <a:off x="2672043" y="2208051"/>
              <a:ext cx="321635" cy="130862"/>
            </a:xfrm>
            <a:custGeom>
              <a:avLst/>
              <a:gdLst/>
              <a:ahLst/>
              <a:cxnLst/>
              <a:rect l="l" t="t" r="r" b="b"/>
              <a:pathLst>
                <a:path w="7983" h="3248" extrusionOk="0">
                  <a:moveTo>
                    <a:pt x="4468" y="0"/>
                  </a:moveTo>
                  <a:cubicBezTo>
                    <a:pt x="3807" y="0"/>
                    <a:pt x="3104" y="163"/>
                    <a:pt x="2440" y="551"/>
                  </a:cubicBezTo>
                  <a:cubicBezTo>
                    <a:pt x="2047" y="775"/>
                    <a:pt x="1647" y="850"/>
                    <a:pt x="1287" y="850"/>
                  </a:cubicBezTo>
                  <a:cubicBezTo>
                    <a:pt x="569" y="850"/>
                    <a:pt x="15" y="551"/>
                    <a:pt x="15" y="551"/>
                  </a:cubicBezTo>
                  <a:lnTo>
                    <a:pt x="1" y="551"/>
                  </a:lnTo>
                  <a:lnTo>
                    <a:pt x="1" y="2443"/>
                  </a:lnTo>
                  <a:cubicBezTo>
                    <a:pt x="1" y="2443"/>
                    <a:pt x="221" y="2980"/>
                    <a:pt x="1155" y="2980"/>
                  </a:cubicBezTo>
                  <a:cubicBezTo>
                    <a:pt x="1359" y="2980"/>
                    <a:pt x="1596" y="2955"/>
                    <a:pt x="1871" y="2893"/>
                  </a:cubicBezTo>
                  <a:cubicBezTo>
                    <a:pt x="2211" y="2817"/>
                    <a:pt x="2925" y="2470"/>
                    <a:pt x="3243" y="2332"/>
                  </a:cubicBezTo>
                  <a:cubicBezTo>
                    <a:pt x="3777" y="2095"/>
                    <a:pt x="4237" y="1946"/>
                    <a:pt x="4643" y="1946"/>
                  </a:cubicBezTo>
                  <a:cubicBezTo>
                    <a:pt x="5021" y="1946"/>
                    <a:pt x="5353" y="2076"/>
                    <a:pt x="5654" y="2387"/>
                  </a:cubicBezTo>
                  <a:cubicBezTo>
                    <a:pt x="6316" y="3065"/>
                    <a:pt x="6939" y="3248"/>
                    <a:pt x="7233" y="3248"/>
                  </a:cubicBezTo>
                  <a:cubicBezTo>
                    <a:pt x="7425" y="3248"/>
                    <a:pt x="7476" y="3170"/>
                    <a:pt x="7303" y="3101"/>
                  </a:cubicBezTo>
                  <a:cubicBezTo>
                    <a:pt x="6874" y="2928"/>
                    <a:pt x="6409" y="2062"/>
                    <a:pt x="6603" y="2062"/>
                  </a:cubicBezTo>
                  <a:cubicBezTo>
                    <a:pt x="6797" y="2062"/>
                    <a:pt x="7982" y="2498"/>
                    <a:pt x="7982" y="2498"/>
                  </a:cubicBezTo>
                  <a:cubicBezTo>
                    <a:pt x="7982" y="2498"/>
                    <a:pt x="7844" y="2159"/>
                    <a:pt x="7088" y="1126"/>
                  </a:cubicBezTo>
                  <a:cubicBezTo>
                    <a:pt x="6612" y="479"/>
                    <a:pt x="5602" y="0"/>
                    <a:pt x="4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6"/>
            <p:cNvSpPr/>
            <p:nvPr/>
          </p:nvSpPr>
          <p:spPr>
            <a:xfrm>
              <a:off x="3987333" y="2989532"/>
              <a:ext cx="350080" cy="726630"/>
            </a:xfrm>
            <a:custGeom>
              <a:avLst/>
              <a:gdLst/>
              <a:ahLst/>
              <a:cxnLst/>
              <a:rect l="l" t="t" r="r" b="b"/>
              <a:pathLst>
                <a:path w="8689" h="18035" extrusionOk="0">
                  <a:moveTo>
                    <a:pt x="8689" y="0"/>
                  </a:moveTo>
                  <a:lnTo>
                    <a:pt x="1" y="83"/>
                  </a:lnTo>
                  <a:lnTo>
                    <a:pt x="1075" y="17841"/>
                  </a:lnTo>
                  <a:lnTo>
                    <a:pt x="7844" y="18035"/>
                  </a:lnTo>
                  <a:lnTo>
                    <a:pt x="86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6"/>
            <p:cNvSpPr/>
            <p:nvPr/>
          </p:nvSpPr>
          <p:spPr>
            <a:xfrm>
              <a:off x="3936005" y="2723218"/>
              <a:ext cx="445245" cy="348186"/>
            </a:xfrm>
            <a:custGeom>
              <a:avLst/>
              <a:gdLst/>
              <a:ahLst/>
              <a:cxnLst/>
              <a:rect l="l" t="t" r="r" b="b"/>
              <a:pathLst>
                <a:path w="11051" h="8642" extrusionOk="0">
                  <a:moveTo>
                    <a:pt x="5619" y="1"/>
                  </a:moveTo>
                  <a:cubicBezTo>
                    <a:pt x="4905" y="3202"/>
                    <a:pt x="0" y="6908"/>
                    <a:pt x="0" y="6908"/>
                  </a:cubicBezTo>
                  <a:cubicBezTo>
                    <a:pt x="2016" y="8199"/>
                    <a:pt x="3854" y="8642"/>
                    <a:pt x="5428" y="8642"/>
                  </a:cubicBezTo>
                  <a:cubicBezTo>
                    <a:pt x="8871" y="8642"/>
                    <a:pt x="11046" y="6520"/>
                    <a:pt x="11051" y="6520"/>
                  </a:cubicBezTo>
                  <a:cubicBezTo>
                    <a:pt x="7483" y="4657"/>
                    <a:pt x="5619" y="1"/>
                    <a:pt x="56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6"/>
            <p:cNvSpPr/>
            <p:nvPr/>
          </p:nvSpPr>
          <p:spPr>
            <a:xfrm>
              <a:off x="4144221" y="3129940"/>
              <a:ext cx="47502" cy="67566"/>
            </a:xfrm>
            <a:custGeom>
              <a:avLst/>
              <a:gdLst/>
              <a:ahLst/>
              <a:cxnLst/>
              <a:rect l="l" t="t" r="r" b="b"/>
              <a:pathLst>
                <a:path w="1179" h="1677" extrusionOk="0">
                  <a:moveTo>
                    <a:pt x="589" y="0"/>
                  </a:moveTo>
                  <a:cubicBezTo>
                    <a:pt x="292" y="173"/>
                    <a:pt x="91" y="485"/>
                    <a:pt x="49" y="797"/>
                  </a:cubicBezTo>
                  <a:cubicBezTo>
                    <a:pt x="1" y="1109"/>
                    <a:pt x="132" y="1677"/>
                    <a:pt x="132" y="1677"/>
                  </a:cubicBezTo>
                  <a:lnTo>
                    <a:pt x="1054" y="1677"/>
                  </a:lnTo>
                  <a:cubicBezTo>
                    <a:pt x="1061" y="1677"/>
                    <a:pt x="1178" y="1109"/>
                    <a:pt x="1137" y="797"/>
                  </a:cubicBezTo>
                  <a:cubicBezTo>
                    <a:pt x="1095" y="485"/>
                    <a:pt x="894" y="187"/>
                    <a:pt x="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6"/>
            <p:cNvSpPr/>
            <p:nvPr/>
          </p:nvSpPr>
          <p:spPr>
            <a:xfrm>
              <a:off x="4067469" y="3261687"/>
              <a:ext cx="47502" cy="67325"/>
            </a:xfrm>
            <a:custGeom>
              <a:avLst/>
              <a:gdLst/>
              <a:ahLst/>
              <a:cxnLst/>
              <a:rect l="l" t="t" r="r" b="b"/>
              <a:pathLst>
                <a:path w="1179" h="1671" extrusionOk="0">
                  <a:moveTo>
                    <a:pt x="589" y="0"/>
                  </a:moveTo>
                  <a:cubicBezTo>
                    <a:pt x="291" y="174"/>
                    <a:pt x="90" y="485"/>
                    <a:pt x="49" y="797"/>
                  </a:cubicBezTo>
                  <a:cubicBezTo>
                    <a:pt x="0" y="1109"/>
                    <a:pt x="132" y="1670"/>
                    <a:pt x="132" y="1670"/>
                  </a:cubicBezTo>
                  <a:lnTo>
                    <a:pt x="1053" y="1670"/>
                  </a:lnTo>
                  <a:cubicBezTo>
                    <a:pt x="1053" y="1670"/>
                    <a:pt x="1178" y="1109"/>
                    <a:pt x="1137" y="797"/>
                  </a:cubicBezTo>
                  <a:cubicBezTo>
                    <a:pt x="1095" y="485"/>
                    <a:pt x="894" y="180"/>
                    <a:pt x="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6"/>
            <p:cNvSpPr/>
            <p:nvPr/>
          </p:nvSpPr>
          <p:spPr>
            <a:xfrm>
              <a:off x="4209248" y="3261687"/>
              <a:ext cx="47502" cy="67325"/>
            </a:xfrm>
            <a:custGeom>
              <a:avLst/>
              <a:gdLst/>
              <a:ahLst/>
              <a:cxnLst/>
              <a:rect l="l" t="t" r="r" b="b"/>
              <a:pathLst>
                <a:path w="1179" h="1671" extrusionOk="0">
                  <a:moveTo>
                    <a:pt x="590" y="0"/>
                  </a:moveTo>
                  <a:cubicBezTo>
                    <a:pt x="285" y="174"/>
                    <a:pt x="84" y="485"/>
                    <a:pt x="42" y="797"/>
                  </a:cubicBezTo>
                  <a:cubicBezTo>
                    <a:pt x="1" y="1109"/>
                    <a:pt x="132" y="1670"/>
                    <a:pt x="132" y="1670"/>
                  </a:cubicBezTo>
                  <a:lnTo>
                    <a:pt x="1047" y="1670"/>
                  </a:lnTo>
                  <a:cubicBezTo>
                    <a:pt x="1047" y="1670"/>
                    <a:pt x="1179" y="1109"/>
                    <a:pt x="1137" y="797"/>
                  </a:cubicBezTo>
                  <a:cubicBezTo>
                    <a:pt x="1089" y="485"/>
                    <a:pt x="895" y="18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6"/>
            <p:cNvSpPr/>
            <p:nvPr/>
          </p:nvSpPr>
          <p:spPr>
            <a:xfrm>
              <a:off x="2728166" y="3227642"/>
              <a:ext cx="349798" cy="727194"/>
            </a:xfrm>
            <a:custGeom>
              <a:avLst/>
              <a:gdLst/>
              <a:ahLst/>
              <a:cxnLst/>
              <a:rect l="l" t="t" r="r" b="b"/>
              <a:pathLst>
                <a:path w="8682" h="18049" extrusionOk="0">
                  <a:moveTo>
                    <a:pt x="8682" y="0"/>
                  </a:moveTo>
                  <a:lnTo>
                    <a:pt x="0" y="90"/>
                  </a:lnTo>
                  <a:lnTo>
                    <a:pt x="1060" y="17854"/>
                  </a:lnTo>
                  <a:lnTo>
                    <a:pt x="7843" y="18048"/>
                  </a:lnTo>
                  <a:lnTo>
                    <a:pt x="86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6"/>
            <p:cNvSpPr/>
            <p:nvPr/>
          </p:nvSpPr>
          <p:spPr>
            <a:xfrm>
              <a:off x="2676515" y="2961893"/>
              <a:ext cx="445285" cy="347985"/>
            </a:xfrm>
            <a:custGeom>
              <a:avLst/>
              <a:gdLst/>
              <a:ahLst/>
              <a:cxnLst/>
              <a:rect l="l" t="t" r="r" b="b"/>
              <a:pathLst>
                <a:path w="11052" h="8637" extrusionOk="0">
                  <a:moveTo>
                    <a:pt x="11051" y="6520"/>
                  </a:moveTo>
                  <a:cubicBezTo>
                    <a:pt x="11051" y="6520"/>
                    <a:pt x="11051" y="6520"/>
                    <a:pt x="11051" y="6520"/>
                  </a:cubicBezTo>
                  <a:lnTo>
                    <a:pt x="11051" y="6520"/>
                  </a:lnTo>
                  <a:cubicBezTo>
                    <a:pt x="11051" y="6520"/>
                    <a:pt x="11051" y="6520"/>
                    <a:pt x="11051" y="6520"/>
                  </a:cubicBezTo>
                  <a:cubicBezTo>
                    <a:pt x="11051" y="6520"/>
                    <a:pt x="11051" y="6520"/>
                    <a:pt x="11051" y="6520"/>
                  </a:cubicBezTo>
                  <a:close/>
                  <a:moveTo>
                    <a:pt x="5619" y="0"/>
                  </a:moveTo>
                  <a:cubicBezTo>
                    <a:pt x="4899" y="3201"/>
                    <a:pt x="1" y="6908"/>
                    <a:pt x="1" y="6908"/>
                  </a:cubicBezTo>
                  <a:cubicBezTo>
                    <a:pt x="2015" y="8195"/>
                    <a:pt x="3852" y="8637"/>
                    <a:pt x="5425" y="8637"/>
                  </a:cubicBezTo>
                  <a:cubicBezTo>
                    <a:pt x="8867" y="8637"/>
                    <a:pt x="11045" y="6521"/>
                    <a:pt x="11051" y="6520"/>
                  </a:cubicBezTo>
                  <a:lnTo>
                    <a:pt x="11051" y="6520"/>
                  </a:lnTo>
                  <a:cubicBezTo>
                    <a:pt x="7483" y="4656"/>
                    <a:pt x="5619" y="0"/>
                    <a:pt x="56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6"/>
            <p:cNvSpPr/>
            <p:nvPr/>
          </p:nvSpPr>
          <p:spPr>
            <a:xfrm>
              <a:off x="2885053" y="3368293"/>
              <a:ext cx="47462" cy="67325"/>
            </a:xfrm>
            <a:custGeom>
              <a:avLst/>
              <a:gdLst/>
              <a:ahLst/>
              <a:cxnLst/>
              <a:rect l="l" t="t" r="r" b="b"/>
              <a:pathLst>
                <a:path w="1178" h="1671" extrusionOk="0">
                  <a:moveTo>
                    <a:pt x="589" y="1"/>
                  </a:moveTo>
                  <a:cubicBezTo>
                    <a:pt x="284" y="174"/>
                    <a:pt x="83" y="486"/>
                    <a:pt x="42" y="798"/>
                  </a:cubicBezTo>
                  <a:cubicBezTo>
                    <a:pt x="0" y="1109"/>
                    <a:pt x="132" y="1671"/>
                    <a:pt x="132" y="1671"/>
                  </a:cubicBezTo>
                  <a:lnTo>
                    <a:pt x="1046" y="1671"/>
                  </a:lnTo>
                  <a:cubicBezTo>
                    <a:pt x="1046" y="1671"/>
                    <a:pt x="1178" y="1109"/>
                    <a:pt x="1136" y="798"/>
                  </a:cubicBezTo>
                  <a:cubicBezTo>
                    <a:pt x="1095" y="486"/>
                    <a:pt x="894" y="181"/>
                    <a:pt x="5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6"/>
            <p:cNvSpPr/>
            <p:nvPr/>
          </p:nvSpPr>
          <p:spPr>
            <a:xfrm>
              <a:off x="2808262" y="3499798"/>
              <a:ext cx="47502" cy="67566"/>
            </a:xfrm>
            <a:custGeom>
              <a:avLst/>
              <a:gdLst/>
              <a:ahLst/>
              <a:cxnLst/>
              <a:rect l="l" t="t" r="r" b="b"/>
              <a:pathLst>
                <a:path w="1179" h="1677" extrusionOk="0">
                  <a:moveTo>
                    <a:pt x="590" y="0"/>
                  </a:moveTo>
                  <a:cubicBezTo>
                    <a:pt x="285" y="173"/>
                    <a:pt x="84" y="485"/>
                    <a:pt x="42" y="797"/>
                  </a:cubicBezTo>
                  <a:cubicBezTo>
                    <a:pt x="1" y="1109"/>
                    <a:pt x="132" y="1677"/>
                    <a:pt x="132" y="1677"/>
                  </a:cubicBezTo>
                  <a:lnTo>
                    <a:pt x="1047" y="1677"/>
                  </a:lnTo>
                  <a:cubicBezTo>
                    <a:pt x="1047" y="1677"/>
                    <a:pt x="1179" y="1122"/>
                    <a:pt x="1137" y="797"/>
                  </a:cubicBezTo>
                  <a:cubicBezTo>
                    <a:pt x="1095" y="485"/>
                    <a:pt x="895" y="187"/>
                    <a:pt x="590" y="0"/>
                  </a:cubicBezTo>
                  <a:close/>
                </a:path>
              </a:pathLst>
            </a:custGeom>
            <a:solidFill>
              <a:srgbClr val="A42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6"/>
            <p:cNvSpPr/>
            <p:nvPr/>
          </p:nvSpPr>
          <p:spPr>
            <a:xfrm>
              <a:off x="2949799" y="3499798"/>
              <a:ext cx="47784" cy="67566"/>
            </a:xfrm>
            <a:custGeom>
              <a:avLst/>
              <a:gdLst/>
              <a:ahLst/>
              <a:cxnLst/>
              <a:rect l="l" t="t" r="r" b="b"/>
              <a:pathLst>
                <a:path w="1186" h="1677" extrusionOk="0">
                  <a:moveTo>
                    <a:pt x="589" y="0"/>
                  </a:moveTo>
                  <a:cubicBezTo>
                    <a:pt x="291" y="173"/>
                    <a:pt x="91" y="485"/>
                    <a:pt x="49" y="797"/>
                  </a:cubicBezTo>
                  <a:cubicBezTo>
                    <a:pt x="0" y="1109"/>
                    <a:pt x="132" y="1677"/>
                    <a:pt x="132" y="1677"/>
                  </a:cubicBezTo>
                  <a:lnTo>
                    <a:pt x="1054" y="1677"/>
                  </a:lnTo>
                  <a:cubicBezTo>
                    <a:pt x="1054" y="1677"/>
                    <a:pt x="1185" y="1122"/>
                    <a:pt x="1137" y="797"/>
                  </a:cubicBezTo>
                  <a:cubicBezTo>
                    <a:pt x="1095" y="485"/>
                    <a:pt x="894" y="187"/>
                    <a:pt x="589" y="0"/>
                  </a:cubicBezTo>
                  <a:close/>
                </a:path>
              </a:pathLst>
            </a:custGeom>
            <a:solidFill>
              <a:srgbClr val="A42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6"/>
            <p:cNvSpPr/>
            <p:nvPr/>
          </p:nvSpPr>
          <p:spPr>
            <a:xfrm>
              <a:off x="2956205" y="3029700"/>
              <a:ext cx="1109063" cy="637630"/>
            </a:xfrm>
            <a:custGeom>
              <a:avLst/>
              <a:gdLst/>
              <a:ahLst/>
              <a:cxnLst/>
              <a:rect l="l" t="t" r="r" b="b"/>
              <a:pathLst>
                <a:path w="27527" h="15826" extrusionOk="0">
                  <a:moveTo>
                    <a:pt x="13768" y="1"/>
                  </a:moveTo>
                  <a:cubicBezTo>
                    <a:pt x="12865" y="1"/>
                    <a:pt x="11959" y="56"/>
                    <a:pt x="11058" y="167"/>
                  </a:cubicBezTo>
                  <a:cubicBezTo>
                    <a:pt x="6998" y="680"/>
                    <a:pt x="1" y="1532"/>
                    <a:pt x="1" y="1532"/>
                  </a:cubicBezTo>
                  <a:lnTo>
                    <a:pt x="2668" y="15825"/>
                  </a:lnTo>
                  <a:lnTo>
                    <a:pt x="13414" y="15700"/>
                  </a:lnTo>
                  <a:lnTo>
                    <a:pt x="24859" y="15825"/>
                  </a:lnTo>
                  <a:lnTo>
                    <a:pt x="27527" y="1532"/>
                  </a:lnTo>
                  <a:cubicBezTo>
                    <a:pt x="27527" y="1532"/>
                    <a:pt x="20529" y="673"/>
                    <a:pt x="16462" y="167"/>
                  </a:cubicBezTo>
                  <a:cubicBezTo>
                    <a:pt x="15572" y="56"/>
                    <a:pt x="14671" y="1"/>
                    <a:pt x="13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6"/>
            <p:cNvSpPr/>
            <p:nvPr/>
          </p:nvSpPr>
          <p:spPr>
            <a:xfrm>
              <a:off x="2900628" y="2938471"/>
              <a:ext cx="1200078" cy="166116"/>
            </a:xfrm>
            <a:custGeom>
              <a:avLst/>
              <a:gdLst/>
              <a:ahLst/>
              <a:cxnLst/>
              <a:rect l="l" t="t" r="r" b="b"/>
              <a:pathLst>
                <a:path w="29786" h="4123" extrusionOk="0">
                  <a:moveTo>
                    <a:pt x="0" y="0"/>
                  </a:moveTo>
                  <a:lnTo>
                    <a:pt x="693" y="4122"/>
                  </a:lnTo>
                  <a:lnTo>
                    <a:pt x="29092" y="4122"/>
                  </a:lnTo>
                  <a:lnTo>
                    <a:pt x="29785" y="0"/>
                  </a:lnTo>
                  <a:lnTo>
                    <a:pt x="26411" y="0"/>
                  </a:lnTo>
                  <a:lnTo>
                    <a:pt x="25947" y="2065"/>
                  </a:lnTo>
                  <a:lnTo>
                    <a:pt x="25344" y="2065"/>
                  </a:lnTo>
                  <a:lnTo>
                    <a:pt x="25628" y="0"/>
                  </a:lnTo>
                  <a:lnTo>
                    <a:pt x="22122" y="0"/>
                  </a:lnTo>
                  <a:lnTo>
                    <a:pt x="21721" y="1801"/>
                  </a:lnTo>
                  <a:lnTo>
                    <a:pt x="20806" y="1801"/>
                  </a:lnTo>
                  <a:lnTo>
                    <a:pt x="21132" y="0"/>
                  </a:lnTo>
                  <a:lnTo>
                    <a:pt x="17875" y="0"/>
                  </a:lnTo>
                  <a:lnTo>
                    <a:pt x="17584" y="1587"/>
                  </a:lnTo>
                  <a:lnTo>
                    <a:pt x="16490" y="1587"/>
                  </a:lnTo>
                  <a:lnTo>
                    <a:pt x="16795" y="0"/>
                  </a:lnTo>
                  <a:lnTo>
                    <a:pt x="12991" y="0"/>
                  </a:lnTo>
                  <a:lnTo>
                    <a:pt x="13296" y="1587"/>
                  </a:lnTo>
                  <a:lnTo>
                    <a:pt x="12208" y="1587"/>
                  </a:lnTo>
                  <a:lnTo>
                    <a:pt x="11910" y="0"/>
                  </a:lnTo>
                  <a:lnTo>
                    <a:pt x="8654" y="0"/>
                  </a:lnTo>
                  <a:lnTo>
                    <a:pt x="8986" y="1801"/>
                  </a:lnTo>
                  <a:lnTo>
                    <a:pt x="8065" y="1801"/>
                  </a:lnTo>
                  <a:lnTo>
                    <a:pt x="7670" y="0"/>
                  </a:lnTo>
                  <a:lnTo>
                    <a:pt x="4157" y="0"/>
                  </a:lnTo>
                  <a:lnTo>
                    <a:pt x="4448" y="2065"/>
                  </a:lnTo>
                  <a:lnTo>
                    <a:pt x="3839" y="2065"/>
                  </a:lnTo>
                  <a:lnTo>
                    <a:pt x="338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36"/>
            <p:cNvSpPr/>
            <p:nvPr/>
          </p:nvSpPr>
          <p:spPr>
            <a:xfrm>
              <a:off x="3117000" y="3187715"/>
              <a:ext cx="182594" cy="237590"/>
            </a:xfrm>
            <a:custGeom>
              <a:avLst/>
              <a:gdLst/>
              <a:ahLst/>
              <a:cxnLst/>
              <a:rect l="l" t="t" r="r" b="b"/>
              <a:pathLst>
                <a:path w="4532" h="5897" extrusionOk="0">
                  <a:moveTo>
                    <a:pt x="2326" y="0"/>
                  </a:moveTo>
                  <a:cubicBezTo>
                    <a:pt x="2324" y="0"/>
                    <a:pt x="2323" y="0"/>
                    <a:pt x="2321" y="0"/>
                  </a:cubicBezTo>
                  <a:cubicBezTo>
                    <a:pt x="1864" y="0"/>
                    <a:pt x="0" y="3125"/>
                    <a:pt x="21" y="3326"/>
                  </a:cubicBezTo>
                  <a:cubicBezTo>
                    <a:pt x="35" y="3513"/>
                    <a:pt x="783" y="5896"/>
                    <a:pt x="783" y="5896"/>
                  </a:cubicBezTo>
                  <a:cubicBezTo>
                    <a:pt x="783" y="5896"/>
                    <a:pt x="3887" y="5834"/>
                    <a:pt x="4026" y="5834"/>
                  </a:cubicBezTo>
                  <a:cubicBezTo>
                    <a:pt x="4171" y="5827"/>
                    <a:pt x="4532" y="3430"/>
                    <a:pt x="4532" y="3153"/>
                  </a:cubicBezTo>
                  <a:cubicBezTo>
                    <a:pt x="4532" y="2876"/>
                    <a:pt x="2932" y="0"/>
                    <a:pt x="2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36"/>
            <p:cNvSpPr/>
            <p:nvPr/>
          </p:nvSpPr>
          <p:spPr>
            <a:xfrm>
              <a:off x="3450275" y="3178489"/>
              <a:ext cx="182594" cy="237590"/>
            </a:xfrm>
            <a:custGeom>
              <a:avLst/>
              <a:gdLst/>
              <a:ahLst/>
              <a:cxnLst/>
              <a:rect l="l" t="t" r="r" b="b"/>
              <a:pathLst>
                <a:path w="4532" h="5897" extrusionOk="0">
                  <a:moveTo>
                    <a:pt x="2324" y="1"/>
                  </a:moveTo>
                  <a:cubicBezTo>
                    <a:pt x="2323" y="1"/>
                    <a:pt x="2323" y="1"/>
                    <a:pt x="2322" y="1"/>
                  </a:cubicBezTo>
                  <a:cubicBezTo>
                    <a:pt x="1865" y="1"/>
                    <a:pt x="1" y="3125"/>
                    <a:pt x="22" y="3326"/>
                  </a:cubicBezTo>
                  <a:cubicBezTo>
                    <a:pt x="35" y="3520"/>
                    <a:pt x="784" y="5897"/>
                    <a:pt x="784" y="5897"/>
                  </a:cubicBezTo>
                  <a:cubicBezTo>
                    <a:pt x="784" y="5897"/>
                    <a:pt x="3888" y="5848"/>
                    <a:pt x="4026" y="5841"/>
                  </a:cubicBezTo>
                  <a:cubicBezTo>
                    <a:pt x="4165" y="5827"/>
                    <a:pt x="4532" y="3430"/>
                    <a:pt x="4532" y="3153"/>
                  </a:cubicBezTo>
                  <a:cubicBezTo>
                    <a:pt x="4532" y="2876"/>
                    <a:pt x="2922" y="1"/>
                    <a:pt x="23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6"/>
            <p:cNvSpPr/>
            <p:nvPr/>
          </p:nvSpPr>
          <p:spPr>
            <a:xfrm>
              <a:off x="3747853" y="3178489"/>
              <a:ext cx="182594" cy="237590"/>
            </a:xfrm>
            <a:custGeom>
              <a:avLst/>
              <a:gdLst/>
              <a:ahLst/>
              <a:cxnLst/>
              <a:rect l="l" t="t" r="r" b="b"/>
              <a:pathLst>
                <a:path w="4532" h="5897" extrusionOk="0">
                  <a:moveTo>
                    <a:pt x="2324" y="1"/>
                  </a:moveTo>
                  <a:cubicBezTo>
                    <a:pt x="2323" y="1"/>
                    <a:pt x="2322" y="1"/>
                    <a:pt x="2321" y="1"/>
                  </a:cubicBezTo>
                  <a:cubicBezTo>
                    <a:pt x="1864" y="1"/>
                    <a:pt x="0" y="3125"/>
                    <a:pt x="21" y="3326"/>
                  </a:cubicBezTo>
                  <a:cubicBezTo>
                    <a:pt x="35" y="3520"/>
                    <a:pt x="783" y="5897"/>
                    <a:pt x="783" y="5897"/>
                  </a:cubicBezTo>
                  <a:cubicBezTo>
                    <a:pt x="783" y="5897"/>
                    <a:pt x="3887" y="5848"/>
                    <a:pt x="4026" y="5841"/>
                  </a:cubicBezTo>
                  <a:cubicBezTo>
                    <a:pt x="4171" y="5827"/>
                    <a:pt x="4531" y="3430"/>
                    <a:pt x="4531" y="3153"/>
                  </a:cubicBezTo>
                  <a:cubicBezTo>
                    <a:pt x="4531" y="2876"/>
                    <a:pt x="2928" y="1"/>
                    <a:pt x="23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36"/>
            <p:cNvSpPr/>
            <p:nvPr/>
          </p:nvSpPr>
          <p:spPr>
            <a:xfrm>
              <a:off x="4489501" y="3205282"/>
              <a:ext cx="449757" cy="1248909"/>
            </a:xfrm>
            <a:custGeom>
              <a:avLst/>
              <a:gdLst/>
              <a:ahLst/>
              <a:cxnLst/>
              <a:rect l="l" t="t" r="r" b="b"/>
              <a:pathLst>
                <a:path w="11163" h="30998" extrusionOk="0">
                  <a:moveTo>
                    <a:pt x="2273" y="1"/>
                  </a:moveTo>
                  <a:lnTo>
                    <a:pt x="1" y="30998"/>
                  </a:lnTo>
                  <a:lnTo>
                    <a:pt x="7213" y="30998"/>
                  </a:lnTo>
                  <a:lnTo>
                    <a:pt x="111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36"/>
            <p:cNvSpPr/>
            <p:nvPr/>
          </p:nvSpPr>
          <p:spPr>
            <a:xfrm>
              <a:off x="4713390" y="3597500"/>
              <a:ext cx="88799" cy="95769"/>
            </a:xfrm>
            <a:custGeom>
              <a:avLst/>
              <a:gdLst/>
              <a:ahLst/>
              <a:cxnLst/>
              <a:rect l="l" t="t" r="r" b="b"/>
              <a:pathLst>
                <a:path w="2204" h="2377" extrusionOk="0">
                  <a:moveTo>
                    <a:pt x="1178" y="0"/>
                  </a:moveTo>
                  <a:cubicBezTo>
                    <a:pt x="596" y="222"/>
                    <a:pt x="208" y="624"/>
                    <a:pt x="104" y="1060"/>
                  </a:cubicBezTo>
                  <a:cubicBezTo>
                    <a:pt x="0" y="1490"/>
                    <a:pt x="201" y="2286"/>
                    <a:pt x="201" y="2286"/>
                  </a:cubicBezTo>
                  <a:lnTo>
                    <a:pt x="1060" y="2335"/>
                  </a:lnTo>
                  <a:lnTo>
                    <a:pt x="1913" y="2376"/>
                  </a:lnTo>
                  <a:cubicBezTo>
                    <a:pt x="1913" y="2376"/>
                    <a:pt x="2204" y="1607"/>
                    <a:pt x="2141" y="1164"/>
                  </a:cubicBezTo>
                  <a:cubicBezTo>
                    <a:pt x="2079" y="721"/>
                    <a:pt x="1732" y="277"/>
                    <a:pt x="1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36"/>
            <p:cNvSpPr/>
            <p:nvPr/>
          </p:nvSpPr>
          <p:spPr>
            <a:xfrm>
              <a:off x="4551467" y="3086952"/>
              <a:ext cx="440531" cy="140129"/>
            </a:xfrm>
            <a:custGeom>
              <a:avLst/>
              <a:gdLst/>
              <a:ahLst/>
              <a:cxnLst/>
              <a:rect l="l" t="t" r="r" b="b"/>
              <a:pathLst>
                <a:path w="10934" h="3478" extrusionOk="0">
                  <a:moveTo>
                    <a:pt x="4033" y="0"/>
                  </a:moveTo>
                  <a:lnTo>
                    <a:pt x="2280" y="298"/>
                  </a:lnTo>
                  <a:lnTo>
                    <a:pt x="2502" y="1746"/>
                  </a:lnTo>
                  <a:lnTo>
                    <a:pt x="1865" y="1746"/>
                  </a:lnTo>
                  <a:lnTo>
                    <a:pt x="1657" y="367"/>
                  </a:lnTo>
                  <a:lnTo>
                    <a:pt x="1" y="423"/>
                  </a:lnTo>
                  <a:lnTo>
                    <a:pt x="243" y="2654"/>
                  </a:lnTo>
                  <a:cubicBezTo>
                    <a:pt x="243" y="2654"/>
                    <a:pt x="971" y="3374"/>
                    <a:pt x="5259" y="3471"/>
                  </a:cubicBezTo>
                  <a:cubicBezTo>
                    <a:pt x="5458" y="3475"/>
                    <a:pt x="5649" y="3477"/>
                    <a:pt x="5834" y="3477"/>
                  </a:cubicBezTo>
                  <a:cubicBezTo>
                    <a:pt x="9634" y="3477"/>
                    <a:pt x="10497" y="2633"/>
                    <a:pt x="10497" y="2633"/>
                  </a:cubicBezTo>
                  <a:lnTo>
                    <a:pt x="10934" y="700"/>
                  </a:lnTo>
                  <a:lnTo>
                    <a:pt x="9382" y="534"/>
                  </a:lnTo>
                  <a:lnTo>
                    <a:pt x="9216" y="1760"/>
                  </a:lnTo>
                  <a:lnTo>
                    <a:pt x="8731" y="1795"/>
                  </a:lnTo>
                  <a:lnTo>
                    <a:pt x="8731" y="1795"/>
                  </a:lnTo>
                  <a:lnTo>
                    <a:pt x="8834" y="333"/>
                  </a:lnTo>
                  <a:lnTo>
                    <a:pt x="7248" y="118"/>
                  </a:lnTo>
                  <a:lnTo>
                    <a:pt x="7151" y="1670"/>
                  </a:lnTo>
                  <a:lnTo>
                    <a:pt x="6583" y="1635"/>
                  </a:lnTo>
                  <a:lnTo>
                    <a:pt x="6597" y="63"/>
                  </a:lnTo>
                  <a:lnTo>
                    <a:pt x="6597" y="63"/>
                  </a:lnTo>
                  <a:lnTo>
                    <a:pt x="4823" y="90"/>
                  </a:lnTo>
                  <a:lnTo>
                    <a:pt x="4830" y="1531"/>
                  </a:lnTo>
                  <a:lnTo>
                    <a:pt x="4227" y="1608"/>
                  </a:lnTo>
                  <a:lnTo>
                    <a:pt x="40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6"/>
            <p:cNvSpPr/>
            <p:nvPr/>
          </p:nvSpPr>
          <p:spPr>
            <a:xfrm>
              <a:off x="2170439" y="3208102"/>
              <a:ext cx="450281" cy="1235775"/>
            </a:xfrm>
            <a:custGeom>
              <a:avLst/>
              <a:gdLst/>
              <a:ahLst/>
              <a:cxnLst/>
              <a:rect l="l" t="t" r="r" b="b"/>
              <a:pathLst>
                <a:path w="11176" h="30672" extrusionOk="0">
                  <a:moveTo>
                    <a:pt x="1" y="0"/>
                  </a:moveTo>
                  <a:lnTo>
                    <a:pt x="3950" y="30671"/>
                  </a:lnTo>
                  <a:lnTo>
                    <a:pt x="11176" y="30671"/>
                  </a:lnTo>
                  <a:lnTo>
                    <a:pt x="88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6"/>
            <p:cNvSpPr/>
            <p:nvPr/>
          </p:nvSpPr>
          <p:spPr>
            <a:xfrm>
              <a:off x="2308068" y="3603060"/>
              <a:ext cx="88235" cy="96333"/>
            </a:xfrm>
            <a:custGeom>
              <a:avLst/>
              <a:gdLst/>
              <a:ahLst/>
              <a:cxnLst/>
              <a:rect l="l" t="t" r="r" b="b"/>
              <a:pathLst>
                <a:path w="2190" h="2391" extrusionOk="0">
                  <a:moveTo>
                    <a:pt x="1012" y="1"/>
                  </a:moveTo>
                  <a:cubicBezTo>
                    <a:pt x="458" y="278"/>
                    <a:pt x="111" y="721"/>
                    <a:pt x="49" y="1171"/>
                  </a:cubicBezTo>
                  <a:cubicBezTo>
                    <a:pt x="1" y="1618"/>
                    <a:pt x="273" y="2391"/>
                    <a:pt x="277" y="2391"/>
                  </a:cubicBezTo>
                  <a:cubicBezTo>
                    <a:pt x="277" y="2391"/>
                    <a:pt x="277" y="2391"/>
                    <a:pt x="277" y="2391"/>
                  </a:cubicBezTo>
                  <a:lnTo>
                    <a:pt x="1130" y="2349"/>
                  </a:lnTo>
                  <a:lnTo>
                    <a:pt x="1989" y="2308"/>
                  </a:lnTo>
                  <a:cubicBezTo>
                    <a:pt x="1989" y="2308"/>
                    <a:pt x="2190" y="1511"/>
                    <a:pt x="2086" y="1068"/>
                  </a:cubicBezTo>
                  <a:cubicBezTo>
                    <a:pt x="1982" y="638"/>
                    <a:pt x="1587" y="229"/>
                    <a:pt x="10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6"/>
            <p:cNvSpPr/>
            <p:nvPr/>
          </p:nvSpPr>
          <p:spPr>
            <a:xfrm>
              <a:off x="2117700" y="3090014"/>
              <a:ext cx="440531" cy="139847"/>
            </a:xfrm>
            <a:custGeom>
              <a:avLst/>
              <a:gdLst/>
              <a:ahLst/>
              <a:cxnLst/>
              <a:rect l="l" t="t" r="r" b="b"/>
              <a:pathLst>
                <a:path w="10934" h="3471" extrusionOk="0">
                  <a:moveTo>
                    <a:pt x="6894" y="0"/>
                  </a:moveTo>
                  <a:lnTo>
                    <a:pt x="6707" y="1601"/>
                  </a:lnTo>
                  <a:lnTo>
                    <a:pt x="6097" y="1525"/>
                  </a:lnTo>
                  <a:lnTo>
                    <a:pt x="6111" y="84"/>
                  </a:lnTo>
                  <a:lnTo>
                    <a:pt x="4330" y="56"/>
                  </a:lnTo>
                  <a:lnTo>
                    <a:pt x="4330" y="56"/>
                  </a:lnTo>
                  <a:lnTo>
                    <a:pt x="4351" y="1629"/>
                  </a:lnTo>
                  <a:lnTo>
                    <a:pt x="3776" y="1663"/>
                  </a:lnTo>
                  <a:lnTo>
                    <a:pt x="3686" y="111"/>
                  </a:lnTo>
                  <a:lnTo>
                    <a:pt x="2100" y="326"/>
                  </a:lnTo>
                  <a:lnTo>
                    <a:pt x="2203" y="1788"/>
                  </a:lnTo>
                  <a:lnTo>
                    <a:pt x="1718" y="1753"/>
                  </a:lnTo>
                  <a:lnTo>
                    <a:pt x="1552" y="527"/>
                  </a:lnTo>
                  <a:lnTo>
                    <a:pt x="0" y="693"/>
                  </a:lnTo>
                  <a:lnTo>
                    <a:pt x="437" y="2633"/>
                  </a:lnTo>
                  <a:cubicBezTo>
                    <a:pt x="437" y="2633"/>
                    <a:pt x="1300" y="3471"/>
                    <a:pt x="5097" y="3471"/>
                  </a:cubicBezTo>
                  <a:cubicBezTo>
                    <a:pt x="5282" y="3471"/>
                    <a:pt x="5475" y="3469"/>
                    <a:pt x="5675" y="3465"/>
                  </a:cubicBezTo>
                  <a:cubicBezTo>
                    <a:pt x="9963" y="3368"/>
                    <a:pt x="10691" y="2647"/>
                    <a:pt x="10691" y="2647"/>
                  </a:cubicBezTo>
                  <a:lnTo>
                    <a:pt x="10933" y="416"/>
                  </a:lnTo>
                  <a:lnTo>
                    <a:pt x="9277" y="361"/>
                  </a:lnTo>
                  <a:lnTo>
                    <a:pt x="9069" y="1739"/>
                  </a:lnTo>
                  <a:lnTo>
                    <a:pt x="8432" y="1739"/>
                  </a:lnTo>
                  <a:lnTo>
                    <a:pt x="8654" y="291"/>
                  </a:lnTo>
                  <a:lnTo>
                    <a:pt x="68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6"/>
            <p:cNvSpPr/>
            <p:nvPr/>
          </p:nvSpPr>
          <p:spPr>
            <a:xfrm>
              <a:off x="4182455" y="3642705"/>
              <a:ext cx="473488" cy="811481"/>
            </a:xfrm>
            <a:custGeom>
              <a:avLst/>
              <a:gdLst/>
              <a:ahLst/>
              <a:cxnLst/>
              <a:rect l="l" t="t" r="r" b="b"/>
              <a:pathLst>
                <a:path w="11752" h="20141" extrusionOk="0">
                  <a:moveTo>
                    <a:pt x="11751" y="0"/>
                  </a:moveTo>
                  <a:lnTo>
                    <a:pt x="1088" y="2536"/>
                  </a:lnTo>
                  <a:lnTo>
                    <a:pt x="1" y="20113"/>
                  </a:lnTo>
                  <a:lnTo>
                    <a:pt x="9562" y="20141"/>
                  </a:lnTo>
                  <a:lnTo>
                    <a:pt x="11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36"/>
            <p:cNvSpPr/>
            <p:nvPr/>
          </p:nvSpPr>
          <p:spPr>
            <a:xfrm>
              <a:off x="4158161" y="3633478"/>
              <a:ext cx="497783" cy="111442"/>
            </a:xfrm>
            <a:custGeom>
              <a:avLst/>
              <a:gdLst/>
              <a:ahLst/>
              <a:cxnLst/>
              <a:rect l="l" t="t" r="r" b="b"/>
              <a:pathLst>
                <a:path w="12355" h="2766" extrusionOk="0">
                  <a:moveTo>
                    <a:pt x="10788" y="1"/>
                  </a:moveTo>
                  <a:lnTo>
                    <a:pt x="1" y="2564"/>
                  </a:lnTo>
                  <a:lnTo>
                    <a:pt x="1691" y="2765"/>
                  </a:lnTo>
                  <a:lnTo>
                    <a:pt x="12354" y="229"/>
                  </a:lnTo>
                  <a:lnTo>
                    <a:pt x="107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36"/>
            <p:cNvSpPr/>
            <p:nvPr/>
          </p:nvSpPr>
          <p:spPr>
            <a:xfrm>
              <a:off x="4144221" y="3737586"/>
              <a:ext cx="82111" cy="715510"/>
            </a:xfrm>
            <a:custGeom>
              <a:avLst/>
              <a:gdLst/>
              <a:ahLst/>
              <a:cxnLst/>
              <a:rect l="l" t="t" r="r" b="b"/>
              <a:pathLst>
                <a:path w="2038" h="17759" extrusionOk="0">
                  <a:moveTo>
                    <a:pt x="444" y="1"/>
                  </a:moveTo>
                  <a:lnTo>
                    <a:pt x="1" y="17758"/>
                  </a:lnTo>
                  <a:lnTo>
                    <a:pt x="950" y="17758"/>
                  </a:lnTo>
                  <a:lnTo>
                    <a:pt x="2037" y="181"/>
                  </a:lnTo>
                  <a:lnTo>
                    <a:pt x="444" y="1"/>
                  </a:lnTo>
                  <a:close/>
                </a:path>
              </a:pathLst>
            </a:custGeom>
            <a:solidFill>
              <a:srgbClr val="A82B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6"/>
            <p:cNvSpPr/>
            <p:nvPr/>
          </p:nvSpPr>
          <p:spPr>
            <a:xfrm>
              <a:off x="2435060" y="3642705"/>
              <a:ext cx="473488" cy="810393"/>
            </a:xfrm>
            <a:custGeom>
              <a:avLst/>
              <a:gdLst/>
              <a:ahLst/>
              <a:cxnLst/>
              <a:rect l="l" t="t" r="r" b="b"/>
              <a:pathLst>
                <a:path w="11752" h="20114" extrusionOk="0">
                  <a:moveTo>
                    <a:pt x="1" y="0"/>
                  </a:moveTo>
                  <a:lnTo>
                    <a:pt x="2190" y="19884"/>
                  </a:lnTo>
                  <a:lnTo>
                    <a:pt x="11751" y="20113"/>
                  </a:lnTo>
                  <a:lnTo>
                    <a:pt x="10656" y="2536"/>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6"/>
            <p:cNvSpPr/>
            <p:nvPr/>
          </p:nvSpPr>
          <p:spPr>
            <a:xfrm>
              <a:off x="2435060" y="3635170"/>
              <a:ext cx="493553" cy="109750"/>
            </a:xfrm>
            <a:custGeom>
              <a:avLst/>
              <a:gdLst/>
              <a:ahLst/>
              <a:cxnLst/>
              <a:rect l="l" t="t" r="r" b="b"/>
              <a:pathLst>
                <a:path w="12250" h="2724" extrusionOk="0">
                  <a:moveTo>
                    <a:pt x="1587" y="0"/>
                  </a:moveTo>
                  <a:lnTo>
                    <a:pt x="1" y="187"/>
                  </a:lnTo>
                  <a:lnTo>
                    <a:pt x="10656" y="2723"/>
                  </a:lnTo>
                  <a:lnTo>
                    <a:pt x="12250" y="2543"/>
                  </a:lnTo>
                  <a:lnTo>
                    <a:pt x="15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6"/>
            <p:cNvSpPr/>
            <p:nvPr/>
          </p:nvSpPr>
          <p:spPr>
            <a:xfrm>
              <a:off x="2864385" y="3737586"/>
              <a:ext cx="82111" cy="715510"/>
            </a:xfrm>
            <a:custGeom>
              <a:avLst/>
              <a:gdLst/>
              <a:ahLst/>
              <a:cxnLst/>
              <a:rect l="l" t="t" r="r" b="b"/>
              <a:pathLst>
                <a:path w="2038" h="17759" extrusionOk="0">
                  <a:moveTo>
                    <a:pt x="1594" y="1"/>
                  </a:moveTo>
                  <a:lnTo>
                    <a:pt x="0" y="181"/>
                  </a:lnTo>
                  <a:lnTo>
                    <a:pt x="1095" y="17758"/>
                  </a:lnTo>
                  <a:lnTo>
                    <a:pt x="2037" y="17758"/>
                  </a:lnTo>
                  <a:lnTo>
                    <a:pt x="1594" y="1"/>
                  </a:lnTo>
                  <a:close/>
                </a:path>
              </a:pathLst>
            </a:custGeom>
            <a:solidFill>
              <a:srgbClr val="A82B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6"/>
            <p:cNvSpPr/>
            <p:nvPr/>
          </p:nvSpPr>
          <p:spPr>
            <a:xfrm>
              <a:off x="2806610" y="3668369"/>
              <a:ext cx="1428119" cy="784728"/>
            </a:xfrm>
            <a:custGeom>
              <a:avLst/>
              <a:gdLst/>
              <a:ahLst/>
              <a:cxnLst/>
              <a:rect l="l" t="t" r="r" b="b"/>
              <a:pathLst>
                <a:path w="35446" h="19477" extrusionOk="0">
                  <a:moveTo>
                    <a:pt x="0" y="1"/>
                  </a:moveTo>
                  <a:lnTo>
                    <a:pt x="2522" y="19476"/>
                  </a:lnTo>
                  <a:lnTo>
                    <a:pt x="34150" y="19476"/>
                  </a:lnTo>
                  <a:lnTo>
                    <a:pt x="354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6"/>
            <p:cNvSpPr/>
            <p:nvPr/>
          </p:nvSpPr>
          <p:spPr>
            <a:xfrm>
              <a:off x="2997542" y="3887221"/>
              <a:ext cx="88517" cy="96333"/>
            </a:xfrm>
            <a:custGeom>
              <a:avLst/>
              <a:gdLst/>
              <a:ahLst/>
              <a:cxnLst/>
              <a:rect l="l" t="t" r="r" b="b"/>
              <a:pathLst>
                <a:path w="2197" h="2391" extrusionOk="0">
                  <a:moveTo>
                    <a:pt x="1019" y="1"/>
                  </a:moveTo>
                  <a:cubicBezTo>
                    <a:pt x="464" y="278"/>
                    <a:pt x="118" y="721"/>
                    <a:pt x="56" y="1171"/>
                  </a:cubicBezTo>
                  <a:cubicBezTo>
                    <a:pt x="0" y="1608"/>
                    <a:pt x="284" y="2391"/>
                    <a:pt x="284" y="2391"/>
                  </a:cubicBezTo>
                  <a:lnTo>
                    <a:pt x="1136" y="2342"/>
                  </a:lnTo>
                  <a:lnTo>
                    <a:pt x="1996" y="2301"/>
                  </a:lnTo>
                  <a:cubicBezTo>
                    <a:pt x="1996" y="2301"/>
                    <a:pt x="2196" y="1504"/>
                    <a:pt x="2093" y="1067"/>
                  </a:cubicBezTo>
                  <a:cubicBezTo>
                    <a:pt x="1989" y="631"/>
                    <a:pt x="1601" y="222"/>
                    <a:pt x="1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6"/>
            <p:cNvSpPr/>
            <p:nvPr/>
          </p:nvSpPr>
          <p:spPr>
            <a:xfrm>
              <a:off x="3182067" y="3906480"/>
              <a:ext cx="88517" cy="96051"/>
            </a:xfrm>
            <a:custGeom>
              <a:avLst/>
              <a:gdLst/>
              <a:ahLst/>
              <a:cxnLst/>
              <a:rect l="l" t="t" r="r" b="b"/>
              <a:pathLst>
                <a:path w="2197" h="2384" extrusionOk="0">
                  <a:moveTo>
                    <a:pt x="1018" y="1"/>
                  </a:moveTo>
                  <a:cubicBezTo>
                    <a:pt x="464" y="278"/>
                    <a:pt x="118" y="714"/>
                    <a:pt x="62" y="1165"/>
                  </a:cubicBezTo>
                  <a:cubicBezTo>
                    <a:pt x="0" y="1606"/>
                    <a:pt x="281" y="2384"/>
                    <a:pt x="284" y="2384"/>
                  </a:cubicBezTo>
                  <a:cubicBezTo>
                    <a:pt x="284" y="2384"/>
                    <a:pt x="284" y="2384"/>
                    <a:pt x="284" y="2384"/>
                  </a:cubicBezTo>
                  <a:lnTo>
                    <a:pt x="1143" y="2342"/>
                  </a:lnTo>
                  <a:lnTo>
                    <a:pt x="2002" y="2301"/>
                  </a:lnTo>
                  <a:cubicBezTo>
                    <a:pt x="2002" y="2301"/>
                    <a:pt x="2196" y="1497"/>
                    <a:pt x="2092" y="1061"/>
                  </a:cubicBezTo>
                  <a:cubicBezTo>
                    <a:pt x="1988" y="631"/>
                    <a:pt x="1600" y="222"/>
                    <a:pt x="10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6"/>
            <p:cNvSpPr/>
            <p:nvPr/>
          </p:nvSpPr>
          <p:spPr>
            <a:xfrm>
              <a:off x="3766023" y="3906480"/>
              <a:ext cx="88759" cy="96051"/>
            </a:xfrm>
            <a:custGeom>
              <a:avLst/>
              <a:gdLst/>
              <a:ahLst/>
              <a:cxnLst/>
              <a:rect l="l" t="t" r="r" b="b"/>
              <a:pathLst>
                <a:path w="2203" h="2384" extrusionOk="0">
                  <a:moveTo>
                    <a:pt x="1025" y="1"/>
                  </a:moveTo>
                  <a:cubicBezTo>
                    <a:pt x="471" y="278"/>
                    <a:pt x="124" y="714"/>
                    <a:pt x="62" y="1165"/>
                  </a:cubicBezTo>
                  <a:cubicBezTo>
                    <a:pt x="0" y="1606"/>
                    <a:pt x="274" y="2384"/>
                    <a:pt x="291" y="2384"/>
                  </a:cubicBezTo>
                  <a:cubicBezTo>
                    <a:pt x="291" y="2384"/>
                    <a:pt x="291" y="2384"/>
                    <a:pt x="291" y="2384"/>
                  </a:cubicBezTo>
                  <a:lnTo>
                    <a:pt x="1143" y="2342"/>
                  </a:lnTo>
                  <a:lnTo>
                    <a:pt x="2002" y="2301"/>
                  </a:lnTo>
                  <a:cubicBezTo>
                    <a:pt x="2002" y="2301"/>
                    <a:pt x="2203" y="1497"/>
                    <a:pt x="2099" y="1061"/>
                  </a:cubicBezTo>
                  <a:cubicBezTo>
                    <a:pt x="1995" y="631"/>
                    <a:pt x="1607" y="222"/>
                    <a:pt x="10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6"/>
            <p:cNvSpPr/>
            <p:nvPr/>
          </p:nvSpPr>
          <p:spPr>
            <a:xfrm>
              <a:off x="3978993" y="3887785"/>
              <a:ext cx="88235" cy="96333"/>
            </a:xfrm>
            <a:custGeom>
              <a:avLst/>
              <a:gdLst/>
              <a:ahLst/>
              <a:cxnLst/>
              <a:rect l="l" t="t" r="r" b="b"/>
              <a:pathLst>
                <a:path w="2190" h="2391" extrusionOk="0">
                  <a:moveTo>
                    <a:pt x="1012" y="0"/>
                  </a:moveTo>
                  <a:cubicBezTo>
                    <a:pt x="457" y="278"/>
                    <a:pt x="111" y="721"/>
                    <a:pt x="49" y="1171"/>
                  </a:cubicBezTo>
                  <a:cubicBezTo>
                    <a:pt x="0" y="1615"/>
                    <a:pt x="277" y="2391"/>
                    <a:pt x="277" y="2391"/>
                  </a:cubicBezTo>
                  <a:lnTo>
                    <a:pt x="1136" y="2349"/>
                  </a:lnTo>
                  <a:lnTo>
                    <a:pt x="1988" y="2307"/>
                  </a:lnTo>
                  <a:cubicBezTo>
                    <a:pt x="1988" y="2307"/>
                    <a:pt x="2189" y="1504"/>
                    <a:pt x="2085" y="1067"/>
                  </a:cubicBezTo>
                  <a:cubicBezTo>
                    <a:pt x="1982" y="638"/>
                    <a:pt x="1594" y="229"/>
                    <a:pt x="10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6"/>
            <p:cNvSpPr/>
            <p:nvPr/>
          </p:nvSpPr>
          <p:spPr>
            <a:xfrm>
              <a:off x="2702462" y="3481063"/>
              <a:ext cx="1636378" cy="205801"/>
            </a:xfrm>
            <a:custGeom>
              <a:avLst/>
              <a:gdLst/>
              <a:ahLst/>
              <a:cxnLst/>
              <a:rect l="l" t="t" r="r" b="b"/>
              <a:pathLst>
                <a:path w="40615" h="5108" extrusionOk="0">
                  <a:moveTo>
                    <a:pt x="1" y="1"/>
                  </a:moveTo>
                  <a:lnTo>
                    <a:pt x="957" y="5107"/>
                  </a:lnTo>
                  <a:lnTo>
                    <a:pt x="39658" y="5107"/>
                  </a:lnTo>
                  <a:lnTo>
                    <a:pt x="40615" y="1"/>
                  </a:lnTo>
                  <a:lnTo>
                    <a:pt x="36014" y="1"/>
                  </a:lnTo>
                  <a:lnTo>
                    <a:pt x="35384" y="2557"/>
                  </a:lnTo>
                  <a:lnTo>
                    <a:pt x="34552" y="2557"/>
                  </a:lnTo>
                  <a:lnTo>
                    <a:pt x="34947" y="1"/>
                  </a:lnTo>
                  <a:lnTo>
                    <a:pt x="30167" y="1"/>
                  </a:lnTo>
                  <a:lnTo>
                    <a:pt x="29612" y="2225"/>
                  </a:lnTo>
                  <a:lnTo>
                    <a:pt x="28365" y="2225"/>
                  </a:lnTo>
                  <a:lnTo>
                    <a:pt x="28816" y="1"/>
                  </a:lnTo>
                  <a:lnTo>
                    <a:pt x="24375" y="1"/>
                  </a:lnTo>
                  <a:lnTo>
                    <a:pt x="23973" y="1955"/>
                  </a:lnTo>
                  <a:lnTo>
                    <a:pt x="22483" y="1955"/>
                  </a:lnTo>
                  <a:lnTo>
                    <a:pt x="22899" y="1"/>
                  </a:lnTo>
                  <a:lnTo>
                    <a:pt x="17717" y="1"/>
                  </a:lnTo>
                  <a:lnTo>
                    <a:pt x="18132" y="1955"/>
                  </a:lnTo>
                  <a:lnTo>
                    <a:pt x="16643" y="1955"/>
                  </a:lnTo>
                  <a:lnTo>
                    <a:pt x="16241" y="1"/>
                  </a:lnTo>
                  <a:lnTo>
                    <a:pt x="11800" y="1"/>
                  </a:lnTo>
                  <a:lnTo>
                    <a:pt x="12250" y="2225"/>
                  </a:lnTo>
                  <a:lnTo>
                    <a:pt x="11003" y="2225"/>
                  </a:lnTo>
                  <a:lnTo>
                    <a:pt x="10449" y="1"/>
                  </a:lnTo>
                  <a:lnTo>
                    <a:pt x="5668" y="1"/>
                  </a:lnTo>
                  <a:lnTo>
                    <a:pt x="6063" y="2557"/>
                  </a:lnTo>
                  <a:lnTo>
                    <a:pt x="5232" y="2557"/>
                  </a:lnTo>
                  <a:lnTo>
                    <a:pt x="46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6"/>
            <p:cNvSpPr/>
            <p:nvPr/>
          </p:nvSpPr>
          <p:spPr>
            <a:xfrm>
              <a:off x="2702462" y="3480813"/>
              <a:ext cx="1636378" cy="205801"/>
            </a:xfrm>
            <a:custGeom>
              <a:avLst/>
              <a:gdLst/>
              <a:ahLst/>
              <a:cxnLst/>
              <a:rect l="l" t="t" r="r" b="b"/>
              <a:pathLst>
                <a:path w="40615" h="5108" extrusionOk="0">
                  <a:moveTo>
                    <a:pt x="1" y="1"/>
                  </a:moveTo>
                  <a:lnTo>
                    <a:pt x="957" y="5107"/>
                  </a:lnTo>
                  <a:lnTo>
                    <a:pt x="39658" y="5107"/>
                  </a:lnTo>
                  <a:lnTo>
                    <a:pt x="40615" y="1"/>
                  </a:lnTo>
                  <a:lnTo>
                    <a:pt x="36014" y="1"/>
                  </a:lnTo>
                  <a:lnTo>
                    <a:pt x="35384" y="2557"/>
                  </a:lnTo>
                  <a:lnTo>
                    <a:pt x="34552" y="2557"/>
                  </a:lnTo>
                  <a:lnTo>
                    <a:pt x="34947" y="1"/>
                  </a:lnTo>
                  <a:lnTo>
                    <a:pt x="30167" y="1"/>
                  </a:lnTo>
                  <a:lnTo>
                    <a:pt x="29612" y="2225"/>
                  </a:lnTo>
                  <a:lnTo>
                    <a:pt x="28365" y="2225"/>
                  </a:lnTo>
                  <a:lnTo>
                    <a:pt x="28816" y="1"/>
                  </a:lnTo>
                  <a:lnTo>
                    <a:pt x="24375" y="1"/>
                  </a:lnTo>
                  <a:lnTo>
                    <a:pt x="23973" y="1955"/>
                  </a:lnTo>
                  <a:lnTo>
                    <a:pt x="22483" y="1955"/>
                  </a:lnTo>
                  <a:lnTo>
                    <a:pt x="22899" y="1"/>
                  </a:lnTo>
                  <a:lnTo>
                    <a:pt x="17717" y="1"/>
                  </a:lnTo>
                  <a:lnTo>
                    <a:pt x="18132" y="1955"/>
                  </a:lnTo>
                  <a:lnTo>
                    <a:pt x="16643" y="1955"/>
                  </a:lnTo>
                  <a:lnTo>
                    <a:pt x="16241" y="1"/>
                  </a:lnTo>
                  <a:lnTo>
                    <a:pt x="11800" y="1"/>
                  </a:lnTo>
                  <a:lnTo>
                    <a:pt x="12250" y="2225"/>
                  </a:lnTo>
                  <a:lnTo>
                    <a:pt x="11003" y="2225"/>
                  </a:lnTo>
                  <a:lnTo>
                    <a:pt x="10449" y="1"/>
                  </a:lnTo>
                  <a:lnTo>
                    <a:pt x="5668" y="1"/>
                  </a:lnTo>
                  <a:lnTo>
                    <a:pt x="6063" y="2557"/>
                  </a:lnTo>
                  <a:lnTo>
                    <a:pt x="5232" y="2557"/>
                  </a:lnTo>
                  <a:lnTo>
                    <a:pt x="4601" y="1"/>
                  </a:lnTo>
                  <a:close/>
                </a:path>
              </a:pathLst>
            </a:custGeom>
            <a:solidFill>
              <a:srgbClr val="262034">
                <a:alpha val="26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36"/>
            <p:cNvSpPr/>
            <p:nvPr/>
          </p:nvSpPr>
          <p:spPr>
            <a:xfrm>
              <a:off x="3469775" y="3818450"/>
              <a:ext cx="131175" cy="634100"/>
            </a:xfrm>
            <a:custGeom>
              <a:avLst/>
              <a:gdLst/>
              <a:ahLst/>
              <a:cxnLst/>
              <a:rect l="l" t="t" r="r" b="b"/>
              <a:pathLst>
                <a:path w="5247" h="25364" extrusionOk="0">
                  <a:moveTo>
                    <a:pt x="2543" y="0"/>
                  </a:moveTo>
                  <a:lnTo>
                    <a:pt x="5247" y="16480"/>
                  </a:lnTo>
                  <a:lnTo>
                    <a:pt x="3348" y="25364"/>
                  </a:lnTo>
                  <a:lnTo>
                    <a:pt x="0" y="25042"/>
                  </a:lnTo>
                  <a:lnTo>
                    <a:pt x="1706" y="1288"/>
                  </a:lnTo>
                  <a:close/>
                </a:path>
              </a:pathLst>
            </a:custGeom>
            <a:solidFill>
              <a:schemeClr val="dk1"/>
            </a:solidFill>
            <a:ln>
              <a:noFill/>
            </a:ln>
          </p:spPr>
        </p:sp>
        <p:sp>
          <p:nvSpPr>
            <p:cNvPr id="2001" name="Google Shape;2001;p36"/>
            <p:cNvSpPr/>
            <p:nvPr/>
          </p:nvSpPr>
          <p:spPr>
            <a:xfrm>
              <a:off x="3532498" y="3816002"/>
              <a:ext cx="169066" cy="637613"/>
            </a:xfrm>
            <a:custGeom>
              <a:avLst/>
              <a:gdLst/>
              <a:ahLst/>
              <a:cxnLst/>
              <a:rect l="l" t="t" r="r" b="b"/>
              <a:pathLst>
                <a:path w="3202" h="12076" extrusionOk="0">
                  <a:moveTo>
                    <a:pt x="0" y="0"/>
                  </a:moveTo>
                  <a:lnTo>
                    <a:pt x="0" y="12076"/>
                  </a:lnTo>
                  <a:lnTo>
                    <a:pt x="2495" y="12076"/>
                  </a:lnTo>
                  <a:cubicBezTo>
                    <a:pt x="2502" y="12062"/>
                    <a:pt x="3201" y="8023"/>
                    <a:pt x="2966" y="5750"/>
                  </a:cubicBezTo>
                  <a:cubicBezTo>
                    <a:pt x="2737" y="3478"/>
                    <a:pt x="1642" y="128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6"/>
            <p:cNvSpPr/>
            <p:nvPr/>
          </p:nvSpPr>
          <p:spPr>
            <a:xfrm>
              <a:off x="3363487" y="3816002"/>
              <a:ext cx="169066" cy="637613"/>
            </a:xfrm>
            <a:custGeom>
              <a:avLst/>
              <a:gdLst/>
              <a:ahLst/>
              <a:cxnLst/>
              <a:rect l="l" t="t" r="r" b="b"/>
              <a:pathLst>
                <a:path w="3202" h="12076" extrusionOk="0">
                  <a:moveTo>
                    <a:pt x="3201" y="0"/>
                  </a:moveTo>
                  <a:cubicBezTo>
                    <a:pt x="1559" y="1282"/>
                    <a:pt x="472" y="3485"/>
                    <a:pt x="236" y="5750"/>
                  </a:cubicBezTo>
                  <a:cubicBezTo>
                    <a:pt x="1" y="8023"/>
                    <a:pt x="707" y="12076"/>
                    <a:pt x="707" y="12076"/>
                  </a:cubicBezTo>
                  <a:lnTo>
                    <a:pt x="3201" y="12076"/>
                  </a:lnTo>
                  <a:lnTo>
                    <a:pt x="32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8616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003"/>
        <p:cNvGrpSpPr/>
        <p:nvPr/>
      </p:nvGrpSpPr>
      <p:grpSpPr>
        <a:xfrm>
          <a:off x="0" y="0"/>
          <a:ext cx="0" cy="0"/>
          <a:chOff x="0" y="0"/>
          <a:chExt cx="0" cy="0"/>
        </a:xfrm>
      </p:grpSpPr>
      <p:grpSp>
        <p:nvGrpSpPr>
          <p:cNvPr id="2004" name="Google Shape;2004;p37"/>
          <p:cNvGrpSpPr/>
          <p:nvPr/>
        </p:nvGrpSpPr>
        <p:grpSpPr>
          <a:xfrm>
            <a:off x="-42433" y="5558434"/>
            <a:ext cx="12269061" cy="1517293"/>
            <a:chOff x="-9050" y="4194640"/>
            <a:chExt cx="9169702" cy="1137970"/>
          </a:xfrm>
        </p:grpSpPr>
        <p:sp>
          <p:nvSpPr>
            <p:cNvPr id="2005" name="Google Shape;2005;p37"/>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7"/>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37"/>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37"/>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7"/>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37"/>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37"/>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37"/>
          <p:cNvGrpSpPr/>
          <p:nvPr/>
        </p:nvGrpSpPr>
        <p:grpSpPr>
          <a:xfrm>
            <a:off x="10837149" y="5735738"/>
            <a:ext cx="1259809" cy="463549"/>
            <a:chOff x="6769526" y="3527400"/>
            <a:chExt cx="1781405" cy="655471"/>
          </a:xfrm>
        </p:grpSpPr>
        <p:sp>
          <p:nvSpPr>
            <p:cNvPr id="2013" name="Google Shape;2013;p37"/>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37"/>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7"/>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37"/>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7"/>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7"/>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37"/>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37"/>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37"/>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37"/>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37"/>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37"/>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37"/>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37"/>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37"/>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7"/>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7"/>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7"/>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7"/>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7"/>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3" name="Google Shape;2033;p37"/>
          <p:cNvGrpSpPr/>
          <p:nvPr/>
        </p:nvGrpSpPr>
        <p:grpSpPr>
          <a:xfrm flipH="1">
            <a:off x="69708" y="5735836"/>
            <a:ext cx="1259809" cy="463585"/>
            <a:chOff x="6769526" y="3527400"/>
            <a:chExt cx="1781405" cy="655398"/>
          </a:xfrm>
        </p:grpSpPr>
        <p:sp>
          <p:nvSpPr>
            <p:cNvPr id="2034" name="Google Shape;2034;p37"/>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7"/>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7"/>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7"/>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7"/>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7"/>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7"/>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7"/>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7"/>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7"/>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7"/>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7"/>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7"/>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7"/>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8" name="Google Shape;2048;p37"/>
          <p:cNvSpPr/>
          <p:nvPr/>
        </p:nvSpPr>
        <p:spPr>
          <a:xfrm>
            <a:off x="318633" y="1965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9" name="Google Shape;2049;p37"/>
          <p:cNvSpPr/>
          <p:nvPr/>
        </p:nvSpPr>
        <p:spPr>
          <a:xfrm>
            <a:off x="772401" y="271569"/>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0" name="Google Shape;2050;p37"/>
          <p:cNvSpPr/>
          <p:nvPr/>
        </p:nvSpPr>
        <p:spPr>
          <a:xfrm>
            <a:off x="-265930" y="802205"/>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51" name="Google Shape;2051;p37"/>
          <p:cNvGrpSpPr/>
          <p:nvPr/>
        </p:nvGrpSpPr>
        <p:grpSpPr>
          <a:xfrm>
            <a:off x="10283186" y="5818126"/>
            <a:ext cx="1944561" cy="1179769"/>
            <a:chOff x="7065924" y="3940900"/>
            <a:chExt cx="2154241" cy="1306983"/>
          </a:xfrm>
        </p:grpSpPr>
        <p:sp>
          <p:nvSpPr>
            <p:cNvPr id="2052" name="Google Shape;2052;p37"/>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37"/>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37"/>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7"/>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37"/>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7" name="Google Shape;2057;p37"/>
          <p:cNvGrpSpPr/>
          <p:nvPr/>
        </p:nvGrpSpPr>
        <p:grpSpPr>
          <a:xfrm>
            <a:off x="10954518" y="5946424"/>
            <a:ext cx="821927" cy="1051203"/>
            <a:chOff x="5791475" y="1450100"/>
            <a:chExt cx="1065777" cy="1363074"/>
          </a:xfrm>
        </p:grpSpPr>
        <p:sp>
          <p:nvSpPr>
            <p:cNvPr id="2058" name="Google Shape;2058;p37"/>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7"/>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37"/>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37"/>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7"/>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7"/>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4" name="Google Shape;2064;p37"/>
          <p:cNvGrpSpPr/>
          <p:nvPr/>
        </p:nvGrpSpPr>
        <p:grpSpPr>
          <a:xfrm flipH="1">
            <a:off x="5466057" y="5735836"/>
            <a:ext cx="1259809" cy="463585"/>
            <a:chOff x="6769526" y="3527400"/>
            <a:chExt cx="1781405" cy="655398"/>
          </a:xfrm>
        </p:grpSpPr>
        <p:sp>
          <p:nvSpPr>
            <p:cNvPr id="2065" name="Google Shape;2065;p37"/>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7"/>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37"/>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37"/>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7"/>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37"/>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37"/>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37"/>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7"/>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7"/>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7"/>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7"/>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7"/>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7"/>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9" name="Google Shape;2079;p37"/>
          <p:cNvSpPr/>
          <p:nvPr/>
        </p:nvSpPr>
        <p:spPr>
          <a:xfrm>
            <a:off x="10282776" y="94966"/>
            <a:ext cx="2418771" cy="452437"/>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0" name="Google Shape;2080;p37"/>
          <p:cNvGrpSpPr/>
          <p:nvPr/>
        </p:nvGrpSpPr>
        <p:grpSpPr>
          <a:xfrm>
            <a:off x="957097" y="469135"/>
            <a:ext cx="3305545" cy="5919717"/>
            <a:chOff x="2166225" y="450975"/>
            <a:chExt cx="2108307" cy="3775651"/>
          </a:xfrm>
        </p:grpSpPr>
        <p:sp>
          <p:nvSpPr>
            <p:cNvPr id="2081" name="Google Shape;2081;p37"/>
            <p:cNvSpPr/>
            <p:nvPr/>
          </p:nvSpPr>
          <p:spPr>
            <a:xfrm>
              <a:off x="3431342" y="3193945"/>
              <a:ext cx="401299" cy="933738"/>
            </a:xfrm>
            <a:custGeom>
              <a:avLst/>
              <a:gdLst/>
              <a:ahLst/>
              <a:cxnLst/>
              <a:rect l="l" t="t" r="r" b="b"/>
              <a:pathLst>
                <a:path w="8204" h="19089" extrusionOk="0">
                  <a:moveTo>
                    <a:pt x="0" y="1"/>
                  </a:moveTo>
                  <a:lnTo>
                    <a:pt x="0" y="18409"/>
                  </a:lnTo>
                  <a:lnTo>
                    <a:pt x="7192" y="19088"/>
                  </a:lnTo>
                  <a:lnTo>
                    <a:pt x="82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7"/>
            <p:cNvSpPr/>
            <p:nvPr/>
          </p:nvSpPr>
          <p:spPr>
            <a:xfrm>
              <a:off x="3145292" y="1445599"/>
              <a:ext cx="223052" cy="1347168"/>
            </a:xfrm>
            <a:custGeom>
              <a:avLst/>
              <a:gdLst/>
              <a:ahLst/>
              <a:cxnLst/>
              <a:rect l="l" t="t" r="r" b="b"/>
              <a:pathLst>
                <a:path w="4560" h="27541" extrusionOk="0">
                  <a:moveTo>
                    <a:pt x="4213" y="1"/>
                  </a:moveTo>
                  <a:lnTo>
                    <a:pt x="1" y="181"/>
                  </a:lnTo>
                  <a:lnTo>
                    <a:pt x="520" y="1747"/>
                  </a:lnTo>
                  <a:lnTo>
                    <a:pt x="610" y="1989"/>
                  </a:lnTo>
                  <a:lnTo>
                    <a:pt x="617" y="2017"/>
                  </a:lnTo>
                  <a:lnTo>
                    <a:pt x="638" y="3320"/>
                  </a:lnTo>
                  <a:lnTo>
                    <a:pt x="645" y="3569"/>
                  </a:lnTo>
                  <a:lnTo>
                    <a:pt x="659" y="4712"/>
                  </a:lnTo>
                  <a:lnTo>
                    <a:pt x="673" y="4962"/>
                  </a:lnTo>
                  <a:lnTo>
                    <a:pt x="687" y="6340"/>
                  </a:lnTo>
                  <a:lnTo>
                    <a:pt x="694" y="6590"/>
                  </a:lnTo>
                  <a:lnTo>
                    <a:pt x="721" y="7996"/>
                  </a:lnTo>
                  <a:lnTo>
                    <a:pt x="721" y="8246"/>
                  </a:lnTo>
                  <a:lnTo>
                    <a:pt x="756" y="9901"/>
                  </a:lnTo>
                  <a:lnTo>
                    <a:pt x="756" y="10151"/>
                  </a:lnTo>
                  <a:lnTo>
                    <a:pt x="784" y="11654"/>
                  </a:lnTo>
                  <a:lnTo>
                    <a:pt x="784" y="11911"/>
                  </a:lnTo>
                  <a:lnTo>
                    <a:pt x="811" y="13352"/>
                  </a:lnTo>
                  <a:lnTo>
                    <a:pt x="818" y="13608"/>
                  </a:lnTo>
                  <a:lnTo>
                    <a:pt x="853" y="15687"/>
                  </a:lnTo>
                  <a:lnTo>
                    <a:pt x="860" y="15943"/>
                  </a:lnTo>
                  <a:lnTo>
                    <a:pt x="888" y="17751"/>
                  </a:lnTo>
                  <a:lnTo>
                    <a:pt x="894" y="18007"/>
                  </a:lnTo>
                  <a:lnTo>
                    <a:pt x="1054" y="27444"/>
                  </a:lnTo>
                  <a:lnTo>
                    <a:pt x="4560" y="27541"/>
                  </a:lnTo>
                  <a:lnTo>
                    <a:pt x="4560" y="27541"/>
                  </a:lnTo>
                  <a:lnTo>
                    <a:pt x="4393" y="17786"/>
                  </a:lnTo>
                  <a:lnTo>
                    <a:pt x="4393" y="17529"/>
                  </a:lnTo>
                  <a:lnTo>
                    <a:pt x="4359" y="15839"/>
                  </a:lnTo>
                  <a:lnTo>
                    <a:pt x="4359" y="15590"/>
                  </a:lnTo>
                  <a:lnTo>
                    <a:pt x="4324" y="13511"/>
                  </a:lnTo>
                  <a:lnTo>
                    <a:pt x="4317" y="13262"/>
                  </a:lnTo>
                  <a:lnTo>
                    <a:pt x="4296" y="11931"/>
                  </a:lnTo>
                  <a:lnTo>
                    <a:pt x="4289" y="11682"/>
                  </a:lnTo>
                  <a:lnTo>
                    <a:pt x="4262" y="10144"/>
                  </a:lnTo>
                  <a:lnTo>
                    <a:pt x="4262" y="9888"/>
                  </a:lnTo>
                  <a:lnTo>
                    <a:pt x="4241" y="8329"/>
                  </a:lnTo>
                  <a:lnTo>
                    <a:pt x="4227" y="8072"/>
                  </a:lnTo>
                  <a:lnTo>
                    <a:pt x="4206" y="6451"/>
                  </a:lnTo>
                  <a:lnTo>
                    <a:pt x="4192" y="6202"/>
                  </a:lnTo>
                  <a:lnTo>
                    <a:pt x="4178" y="4809"/>
                  </a:lnTo>
                  <a:lnTo>
                    <a:pt x="4172" y="4553"/>
                  </a:lnTo>
                  <a:lnTo>
                    <a:pt x="4151" y="3569"/>
                  </a:lnTo>
                  <a:lnTo>
                    <a:pt x="4151" y="3320"/>
                  </a:lnTo>
                  <a:lnTo>
                    <a:pt x="4123" y="1844"/>
                  </a:lnTo>
                  <a:lnTo>
                    <a:pt x="4123" y="1837"/>
                  </a:lnTo>
                  <a:lnTo>
                    <a:pt x="4137" y="1588"/>
                  </a:lnTo>
                  <a:lnTo>
                    <a:pt x="42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7"/>
            <p:cNvSpPr/>
            <p:nvPr/>
          </p:nvSpPr>
          <p:spPr>
            <a:xfrm>
              <a:off x="3234071" y="1750287"/>
              <a:ext cx="73959" cy="14968"/>
            </a:xfrm>
            <a:custGeom>
              <a:avLst/>
              <a:gdLst/>
              <a:ahLst/>
              <a:cxnLst/>
              <a:rect l="l" t="t" r="r" b="b"/>
              <a:pathLst>
                <a:path w="1512" h="306" extrusionOk="0">
                  <a:moveTo>
                    <a:pt x="1497" y="0"/>
                  </a:moveTo>
                  <a:cubicBezTo>
                    <a:pt x="992" y="14"/>
                    <a:pt x="493" y="28"/>
                    <a:pt x="1" y="56"/>
                  </a:cubicBezTo>
                  <a:lnTo>
                    <a:pt x="1" y="305"/>
                  </a:lnTo>
                  <a:cubicBezTo>
                    <a:pt x="500" y="285"/>
                    <a:pt x="1012" y="264"/>
                    <a:pt x="1511" y="250"/>
                  </a:cubicBezTo>
                  <a:cubicBezTo>
                    <a:pt x="1504" y="160"/>
                    <a:pt x="1497" y="77"/>
                    <a:pt x="1497" y="0"/>
                  </a:cubicBezTo>
                  <a:close/>
                </a:path>
              </a:pathLst>
            </a:custGeom>
            <a:solidFill>
              <a:srgbClr val="686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7"/>
            <p:cNvSpPr/>
            <p:nvPr/>
          </p:nvSpPr>
          <p:spPr>
            <a:xfrm>
              <a:off x="3178847" y="1753662"/>
              <a:ext cx="43437" cy="14283"/>
            </a:xfrm>
            <a:custGeom>
              <a:avLst/>
              <a:gdLst/>
              <a:ahLst/>
              <a:cxnLst/>
              <a:rect l="l" t="t" r="r" b="b"/>
              <a:pathLst>
                <a:path w="888" h="292" extrusionOk="0">
                  <a:moveTo>
                    <a:pt x="887" y="1"/>
                  </a:moveTo>
                  <a:cubicBezTo>
                    <a:pt x="590" y="15"/>
                    <a:pt x="299" y="22"/>
                    <a:pt x="1" y="42"/>
                  </a:cubicBezTo>
                  <a:lnTo>
                    <a:pt x="8" y="292"/>
                  </a:lnTo>
                  <a:cubicBezTo>
                    <a:pt x="305" y="278"/>
                    <a:pt x="596" y="264"/>
                    <a:pt x="881" y="250"/>
                  </a:cubicBezTo>
                  <a:lnTo>
                    <a:pt x="887" y="1"/>
                  </a:lnTo>
                  <a:close/>
                </a:path>
              </a:pathLst>
            </a:custGeom>
            <a:solidFill>
              <a:srgbClr val="686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7"/>
            <p:cNvSpPr/>
            <p:nvPr/>
          </p:nvSpPr>
          <p:spPr>
            <a:xfrm>
              <a:off x="3098530" y="726167"/>
              <a:ext cx="283022" cy="758476"/>
            </a:xfrm>
            <a:custGeom>
              <a:avLst/>
              <a:gdLst/>
              <a:ahLst/>
              <a:cxnLst/>
              <a:rect l="l" t="t" r="r" b="b"/>
              <a:pathLst>
                <a:path w="5786" h="15506" extrusionOk="0">
                  <a:moveTo>
                    <a:pt x="2813" y="0"/>
                  </a:moveTo>
                  <a:cubicBezTo>
                    <a:pt x="2813" y="0"/>
                    <a:pt x="2813" y="21"/>
                    <a:pt x="2800" y="49"/>
                  </a:cubicBezTo>
                  <a:cubicBezTo>
                    <a:pt x="2793" y="97"/>
                    <a:pt x="2779" y="208"/>
                    <a:pt x="2751" y="368"/>
                  </a:cubicBezTo>
                  <a:cubicBezTo>
                    <a:pt x="2730" y="451"/>
                    <a:pt x="2717" y="555"/>
                    <a:pt x="2696" y="679"/>
                  </a:cubicBezTo>
                  <a:cubicBezTo>
                    <a:pt x="2689" y="749"/>
                    <a:pt x="2675" y="818"/>
                    <a:pt x="2661" y="887"/>
                  </a:cubicBezTo>
                  <a:cubicBezTo>
                    <a:pt x="2661" y="929"/>
                    <a:pt x="2654" y="970"/>
                    <a:pt x="2647" y="1019"/>
                  </a:cubicBezTo>
                  <a:cubicBezTo>
                    <a:pt x="2626" y="1102"/>
                    <a:pt x="2620" y="1192"/>
                    <a:pt x="2606" y="1275"/>
                  </a:cubicBezTo>
                  <a:lnTo>
                    <a:pt x="2606" y="1282"/>
                  </a:lnTo>
                  <a:cubicBezTo>
                    <a:pt x="2585" y="1372"/>
                    <a:pt x="2578" y="1455"/>
                    <a:pt x="2557" y="1552"/>
                  </a:cubicBezTo>
                  <a:cubicBezTo>
                    <a:pt x="2550" y="1559"/>
                    <a:pt x="2550" y="1573"/>
                    <a:pt x="2550" y="1580"/>
                  </a:cubicBezTo>
                  <a:cubicBezTo>
                    <a:pt x="2536" y="1663"/>
                    <a:pt x="2523" y="1753"/>
                    <a:pt x="2509" y="1850"/>
                  </a:cubicBezTo>
                  <a:cubicBezTo>
                    <a:pt x="2509" y="1864"/>
                    <a:pt x="2502" y="1871"/>
                    <a:pt x="2502" y="1892"/>
                  </a:cubicBezTo>
                  <a:cubicBezTo>
                    <a:pt x="2474" y="2093"/>
                    <a:pt x="2439" y="2287"/>
                    <a:pt x="2405" y="2494"/>
                  </a:cubicBezTo>
                  <a:cubicBezTo>
                    <a:pt x="2405" y="2515"/>
                    <a:pt x="2405" y="2543"/>
                    <a:pt x="2398" y="2564"/>
                  </a:cubicBezTo>
                  <a:cubicBezTo>
                    <a:pt x="2398" y="2626"/>
                    <a:pt x="2377" y="2688"/>
                    <a:pt x="2370" y="2751"/>
                  </a:cubicBezTo>
                  <a:cubicBezTo>
                    <a:pt x="2349" y="2834"/>
                    <a:pt x="2342" y="2924"/>
                    <a:pt x="2329" y="3007"/>
                  </a:cubicBezTo>
                  <a:cubicBezTo>
                    <a:pt x="2301" y="3187"/>
                    <a:pt x="2266" y="3361"/>
                    <a:pt x="2238" y="3548"/>
                  </a:cubicBezTo>
                  <a:cubicBezTo>
                    <a:pt x="2190" y="3915"/>
                    <a:pt x="2128" y="4310"/>
                    <a:pt x="2065" y="4677"/>
                  </a:cubicBezTo>
                  <a:cubicBezTo>
                    <a:pt x="2058" y="4732"/>
                    <a:pt x="2051" y="4774"/>
                    <a:pt x="2038" y="4829"/>
                  </a:cubicBezTo>
                  <a:cubicBezTo>
                    <a:pt x="1934" y="5501"/>
                    <a:pt x="1844" y="6160"/>
                    <a:pt x="1760" y="6721"/>
                  </a:cubicBezTo>
                  <a:lnTo>
                    <a:pt x="1740" y="6908"/>
                  </a:lnTo>
                  <a:cubicBezTo>
                    <a:pt x="1719" y="7060"/>
                    <a:pt x="1705" y="7206"/>
                    <a:pt x="1684" y="7344"/>
                  </a:cubicBezTo>
                  <a:cubicBezTo>
                    <a:pt x="1677" y="7414"/>
                    <a:pt x="1670" y="7483"/>
                    <a:pt x="1656" y="7545"/>
                  </a:cubicBezTo>
                  <a:cubicBezTo>
                    <a:pt x="1650" y="7566"/>
                    <a:pt x="1650" y="7573"/>
                    <a:pt x="1650" y="7580"/>
                  </a:cubicBezTo>
                  <a:cubicBezTo>
                    <a:pt x="1643" y="7635"/>
                    <a:pt x="1643" y="7684"/>
                    <a:pt x="1636" y="7725"/>
                  </a:cubicBezTo>
                  <a:cubicBezTo>
                    <a:pt x="1622" y="7781"/>
                    <a:pt x="1622" y="7829"/>
                    <a:pt x="1615" y="7885"/>
                  </a:cubicBezTo>
                  <a:cubicBezTo>
                    <a:pt x="1615" y="7933"/>
                    <a:pt x="1608" y="7982"/>
                    <a:pt x="1608" y="8023"/>
                  </a:cubicBezTo>
                  <a:cubicBezTo>
                    <a:pt x="1601" y="8106"/>
                    <a:pt x="1601" y="8176"/>
                    <a:pt x="1601" y="8231"/>
                  </a:cubicBezTo>
                  <a:lnTo>
                    <a:pt x="1601" y="8280"/>
                  </a:lnTo>
                  <a:lnTo>
                    <a:pt x="1601" y="8342"/>
                  </a:lnTo>
                  <a:cubicBezTo>
                    <a:pt x="1594" y="8404"/>
                    <a:pt x="1580" y="8487"/>
                    <a:pt x="1573" y="8577"/>
                  </a:cubicBezTo>
                  <a:cubicBezTo>
                    <a:pt x="1566" y="8619"/>
                    <a:pt x="1559" y="8681"/>
                    <a:pt x="1546" y="8730"/>
                  </a:cubicBezTo>
                  <a:cubicBezTo>
                    <a:pt x="1539" y="8778"/>
                    <a:pt x="1539" y="8813"/>
                    <a:pt x="1532" y="8848"/>
                  </a:cubicBezTo>
                  <a:cubicBezTo>
                    <a:pt x="1476" y="9146"/>
                    <a:pt x="1407" y="9520"/>
                    <a:pt x="1324" y="9942"/>
                  </a:cubicBezTo>
                  <a:cubicBezTo>
                    <a:pt x="1303" y="10039"/>
                    <a:pt x="1289" y="10136"/>
                    <a:pt x="1262" y="10233"/>
                  </a:cubicBezTo>
                  <a:cubicBezTo>
                    <a:pt x="1255" y="10254"/>
                    <a:pt x="1255" y="10275"/>
                    <a:pt x="1248" y="10303"/>
                  </a:cubicBezTo>
                  <a:cubicBezTo>
                    <a:pt x="1234" y="10344"/>
                    <a:pt x="1227" y="10379"/>
                    <a:pt x="1220" y="10420"/>
                  </a:cubicBezTo>
                  <a:cubicBezTo>
                    <a:pt x="1192" y="10531"/>
                    <a:pt x="1165" y="10649"/>
                    <a:pt x="1137" y="10767"/>
                  </a:cubicBezTo>
                  <a:cubicBezTo>
                    <a:pt x="1054" y="11120"/>
                    <a:pt x="978" y="11494"/>
                    <a:pt x="887" y="11861"/>
                  </a:cubicBezTo>
                  <a:cubicBezTo>
                    <a:pt x="881" y="11903"/>
                    <a:pt x="874" y="11938"/>
                    <a:pt x="860" y="11972"/>
                  </a:cubicBezTo>
                  <a:cubicBezTo>
                    <a:pt x="811" y="12208"/>
                    <a:pt x="756" y="12430"/>
                    <a:pt x="707" y="12658"/>
                  </a:cubicBezTo>
                  <a:cubicBezTo>
                    <a:pt x="673" y="12783"/>
                    <a:pt x="638" y="12908"/>
                    <a:pt x="610" y="13039"/>
                  </a:cubicBezTo>
                  <a:cubicBezTo>
                    <a:pt x="590" y="13129"/>
                    <a:pt x="569" y="13226"/>
                    <a:pt x="541" y="13316"/>
                  </a:cubicBezTo>
                  <a:lnTo>
                    <a:pt x="520" y="13420"/>
                  </a:lnTo>
                  <a:cubicBezTo>
                    <a:pt x="465" y="13635"/>
                    <a:pt x="423" y="13843"/>
                    <a:pt x="368" y="14030"/>
                  </a:cubicBezTo>
                  <a:cubicBezTo>
                    <a:pt x="354" y="14099"/>
                    <a:pt x="333" y="14162"/>
                    <a:pt x="319" y="14231"/>
                  </a:cubicBezTo>
                  <a:cubicBezTo>
                    <a:pt x="312" y="14286"/>
                    <a:pt x="292" y="14328"/>
                    <a:pt x="285" y="14376"/>
                  </a:cubicBezTo>
                  <a:lnTo>
                    <a:pt x="257" y="14480"/>
                  </a:lnTo>
                  <a:cubicBezTo>
                    <a:pt x="222" y="14612"/>
                    <a:pt x="195" y="14723"/>
                    <a:pt x="174" y="14827"/>
                  </a:cubicBezTo>
                  <a:cubicBezTo>
                    <a:pt x="153" y="14882"/>
                    <a:pt x="139" y="14945"/>
                    <a:pt x="125" y="14993"/>
                  </a:cubicBezTo>
                  <a:cubicBezTo>
                    <a:pt x="49" y="15312"/>
                    <a:pt x="1" y="15506"/>
                    <a:pt x="1" y="15506"/>
                  </a:cubicBezTo>
                  <a:lnTo>
                    <a:pt x="5786" y="15506"/>
                  </a:lnTo>
                  <a:cubicBezTo>
                    <a:pt x="5786" y="15506"/>
                    <a:pt x="5626" y="14993"/>
                    <a:pt x="5412" y="14203"/>
                  </a:cubicBezTo>
                  <a:cubicBezTo>
                    <a:pt x="5391" y="14155"/>
                    <a:pt x="5384" y="14099"/>
                    <a:pt x="5363" y="14051"/>
                  </a:cubicBezTo>
                  <a:cubicBezTo>
                    <a:pt x="5280" y="13739"/>
                    <a:pt x="5176" y="13386"/>
                    <a:pt x="5072" y="13005"/>
                  </a:cubicBezTo>
                  <a:cubicBezTo>
                    <a:pt x="5065" y="12956"/>
                    <a:pt x="5044" y="12915"/>
                    <a:pt x="5037" y="12866"/>
                  </a:cubicBezTo>
                  <a:cubicBezTo>
                    <a:pt x="4947" y="12554"/>
                    <a:pt x="4857" y="12222"/>
                    <a:pt x="4767" y="11882"/>
                  </a:cubicBezTo>
                  <a:cubicBezTo>
                    <a:pt x="4753" y="11827"/>
                    <a:pt x="4740" y="11771"/>
                    <a:pt x="4726" y="11709"/>
                  </a:cubicBezTo>
                  <a:cubicBezTo>
                    <a:pt x="4601" y="11252"/>
                    <a:pt x="4483" y="10795"/>
                    <a:pt x="4372" y="10344"/>
                  </a:cubicBezTo>
                  <a:cubicBezTo>
                    <a:pt x="4359" y="10303"/>
                    <a:pt x="4345" y="10247"/>
                    <a:pt x="4338" y="10199"/>
                  </a:cubicBezTo>
                  <a:cubicBezTo>
                    <a:pt x="4206" y="9679"/>
                    <a:pt x="4095" y="9180"/>
                    <a:pt x="4005" y="8751"/>
                  </a:cubicBezTo>
                  <a:lnTo>
                    <a:pt x="3977" y="8619"/>
                  </a:lnTo>
                  <a:cubicBezTo>
                    <a:pt x="3922" y="8335"/>
                    <a:pt x="3874" y="8086"/>
                    <a:pt x="3853" y="7864"/>
                  </a:cubicBezTo>
                  <a:cubicBezTo>
                    <a:pt x="3818" y="7601"/>
                    <a:pt x="3770" y="7261"/>
                    <a:pt x="3721" y="6873"/>
                  </a:cubicBezTo>
                  <a:cubicBezTo>
                    <a:pt x="3700" y="6790"/>
                    <a:pt x="3693" y="6714"/>
                    <a:pt x="3686" y="6638"/>
                  </a:cubicBezTo>
                  <a:cubicBezTo>
                    <a:pt x="3617" y="6111"/>
                    <a:pt x="3541" y="5508"/>
                    <a:pt x="3451" y="4899"/>
                  </a:cubicBezTo>
                  <a:cubicBezTo>
                    <a:pt x="3444" y="4829"/>
                    <a:pt x="3437" y="4767"/>
                    <a:pt x="3423" y="4698"/>
                  </a:cubicBezTo>
                  <a:cubicBezTo>
                    <a:pt x="3347" y="4046"/>
                    <a:pt x="3250" y="3388"/>
                    <a:pt x="3174" y="2772"/>
                  </a:cubicBezTo>
                  <a:cubicBezTo>
                    <a:pt x="3167" y="2702"/>
                    <a:pt x="3160" y="2626"/>
                    <a:pt x="3146" y="2557"/>
                  </a:cubicBezTo>
                  <a:cubicBezTo>
                    <a:pt x="3056" y="1899"/>
                    <a:pt x="2973" y="1303"/>
                    <a:pt x="2917" y="852"/>
                  </a:cubicBezTo>
                  <a:cubicBezTo>
                    <a:pt x="2904" y="755"/>
                    <a:pt x="2890" y="672"/>
                    <a:pt x="2883" y="582"/>
                  </a:cubicBezTo>
                  <a:cubicBezTo>
                    <a:pt x="2883" y="555"/>
                    <a:pt x="2883" y="520"/>
                    <a:pt x="2869" y="499"/>
                  </a:cubicBezTo>
                  <a:cubicBezTo>
                    <a:pt x="2862" y="451"/>
                    <a:pt x="2862" y="409"/>
                    <a:pt x="2855" y="368"/>
                  </a:cubicBezTo>
                  <a:lnTo>
                    <a:pt x="2855" y="361"/>
                  </a:lnTo>
                  <a:cubicBezTo>
                    <a:pt x="2848" y="264"/>
                    <a:pt x="2834" y="187"/>
                    <a:pt x="2827" y="132"/>
                  </a:cubicBezTo>
                  <a:cubicBezTo>
                    <a:pt x="2827" y="104"/>
                    <a:pt x="2820" y="83"/>
                    <a:pt x="2820" y="63"/>
                  </a:cubicBezTo>
                  <a:cubicBezTo>
                    <a:pt x="2813" y="21"/>
                    <a:pt x="2813" y="0"/>
                    <a:pt x="28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7"/>
            <p:cNvSpPr/>
            <p:nvPr/>
          </p:nvSpPr>
          <p:spPr>
            <a:xfrm>
              <a:off x="3236468" y="557413"/>
              <a:ext cx="606693" cy="280381"/>
            </a:xfrm>
            <a:custGeom>
              <a:avLst/>
              <a:gdLst/>
              <a:ahLst/>
              <a:cxnLst/>
              <a:rect l="l" t="t" r="r" b="b"/>
              <a:pathLst>
                <a:path w="12403" h="5732" extrusionOk="0">
                  <a:moveTo>
                    <a:pt x="0" y="0"/>
                  </a:moveTo>
                  <a:lnTo>
                    <a:pt x="0" y="1808"/>
                  </a:lnTo>
                  <a:cubicBezTo>
                    <a:pt x="0" y="1808"/>
                    <a:pt x="4566" y="1891"/>
                    <a:pt x="5127" y="1891"/>
                  </a:cubicBezTo>
                  <a:cubicBezTo>
                    <a:pt x="5689" y="1891"/>
                    <a:pt x="6416" y="1954"/>
                    <a:pt x="5855" y="2612"/>
                  </a:cubicBezTo>
                  <a:cubicBezTo>
                    <a:pt x="5294" y="3270"/>
                    <a:pt x="4282" y="5141"/>
                    <a:pt x="7234" y="5529"/>
                  </a:cubicBezTo>
                  <a:cubicBezTo>
                    <a:pt x="8391" y="5684"/>
                    <a:pt x="9437" y="5731"/>
                    <a:pt x="10281" y="5731"/>
                  </a:cubicBezTo>
                  <a:cubicBezTo>
                    <a:pt x="11583" y="5731"/>
                    <a:pt x="12402" y="5619"/>
                    <a:pt x="12402" y="5619"/>
                  </a:cubicBezTo>
                  <a:cubicBezTo>
                    <a:pt x="12402" y="5619"/>
                    <a:pt x="7518" y="5349"/>
                    <a:pt x="6832" y="4503"/>
                  </a:cubicBezTo>
                  <a:cubicBezTo>
                    <a:pt x="6153" y="3658"/>
                    <a:pt x="7365" y="2848"/>
                    <a:pt x="7559" y="2030"/>
                  </a:cubicBezTo>
                  <a:cubicBezTo>
                    <a:pt x="7760" y="1219"/>
                    <a:pt x="6395" y="949"/>
                    <a:pt x="4532" y="527"/>
                  </a:cubicBezTo>
                  <a:cubicBezTo>
                    <a:pt x="2668" y="111"/>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7"/>
            <p:cNvSpPr/>
            <p:nvPr/>
          </p:nvSpPr>
          <p:spPr>
            <a:xfrm>
              <a:off x="3445918" y="585538"/>
              <a:ext cx="239292" cy="250787"/>
            </a:xfrm>
            <a:custGeom>
              <a:avLst/>
              <a:gdLst/>
              <a:ahLst/>
              <a:cxnLst/>
              <a:rect l="l" t="t" r="r" b="b"/>
              <a:pathLst>
                <a:path w="4892" h="5127" extrusionOk="0">
                  <a:moveTo>
                    <a:pt x="402" y="0"/>
                  </a:moveTo>
                  <a:cubicBezTo>
                    <a:pt x="672" y="118"/>
                    <a:pt x="942" y="263"/>
                    <a:pt x="1178" y="443"/>
                  </a:cubicBezTo>
                  <a:cubicBezTo>
                    <a:pt x="1594" y="776"/>
                    <a:pt x="2120" y="1407"/>
                    <a:pt x="1684" y="1891"/>
                  </a:cubicBezTo>
                  <a:cubicBezTo>
                    <a:pt x="1663" y="1933"/>
                    <a:pt x="1628" y="1982"/>
                    <a:pt x="1573" y="2037"/>
                  </a:cubicBezTo>
                  <a:cubicBezTo>
                    <a:pt x="1012" y="2695"/>
                    <a:pt x="0" y="4566"/>
                    <a:pt x="2952" y="4954"/>
                  </a:cubicBezTo>
                  <a:cubicBezTo>
                    <a:pt x="3644" y="5051"/>
                    <a:pt x="4296" y="5099"/>
                    <a:pt x="4891" y="5127"/>
                  </a:cubicBezTo>
                  <a:cubicBezTo>
                    <a:pt x="4503" y="5058"/>
                    <a:pt x="4129" y="4968"/>
                    <a:pt x="3783" y="4843"/>
                  </a:cubicBezTo>
                  <a:cubicBezTo>
                    <a:pt x="3312" y="4670"/>
                    <a:pt x="2882" y="4379"/>
                    <a:pt x="2619" y="4018"/>
                  </a:cubicBezTo>
                  <a:cubicBezTo>
                    <a:pt x="2584" y="3998"/>
                    <a:pt x="2564" y="3970"/>
                    <a:pt x="2543" y="3942"/>
                  </a:cubicBezTo>
                  <a:cubicBezTo>
                    <a:pt x="1857" y="3104"/>
                    <a:pt x="3069" y="2286"/>
                    <a:pt x="3270" y="1476"/>
                  </a:cubicBezTo>
                  <a:cubicBezTo>
                    <a:pt x="3471" y="686"/>
                    <a:pt x="2183" y="409"/>
                    <a:pt x="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7"/>
            <p:cNvSpPr/>
            <p:nvPr/>
          </p:nvSpPr>
          <p:spPr>
            <a:xfrm>
              <a:off x="3234756" y="450975"/>
              <a:ext cx="1761" cy="278620"/>
            </a:xfrm>
            <a:custGeom>
              <a:avLst/>
              <a:gdLst/>
              <a:ahLst/>
              <a:cxnLst/>
              <a:rect l="l" t="t" r="r" b="b"/>
              <a:pathLst>
                <a:path w="36" h="5696" extrusionOk="0">
                  <a:moveTo>
                    <a:pt x="22" y="1"/>
                  </a:moveTo>
                  <a:lnTo>
                    <a:pt x="1" y="5682"/>
                  </a:lnTo>
                  <a:cubicBezTo>
                    <a:pt x="1" y="5689"/>
                    <a:pt x="8" y="5696"/>
                    <a:pt x="22" y="5696"/>
                  </a:cubicBezTo>
                  <a:cubicBezTo>
                    <a:pt x="28" y="5696"/>
                    <a:pt x="35" y="5689"/>
                    <a:pt x="35" y="5682"/>
                  </a:cubicBezTo>
                  <a:lnTo>
                    <a:pt x="22" y="1"/>
                  </a:lnTo>
                  <a:close/>
                </a:path>
              </a:pathLst>
            </a:custGeom>
            <a:solidFill>
              <a:srgbClr val="F6F6F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7"/>
            <p:cNvSpPr/>
            <p:nvPr/>
          </p:nvSpPr>
          <p:spPr>
            <a:xfrm>
              <a:off x="3224924" y="722450"/>
              <a:ext cx="21425" cy="21376"/>
            </a:xfrm>
            <a:custGeom>
              <a:avLst/>
              <a:gdLst/>
              <a:ahLst/>
              <a:cxnLst/>
              <a:rect l="l" t="t" r="r" b="b"/>
              <a:pathLst>
                <a:path w="438" h="437" extrusionOk="0">
                  <a:moveTo>
                    <a:pt x="223" y="0"/>
                  </a:moveTo>
                  <a:cubicBezTo>
                    <a:pt x="98" y="0"/>
                    <a:pt x="1" y="97"/>
                    <a:pt x="1" y="215"/>
                  </a:cubicBezTo>
                  <a:cubicBezTo>
                    <a:pt x="1" y="340"/>
                    <a:pt x="98" y="437"/>
                    <a:pt x="223" y="437"/>
                  </a:cubicBezTo>
                  <a:cubicBezTo>
                    <a:pt x="340" y="437"/>
                    <a:pt x="437" y="340"/>
                    <a:pt x="437" y="215"/>
                  </a:cubicBezTo>
                  <a:cubicBezTo>
                    <a:pt x="437" y="97"/>
                    <a:pt x="34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7"/>
            <p:cNvSpPr/>
            <p:nvPr/>
          </p:nvSpPr>
          <p:spPr>
            <a:xfrm>
              <a:off x="3254762" y="2145075"/>
              <a:ext cx="31893" cy="83791"/>
            </a:xfrm>
            <a:custGeom>
              <a:avLst/>
              <a:gdLst/>
              <a:ahLst/>
              <a:cxnLst/>
              <a:rect l="l" t="t" r="r" b="b"/>
              <a:pathLst>
                <a:path w="652" h="1713" extrusionOk="0">
                  <a:moveTo>
                    <a:pt x="596" y="1"/>
                  </a:moveTo>
                  <a:lnTo>
                    <a:pt x="1" y="8"/>
                  </a:lnTo>
                  <a:lnTo>
                    <a:pt x="77" y="1712"/>
                  </a:lnTo>
                  <a:lnTo>
                    <a:pt x="652" y="1698"/>
                  </a:lnTo>
                  <a:lnTo>
                    <a:pt x="5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7"/>
            <p:cNvSpPr/>
            <p:nvPr/>
          </p:nvSpPr>
          <p:spPr>
            <a:xfrm>
              <a:off x="3279170" y="1786875"/>
              <a:ext cx="31893" cy="84085"/>
            </a:xfrm>
            <a:custGeom>
              <a:avLst/>
              <a:gdLst/>
              <a:ahLst/>
              <a:cxnLst/>
              <a:rect l="l" t="t" r="r" b="b"/>
              <a:pathLst>
                <a:path w="652" h="1719" extrusionOk="0">
                  <a:moveTo>
                    <a:pt x="610" y="1"/>
                  </a:moveTo>
                  <a:lnTo>
                    <a:pt x="0" y="21"/>
                  </a:lnTo>
                  <a:lnTo>
                    <a:pt x="90" y="1719"/>
                  </a:lnTo>
                  <a:lnTo>
                    <a:pt x="652" y="1698"/>
                  </a:lnTo>
                  <a:lnTo>
                    <a:pt x="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7"/>
            <p:cNvSpPr/>
            <p:nvPr/>
          </p:nvSpPr>
          <p:spPr>
            <a:xfrm>
              <a:off x="2301473" y="2327427"/>
              <a:ext cx="249124" cy="796434"/>
            </a:xfrm>
            <a:custGeom>
              <a:avLst/>
              <a:gdLst/>
              <a:ahLst/>
              <a:cxnLst/>
              <a:rect l="l" t="t" r="r" b="b"/>
              <a:pathLst>
                <a:path w="5093" h="16282" extrusionOk="0">
                  <a:moveTo>
                    <a:pt x="4213" y="0"/>
                  </a:moveTo>
                  <a:lnTo>
                    <a:pt x="0" y="243"/>
                  </a:lnTo>
                  <a:lnTo>
                    <a:pt x="658" y="1310"/>
                  </a:lnTo>
                  <a:lnTo>
                    <a:pt x="658" y="1365"/>
                  </a:lnTo>
                  <a:lnTo>
                    <a:pt x="1587" y="16282"/>
                  </a:lnTo>
                  <a:lnTo>
                    <a:pt x="5093" y="16226"/>
                  </a:lnTo>
                  <a:lnTo>
                    <a:pt x="4171" y="1220"/>
                  </a:lnTo>
                  <a:lnTo>
                    <a:pt x="4157" y="1095"/>
                  </a:lnTo>
                  <a:lnTo>
                    <a:pt x="42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7"/>
            <p:cNvSpPr/>
            <p:nvPr/>
          </p:nvSpPr>
          <p:spPr>
            <a:xfrm>
              <a:off x="2255396" y="1907204"/>
              <a:ext cx="283022" cy="451779"/>
            </a:xfrm>
            <a:custGeom>
              <a:avLst/>
              <a:gdLst/>
              <a:ahLst/>
              <a:cxnLst/>
              <a:rect l="l" t="t" r="r" b="b"/>
              <a:pathLst>
                <a:path w="5786" h="9236" extrusionOk="0">
                  <a:moveTo>
                    <a:pt x="2515" y="0"/>
                  </a:moveTo>
                  <a:lnTo>
                    <a:pt x="2321" y="894"/>
                  </a:lnTo>
                  <a:lnTo>
                    <a:pt x="2286" y="1046"/>
                  </a:lnTo>
                  <a:lnTo>
                    <a:pt x="2148" y="1684"/>
                  </a:lnTo>
                  <a:lnTo>
                    <a:pt x="2120" y="1795"/>
                  </a:lnTo>
                  <a:lnTo>
                    <a:pt x="1940" y="2640"/>
                  </a:lnTo>
                  <a:lnTo>
                    <a:pt x="1912" y="2737"/>
                  </a:lnTo>
                  <a:lnTo>
                    <a:pt x="1801" y="3250"/>
                  </a:lnTo>
                  <a:lnTo>
                    <a:pt x="1774" y="3395"/>
                  </a:lnTo>
                  <a:lnTo>
                    <a:pt x="1566" y="4337"/>
                  </a:lnTo>
                  <a:lnTo>
                    <a:pt x="1545" y="4455"/>
                  </a:lnTo>
                  <a:lnTo>
                    <a:pt x="1448" y="4885"/>
                  </a:lnTo>
                  <a:lnTo>
                    <a:pt x="1386" y="5065"/>
                  </a:lnTo>
                  <a:lnTo>
                    <a:pt x="1171" y="5716"/>
                  </a:lnTo>
                  <a:lnTo>
                    <a:pt x="1136" y="5813"/>
                  </a:lnTo>
                  <a:lnTo>
                    <a:pt x="831" y="6721"/>
                  </a:lnTo>
                  <a:lnTo>
                    <a:pt x="804" y="6811"/>
                  </a:lnTo>
                  <a:lnTo>
                    <a:pt x="658" y="7240"/>
                  </a:lnTo>
                  <a:lnTo>
                    <a:pt x="624" y="7344"/>
                  </a:lnTo>
                  <a:lnTo>
                    <a:pt x="457" y="7836"/>
                  </a:lnTo>
                  <a:lnTo>
                    <a:pt x="437" y="7933"/>
                  </a:lnTo>
                  <a:lnTo>
                    <a:pt x="229" y="8550"/>
                  </a:lnTo>
                  <a:lnTo>
                    <a:pt x="201" y="8647"/>
                  </a:lnTo>
                  <a:lnTo>
                    <a:pt x="0" y="9236"/>
                  </a:lnTo>
                  <a:lnTo>
                    <a:pt x="0" y="9236"/>
                  </a:lnTo>
                  <a:lnTo>
                    <a:pt x="2342" y="9152"/>
                  </a:lnTo>
                  <a:lnTo>
                    <a:pt x="5785" y="9042"/>
                  </a:lnTo>
                  <a:cubicBezTo>
                    <a:pt x="5785" y="9042"/>
                    <a:pt x="5647" y="8792"/>
                    <a:pt x="5453" y="8418"/>
                  </a:cubicBezTo>
                  <a:cubicBezTo>
                    <a:pt x="5439" y="8383"/>
                    <a:pt x="5411" y="8342"/>
                    <a:pt x="5397" y="8300"/>
                  </a:cubicBezTo>
                  <a:cubicBezTo>
                    <a:pt x="5328" y="8169"/>
                    <a:pt x="5252" y="8023"/>
                    <a:pt x="5169" y="7864"/>
                  </a:cubicBezTo>
                  <a:cubicBezTo>
                    <a:pt x="5148" y="7822"/>
                    <a:pt x="5127" y="7781"/>
                    <a:pt x="5099" y="7725"/>
                  </a:cubicBezTo>
                  <a:cubicBezTo>
                    <a:pt x="5023" y="7580"/>
                    <a:pt x="4954" y="7434"/>
                    <a:pt x="4878" y="7282"/>
                  </a:cubicBezTo>
                  <a:cubicBezTo>
                    <a:pt x="4857" y="7233"/>
                    <a:pt x="4836" y="7192"/>
                    <a:pt x="4808" y="7143"/>
                  </a:cubicBezTo>
                  <a:cubicBezTo>
                    <a:pt x="4718" y="6970"/>
                    <a:pt x="4635" y="6790"/>
                    <a:pt x="4545" y="6610"/>
                  </a:cubicBezTo>
                  <a:cubicBezTo>
                    <a:pt x="4524" y="6568"/>
                    <a:pt x="4497" y="6520"/>
                    <a:pt x="4476" y="6471"/>
                  </a:cubicBezTo>
                  <a:cubicBezTo>
                    <a:pt x="4372" y="6243"/>
                    <a:pt x="4261" y="6014"/>
                    <a:pt x="4164" y="5792"/>
                  </a:cubicBezTo>
                  <a:lnTo>
                    <a:pt x="4122" y="5688"/>
                  </a:lnTo>
                  <a:cubicBezTo>
                    <a:pt x="4025" y="5474"/>
                    <a:pt x="3949" y="5273"/>
                    <a:pt x="3880" y="5092"/>
                  </a:cubicBezTo>
                  <a:cubicBezTo>
                    <a:pt x="3852" y="5044"/>
                    <a:pt x="3838" y="4982"/>
                    <a:pt x="3818" y="4926"/>
                  </a:cubicBezTo>
                  <a:cubicBezTo>
                    <a:pt x="3783" y="4815"/>
                    <a:pt x="3748" y="4711"/>
                    <a:pt x="3727" y="4614"/>
                  </a:cubicBezTo>
                  <a:cubicBezTo>
                    <a:pt x="3707" y="4538"/>
                    <a:pt x="3679" y="4455"/>
                    <a:pt x="3658" y="4351"/>
                  </a:cubicBezTo>
                  <a:cubicBezTo>
                    <a:pt x="3637" y="4289"/>
                    <a:pt x="3624" y="4226"/>
                    <a:pt x="3603" y="4157"/>
                  </a:cubicBezTo>
                  <a:cubicBezTo>
                    <a:pt x="3540" y="3908"/>
                    <a:pt x="3464" y="3624"/>
                    <a:pt x="3388" y="3312"/>
                  </a:cubicBezTo>
                  <a:cubicBezTo>
                    <a:pt x="3367" y="3243"/>
                    <a:pt x="3353" y="3180"/>
                    <a:pt x="3333" y="3111"/>
                  </a:cubicBezTo>
                  <a:cubicBezTo>
                    <a:pt x="3298" y="2952"/>
                    <a:pt x="3256" y="2792"/>
                    <a:pt x="3215" y="2633"/>
                  </a:cubicBezTo>
                  <a:cubicBezTo>
                    <a:pt x="3208" y="2591"/>
                    <a:pt x="3187" y="2550"/>
                    <a:pt x="3180" y="2501"/>
                  </a:cubicBezTo>
                  <a:cubicBezTo>
                    <a:pt x="3104" y="2238"/>
                    <a:pt x="3042" y="1975"/>
                    <a:pt x="2972" y="1725"/>
                  </a:cubicBezTo>
                  <a:cubicBezTo>
                    <a:pt x="2952" y="1684"/>
                    <a:pt x="2945" y="1635"/>
                    <a:pt x="2938" y="1601"/>
                  </a:cubicBezTo>
                  <a:cubicBezTo>
                    <a:pt x="2882" y="1407"/>
                    <a:pt x="2834" y="1220"/>
                    <a:pt x="2792" y="1046"/>
                  </a:cubicBezTo>
                  <a:cubicBezTo>
                    <a:pt x="2771" y="998"/>
                    <a:pt x="2758" y="936"/>
                    <a:pt x="2744" y="887"/>
                  </a:cubicBezTo>
                  <a:cubicBezTo>
                    <a:pt x="2702" y="748"/>
                    <a:pt x="2667" y="617"/>
                    <a:pt x="2640" y="506"/>
                  </a:cubicBezTo>
                  <a:cubicBezTo>
                    <a:pt x="2564" y="194"/>
                    <a:pt x="2515" y="0"/>
                    <a:pt x="25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7"/>
            <p:cNvSpPr/>
            <p:nvPr/>
          </p:nvSpPr>
          <p:spPr>
            <a:xfrm>
              <a:off x="2510581" y="1978375"/>
              <a:ext cx="2054" cy="538"/>
            </a:xfrm>
            <a:custGeom>
              <a:avLst/>
              <a:gdLst/>
              <a:ahLst/>
              <a:cxnLst/>
              <a:rect l="l" t="t" r="r" b="b"/>
              <a:pathLst>
                <a:path w="42" h="11" extrusionOk="0">
                  <a:moveTo>
                    <a:pt x="42" y="0"/>
                  </a:moveTo>
                  <a:cubicBezTo>
                    <a:pt x="37" y="0"/>
                    <a:pt x="29" y="6"/>
                    <a:pt x="19" y="6"/>
                  </a:cubicBezTo>
                  <a:cubicBezTo>
                    <a:pt x="13" y="6"/>
                    <a:pt x="7" y="5"/>
                    <a:pt x="0" y="0"/>
                  </a:cubicBezTo>
                  <a:lnTo>
                    <a:pt x="0" y="0"/>
                  </a:lnTo>
                  <a:cubicBezTo>
                    <a:pt x="7" y="7"/>
                    <a:pt x="16" y="11"/>
                    <a:pt x="23" y="11"/>
                  </a:cubicBezTo>
                  <a:cubicBezTo>
                    <a:pt x="31" y="11"/>
                    <a:pt x="38" y="7"/>
                    <a:pt x="42" y="0"/>
                  </a:cubicBezTo>
                  <a:close/>
                </a:path>
              </a:pathLst>
            </a:custGeom>
            <a:solidFill>
              <a:srgbClr val="C43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7"/>
            <p:cNvSpPr/>
            <p:nvPr/>
          </p:nvSpPr>
          <p:spPr>
            <a:xfrm>
              <a:off x="2250651" y="2874730"/>
              <a:ext cx="473448" cy="411473"/>
            </a:xfrm>
            <a:custGeom>
              <a:avLst/>
              <a:gdLst/>
              <a:ahLst/>
              <a:cxnLst/>
              <a:rect l="l" t="t" r="r" b="b"/>
              <a:pathLst>
                <a:path w="9679" h="8412" extrusionOk="0">
                  <a:moveTo>
                    <a:pt x="9679" y="0"/>
                  </a:moveTo>
                  <a:lnTo>
                    <a:pt x="6596" y="56"/>
                  </a:lnTo>
                  <a:lnTo>
                    <a:pt x="4039" y="97"/>
                  </a:lnTo>
                  <a:lnTo>
                    <a:pt x="0" y="167"/>
                  </a:lnTo>
                  <a:lnTo>
                    <a:pt x="49" y="374"/>
                  </a:lnTo>
                  <a:lnTo>
                    <a:pt x="298" y="1441"/>
                  </a:lnTo>
                  <a:lnTo>
                    <a:pt x="346" y="1656"/>
                  </a:lnTo>
                  <a:lnTo>
                    <a:pt x="381" y="1781"/>
                  </a:lnTo>
                  <a:lnTo>
                    <a:pt x="644" y="2903"/>
                  </a:lnTo>
                  <a:lnTo>
                    <a:pt x="679" y="3028"/>
                  </a:lnTo>
                  <a:lnTo>
                    <a:pt x="922" y="4081"/>
                  </a:lnTo>
                  <a:lnTo>
                    <a:pt x="956" y="4206"/>
                  </a:lnTo>
                  <a:lnTo>
                    <a:pt x="1164" y="5106"/>
                  </a:lnTo>
                  <a:lnTo>
                    <a:pt x="1199" y="5224"/>
                  </a:lnTo>
                  <a:lnTo>
                    <a:pt x="1767" y="7656"/>
                  </a:lnTo>
                  <a:lnTo>
                    <a:pt x="9339" y="8411"/>
                  </a:lnTo>
                  <a:lnTo>
                    <a:pt x="96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7"/>
            <p:cNvSpPr/>
            <p:nvPr/>
          </p:nvSpPr>
          <p:spPr>
            <a:xfrm>
              <a:off x="2166225" y="2787663"/>
              <a:ext cx="483329" cy="125418"/>
            </a:xfrm>
            <a:custGeom>
              <a:avLst/>
              <a:gdLst/>
              <a:ahLst/>
              <a:cxnLst/>
              <a:rect l="l" t="t" r="r" b="b"/>
              <a:pathLst>
                <a:path w="9881" h="2564" extrusionOk="0">
                  <a:moveTo>
                    <a:pt x="8196" y="1"/>
                  </a:moveTo>
                  <a:cubicBezTo>
                    <a:pt x="8021" y="1"/>
                    <a:pt x="7764" y="6"/>
                    <a:pt x="7456" y="14"/>
                  </a:cubicBezTo>
                  <a:cubicBezTo>
                    <a:pt x="7490" y="388"/>
                    <a:pt x="7497" y="1018"/>
                    <a:pt x="7165" y="1039"/>
                  </a:cubicBezTo>
                  <a:cubicBezTo>
                    <a:pt x="7161" y="1039"/>
                    <a:pt x="7158" y="1039"/>
                    <a:pt x="7154" y="1039"/>
                  </a:cubicBezTo>
                  <a:cubicBezTo>
                    <a:pt x="6851" y="1039"/>
                    <a:pt x="6777" y="439"/>
                    <a:pt x="6770" y="41"/>
                  </a:cubicBezTo>
                  <a:cubicBezTo>
                    <a:pt x="6610" y="48"/>
                    <a:pt x="6451" y="48"/>
                    <a:pt x="6278" y="62"/>
                  </a:cubicBezTo>
                  <a:cubicBezTo>
                    <a:pt x="6313" y="422"/>
                    <a:pt x="6333" y="1088"/>
                    <a:pt x="6001" y="1115"/>
                  </a:cubicBezTo>
                  <a:cubicBezTo>
                    <a:pt x="5996" y="1116"/>
                    <a:pt x="5991" y="1116"/>
                    <a:pt x="5986" y="1116"/>
                  </a:cubicBezTo>
                  <a:cubicBezTo>
                    <a:pt x="5673" y="1116"/>
                    <a:pt x="5606" y="485"/>
                    <a:pt x="5592" y="83"/>
                  </a:cubicBezTo>
                  <a:cubicBezTo>
                    <a:pt x="5433" y="97"/>
                    <a:pt x="5273" y="104"/>
                    <a:pt x="5121" y="104"/>
                  </a:cubicBezTo>
                  <a:cubicBezTo>
                    <a:pt x="5156" y="457"/>
                    <a:pt x="5190" y="1157"/>
                    <a:pt x="4844" y="1185"/>
                  </a:cubicBezTo>
                  <a:cubicBezTo>
                    <a:pt x="4841" y="1185"/>
                    <a:pt x="4838" y="1185"/>
                    <a:pt x="4835" y="1185"/>
                  </a:cubicBezTo>
                  <a:cubicBezTo>
                    <a:pt x="4523" y="1185"/>
                    <a:pt x="4435" y="111"/>
                    <a:pt x="4435" y="111"/>
                  </a:cubicBezTo>
                  <a:cubicBezTo>
                    <a:pt x="4435" y="111"/>
                    <a:pt x="4290" y="108"/>
                    <a:pt x="4153" y="108"/>
                  </a:cubicBezTo>
                  <a:cubicBezTo>
                    <a:pt x="4084" y="108"/>
                    <a:pt x="4017" y="108"/>
                    <a:pt x="3971" y="111"/>
                  </a:cubicBezTo>
                  <a:cubicBezTo>
                    <a:pt x="4005" y="485"/>
                    <a:pt x="4012" y="1115"/>
                    <a:pt x="3687" y="1136"/>
                  </a:cubicBezTo>
                  <a:cubicBezTo>
                    <a:pt x="3683" y="1136"/>
                    <a:pt x="3680" y="1136"/>
                    <a:pt x="3676" y="1136"/>
                  </a:cubicBezTo>
                  <a:cubicBezTo>
                    <a:pt x="3373" y="1136"/>
                    <a:pt x="3292" y="529"/>
                    <a:pt x="3285" y="138"/>
                  </a:cubicBezTo>
                  <a:cubicBezTo>
                    <a:pt x="3132" y="145"/>
                    <a:pt x="2966" y="145"/>
                    <a:pt x="2793" y="152"/>
                  </a:cubicBezTo>
                  <a:cubicBezTo>
                    <a:pt x="2828" y="519"/>
                    <a:pt x="2855" y="1185"/>
                    <a:pt x="2516" y="1212"/>
                  </a:cubicBezTo>
                  <a:cubicBezTo>
                    <a:pt x="2512" y="1212"/>
                    <a:pt x="2509" y="1212"/>
                    <a:pt x="2506" y="1212"/>
                  </a:cubicBezTo>
                  <a:cubicBezTo>
                    <a:pt x="2196" y="1212"/>
                    <a:pt x="2128" y="584"/>
                    <a:pt x="2107" y="180"/>
                  </a:cubicBezTo>
                  <a:cubicBezTo>
                    <a:pt x="1955" y="187"/>
                    <a:pt x="1788" y="201"/>
                    <a:pt x="1643" y="201"/>
                  </a:cubicBezTo>
                  <a:cubicBezTo>
                    <a:pt x="1678" y="554"/>
                    <a:pt x="1712" y="1254"/>
                    <a:pt x="1366" y="1282"/>
                  </a:cubicBezTo>
                  <a:cubicBezTo>
                    <a:pt x="1362" y="1282"/>
                    <a:pt x="1359" y="1282"/>
                    <a:pt x="1356" y="1282"/>
                  </a:cubicBezTo>
                  <a:cubicBezTo>
                    <a:pt x="1039" y="1282"/>
                    <a:pt x="971" y="626"/>
                    <a:pt x="957" y="235"/>
                  </a:cubicBezTo>
                  <a:cubicBezTo>
                    <a:pt x="583" y="249"/>
                    <a:pt x="257" y="270"/>
                    <a:pt x="1" y="284"/>
                  </a:cubicBezTo>
                  <a:cubicBezTo>
                    <a:pt x="195" y="880"/>
                    <a:pt x="555" y="2078"/>
                    <a:pt x="659" y="2563"/>
                  </a:cubicBezTo>
                  <a:lnTo>
                    <a:pt x="9881" y="2231"/>
                  </a:lnTo>
                  <a:lnTo>
                    <a:pt x="8440" y="14"/>
                  </a:lnTo>
                  <a:cubicBezTo>
                    <a:pt x="8427" y="4"/>
                    <a:pt x="8340" y="1"/>
                    <a:pt x="81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7"/>
            <p:cNvSpPr/>
            <p:nvPr/>
          </p:nvSpPr>
          <p:spPr>
            <a:xfrm>
              <a:off x="3478104" y="3107905"/>
              <a:ext cx="329785" cy="119304"/>
            </a:xfrm>
            <a:custGeom>
              <a:avLst/>
              <a:gdLst/>
              <a:ahLst/>
              <a:cxnLst/>
              <a:rect l="l" t="t" r="r" b="b"/>
              <a:pathLst>
                <a:path w="6742" h="2439" extrusionOk="0">
                  <a:moveTo>
                    <a:pt x="6707" y="0"/>
                  </a:moveTo>
                  <a:cubicBezTo>
                    <a:pt x="6707" y="0"/>
                    <a:pt x="6104" y="7"/>
                    <a:pt x="5287" y="14"/>
                  </a:cubicBezTo>
                  <a:cubicBezTo>
                    <a:pt x="5300" y="416"/>
                    <a:pt x="5273" y="1088"/>
                    <a:pt x="4954" y="1088"/>
                  </a:cubicBezTo>
                  <a:cubicBezTo>
                    <a:pt x="4608" y="1088"/>
                    <a:pt x="4594" y="381"/>
                    <a:pt x="4608" y="28"/>
                  </a:cubicBezTo>
                  <a:cubicBezTo>
                    <a:pt x="4455" y="28"/>
                    <a:pt x="4296" y="35"/>
                    <a:pt x="4136" y="35"/>
                  </a:cubicBezTo>
                  <a:cubicBezTo>
                    <a:pt x="4143" y="430"/>
                    <a:pt x="4123" y="1081"/>
                    <a:pt x="3797" y="1081"/>
                  </a:cubicBezTo>
                  <a:cubicBezTo>
                    <a:pt x="3464" y="1081"/>
                    <a:pt x="3444" y="409"/>
                    <a:pt x="3451" y="42"/>
                  </a:cubicBezTo>
                  <a:cubicBezTo>
                    <a:pt x="3277" y="42"/>
                    <a:pt x="3118" y="42"/>
                    <a:pt x="2959" y="48"/>
                  </a:cubicBezTo>
                  <a:cubicBezTo>
                    <a:pt x="2966" y="450"/>
                    <a:pt x="2931" y="1074"/>
                    <a:pt x="2619" y="1074"/>
                  </a:cubicBezTo>
                  <a:cubicBezTo>
                    <a:pt x="2294" y="1074"/>
                    <a:pt x="2266" y="436"/>
                    <a:pt x="2273" y="69"/>
                  </a:cubicBezTo>
                  <a:lnTo>
                    <a:pt x="2273" y="69"/>
                  </a:lnTo>
                  <a:cubicBezTo>
                    <a:pt x="1705" y="83"/>
                    <a:pt x="1317" y="111"/>
                    <a:pt x="1289" y="139"/>
                  </a:cubicBezTo>
                  <a:lnTo>
                    <a:pt x="0" y="2439"/>
                  </a:lnTo>
                  <a:lnTo>
                    <a:pt x="6742" y="2286"/>
                  </a:lnTo>
                  <a:lnTo>
                    <a:pt x="67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7"/>
            <p:cNvSpPr/>
            <p:nvPr/>
          </p:nvSpPr>
          <p:spPr>
            <a:xfrm>
              <a:off x="3907473" y="2859126"/>
              <a:ext cx="141707" cy="325725"/>
            </a:xfrm>
            <a:custGeom>
              <a:avLst/>
              <a:gdLst/>
              <a:ahLst/>
              <a:cxnLst/>
              <a:rect l="l" t="t" r="r" b="b"/>
              <a:pathLst>
                <a:path w="2897" h="6659" extrusionOk="0">
                  <a:moveTo>
                    <a:pt x="0" y="1"/>
                  </a:moveTo>
                  <a:lnTo>
                    <a:pt x="174" y="6659"/>
                  </a:lnTo>
                  <a:cubicBezTo>
                    <a:pt x="174" y="6659"/>
                    <a:pt x="617" y="4885"/>
                    <a:pt x="1753" y="4712"/>
                  </a:cubicBezTo>
                  <a:lnTo>
                    <a:pt x="2896" y="4539"/>
                  </a:lnTo>
                  <a:lnTo>
                    <a:pt x="2723" y="243"/>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7"/>
            <p:cNvSpPr/>
            <p:nvPr/>
          </p:nvSpPr>
          <p:spPr>
            <a:xfrm>
              <a:off x="3890549" y="2450447"/>
              <a:ext cx="214541" cy="428740"/>
            </a:xfrm>
            <a:custGeom>
              <a:avLst/>
              <a:gdLst/>
              <a:ahLst/>
              <a:cxnLst/>
              <a:rect l="l" t="t" r="r" b="b"/>
              <a:pathLst>
                <a:path w="4386" h="8765" extrusionOk="0">
                  <a:moveTo>
                    <a:pt x="2279" y="0"/>
                  </a:moveTo>
                  <a:lnTo>
                    <a:pt x="0" y="8764"/>
                  </a:lnTo>
                  <a:lnTo>
                    <a:pt x="2813" y="8709"/>
                  </a:lnTo>
                  <a:lnTo>
                    <a:pt x="4386" y="8674"/>
                  </a:lnTo>
                  <a:cubicBezTo>
                    <a:pt x="3693" y="7982"/>
                    <a:pt x="2321" y="250"/>
                    <a:pt x="2279" y="7"/>
                  </a:cubicBezTo>
                  <a:lnTo>
                    <a:pt x="22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7"/>
            <p:cNvSpPr/>
            <p:nvPr/>
          </p:nvSpPr>
          <p:spPr>
            <a:xfrm>
              <a:off x="3731577" y="2784923"/>
              <a:ext cx="223052" cy="1346826"/>
            </a:xfrm>
            <a:custGeom>
              <a:avLst/>
              <a:gdLst/>
              <a:ahLst/>
              <a:cxnLst/>
              <a:rect l="l" t="t" r="r" b="b"/>
              <a:pathLst>
                <a:path w="4560" h="27534" extrusionOk="0">
                  <a:moveTo>
                    <a:pt x="4213" y="0"/>
                  </a:moveTo>
                  <a:lnTo>
                    <a:pt x="1" y="174"/>
                  </a:lnTo>
                  <a:lnTo>
                    <a:pt x="617" y="2023"/>
                  </a:lnTo>
                  <a:lnTo>
                    <a:pt x="1054" y="27450"/>
                  </a:lnTo>
                  <a:lnTo>
                    <a:pt x="4559" y="27533"/>
                  </a:lnTo>
                  <a:lnTo>
                    <a:pt x="4123" y="1836"/>
                  </a:lnTo>
                  <a:lnTo>
                    <a:pt x="42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7"/>
            <p:cNvSpPr/>
            <p:nvPr/>
          </p:nvSpPr>
          <p:spPr>
            <a:xfrm>
              <a:off x="3684815" y="2064415"/>
              <a:ext cx="283022" cy="759210"/>
            </a:xfrm>
            <a:custGeom>
              <a:avLst/>
              <a:gdLst/>
              <a:ahLst/>
              <a:cxnLst/>
              <a:rect l="l" t="t" r="r" b="b"/>
              <a:pathLst>
                <a:path w="5786" h="15521" extrusionOk="0">
                  <a:moveTo>
                    <a:pt x="2793" y="1"/>
                  </a:moveTo>
                  <a:cubicBezTo>
                    <a:pt x="2793" y="1"/>
                    <a:pt x="2786" y="70"/>
                    <a:pt x="2772" y="181"/>
                  </a:cubicBezTo>
                  <a:cubicBezTo>
                    <a:pt x="2578" y="1297"/>
                    <a:pt x="1573" y="7289"/>
                    <a:pt x="1573" y="8246"/>
                  </a:cubicBezTo>
                  <a:cubicBezTo>
                    <a:pt x="1573" y="9292"/>
                    <a:pt x="1" y="15520"/>
                    <a:pt x="1" y="15520"/>
                  </a:cubicBezTo>
                  <a:lnTo>
                    <a:pt x="5786" y="15520"/>
                  </a:lnTo>
                  <a:cubicBezTo>
                    <a:pt x="5786" y="15520"/>
                    <a:pt x="4109" y="9908"/>
                    <a:pt x="3846" y="7892"/>
                  </a:cubicBezTo>
                  <a:cubicBezTo>
                    <a:pt x="3582" y="5869"/>
                    <a:pt x="2793" y="1"/>
                    <a:pt x="2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7"/>
            <p:cNvSpPr/>
            <p:nvPr/>
          </p:nvSpPr>
          <p:spPr>
            <a:xfrm>
              <a:off x="3822411" y="1898742"/>
              <a:ext cx="452121" cy="280576"/>
            </a:xfrm>
            <a:custGeom>
              <a:avLst/>
              <a:gdLst/>
              <a:ahLst/>
              <a:cxnLst/>
              <a:rect l="l" t="t" r="r" b="b"/>
              <a:pathLst>
                <a:path w="9243" h="5736" extrusionOk="0">
                  <a:moveTo>
                    <a:pt x="0" y="0"/>
                  </a:moveTo>
                  <a:lnTo>
                    <a:pt x="0" y="1815"/>
                  </a:lnTo>
                  <a:cubicBezTo>
                    <a:pt x="0" y="1815"/>
                    <a:pt x="3402" y="1898"/>
                    <a:pt x="3818" y="1898"/>
                  </a:cubicBezTo>
                  <a:cubicBezTo>
                    <a:pt x="4241" y="1898"/>
                    <a:pt x="4781" y="1961"/>
                    <a:pt x="4365" y="2619"/>
                  </a:cubicBezTo>
                  <a:cubicBezTo>
                    <a:pt x="3943" y="3277"/>
                    <a:pt x="3187" y="5148"/>
                    <a:pt x="5384" y="5536"/>
                  </a:cubicBezTo>
                  <a:cubicBezTo>
                    <a:pt x="6253" y="5689"/>
                    <a:pt x="7036" y="5735"/>
                    <a:pt x="7667" y="5735"/>
                  </a:cubicBezTo>
                  <a:cubicBezTo>
                    <a:pt x="8635" y="5735"/>
                    <a:pt x="9243" y="5626"/>
                    <a:pt x="9243" y="5626"/>
                  </a:cubicBezTo>
                  <a:cubicBezTo>
                    <a:pt x="9243" y="5626"/>
                    <a:pt x="5592" y="5356"/>
                    <a:pt x="5086" y="4503"/>
                  </a:cubicBezTo>
                  <a:cubicBezTo>
                    <a:pt x="4573" y="3665"/>
                    <a:pt x="5474" y="2854"/>
                    <a:pt x="5626" y="2037"/>
                  </a:cubicBezTo>
                  <a:cubicBezTo>
                    <a:pt x="5779" y="1226"/>
                    <a:pt x="4753" y="956"/>
                    <a:pt x="3368" y="534"/>
                  </a:cubicBezTo>
                  <a:cubicBezTo>
                    <a:pt x="1982" y="125"/>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7"/>
            <p:cNvSpPr/>
            <p:nvPr/>
          </p:nvSpPr>
          <p:spPr>
            <a:xfrm>
              <a:off x="3978301" y="1933276"/>
              <a:ext cx="139310" cy="240662"/>
            </a:xfrm>
            <a:custGeom>
              <a:avLst/>
              <a:gdLst/>
              <a:ahLst/>
              <a:cxnLst/>
              <a:rect l="l" t="t" r="r" b="b"/>
              <a:pathLst>
                <a:path w="2848" h="4920" extrusionOk="0">
                  <a:moveTo>
                    <a:pt x="735" y="1"/>
                  </a:moveTo>
                  <a:lnTo>
                    <a:pt x="735" y="1"/>
                  </a:lnTo>
                  <a:cubicBezTo>
                    <a:pt x="1151" y="347"/>
                    <a:pt x="1400" y="811"/>
                    <a:pt x="1296" y="1373"/>
                  </a:cubicBezTo>
                  <a:cubicBezTo>
                    <a:pt x="1358" y="1476"/>
                    <a:pt x="1345" y="1650"/>
                    <a:pt x="1178" y="1906"/>
                  </a:cubicBezTo>
                  <a:cubicBezTo>
                    <a:pt x="756" y="2557"/>
                    <a:pt x="0" y="4428"/>
                    <a:pt x="2197" y="4823"/>
                  </a:cubicBezTo>
                  <a:cubicBezTo>
                    <a:pt x="2425" y="4864"/>
                    <a:pt x="2640" y="4892"/>
                    <a:pt x="2848" y="4920"/>
                  </a:cubicBezTo>
                  <a:cubicBezTo>
                    <a:pt x="2702" y="4850"/>
                    <a:pt x="2557" y="4747"/>
                    <a:pt x="2425" y="4629"/>
                  </a:cubicBezTo>
                  <a:cubicBezTo>
                    <a:pt x="2155" y="4400"/>
                    <a:pt x="1940" y="4088"/>
                    <a:pt x="1816" y="3756"/>
                  </a:cubicBezTo>
                  <a:cubicBezTo>
                    <a:pt x="1767" y="3610"/>
                    <a:pt x="1739" y="3479"/>
                    <a:pt x="1746" y="3347"/>
                  </a:cubicBezTo>
                  <a:cubicBezTo>
                    <a:pt x="1698" y="2668"/>
                    <a:pt x="2321" y="2003"/>
                    <a:pt x="2439" y="1338"/>
                  </a:cubicBezTo>
                  <a:cubicBezTo>
                    <a:pt x="2571" y="638"/>
                    <a:pt x="1829" y="347"/>
                    <a:pt x="7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7"/>
            <p:cNvSpPr/>
            <p:nvPr/>
          </p:nvSpPr>
          <p:spPr>
            <a:xfrm>
              <a:off x="3820699" y="1792647"/>
              <a:ext cx="1761" cy="278620"/>
            </a:xfrm>
            <a:custGeom>
              <a:avLst/>
              <a:gdLst/>
              <a:ahLst/>
              <a:cxnLst/>
              <a:rect l="l" t="t" r="r" b="b"/>
              <a:pathLst>
                <a:path w="36" h="5696" extrusionOk="0">
                  <a:moveTo>
                    <a:pt x="15" y="0"/>
                  </a:moveTo>
                  <a:lnTo>
                    <a:pt x="1" y="5682"/>
                  </a:lnTo>
                  <a:cubicBezTo>
                    <a:pt x="1" y="5689"/>
                    <a:pt x="8" y="5696"/>
                    <a:pt x="15" y="5696"/>
                  </a:cubicBezTo>
                  <a:cubicBezTo>
                    <a:pt x="28" y="5696"/>
                    <a:pt x="35" y="5689"/>
                    <a:pt x="35" y="5682"/>
                  </a:cubicBezTo>
                  <a:lnTo>
                    <a:pt x="15" y="0"/>
                  </a:lnTo>
                  <a:close/>
                </a:path>
              </a:pathLst>
            </a:custGeom>
            <a:solidFill>
              <a:srgbClr val="F6F6F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7"/>
            <p:cNvSpPr/>
            <p:nvPr/>
          </p:nvSpPr>
          <p:spPr>
            <a:xfrm>
              <a:off x="3811210" y="2060013"/>
              <a:ext cx="21425" cy="21425"/>
            </a:xfrm>
            <a:custGeom>
              <a:avLst/>
              <a:gdLst/>
              <a:ahLst/>
              <a:cxnLst/>
              <a:rect l="l" t="t" r="r" b="b"/>
              <a:pathLst>
                <a:path w="438" h="438" extrusionOk="0">
                  <a:moveTo>
                    <a:pt x="222" y="1"/>
                  </a:moveTo>
                  <a:cubicBezTo>
                    <a:pt x="98" y="1"/>
                    <a:pt x="1" y="98"/>
                    <a:pt x="1" y="223"/>
                  </a:cubicBezTo>
                  <a:cubicBezTo>
                    <a:pt x="1" y="340"/>
                    <a:pt x="98" y="437"/>
                    <a:pt x="222" y="437"/>
                  </a:cubicBezTo>
                  <a:cubicBezTo>
                    <a:pt x="340" y="437"/>
                    <a:pt x="437" y="340"/>
                    <a:pt x="437" y="223"/>
                  </a:cubicBezTo>
                  <a:cubicBezTo>
                    <a:pt x="437" y="98"/>
                    <a:pt x="340" y="1"/>
                    <a:pt x="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7"/>
            <p:cNvSpPr/>
            <p:nvPr/>
          </p:nvSpPr>
          <p:spPr>
            <a:xfrm>
              <a:off x="2238422" y="3381043"/>
              <a:ext cx="428104" cy="715431"/>
            </a:xfrm>
            <a:custGeom>
              <a:avLst/>
              <a:gdLst/>
              <a:ahLst/>
              <a:cxnLst/>
              <a:rect l="l" t="t" r="r" b="b"/>
              <a:pathLst>
                <a:path w="8752" h="14626" extrusionOk="0">
                  <a:moveTo>
                    <a:pt x="8495" y="0"/>
                  </a:moveTo>
                  <a:lnTo>
                    <a:pt x="1" y="250"/>
                  </a:lnTo>
                  <a:lnTo>
                    <a:pt x="652" y="2293"/>
                  </a:lnTo>
                  <a:lnTo>
                    <a:pt x="4539" y="14549"/>
                  </a:lnTo>
                  <a:lnTo>
                    <a:pt x="8751" y="14626"/>
                  </a:lnTo>
                  <a:lnTo>
                    <a:pt x="8522" y="1732"/>
                  </a:lnTo>
                  <a:lnTo>
                    <a:pt x="84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7"/>
            <p:cNvSpPr/>
            <p:nvPr/>
          </p:nvSpPr>
          <p:spPr>
            <a:xfrm>
              <a:off x="2172339" y="3156672"/>
              <a:ext cx="586344" cy="252891"/>
            </a:xfrm>
            <a:custGeom>
              <a:avLst/>
              <a:gdLst/>
              <a:ahLst/>
              <a:cxnLst/>
              <a:rect l="l" t="t" r="r" b="b"/>
              <a:pathLst>
                <a:path w="11987" h="5170" extrusionOk="0">
                  <a:moveTo>
                    <a:pt x="10469" y="1"/>
                  </a:moveTo>
                  <a:lnTo>
                    <a:pt x="9375" y="35"/>
                  </a:lnTo>
                  <a:lnTo>
                    <a:pt x="1650" y="250"/>
                  </a:lnTo>
                  <a:lnTo>
                    <a:pt x="1" y="5169"/>
                  </a:lnTo>
                  <a:lnTo>
                    <a:pt x="3326" y="5100"/>
                  </a:lnTo>
                  <a:lnTo>
                    <a:pt x="11987" y="4920"/>
                  </a:lnTo>
                  <a:lnTo>
                    <a:pt x="104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7"/>
            <p:cNvSpPr/>
            <p:nvPr/>
          </p:nvSpPr>
          <p:spPr>
            <a:xfrm>
              <a:off x="2542767" y="2730677"/>
              <a:ext cx="806608" cy="1365805"/>
            </a:xfrm>
            <a:custGeom>
              <a:avLst/>
              <a:gdLst/>
              <a:ahLst/>
              <a:cxnLst/>
              <a:rect l="l" t="t" r="r" b="b"/>
              <a:pathLst>
                <a:path w="16490" h="27922" extrusionOk="0">
                  <a:moveTo>
                    <a:pt x="0" y="1"/>
                  </a:moveTo>
                  <a:lnTo>
                    <a:pt x="153" y="1733"/>
                  </a:lnTo>
                  <a:lnTo>
                    <a:pt x="2529" y="27922"/>
                  </a:lnTo>
                  <a:lnTo>
                    <a:pt x="16490" y="27845"/>
                  </a:lnTo>
                  <a:lnTo>
                    <a:pt x="15831" y="2162"/>
                  </a:lnTo>
                  <a:lnTo>
                    <a:pt x="157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7"/>
            <p:cNvSpPr/>
            <p:nvPr/>
          </p:nvSpPr>
          <p:spPr>
            <a:xfrm>
              <a:off x="3279170" y="1895318"/>
              <a:ext cx="394842" cy="547359"/>
            </a:xfrm>
            <a:custGeom>
              <a:avLst/>
              <a:gdLst/>
              <a:ahLst/>
              <a:cxnLst/>
              <a:rect l="l" t="t" r="r" b="b"/>
              <a:pathLst>
                <a:path w="8072" h="11190" extrusionOk="0">
                  <a:moveTo>
                    <a:pt x="3873" y="1"/>
                  </a:moveTo>
                  <a:lnTo>
                    <a:pt x="0" y="11190"/>
                  </a:lnTo>
                  <a:lnTo>
                    <a:pt x="8072" y="11190"/>
                  </a:lnTo>
                  <a:lnTo>
                    <a:pt x="38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7"/>
            <p:cNvSpPr/>
            <p:nvPr/>
          </p:nvSpPr>
          <p:spPr>
            <a:xfrm>
              <a:off x="3205309" y="2434843"/>
              <a:ext cx="526325" cy="226085"/>
            </a:xfrm>
            <a:custGeom>
              <a:avLst/>
              <a:gdLst/>
              <a:ahLst/>
              <a:cxnLst/>
              <a:rect l="l" t="t" r="r" b="b"/>
              <a:pathLst>
                <a:path w="10760" h="4622" extrusionOk="0">
                  <a:moveTo>
                    <a:pt x="0" y="1"/>
                  </a:moveTo>
                  <a:lnTo>
                    <a:pt x="1926" y="4622"/>
                  </a:lnTo>
                  <a:lnTo>
                    <a:pt x="9249" y="4622"/>
                  </a:lnTo>
                  <a:lnTo>
                    <a:pt x="10309" y="1386"/>
                  </a:lnTo>
                  <a:lnTo>
                    <a:pt x="10517" y="735"/>
                  </a:lnTo>
                  <a:lnTo>
                    <a:pt x="107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7"/>
            <p:cNvSpPr/>
            <p:nvPr/>
          </p:nvSpPr>
          <p:spPr>
            <a:xfrm>
              <a:off x="3283572" y="2595136"/>
              <a:ext cx="366031" cy="1497631"/>
            </a:xfrm>
            <a:custGeom>
              <a:avLst/>
              <a:gdLst/>
              <a:ahLst/>
              <a:cxnLst/>
              <a:rect l="l" t="t" r="r" b="b"/>
              <a:pathLst>
                <a:path w="7483" h="30617" extrusionOk="0">
                  <a:moveTo>
                    <a:pt x="0" y="1"/>
                  </a:moveTo>
                  <a:lnTo>
                    <a:pt x="735" y="30616"/>
                  </a:lnTo>
                  <a:lnTo>
                    <a:pt x="4241" y="30616"/>
                  </a:lnTo>
                  <a:lnTo>
                    <a:pt x="74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7"/>
            <p:cNvSpPr/>
            <p:nvPr/>
          </p:nvSpPr>
          <p:spPr>
            <a:xfrm>
              <a:off x="3152433" y="2357559"/>
              <a:ext cx="616133" cy="125125"/>
            </a:xfrm>
            <a:custGeom>
              <a:avLst/>
              <a:gdLst/>
              <a:ahLst/>
              <a:cxnLst/>
              <a:rect l="l" t="t" r="r" b="b"/>
              <a:pathLst>
                <a:path w="12596" h="2558" extrusionOk="0">
                  <a:moveTo>
                    <a:pt x="10961" y="1"/>
                  </a:moveTo>
                  <a:cubicBezTo>
                    <a:pt x="10801" y="1"/>
                    <a:pt x="10649" y="8"/>
                    <a:pt x="10490" y="8"/>
                  </a:cubicBezTo>
                  <a:cubicBezTo>
                    <a:pt x="10497" y="417"/>
                    <a:pt x="10469" y="1061"/>
                    <a:pt x="10143" y="1061"/>
                  </a:cubicBezTo>
                  <a:cubicBezTo>
                    <a:pt x="9804" y="1047"/>
                    <a:pt x="9790" y="382"/>
                    <a:pt x="9804" y="22"/>
                  </a:cubicBezTo>
                  <a:cubicBezTo>
                    <a:pt x="9631" y="22"/>
                    <a:pt x="9478" y="22"/>
                    <a:pt x="9312" y="29"/>
                  </a:cubicBezTo>
                  <a:cubicBezTo>
                    <a:pt x="9319" y="437"/>
                    <a:pt x="9277" y="1047"/>
                    <a:pt x="8965" y="1047"/>
                  </a:cubicBezTo>
                  <a:cubicBezTo>
                    <a:pt x="8640" y="1047"/>
                    <a:pt x="8612" y="410"/>
                    <a:pt x="8626" y="36"/>
                  </a:cubicBezTo>
                  <a:cubicBezTo>
                    <a:pt x="8487" y="36"/>
                    <a:pt x="8162" y="63"/>
                    <a:pt x="8162" y="63"/>
                  </a:cubicBezTo>
                  <a:cubicBezTo>
                    <a:pt x="8162" y="63"/>
                    <a:pt x="8134" y="1151"/>
                    <a:pt x="7815" y="1151"/>
                  </a:cubicBezTo>
                  <a:cubicBezTo>
                    <a:pt x="7469" y="1144"/>
                    <a:pt x="7462" y="444"/>
                    <a:pt x="7476" y="84"/>
                  </a:cubicBezTo>
                  <a:cubicBezTo>
                    <a:pt x="7323" y="84"/>
                    <a:pt x="7164" y="84"/>
                    <a:pt x="7012" y="98"/>
                  </a:cubicBezTo>
                  <a:cubicBezTo>
                    <a:pt x="7019" y="507"/>
                    <a:pt x="6984" y="1144"/>
                    <a:pt x="6665" y="1144"/>
                  </a:cubicBezTo>
                  <a:cubicBezTo>
                    <a:pt x="6326" y="1137"/>
                    <a:pt x="6305" y="472"/>
                    <a:pt x="6326" y="105"/>
                  </a:cubicBezTo>
                  <a:cubicBezTo>
                    <a:pt x="6153" y="105"/>
                    <a:pt x="5993" y="105"/>
                    <a:pt x="5834" y="112"/>
                  </a:cubicBezTo>
                  <a:cubicBezTo>
                    <a:pt x="5841" y="520"/>
                    <a:pt x="5799" y="1137"/>
                    <a:pt x="5487" y="1137"/>
                  </a:cubicBezTo>
                  <a:cubicBezTo>
                    <a:pt x="5425" y="1137"/>
                    <a:pt x="5370" y="1109"/>
                    <a:pt x="5328" y="1075"/>
                  </a:cubicBezTo>
                  <a:cubicBezTo>
                    <a:pt x="5176" y="874"/>
                    <a:pt x="5162" y="410"/>
                    <a:pt x="5176" y="133"/>
                  </a:cubicBezTo>
                  <a:lnTo>
                    <a:pt x="5141" y="133"/>
                  </a:lnTo>
                  <a:lnTo>
                    <a:pt x="5141" y="119"/>
                  </a:lnTo>
                  <a:cubicBezTo>
                    <a:pt x="4975" y="133"/>
                    <a:pt x="4829" y="133"/>
                    <a:pt x="4698" y="139"/>
                  </a:cubicBezTo>
                  <a:lnTo>
                    <a:pt x="4677" y="139"/>
                  </a:lnTo>
                  <a:lnTo>
                    <a:pt x="4670" y="624"/>
                  </a:lnTo>
                  <a:cubicBezTo>
                    <a:pt x="4635" y="908"/>
                    <a:pt x="4538" y="1165"/>
                    <a:pt x="4351" y="1165"/>
                  </a:cubicBezTo>
                  <a:cubicBezTo>
                    <a:pt x="4019" y="1165"/>
                    <a:pt x="3998" y="520"/>
                    <a:pt x="4012" y="146"/>
                  </a:cubicBezTo>
                  <a:cubicBezTo>
                    <a:pt x="3873" y="146"/>
                    <a:pt x="3547" y="174"/>
                    <a:pt x="3547" y="174"/>
                  </a:cubicBezTo>
                  <a:cubicBezTo>
                    <a:pt x="3547" y="174"/>
                    <a:pt x="3520" y="1269"/>
                    <a:pt x="3201" y="1269"/>
                  </a:cubicBezTo>
                  <a:cubicBezTo>
                    <a:pt x="2855" y="1255"/>
                    <a:pt x="2841" y="555"/>
                    <a:pt x="2862" y="202"/>
                  </a:cubicBezTo>
                  <a:cubicBezTo>
                    <a:pt x="2702" y="202"/>
                    <a:pt x="2550" y="202"/>
                    <a:pt x="2390" y="209"/>
                  </a:cubicBezTo>
                  <a:cubicBezTo>
                    <a:pt x="2404" y="617"/>
                    <a:pt x="2370" y="1255"/>
                    <a:pt x="2044" y="1255"/>
                  </a:cubicBezTo>
                  <a:cubicBezTo>
                    <a:pt x="1711" y="1248"/>
                    <a:pt x="1691" y="583"/>
                    <a:pt x="1711" y="216"/>
                  </a:cubicBezTo>
                  <a:cubicBezTo>
                    <a:pt x="1538" y="216"/>
                    <a:pt x="1379" y="216"/>
                    <a:pt x="1213" y="230"/>
                  </a:cubicBezTo>
                  <a:cubicBezTo>
                    <a:pt x="1227" y="631"/>
                    <a:pt x="1178" y="1248"/>
                    <a:pt x="866" y="1248"/>
                  </a:cubicBezTo>
                  <a:cubicBezTo>
                    <a:pt x="541" y="1248"/>
                    <a:pt x="513" y="611"/>
                    <a:pt x="520" y="236"/>
                  </a:cubicBezTo>
                  <a:lnTo>
                    <a:pt x="520" y="236"/>
                  </a:lnTo>
                  <a:cubicBezTo>
                    <a:pt x="347" y="243"/>
                    <a:pt x="194" y="243"/>
                    <a:pt x="56" y="250"/>
                  </a:cubicBezTo>
                  <a:lnTo>
                    <a:pt x="0" y="2557"/>
                  </a:lnTo>
                  <a:lnTo>
                    <a:pt x="0" y="2557"/>
                  </a:lnTo>
                  <a:lnTo>
                    <a:pt x="5834" y="2453"/>
                  </a:lnTo>
                  <a:lnTo>
                    <a:pt x="5834" y="2426"/>
                  </a:lnTo>
                  <a:lnTo>
                    <a:pt x="12104" y="2322"/>
                  </a:lnTo>
                  <a:cubicBezTo>
                    <a:pt x="12145" y="1816"/>
                    <a:pt x="12443" y="604"/>
                    <a:pt x="12596" y="1"/>
                  </a:cubicBezTo>
                  <a:lnTo>
                    <a:pt x="11647" y="1"/>
                  </a:lnTo>
                  <a:cubicBezTo>
                    <a:pt x="11654" y="401"/>
                    <a:pt x="11619" y="1068"/>
                    <a:pt x="11305" y="1068"/>
                  </a:cubicBezTo>
                  <a:cubicBezTo>
                    <a:pt x="11303" y="1068"/>
                    <a:pt x="11302" y="1068"/>
                    <a:pt x="11300" y="1068"/>
                  </a:cubicBezTo>
                  <a:cubicBezTo>
                    <a:pt x="10954" y="1068"/>
                    <a:pt x="10940" y="354"/>
                    <a:pt x="109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7"/>
            <p:cNvSpPr/>
            <p:nvPr/>
          </p:nvSpPr>
          <p:spPr>
            <a:xfrm>
              <a:off x="3976931" y="2930639"/>
              <a:ext cx="31599" cy="84085"/>
            </a:xfrm>
            <a:custGeom>
              <a:avLst/>
              <a:gdLst/>
              <a:ahLst/>
              <a:cxnLst/>
              <a:rect l="l" t="t" r="r" b="b"/>
              <a:pathLst>
                <a:path w="646" h="1719" extrusionOk="0">
                  <a:moveTo>
                    <a:pt x="597" y="1"/>
                  </a:moveTo>
                  <a:lnTo>
                    <a:pt x="1" y="14"/>
                  </a:lnTo>
                  <a:lnTo>
                    <a:pt x="77" y="1719"/>
                  </a:lnTo>
                  <a:lnTo>
                    <a:pt x="645" y="1698"/>
                  </a:lnTo>
                  <a:lnTo>
                    <a:pt x="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7"/>
            <p:cNvSpPr/>
            <p:nvPr/>
          </p:nvSpPr>
          <p:spPr>
            <a:xfrm>
              <a:off x="2710836" y="3136666"/>
              <a:ext cx="558218" cy="958147"/>
            </a:xfrm>
            <a:custGeom>
              <a:avLst/>
              <a:gdLst/>
              <a:ahLst/>
              <a:cxnLst/>
              <a:rect l="l" t="t" r="r" b="b"/>
              <a:pathLst>
                <a:path w="11412" h="19588" extrusionOk="0">
                  <a:moveTo>
                    <a:pt x="5190" y="1"/>
                  </a:moveTo>
                  <a:cubicBezTo>
                    <a:pt x="1102" y="5232"/>
                    <a:pt x="1" y="12035"/>
                    <a:pt x="285" y="19587"/>
                  </a:cubicBezTo>
                  <a:lnTo>
                    <a:pt x="11412" y="19033"/>
                  </a:lnTo>
                  <a:cubicBezTo>
                    <a:pt x="10906" y="11820"/>
                    <a:pt x="9236" y="5239"/>
                    <a:pt x="5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7"/>
            <p:cNvSpPr/>
            <p:nvPr/>
          </p:nvSpPr>
          <p:spPr>
            <a:xfrm>
              <a:off x="2796925" y="3300040"/>
              <a:ext cx="359281" cy="796434"/>
            </a:xfrm>
            <a:custGeom>
              <a:avLst/>
              <a:gdLst/>
              <a:ahLst/>
              <a:cxnLst/>
              <a:rect l="l" t="t" r="r" b="b"/>
              <a:pathLst>
                <a:path w="7345" h="16282" extrusionOk="0">
                  <a:moveTo>
                    <a:pt x="3395" y="0"/>
                  </a:moveTo>
                  <a:cubicBezTo>
                    <a:pt x="3368" y="56"/>
                    <a:pt x="3333" y="104"/>
                    <a:pt x="3305" y="160"/>
                  </a:cubicBezTo>
                  <a:cubicBezTo>
                    <a:pt x="714" y="4490"/>
                    <a:pt x="0" y="10095"/>
                    <a:pt x="153" y="16282"/>
                  </a:cubicBezTo>
                  <a:lnTo>
                    <a:pt x="3444" y="16053"/>
                  </a:lnTo>
                  <a:lnTo>
                    <a:pt x="3638" y="16039"/>
                  </a:lnTo>
                  <a:lnTo>
                    <a:pt x="7344" y="15783"/>
                  </a:lnTo>
                  <a:cubicBezTo>
                    <a:pt x="7047" y="9866"/>
                    <a:pt x="6028" y="4483"/>
                    <a:pt x="3485" y="167"/>
                  </a:cubicBezTo>
                  <a:cubicBezTo>
                    <a:pt x="3465" y="118"/>
                    <a:pt x="3430" y="56"/>
                    <a:pt x="3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7"/>
            <p:cNvSpPr/>
            <p:nvPr/>
          </p:nvSpPr>
          <p:spPr>
            <a:xfrm>
              <a:off x="2958586" y="3299698"/>
              <a:ext cx="16631" cy="846621"/>
            </a:xfrm>
            <a:custGeom>
              <a:avLst/>
              <a:gdLst/>
              <a:ahLst/>
              <a:cxnLst/>
              <a:rect l="l" t="t" r="r" b="b"/>
              <a:pathLst>
                <a:path w="340" h="17308" extrusionOk="0">
                  <a:moveTo>
                    <a:pt x="90" y="0"/>
                  </a:moveTo>
                  <a:cubicBezTo>
                    <a:pt x="63" y="56"/>
                    <a:pt x="28" y="104"/>
                    <a:pt x="0" y="160"/>
                  </a:cubicBezTo>
                  <a:lnTo>
                    <a:pt x="139" y="16060"/>
                  </a:lnTo>
                  <a:lnTo>
                    <a:pt x="146" y="17307"/>
                  </a:lnTo>
                  <a:lnTo>
                    <a:pt x="340" y="17307"/>
                  </a:lnTo>
                  <a:lnTo>
                    <a:pt x="333" y="16046"/>
                  </a:lnTo>
                  <a:lnTo>
                    <a:pt x="194" y="174"/>
                  </a:ln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7"/>
            <p:cNvSpPr/>
            <p:nvPr/>
          </p:nvSpPr>
          <p:spPr>
            <a:xfrm>
              <a:off x="2456335" y="1817397"/>
              <a:ext cx="975072" cy="931977"/>
            </a:xfrm>
            <a:custGeom>
              <a:avLst/>
              <a:gdLst/>
              <a:ahLst/>
              <a:cxnLst/>
              <a:rect l="l" t="t" r="r" b="b"/>
              <a:pathLst>
                <a:path w="19934" h="19053" extrusionOk="0">
                  <a:moveTo>
                    <a:pt x="9215" y="0"/>
                  </a:moveTo>
                  <a:lnTo>
                    <a:pt x="8834" y="1074"/>
                  </a:lnTo>
                  <a:lnTo>
                    <a:pt x="8779" y="1213"/>
                  </a:lnTo>
                  <a:lnTo>
                    <a:pt x="8578" y="1767"/>
                  </a:lnTo>
                  <a:lnTo>
                    <a:pt x="8141" y="2654"/>
                  </a:lnTo>
                  <a:lnTo>
                    <a:pt x="8058" y="2806"/>
                  </a:lnTo>
                  <a:lnTo>
                    <a:pt x="7317" y="4317"/>
                  </a:lnTo>
                  <a:lnTo>
                    <a:pt x="7296" y="4351"/>
                  </a:lnTo>
                  <a:lnTo>
                    <a:pt x="7213" y="4517"/>
                  </a:lnTo>
                  <a:lnTo>
                    <a:pt x="7213" y="4524"/>
                  </a:lnTo>
                  <a:lnTo>
                    <a:pt x="6998" y="4954"/>
                  </a:lnTo>
                  <a:lnTo>
                    <a:pt x="6915" y="5113"/>
                  </a:lnTo>
                  <a:lnTo>
                    <a:pt x="5924" y="7122"/>
                  </a:lnTo>
                  <a:lnTo>
                    <a:pt x="5862" y="7254"/>
                  </a:lnTo>
                  <a:lnTo>
                    <a:pt x="5134" y="8723"/>
                  </a:lnTo>
                  <a:lnTo>
                    <a:pt x="5072" y="8834"/>
                  </a:lnTo>
                  <a:lnTo>
                    <a:pt x="1" y="19053"/>
                  </a:lnTo>
                  <a:lnTo>
                    <a:pt x="1" y="19053"/>
                  </a:lnTo>
                  <a:lnTo>
                    <a:pt x="5765" y="18977"/>
                  </a:lnTo>
                  <a:lnTo>
                    <a:pt x="19933" y="18804"/>
                  </a:lnTo>
                  <a:lnTo>
                    <a:pt x="19303" y="17688"/>
                  </a:lnTo>
                  <a:lnTo>
                    <a:pt x="19227" y="17556"/>
                  </a:lnTo>
                  <a:lnTo>
                    <a:pt x="18797" y="16801"/>
                  </a:lnTo>
                  <a:lnTo>
                    <a:pt x="18721" y="16663"/>
                  </a:lnTo>
                  <a:lnTo>
                    <a:pt x="18000" y="15416"/>
                  </a:lnTo>
                  <a:lnTo>
                    <a:pt x="17945" y="15305"/>
                  </a:lnTo>
                  <a:lnTo>
                    <a:pt x="16608" y="12956"/>
                  </a:lnTo>
                  <a:lnTo>
                    <a:pt x="16559" y="12873"/>
                  </a:lnTo>
                  <a:lnTo>
                    <a:pt x="16164" y="12187"/>
                  </a:lnTo>
                  <a:lnTo>
                    <a:pt x="16039" y="11965"/>
                  </a:lnTo>
                  <a:lnTo>
                    <a:pt x="15361" y="10781"/>
                  </a:lnTo>
                  <a:lnTo>
                    <a:pt x="15298" y="10684"/>
                  </a:lnTo>
                  <a:lnTo>
                    <a:pt x="14176" y="8695"/>
                  </a:lnTo>
                  <a:lnTo>
                    <a:pt x="14107" y="8584"/>
                  </a:lnTo>
                  <a:lnTo>
                    <a:pt x="13559" y="7621"/>
                  </a:lnTo>
                  <a:lnTo>
                    <a:pt x="13428" y="7400"/>
                  </a:lnTo>
                  <a:lnTo>
                    <a:pt x="12721" y="6159"/>
                  </a:lnTo>
                  <a:lnTo>
                    <a:pt x="12658" y="6042"/>
                  </a:lnTo>
                  <a:lnTo>
                    <a:pt x="11522" y="4053"/>
                  </a:lnTo>
                  <a:lnTo>
                    <a:pt x="11453" y="3929"/>
                  </a:lnTo>
                  <a:lnTo>
                    <a:pt x="10241" y="1815"/>
                  </a:lnTo>
                  <a:lnTo>
                    <a:pt x="10116" y="1587"/>
                  </a:lnTo>
                  <a:lnTo>
                    <a:pt x="10081" y="1511"/>
                  </a:lnTo>
                  <a:lnTo>
                    <a:pt x="10012" y="1400"/>
                  </a:lnTo>
                  <a:lnTo>
                    <a:pt x="92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7"/>
            <p:cNvSpPr/>
            <p:nvPr/>
          </p:nvSpPr>
          <p:spPr>
            <a:xfrm>
              <a:off x="2909085" y="1459980"/>
              <a:ext cx="611780" cy="368868"/>
            </a:xfrm>
            <a:custGeom>
              <a:avLst/>
              <a:gdLst/>
              <a:ahLst/>
              <a:cxnLst/>
              <a:rect l="l" t="t" r="r" b="b"/>
              <a:pathLst>
                <a:path w="12507" h="7541" extrusionOk="0">
                  <a:moveTo>
                    <a:pt x="2843" y="0"/>
                  </a:moveTo>
                  <a:cubicBezTo>
                    <a:pt x="1976" y="0"/>
                    <a:pt x="1109" y="109"/>
                    <a:pt x="271" y="324"/>
                  </a:cubicBezTo>
                  <a:lnTo>
                    <a:pt x="1" y="3746"/>
                  </a:lnTo>
                  <a:cubicBezTo>
                    <a:pt x="839" y="3462"/>
                    <a:pt x="1670" y="3178"/>
                    <a:pt x="2509" y="2894"/>
                  </a:cubicBezTo>
                  <a:cubicBezTo>
                    <a:pt x="2701" y="2824"/>
                    <a:pt x="2915" y="2760"/>
                    <a:pt x="3116" y="2760"/>
                  </a:cubicBezTo>
                  <a:cubicBezTo>
                    <a:pt x="3256" y="2760"/>
                    <a:pt x="3390" y="2791"/>
                    <a:pt x="3506" y="2873"/>
                  </a:cubicBezTo>
                  <a:cubicBezTo>
                    <a:pt x="3790" y="3081"/>
                    <a:pt x="3811" y="3518"/>
                    <a:pt x="3687" y="3857"/>
                  </a:cubicBezTo>
                  <a:cubicBezTo>
                    <a:pt x="3569" y="4190"/>
                    <a:pt x="3340" y="4487"/>
                    <a:pt x="3229" y="4827"/>
                  </a:cubicBezTo>
                  <a:cubicBezTo>
                    <a:pt x="2931" y="5700"/>
                    <a:pt x="3506" y="6691"/>
                    <a:pt x="4317" y="7148"/>
                  </a:cubicBezTo>
                  <a:cubicBezTo>
                    <a:pt x="4843" y="7438"/>
                    <a:pt x="5440" y="7541"/>
                    <a:pt x="6043" y="7541"/>
                  </a:cubicBezTo>
                  <a:cubicBezTo>
                    <a:pt x="6378" y="7541"/>
                    <a:pt x="6714" y="7509"/>
                    <a:pt x="7040" y="7460"/>
                  </a:cubicBezTo>
                  <a:cubicBezTo>
                    <a:pt x="8218" y="7286"/>
                    <a:pt x="9361" y="6912"/>
                    <a:pt x="10407" y="6358"/>
                  </a:cubicBezTo>
                  <a:cubicBezTo>
                    <a:pt x="10885" y="6106"/>
                    <a:pt x="11437" y="5814"/>
                    <a:pt x="11949" y="5814"/>
                  </a:cubicBezTo>
                  <a:cubicBezTo>
                    <a:pt x="12142" y="5814"/>
                    <a:pt x="12330" y="5856"/>
                    <a:pt x="12506" y="5956"/>
                  </a:cubicBezTo>
                  <a:cubicBezTo>
                    <a:pt x="11961" y="5424"/>
                    <a:pt x="11160" y="5218"/>
                    <a:pt x="10384" y="5218"/>
                  </a:cubicBezTo>
                  <a:cubicBezTo>
                    <a:pt x="10322" y="5218"/>
                    <a:pt x="10261" y="5219"/>
                    <a:pt x="10199" y="5222"/>
                  </a:cubicBezTo>
                  <a:cubicBezTo>
                    <a:pt x="9368" y="5256"/>
                    <a:pt x="8564" y="5492"/>
                    <a:pt x="7740" y="5624"/>
                  </a:cubicBezTo>
                  <a:cubicBezTo>
                    <a:pt x="7525" y="5659"/>
                    <a:pt x="7307" y="5688"/>
                    <a:pt x="7090" y="5688"/>
                  </a:cubicBezTo>
                  <a:cubicBezTo>
                    <a:pt x="6888" y="5688"/>
                    <a:pt x="6687" y="5663"/>
                    <a:pt x="6493" y="5596"/>
                  </a:cubicBezTo>
                  <a:cubicBezTo>
                    <a:pt x="6098" y="5457"/>
                    <a:pt x="5751" y="5097"/>
                    <a:pt x="5751" y="4675"/>
                  </a:cubicBezTo>
                  <a:cubicBezTo>
                    <a:pt x="5758" y="4280"/>
                    <a:pt x="6042" y="3961"/>
                    <a:pt x="6285" y="3649"/>
                  </a:cubicBezTo>
                  <a:cubicBezTo>
                    <a:pt x="6680" y="3136"/>
                    <a:pt x="6977" y="2513"/>
                    <a:pt x="6874" y="1882"/>
                  </a:cubicBezTo>
                  <a:cubicBezTo>
                    <a:pt x="6700" y="815"/>
                    <a:pt x="5488" y="296"/>
                    <a:pt x="4428" y="123"/>
                  </a:cubicBezTo>
                  <a:cubicBezTo>
                    <a:pt x="3904" y="41"/>
                    <a:pt x="3374"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7"/>
            <p:cNvSpPr/>
            <p:nvPr/>
          </p:nvSpPr>
          <p:spPr>
            <a:xfrm>
              <a:off x="3053822" y="1474410"/>
              <a:ext cx="256559" cy="353558"/>
            </a:xfrm>
            <a:custGeom>
              <a:avLst/>
              <a:gdLst/>
              <a:ahLst/>
              <a:cxnLst/>
              <a:rect l="l" t="t" r="r" b="b"/>
              <a:pathLst>
                <a:path w="5245" h="7228" extrusionOk="0">
                  <a:moveTo>
                    <a:pt x="2189" y="1"/>
                  </a:moveTo>
                  <a:cubicBezTo>
                    <a:pt x="2841" y="313"/>
                    <a:pt x="3298" y="805"/>
                    <a:pt x="3291" y="1560"/>
                  </a:cubicBezTo>
                  <a:cubicBezTo>
                    <a:pt x="3277" y="2315"/>
                    <a:pt x="2564" y="2855"/>
                    <a:pt x="2030" y="3264"/>
                  </a:cubicBezTo>
                  <a:cubicBezTo>
                    <a:pt x="1524" y="3645"/>
                    <a:pt x="734" y="4026"/>
                    <a:pt x="270" y="4567"/>
                  </a:cubicBezTo>
                  <a:cubicBezTo>
                    <a:pt x="0" y="5433"/>
                    <a:pt x="568" y="6409"/>
                    <a:pt x="1372" y="6839"/>
                  </a:cubicBezTo>
                  <a:cubicBezTo>
                    <a:pt x="1897" y="7126"/>
                    <a:pt x="2497" y="7227"/>
                    <a:pt x="3103" y="7227"/>
                  </a:cubicBezTo>
                  <a:cubicBezTo>
                    <a:pt x="3433" y="7227"/>
                    <a:pt x="3765" y="7197"/>
                    <a:pt x="4088" y="7151"/>
                  </a:cubicBezTo>
                  <a:cubicBezTo>
                    <a:pt x="4483" y="7095"/>
                    <a:pt x="4864" y="7012"/>
                    <a:pt x="5245" y="6922"/>
                  </a:cubicBezTo>
                  <a:cubicBezTo>
                    <a:pt x="5085" y="6894"/>
                    <a:pt x="4933" y="6860"/>
                    <a:pt x="4781" y="6825"/>
                  </a:cubicBezTo>
                  <a:cubicBezTo>
                    <a:pt x="3707" y="6520"/>
                    <a:pt x="2785" y="5509"/>
                    <a:pt x="2799" y="4380"/>
                  </a:cubicBezTo>
                  <a:cubicBezTo>
                    <a:pt x="2806" y="4192"/>
                    <a:pt x="2834" y="3998"/>
                    <a:pt x="2896" y="3804"/>
                  </a:cubicBezTo>
                  <a:cubicBezTo>
                    <a:pt x="2914" y="3733"/>
                    <a:pt x="2967" y="3713"/>
                    <a:pt x="3022" y="3713"/>
                  </a:cubicBezTo>
                  <a:cubicBezTo>
                    <a:pt x="3031" y="3713"/>
                    <a:pt x="3040" y="3713"/>
                    <a:pt x="3049" y="3714"/>
                  </a:cubicBezTo>
                  <a:cubicBezTo>
                    <a:pt x="3139" y="3583"/>
                    <a:pt x="3243" y="3465"/>
                    <a:pt x="3326" y="3354"/>
                  </a:cubicBezTo>
                  <a:cubicBezTo>
                    <a:pt x="3721" y="2848"/>
                    <a:pt x="4025" y="2218"/>
                    <a:pt x="3915" y="1587"/>
                  </a:cubicBezTo>
                  <a:cubicBezTo>
                    <a:pt x="3776" y="763"/>
                    <a:pt x="3028" y="271"/>
                    <a:pt x="21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7"/>
            <p:cNvSpPr/>
            <p:nvPr/>
          </p:nvSpPr>
          <p:spPr>
            <a:xfrm>
              <a:off x="2910455" y="1408669"/>
              <a:ext cx="4109" cy="416560"/>
            </a:xfrm>
            <a:custGeom>
              <a:avLst/>
              <a:gdLst/>
              <a:ahLst/>
              <a:cxnLst/>
              <a:rect l="l" t="t" r="r" b="b"/>
              <a:pathLst>
                <a:path w="84" h="8516" extrusionOk="0">
                  <a:moveTo>
                    <a:pt x="42" y="1"/>
                  </a:moveTo>
                  <a:lnTo>
                    <a:pt x="0" y="8474"/>
                  </a:lnTo>
                  <a:cubicBezTo>
                    <a:pt x="0" y="8495"/>
                    <a:pt x="14" y="8516"/>
                    <a:pt x="42" y="8516"/>
                  </a:cubicBezTo>
                  <a:cubicBezTo>
                    <a:pt x="70" y="8516"/>
                    <a:pt x="84" y="8495"/>
                    <a:pt x="84" y="8474"/>
                  </a:cubicBezTo>
                  <a:lnTo>
                    <a:pt x="42" y="1"/>
                  </a:lnTo>
                  <a:close/>
                </a:path>
              </a:pathLst>
            </a:custGeom>
            <a:solidFill>
              <a:srgbClr val="F6F6F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7"/>
            <p:cNvSpPr/>
            <p:nvPr/>
          </p:nvSpPr>
          <p:spPr>
            <a:xfrm>
              <a:off x="2895536" y="1812995"/>
              <a:ext cx="32235" cy="32235"/>
            </a:xfrm>
            <a:custGeom>
              <a:avLst/>
              <a:gdLst/>
              <a:ahLst/>
              <a:cxnLst/>
              <a:rect l="l" t="t" r="r" b="b"/>
              <a:pathLst>
                <a:path w="659" h="659" extrusionOk="0">
                  <a:moveTo>
                    <a:pt x="326" y="0"/>
                  </a:moveTo>
                  <a:cubicBezTo>
                    <a:pt x="146" y="0"/>
                    <a:pt x="1" y="146"/>
                    <a:pt x="1" y="326"/>
                  </a:cubicBezTo>
                  <a:cubicBezTo>
                    <a:pt x="1" y="506"/>
                    <a:pt x="146" y="658"/>
                    <a:pt x="326" y="658"/>
                  </a:cubicBezTo>
                  <a:cubicBezTo>
                    <a:pt x="513" y="658"/>
                    <a:pt x="659" y="506"/>
                    <a:pt x="659" y="326"/>
                  </a:cubicBezTo>
                  <a:cubicBezTo>
                    <a:pt x="659" y="146"/>
                    <a:pt x="513"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7"/>
            <p:cNvSpPr/>
            <p:nvPr/>
          </p:nvSpPr>
          <p:spPr>
            <a:xfrm>
              <a:off x="2403116" y="2436898"/>
              <a:ext cx="31599" cy="84427"/>
            </a:xfrm>
            <a:custGeom>
              <a:avLst/>
              <a:gdLst/>
              <a:ahLst/>
              <a:cxnLst/>
              <a:rect l="l" t="t" r="r" b="b"/>
              <a:pathLst>
                <a:path w="646" h="1726" extrusionOk="0">
                  <a:moveTo>
                    <a:pt x="604" y="0"/>
                  </a:moveTo>
                  <a:lnTo>
                    <a:pt x="1" y="14"/>
                  </a:lnTo>
                  <a:lnTo>
                    <a:pt x="84" y="1725"/>
                  </a:lnTo>
                  <a:lnTo>
                    <a:pt x="645" y="1704"/>
                  </a:lnTo>
                  <a:lnTo>
                    <a:pt x="6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7"/>
            <p:cNvSpPr/>
            <p:nvPr/>
          </p:nvSpPr>
          <p:spPr>
            <a:xfrm>
              <a:off x="2415687" y="2591076"/>
              <a:ext cx="31550" cy="84427"/>
            </a:xfrm>
            <a:custGeom>
              <a:avLst/>
              <a:gdLst/>
              <a:ahLst/>
              <a:cxnLst/>
              <a:rect l="l" t="t" r="r" b="b"/>
              <a:pathLst>
                <a:path w="645" h="1726" extrusionOk="0">
                  <a:moveTo>
                    <a:pt x="596" y="0"/>
                  </a:moveTo>
                  <a:lnTo>
                    <a:pt x="0" y="14"/>
                  </a:lnTo>
                  <a:lnTo>
                    <a:pt x="76" y="1726"/>
                  </a:lnTo>
                  <a:lnTo>
                    <a:pt x="644" y="1705"/>
                  </a:lnTo>
                  <a:lnTo>
                    <a:pt x="5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7"/>
            <p:cNvSpPr/>
            <p:nvPr/>
          </p:nvSpPr>
          <p:spPr>
            <a:xfrm>
              <a:off x="2630861" y="2833740"/>
              <a:ext cx="101743" cy="232493"/>
            </a:xfrm>
            <a:custGeom>
              <a:avLst/>
              <a:gdLst/>
              <a:ahLst/>
              <a:cxnLst/>
              <a:rect l="l" t="t" r="r" b="b"/>
              <a:pathLst>
                <a:path w="2080" h="4753" extrusionOk="0">
                  <a:moveTo>
                    <a:pt x="901" y="0"/>
                  </a:moveTo>
                  <a:lnTo>
                    <a:pt x="1" y="1524"/>
                  </a:lnTo>
                  <a:lnTo>
                    <a:pt x="416" y="4753"/>
                  </a:lnTo>
                  <a:lnTo>
                    <a:pt x="1178" y="4718"/>
                  </a:lnTo>
                  <a:lnTo>
                    <a:pt x="1920" y="4684"/>
                  </a:lnTo>
                  <a:lnTo>
                    <a:pt x="2079" y="1420"/>
                  </a:lnTo>
                  <a:lnTo>
                    <a:pt x="1497" y="721"/>
                  </a:lnTo>
                  <a:lnTo>
                    <a:pt x="9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7"/>
            <p:cNvSpPr/>
            <p:nvPr/>
          </p:nvSpPr>
          <p:spPr>
            <a:xfrm>
              <a:off x="2811159" y="2827283"/>
              <a:ext cx="101694" cy="232884"/>
            </a:xfrm>
            <a:custGeom>
              <a:avLst/>
              <a:gdLst/>
              <a:ahLst/>
              <a:cxnLst/>
              <a:rect l="l" t="t" r="r" b="b"/>
              <a:pathLst>
                <a:path w="2079" h="4761" extrusionOk="0">
                  <a:moveTo>
                    <a:pt x="894" y="0"/>
                  </a:moveTo>
                  <a:lnTo>
                    <a:pt x="0" y="1538"/>
                  </a:lnTo>
                  <a:lnTo>
                    <a:pt x="416" y="4760"/>
                  </a:lnTo>
                  <a:lnTo>
                    <a:pt x="1185" y="4725"/>
                  </a:lnTo>
                  <a:lnTo>
                    <a:pt x="1926" y="4698"/>
                  </a:lnTo>
                  <a:lnTo>
                    <a:pt x="2079" y="1421"/>
                  </a:lnTo>
                  <a:lnTo>
                    <a:pt x="1580" y="825"/>
                  </a:lnTo>
                  <a:lnTo>
                    <a:pt x="8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7"/>
            <p:cNvSpPr/>
            <p:nvPr/>
          </p:nvSpPr>
          <p:spPr>
            <a:xfrm>
              <a:off x="2993804" y="2825571"/>
              <a:ext cx="102086" cy="231857"/>
            </a:xfrm>
            <a:custGeom>
              <a:avLst/>
              <a:gdLst/>
              <a:ahLst/>
              <a:cxnLst/>
              <a:rect l="l" t="t" r="r" b="b"/>
              <a:pathLst>
                <a:path w="2087" h="4740" extrusionOk="0">
                  <a:moveTo>
                    <a:pt x="964" y="1"/>
                  </a:moveTo>
                  <a:lnTo>
                    <a:pt x="1" y="1490"/>
                  </a:lnTo>
                  <a:lnTo>
                    <a:pt x="257" y="4733"/>
                  </a:lnTo>
                  <a:lnTo>
                    <a:pt x="638" y="4733"/>
                  </a:lnTo>
                  <a:lnTo>
                    <a:pt x="1774" y="4740"/>
                  </a:lnTo>
                  <a:lnTo>
                    <a:pt x="2086" y="1476"/>
                  </a:lnTo>
                  <a:lnTo>
                    <a:pt x="1400" y="583"/>
                  </a:lnTo>
                  <a:lnTo>
                    <a:pt x="9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7"/>
            <p:cNvSpPr/>
            <p:nvPr/>
          </p:nvSpPr>
          <p:spPr>
            <a:xfrm>
              <a:off x="3151064" y="2824544"/>
              <a:ext cx="102037" cy="231221"/>
            </a:xfrm>
            <a:custGeom>
              <a:avLst/>
              <a:gdLst/>
              <a:ahLst/>
              <a:cxnLst/>
              <a:rect l="l" t="t" r="r" b="b"/>
              <a:pathLst>
                <a:path w="2086" h="4727" extrusionOk="0">
                  <a:moveTo>
                    <a:pt x="970" y="1"/>
                  </a:moveTo>
                  <a:lnTo>
                    <a:pt x="0" y="1477"/>
                  </a:lnTo>
                  <a:lnTo>
                    <a:pt x="264" y="4719"/>
                  </a:lnTo>
                  <a:lnTo>
                    <a:pt x="693" y="4719"/>
                  </a:lnTo>
                  <a:lnTo>
                    <a:pt x="1774" y="4726"/>
                  </a:lnTo>
                  <a:lnTo>
                    <a:pt x="2086" y="1470"/>
                  </a:lnTo>
                  <a:lnTo>
                    <a:pt x="1608" y="839"/>
                  </a:lnTo>
                  <a:lnTo>
                    <a:pt x="9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7"/>
            <p:cNvSpPr/>
            <p:nvPr/>
          </p:nvSpPr>
          <p:spPr>
            <a:xfrm>
              <a:off x="3645831" y="3263746"/>
              <a:ext cx="50236" cy="134614"/>
            </a:xfrm>
            <a:custGeom>
              <a:avLst/>
              <a:gdLst/>
              <a:ahLst/>
              <a:cxnLst/>
              <a:rect l="l" t="t" r="r" b="b"/>
              <a:pathLst>
                <a:path w="1027" h="2752" extrusionOk="0">
                  <a:moveTo>
                    <a:pt x="950" y="1"/>
                  </a:moveTo>
                  <a:lnTo>
                    <a:pt x="1" y="29"/>
                  </a:lnTo>
                  <a:lnTo>
                    <a:pt x="119" y="2752"/>
                  </a:lnTo>
                  <a:lnTo>
                    <a:pt x="1026" y="2731"/>
                  </a:lnTo>
                  <a:lnTo>
                    <a:pt x="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7"/>
            <p:cNvSpPr/>
            <p:nvPr/>
          </p:nvSpPr>
          <p:spPr>
            <a:xfrm>
              <a:off x="3802063" y="3531503"/>
              <a:ext cx="50578" cy="134223"/>
            </a:xfrm>
            <a:custGeom>
              <a:avLst/>
              <a:gdLst/>
              <a:ahLst/>
              <a:cxnLst/>
              <a:rect l="l" t="t" r="r" b="b"/>
              <a:pathLst>
                <a:path w="1034" h="2744" extrusionOk="0">
                  <a:moveTo>
                    <a:pt x="950" y="0"/>
                  </a:moveTo>
                  <a:lnTo>
                    <a:pt x="1" y="14"/>
                  </a:lnTo>
                  <a:lnTo>
                    <a:pt x="119" y="2744"/>
                  </a:lnTo>
                  <a:lnTo>
                    <a:pt x="1033" y="2716"/>
                  </a:lnTo>
                  <a:lnTo>
                    <a:pt x="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7"/>
            <p:cNvSpPr/>
            <p:nvPr/>
          </p:nvSpPr>
          <p:spPr>
            <a:xfrm>
              <a:off x="3385558" y="3079437"/>
              <a:ext cx="102086" cy="231515"/>
            </a:xfrm>
            <a:custGeom>
              <a:avLst/>
              <a:gdLst/>
              <a:ahLst/>
              <a:cxnLst/>
              <a:rect l="l" t="t" r="r" b="b"/>
              <a:pathLst>
                <a:path w="2087" h="4733" extrusionOk="0">
                  <a:moveTo>
                    <a:pt x="964" y="0"/>
                  </a:moveTo>
                  <a:lnTo>
                    <a:pt x="1" y="1483"/>
                  </a:lnTo>
                  <a:lnTo>
                    <a:pt x="264" y="4718"/>
                  </a:lnTo>
                  <a:lnTo>
                    <a:pt x="687" y="4718"/>
                  </a:lnTo>
                  <a:lnTo>
                    <a:pt x="1775" y="4732"/>
                  </a:lnTo>
                  <a:lnTo>
                    <a:pt x="2086" y="1476"/>
                  </a:lnTo>
                  <a:lnTo>
                    <a:pt x="1601" y="838"/>
                  </a:lnTo>
                  <a:lnTo>
                    <a:pt x="9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7"/>
            <p:cNvSpPr/>
            <p:nvPr/>
          </p:nvSpPr>
          <p:spPr>
            <a:xfrm>
              <a:off x="2403116" y="3523041"/>
              <a:ext cx="50578" cy="134565"/>
            </a:xfrm>
            <a:custGeom>
              <a:avLst/>
              <a:gdLst/>
              <a:ahLst/>
              <a:cxnLst/>
              <a:rect l="l" t="t" r="r" b="b"/>
              <a:pathLst>
                <a:path w="1034" h="2751" extrusionOk="0">
                  <a:moveTo>
                    <a:pt x="957" y="0"/>
                  </a:moveTo>
                  <a:lnTo>
                    <a:pt x="1" y="28"/>
                  </a:lnTo>
                  <a:lnTo>
                    <a:pt x="125" y="2751"/>
                  </a:lnTo>
                  <a:lnTo>
                    <a:pt x="1033" y="2730"/>
                  </a:lnTo>
                  <a:lnTo>
                    <a:pt x="9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7"/>
            <p:cNvSpPr/>
            <p:nvPr/>
          </p:nvSpPr>
          <p:spPr>
            <a:xfrm>
              <a:off x="2526478" y="3527101"/>
              <a:ext cx="50529" cy="134565"/>
            </a:xfrm>
            <a:custGeom>
              <a:avLst/>
              <a:gdLst/>
              <a:ahLst/>
              <a:cxnLst/>
              <a:rect l="l" t="t" r="r" b="b"/>
              <a:pathLst>
                <a:path w="1033" h="2751" extrusionOk="0">
                  <a:moveTo>
                    <a:pt x="964" y="0"/>
                  </a:moveTo>
                  <a:lnTo>
                    <a:pt x="1" y="28"/>
                  </a:lnTo>
                  <a:lnTo>
                    <a:pt x="132" y="2751"/>
                  </a:lnTo>
                  <a:lnTo>
                    <a:pt x="1033" y="2723"/>
                  </a:lnTo>
                  <a:lnTo>
                    <a:pt x="9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7"/>
            <p:cNvSpPr/>
            <p:nvPr/>
          </p:nvSpPr>
          <p:spPr>
            <a:xfrm>
              <a:off x="2368583" y="1734341"/>
              <a:ext cx="470758" cy="255238"/>
            </a:xfrm>
            <a:custGeom>
              <a:avLst/>
              <a:gdLst/>
              <a:ahLst/>
              <a:cxnLst/>
              <a:rect l="l" t="t" r="r" b="b"/>
              <a:pathLst>
                <a:path w="9624" h="5218" extrusionOk="0">
                  <a:moveTo>
                    <a:pt x="38" y="1"/>
                  </a:moveTo>
                  <a:cubicBezTo>
                    <a:pt x="13" y="1"/>
                    <a:pt x="0" y="1"/>
                    <a:pt x="0" y="1"/>
                  </a:cubicBezTo>
                  <a:lnTo>
                    <a:pt x="132" y="1802"/>
                  </a:lnTo>
                  <a:cubicBezTo>
                    <a:pt x="132" y="1802"/>
                    <a:pt x="3534" y="1657"/>
                    <a:pt x="3949" y="1622"/>
                  </a:cubicBezTo>
                  <a:cubicBezTo>
                    <a:pt x="4011" y="1618"/>
                    <a:pt x="4076" y="1615"/>
                    <a:pt x="4140" y="1615"/>
                  </a:cubicBezTo>
                  <a:cubicBezTo>
                    <a:pt x="4511" y="1615"/>
                    <a:pt x="4857" y="1717"/>
                    <a:pt x="4538" y="2308"/>
                  </a:cubicBezTo>
                  <a:cubicBezTo>
                    <a:pt x="4164" y="3001"/>
                    <a:pt x="3540" y="4913"/>
                    <a:pt x="5764" y="5149"/>
                  </a:cubicBezTo>
                  <a:cubicBezTo>
                    <a:pt x="6243" y="5198"/>
                    <a:pt x="6694" y="5217"/>
                    <a:pt x="7108" y="5217"/>
                  </a:cubicBezTo>
                  <a:cubicBezTo>
                    <a:pt x="8613" y="5217"/>
                    <a:pt x="9623" y="4961"/>
                    <a:pt x="9623" y="4961"/>
                  </a:cubicBezTo>
                  <a:cubicBezTo>
                    <a:pt x="9623" y="4961"/>
                    <a:pt x="5965" y="4948"/>
                    <a:pt x="5397" y="4144"/>
                  </a:cubicBezTo>
                  <a:cubicBezTo>
                    <a:pt x="4822" y="3333"/>
                    <a:pt x="5674" y="2460"/>
                    <a:pt x="5757" y="1643"/>
                  </a:cubicBezTo>
                  <a:cubicBezTo>
                    <a:pt x="5848" y="818"/>
                    <a:pt x="4815" y="617"/>
                    <a:pt x="3402" y="299"/>
                  </a:cubicBezTo>
                  <a:cubicBezTo>
                    <a:pt x="2104" y="12"/>
                    <a:pt x="321"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7"/>
            <p:cNvSpPr/>
            <p:nvPr/>
          </p:nvSpPr>
          <p:spPr>
            <a:xfrm>
              <a:off x="2541739" y="1755716"/>
              <a:ext cx="140680" cy="232884"/>
            </a:xfrm>
            <a:custGeom>
              <a:avLst/>
              <a:gdLst/>
              <a:ahLst/>
              <a:cxnLst/>
              <a:rect l="l" t="t" r="r" b="b"/>
              <a:pathLst>
                <a:path w="2876" h="4761" extrusionOk="0">
                  <a:moveTo>
                    <a:pt x="416" y="0"/>
                  </a:moveTo>
                  <a:lnTo>
                    <a:pt x="416" y="0"/>
                  </a:lnTo>
                  <a:cubicBezTo>
                    <a:pt x="860" y="319"/>
                    <a:pt x="1137" y="762"/>
                    <a:pt x="1074" y="1331"/>
                  </a:cubicBezTo>
                  <a:cubicBezTo>
                    <a:pt x="1144" y="1434"/>
                    <a:pt x="1144" y="1601"/>
                    <a:pt x="998" y="1871"/>
                  </a:cubicBezTo>
                  <a:cubicBezTo>
                    <a:pt x="624" y="2564"/>
                    <a:pt x="0" y="4476"/>
                    <a:pt x="2224" y="4712"/>
                  </a:cubicBezTo>
                  <a:cubicBezTo>
                    <a:pt x="2453" y="4739"/>
                    <a:pt x="2668" y="4753"/>
                    <a:pt x="2876" y="4760"/>
                  </a:cubicBezTo>
                  <a:cubicBezTo>
                    <a:pt x="2723" y="4684"/>
                    <a:pt x="2571" y="4601"/>
                    <a:pt x="2432" y="4497"/>
                  </a:cubicBezTo>
                  <a:cubicBezTo>
                    <a:pt x="2148" y="4275"/>
                    <a:pt x="1913" y="3984"/>
                    <a:pt x="1767" y="3665"/>
                  </a:cubicBezTo>
                  <a:cubicBezTo>
                    <a:pt x="1698" y="3513"/>
                    <a:pt x="1670" y="3388"/>
                    <a:pt x="1663" y="3264"/>
                  </a:cubicBezTo>
                  <a:cubicBezTo>
                    <a:pt x="1559" y="2591"/>
                    <a:pt x="2141" y="1878"/>
                    <a:pt x="2217" y="1213"/>
                  </a:cubicBezTo>
                  <a:cubicBezTo>
                    <a:pt x="2294" y="499"/>
                    <a:pt x="1532" y="257"/>
                    <a:pt x="4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7"/>
            <p:cNvSpPr/>
            <p:nvPr/>
          </p:nvSpPr>
          <p:spPr>
            <a:xfrm>
              <a:off x="2360414" y="1628979"/>
              <a:ext cx="20398" cy="277935"/>
            </a:xfrm>
            <a:custGeom>
              <a:avLst/>
              <a:gdLst/>
              <a:ahLst/>
              <a:cxnLst/>
              <a:rect l="l" t="t" r="r" b="b"/>
              <a:pathLst>
                <a:path w="417" h="5682" extrusionOk="0">
                  <a:moveTo>
                    <a:pt x="1" y="0"/>
                  </a:moveTo>
                  <a:lnTo>
                    <a:pt x="382" y="5667"/>
                  </a:lnTo>
                  <a:cubicBezTo>
                    <a:pt x="382" y="5674"/>
                    <a:pt x="389" y="5681"/>
                    <a:pt x="403" y="5681"/>
                  </a:cubicBezTo>
                  <a:cubicBezTo>
                    <a:pt x="410" y="5681"/>
                    <a:pt x="417" y="5674"/>
                    <a:pt x="417" y="5661"/>
                  </a:cubicBezTo>
                  <a:lnTo>
                    <a:pt x="1" y="0"/>
                  </a:lnTo>
                  <a:close/>
                </a:path>
              </a:pathLst>
            </a:custGeom>
            <a:solidFill>
              <a:srgbClr val="F6F6F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7"/>
            <p:cNvSpPr/>
            <p:nvPr/>
          </p:nvSpPr>
          <p:spPr>
            <a:xfrm>
              <a:off x="2368925" y="1895318"/>
              <a:ext cx="22403" cy="21767"/>
            </a:xfrm>
            <a:custGeom>
              <a:avLst/>
              <a:gdLst/>
              <a:ahLst/>
              <a:cxnLst/>
              <a:rect l="l" t="t" r="r" b="b"/>
              <a:pathLst>
                <a:path w="458" h="445" extrusionOk="0">
                  <a:moveTo>
                    <a:pt x="227" y="0"/>
                  </a:moveTo>
                  <a:cubicBezTo>
                    <a:pt x="223" y="0"/>
                    <a:pt x="219" y="1"/>
                    <a:pt x="215" y="1"/>
                  </a:cubicBezTo>
                  <a:cubicBezTo>
                    <a:pt x="97" y="15"/>
                    <a:pt x="0" y="119"/>
                    <a:pt x="7" y="236"/>
                  </a:cubicBezTo>
                  <a:cubicBezTo>
                    <a:pt x="20" y="357"/>
                    <a:pt x="111" y="445"/>
                    <a:pt x="229" y="445"/>
                  </a:cubicBezTo>
                  <a:cubicBezTo>
                    <a:pt x="234" y="445"/>
                    <a:pt x="238" y="444"/>
                    <a:pt x="243" y="444"/>
                  </a:cubicBezTo>
                  <a:cubicBezTo>
                    <a:pt x="367" y="437"/>
                    <a:pt x="457" y="333"/>
                    <a:pt x="450" y="209"/>
                  </a:cubicBezTo>
                  <a:cubicBezTo>
                    <a:pt x="444" y="95"/>
                    <a:pt x="346" y="0"/>
                    <a:pt x="2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7"/>
            <p:cNvSpPr/>
            <p:nvPr/>
          </p:nvSpPr>
          <p:spPr>
            <a:xfrm>
              <a:off x="2446161" y="4048626"/>
              <a:ext cx="1508147" cy="97683"/>
            </a:xfrm>
            <a:custGeom>
              <a:avLst/>
              <a:gdLst/>
              <a:ahLst/>
              <a:cxnLst/>
              <a:rect l="l" t="t" r="r" b="b"/>
              <a:pathLst>
                <a:path w="30832" h="1997" extrusionOk="0">
                  <a:moveTo>
                    <a:pt x="1" y="1"/>
                  </a:moveTo>
                  <a:lnTo>
                    <a:pt x="1" y="1996"/>
                  </a:lnTo>
                  <a:lnTo>
                    <a:pt x="30832" y="1996"/>
                  </a:lnTo>
                  <a:lnTo>
                    <a:pt x="308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7"/>
            <p:cNvSpPr/>
            <p:nvPr/>
          </p:nvSpPr>
          <p:spPr>
            <a:xfrm>
              <a:off x="2386877" y="4107959"/>
              <a:ext cx="1622315" cy="97634"/>
            </a:xfrm>
            <a:custGeom>
              <a:avLst/>
              <a:gdLst/>
              <a:ahLst/>
              <a:cxnLst/>
              <a:rect l="l" t="t" r="r" b="b"/>
              <a:pathLst>
                <a:path w="33166" h="1996" extrusionOk="0">
                  <a:moveTo>
                    <a:pt x="0" y="0"/>
                  </a:moveTo>
                  <a:lnTo>
                    <a:pt x="0" y="1996"/>
                  </a:lnTo>
                  <a:lnTo>
                    <a:pt x="33166" y="1996"/>
                  </a:lnTo>
                  <a:lnTo>
                    <a:pt x="331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7"/>
            <p:cNvSpPr/>
            <p:nvPr/>
          </p:nvSpPr>
          <p:spPr>
            <a:xfrm>
              <a:off x="2331604" y="4158781"/>
              <a:ext cx="1715889" cy="67845"/>
            </a:xfrm>
            <a:custGeom>
              <a:avLst/>
              <a:gdLst/>
              <a:ahLst/>
              <a:cxnLst/>
              <a:rect l="l" t="t" r="r" b="b"/>
              <a:pathLst>
                <a:path w="35079" h="1387" extrusionOk="0">
                  <a:moveTo>
                    <a:pt x="1" y="0"/>
                  </a:moveTo>
                  <a:lnTo>
                    <a:pt x="1" y="1386"/>
                  </a:lnTo>
                  <a:lnTo>
                    <a:pt x="35079" y="1386"/>
                  </a:lnTo>
                  <a:lnTo>
                    <a:pt x="350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0" name="Google Shape;2140;p37"/>
          <p:cNvGrpSpPr/>
          <p:nvPr/>
        </p:nvGrpSpPr>
        <p:grpSpPr>
          <a:xfrm flipH="1">
            <a:off x="-98749" y="5635494"/>
            <a:ext cx="2243857" cy="1361353"/>
            <a:chOff x="7065924" y="3940900"/>
            <a:chExt cx="2154241" cy="1306983"/>
          </a:xfrm>
        </p:grpSpPr>
        <p:sp>
          <p:nvSpPr>
            <p:cNvPr id="2141" name="Google Shape;2141;p37"/>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7"/>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7"/>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7"/>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7"/>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6" name="Google Shape;2146;p37"/>
          <p:cNvGrpSpPr/>
          <p:nvPr/>
        </p:nvGrpSpPr>
        <p:grpSpPr>
          <a:xfrm flipH="1">
            <a:off x="140240" y="5271420"/>
            <a:ext cx="1349557" cy="1726016"/>
            <a:chOff x="5791475" y="1450100"/>
            <a:chExt cx="1065777" cy="1363074"/>
          </a:xfrm>
        </p:grpSpPr>
        <p:sp>
          <p:nvSpPr>
            <p:cNvPr id="2147" name="Google Shape;2147;p37"/>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7"/>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7"/>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7"/>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7"/>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7"/>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88431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53"/>
        <p:cNvGrpSpPr/>
        <p:nvPr/>
      </p:nvGrpSpPr>
      <p:grpSpPr>
        <a:xfrm>
          <a:off x="0" y="0"/>
          <a:ext cx="0" cy="0"/>
          <a:chOff x="0" y="0"/>
          <a:chExt cx="0" cy="0"/>
        </a:xfrm>
      </p:grpSpPr>
      <p:sp>
        <p:nvSpPr>
          <p:cNvPr id="2154" name="Google Shape;2154;p38"/>
          <p:cNvSpPr/>
          <p:nvPr/>
        </p:nvSpPr>
        <p:spPr>
          <a:xfrm>
            <a:off x="-29230" y="5576501"/>
            <a:ext cx="4600300" cy="588769"/>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5" name="Google Shape;2155;p38"/>
          <p:cNvSpPr/>
          <p:nvPr/>
        </p:nvSpPr>
        <p:spPr>
          <a:xfrm>
            <a:off x="10229037" y="5558434"/>
            <a:ext cx="1997836" cy="62486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6" name="Google Shape;2156;p38"/>
          <p:cNvSpPr/>
          <p:nvPr/>
        </p:nvSpPr>
        <p:spPr>
          <a:xfrm>
            <a:off x="8780998" y="5558434"/>
            <a:ext cx="3423271" cy="62486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7" name="Google Shape;2157;p38"/>
          <p:cNvGrpSpPr/>
          <p:nvPr/>
        </p:nvGrpSpPr>
        <p:grpSpPr>
          <a:xfrm>
            <a:off x="9519016" y="5735738"/>
            <a:ext cx="1259809" cy="463549"/>
            <a:chOff x="6769526" y="3527400"/>
            <a:chExt cx="1781405" cy="655471"/>
          </a:xfrm>
        </p:grpSpPr>
        <p:sp>
          <p:nvSpPr>
            <p:cNvPr id="2158" name="Google Shape;2158;p38"/>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8"/>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8"/>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8"/>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38"/>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8"/>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38"/>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8"/>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8"/>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8"/>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8"/>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8"/>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8"/>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8"/>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8"/>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8"/>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8"/>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8"/>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8"/>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8"/>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8" name="Google Shape;2178;p38"/>
          <p:cNvGrpSpPr/>
          <p:nvPr/>
        </p:nvGrpSpPr>
        <p:grpSpPr>
          <a:xfrm flipH="1">
            <a:off x="2650674" y="5735836"/>
            <a:ext cx="1259809" cy="463585"/>
            <a:chOff x="6769526" y="3527400"/>
            <a:chExt cx="1781405" cy="655398"/>
          </a:xfrm>
        </p:grpSpPr>
        <p:sp>
          <p:nvSpPr>
            <p:cNvPr id="2179" name="Google Shape;2179;p38"/>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8"/>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8"/>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8"/>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8"/>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8"/>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8"/>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8"/>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8"/>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8"/>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8"/>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8"/>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8"/>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8"/>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3" name="Google Shape;2193;p38"/>
          <p:cNvSpPr/>
          <p:nvPr/>
        </p:nvSpPr>
        <p:spPr>
          <a:xfrm>
            <a:off x="-42433" y="5576486"/>
            <a:ext cx="3175895" cy="588769"/>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4" name="Google Shape;2194;p38"/>
          <p:cNvSpPr/>
          <p:nvPr/>
        </p:nvSpPr>
        <p:spPr>
          <a:xfrm>
            <a:off x="-30333" y="6336504"/>
            <a:ext cx="12285669" cy="545843"/>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5" name="Google Shape;2195;p38"/>
          <p:cNvSpPr/>
          <p:nvPr/>
        </p:nvSpPr>
        <p:spPr>
          <a:xfrm>
            <a:off x="-30321" y="6127267"/>
            <a:ext cx="12285669" cy="127583"/>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6" name="Google Shape;2196;p38"/>
          <p:cNvSpPr/>
          <p:nvPr/>
        </p:nvSpPr>
        <p:spPr>
          <a:xfrm flipH="1">
            <a:off x="9941148" y="6441909"/>
            <a:ext cx="2264115" cy="180700"/>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7" name="Google Shape;2197;p38"/>
          <p:cNvSpPr/>
          <p:nvPr/>
        </p:nvSpPr>
        <p:spPr>
          <a:xfrm flipH="1">
            <a:off x="-29239" y="6529849"/>
            <a:ext cx="4628529" cy="54587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8" name="Google Shape;2198;p38"/>
          <p:cNvSpPr/>
          <p:nvPr/>
        </p:nvSpPr>
        <p:spPr>
          <a:xfrm>
            <a:off x="-30334" y="6222866"/>
            <a:ext cx="12286651" cy="127597"/>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9" name="Google Shape;2199;p38"/>
          <p:cNvSpPr/>
          <p:nvPr/>
        </p:nvSpPr>
        <p:spPr>
          <a:xfrm>
            <a:off x="11556019" y="5735738"/>
            <a:ext cx="193997" cy="455444"/>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0" name="Google Shape;2200;p38"/>
          <p:cNvSpPr/>
          <p:nvPr/>
        </p:nvSpPr>
        <p:spPr>
          <a:xfrm>
            <a:off x="11555717" y="5735738"/>
            <a:ext cx="97108" cy="455444"/>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1" name="Google Shape;2201;p38"/>
          <p:cNvSpPr/>
          <p:nvPr/>
        </p:nvSpPr>
        <p:spPr>
          <a:xfrm>
            <a:off x="11677673" y="5735738"/>
            <a:ext cx="194204" cy="455444"/>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2" name="Google Shape;2202;p38"/>
          <p:cNvSpPr/>
          <p:nvPr/>
        </p:nvSpPr>
        <p:spPr>
          <a:xfrm>
            <a:off x="11676155" y="6017682"/>
            <a:ext cx="37743" cy="17346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3" name="Google Shape;2203;p38"/>
          <p:cNvSpPr/>
          <p:nvPr/>
        </p:nvSpPr>
        <p:spPr>
          <a:xfrm>
            <a:off x="11677478" y="5743325"/>
            <a:ext cx="95481" cy="447953"/>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4" name="Google Shape;2204;p38"/>
          <p:cNvSpPr/>
          <p:nvPr/>
        </p:nvSpPr>
        <p:spPr>
          <a:xfrm>
            <a:off x="11314812" y="5860576"/>
            <a:ext cx="138387" cy="324888"/>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5" name="Google Shape;2205;p38"/>
          <p:cNvSpPr/>
          <p:nvPr/>
        </p:nvSpPr>
        <p:spPr>
          <a:xfrm>
            <a:off x="11314596" y="5860576"/>
            <a:ext cx="69272" cy="324888"/>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6" name="Google Shape;2206;p38"/>
          <p:cNvSpPr/>
          <p:nvPr/>
        </p:nvSpPr>
        <p:spPr>
          <a:xfrm>
            <a:off x="11401595" y="5860576"/>
            <a:ext cx="138535" cy="324888"/>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7" name="Google Shape;2207;p38"/>
          <p:cNvSpPr/>
          <p:nvPr/>
        </p:nvSpPr>
        <p:spPr>
          <a:xfrm>
            <a:off x="11400513" y="6061705"/>
            <a:ext cx="26924" cy="123743"/>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8" name="Google Shape;2208;p38"/>
          <p:cNvSpPr/>
          <p:nvPr/>
        </p:nvSpPr>
        <p:spPr>
          <a:xfrm>
            <a:off x="11401457" y="5865989"/>
            <a:ext cx="68111" cy="319545"/>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9" name="Google Shape;2209;p38"/>
          <p:cNvSpPr/>
          <p:nvPr/>
        </p:nvSpPr>
        <p:spPr>
          <a:xfrm>
            <a:off x="11078802" y="5837611"/>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0" name="Google Shape;2210;p38"/>
          <p:cNvSpPr/>
          <p:nvPr/>
        </p:nvSpPr>
        <p:spPr>
          <a:xfrm>
            <a:off x="11129045" y="5955945"/>
            <a:ext cx="51887" cy="24335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1" name="Google Shape;2211;p38"/>
          <p:cNvSpPr/>
          <p:nvPr/>
        </p:nvSpPr>
        <p:spPr>
          <a:xfrm>
            <a:off x="11194198" y="5955945"/>
            <a:ext cx="103767" cy="24335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2" name="Google Shape;2212;p38"/>
          <p:cNvSpPr/>
          <p:nvPr/>
        </p:nvSpPr>
        <p:spPr>
          <a:xfrm>
            <a:off x="11193387" y="6106565"/>
            <a:ext cx="20167" cy="9268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3" name="Google Shape;2213;p38"/>
          <p:cNvSpPr/>
          <p:nvPr/>
        </p:nvSpPr>
        <p:spPr>
          <a:xfrm>
            <a:off x="11194094" y="5959996"/>
            <a:ext cx="51017" cy="239352"/>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4" name="Google Shape;2214;p38"/>
          <p:cNvSpPr/>
          <p:nvPr/>
        </p:nvSpPr>
        <p:spPr>
          <a:xfrm>
            <a:off x="10988595" y="6011989"/>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5" name="Google Shape;2215;p38"/>
          <p:cNvSpPr/>
          <p:nvPr/>
        </p:nvSpPr>
        <p:spPr>
          <a:xfrm>
            <a:off x="10937606" y="6065810"/>
            <a:ext cx="50977" cy="11955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6" name="Google Shape;2216;p38"/>
          <p:cNvSpPr/>
          <p:nvPr/>
        </p:nvSpPr>
        <p:spPr>
          <a:xfrm>
            <a:off x="11859586" y="5829514"/>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7" name="Google Shape;2217;p38"/>
          <p:cNvSpPr/>
          <p:nvPr/>
        </p:nvSpPr>
        <p:spPr>
          <a:xfrm>
            <a:off x="12022999" y="6011989"/>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8" name="Google Shape;2218;p38"/>
          <p:cNvSpPr/>
          <p:nvPr/>
        </p:nvSpPr>
        <p:spPr>
          <a:xfrm>
            <a:off x="10837148" y="6011989"/>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9" name="Google Shape;2219;p38"/>
          <p:cNvSpPr/>
          <p:nvPr/>
        </p:nvSpPr>
        <p:spPr>
          <a:xfrm flipH="1">
            <a:off x="416648" y="5735835"/>
            <a:ext cx="193997" cy="455444"/>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0" name="Google Shape;2220;p38"/>
          <p:cNvSpPr/>
          <p:nvPr/>
        </p:nvSpPr>
        <p:spPr>
          <a:xfrm flipH="1">
            <a:off x="294790" y="5735835"/>
            <a:ext cx="194204" cy="455444"/>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1" name="Google Shape;2221;p38"/>
          <p:cNvSpPr/>
          <p:nvPr/>
        </p:nvSpPr>
        <p:spPr>
          <a:xfrm flipH="1">
            <a:off x="452767" y="6017833"/>
            <a:ext cx="37743" cy="17346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2" name="Google Shape;2222;p38"/>
          <p:cNvSpPr/>
          <p:nvPr/>
        </p:nvSpPr>
        <p:spPr>
          <a:xfrm flipH="1">
            <a:off x="713465" y="5860697"/>
            <a:ext cx="138387" cy="324888"/>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3" name="Google Shape;2223;p38"/>
          <p:cNvSpPr/>
          <p:nvPr/>
        </p:nvSpPr>
        <p:spPr>
          <a:xfrm flipH="1">
            <a:off x="626537" y="5860697"/>
            <a:ext cx="138535" cy="324888"/>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4" name="Google Shape;2224;p38"/>
          <p:cNvSpPr/>
          <p:nvPr/>
        </p:nvSpPr>
        <p:spPr>
          <a:xfrm flipH="1">
            <a:off x="739229" y="6061863"/>
            <a:ext cx="26924" cy="123743"/>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5" name="Google Shape;2225;p38"/>
          <p:cNvSpPr/>
          <p:nvPr/>
        </p:nvSpPr>
        <p:spPr>
          <a:xfrm flipH="1">
            <a:off x="933816" y="5837727"/>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6" name="Google Shape;2226;p38"/>
          <p:cNvSpPr/>
          <p:nvPr/>
        </p:nvSpPr>
        <p:spPr>
          <a:xfrm flipH="1">
            <a:off x="868700" y="5956084"/>
            <a:ext cx="103767" cy="24335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7" name="Google Shape;2227;p38"/>
          <p:cNvSpPr/>
          <p:nvPr/>
        </p:nvSpPr>
        <p:spPr>
          <a:xfrm flipH="1">
            <a:off x="953111" y="6106733"/>
            <a:ext cx="20167" cy="9268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8" name="Google Shape;2228;p38"/>
          <p:cNvSpPr/>
          <p:nvPr/>
        </p:nvSpPr>
        <p:spPr>
          <a:xfrm flipH="1">
            <a:off x="1104109" y="6012138"/>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9" name="Google Shape;2229;p38"/>
          <p:cNvSpPr/>
          <p:nvPr/>
        </p:nvSpPr>
        <p:spPr>
          <a:xfrm flipH="1">
            <a:off x="1178082" y="6065970"/>
            <a:ext cx="50977" cy="11955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0" name="Google Shape;2230;p38"/>
          <p:cNvSpPr/>
          <p:nvPr/>
        </p:nvSpPr>
        <p:spPr>
          <a:xfrm flipH="1">
            <a:off x="153033" y="5829629"/>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1" name="Google Shape;2231;p38"/>
          <p:cNvSpPr/>
          <p:nvPr/>
        </p:nvSpPr>
        <p:spPr>
          <a:xfrm flipH="1">
            <a:off x="69705" y="6012138"/>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2" name="Google Shape;2232;p38"/>
          <p:cNvSpPr/>
          <p:nvPr/>
        </p:nvSpPr>
        <p:spPr>
          <a:xfrm flipH="1">
            <a:off x="1255556" y="6012138"/>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3" name="Google Shape;2233;p38"/>
          <p:cNvSpPr/>
          <p:nvPr/>
        </p:nvSpPr>
        <p:spPr>
          <a:xfrm>
            <a:off x="9326639" y="133539"/>
            <a:ext cx="1691005" cy="316307"/>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34" name="Google Shape;2234;p38"/>
          <p:cNvGrpSpPr/>
          <p:nvPr/>
        </p:nvGrpSpPr>
        <p:grpSpPr>
          <a:xfrm>
            <a:off x="10292801" y="0"/>
            <a:ext cx="1899232" cy="1462688"/>
            <a:chOff x="7719601" y="0"/>
            <a:chExt cx="1424424" cy="1097016"/>
          </a:xfrm>
        </p:grpSpPr>
        <p:sp>
          <p:nvSpPr>
            <p:cNvPr id="2235" name="Google Shape;2235;p38"/>
            <p:cNvSpPr/>
            <p:nvPr/>
          </p:nvSpPr>
          <p:spPr>
            <a:xfrm>
              <a:off x="7719601" y="219"/>
              <a:ext cx="1424424" cy="1096797"/>
            </a:xfrm>
            <a:custGeom>
              <a:avLst/>
              <a:gdLst/>
              <a:ahLst/>
              <a:cxnLst/>
              <a:rect l="l" t="t" r="r" b="b"/>
              <a:pathLst>
                <a:path w="52029" h="40062" extrusionOk="0">
                  <a:moveTo>
                    <a:pt x="3658" y="1"/>
                  </a:moveTo>
                  <a:cubicBezTo>
                    <a:pt x="3000" y="501"/>
                    <a:pt x="2384" y="1042"/>
                    <a:pt x="1875" y="1700"/>
                  </a:cubicBezTo>
                  <a:cubicBezTo>
                    <a:pt x="526" y="3417"/>
                    <a:pt x="1" y="5983"/>
                    <a:pt x="1234" y="7790"/>
                  </a:cubicBezTo>
                  <a:cubicBezTo>
                    <a:pt x="2129" y="9104"/>
                    <a:pt x="3495" y="9605"/>
                    <a:pt x="5028" y="9605"/>
                  </a:cubicBezTo>
                  <a:cubicBezTo>
                    <a:pt x="6664" y="9605"/>
                    <a:pt x="8489" y="9035"/>
                    <a:pt x="10132" y="8274"/>
                  </a:cubicBezTo>
                  <a:lnTo>
                    <a:pt x="10132" y="8274"/>
                  </a:lnTo>
                  <a:cubicBezTo>
                    <a:pt x="8249" y="9865"/>
                    <a:pt x="7649" y="13047"/>
                    <a:pt x="9257" y="15022"/>
                  </a:cubicBezTo>
                  <a:cubicBezTo>
                    <a:pt x="10127" y="16082"/>
                    <a:pt x="11471" y="16583"/>
                    <a:pt x="12831" y="16583"/>
                  </a:cubicBezTo>
                  <a:cubicBezTo>
                    <a:pt x="14633" y="16583"/>
                    <a:pt x="16463" y="15701"/>
                    <a:pt x="17246" y="14072"/>
                  </a:cubicBezTo>
                  <a:lnTo>
                    <a:pt x="17246" y="14072"/>
                  </a:lnTo>
                  <a:cubicBezTo>
                    <a:pt x="16272" y="17205"/>
                    <a:pt x="15788" y="21554"/>
                    <a:pt x="18796" y="22911"/>
                  </a:cubicBezTo>
                  <a:cubicBezTo>
                    <a:pt x="19276" y="23127"/>
                    <a:pt x="19774" y="23222"/>
                    <a:pt x="20275" y="23222"/>
                  </a:cubicBezTo>
                  <a:cubicBezTo>
                    <a:pt x="21931" y="23222"/>
                    <a:pt x="23628" y="22185"/>
                    <a:pt x="24894" y="20995"/>
                  </a:cubicBezTo>
                  <a:cubicBezTo>
                    <a:pt x="26536" y="19446"/>
                    <a:pt x="27993" y="17521"/>
                    <a:pt x="30143" y="16805"/>
                  </a:cubicBezTo>
                  <a:lnTo>
                    <a:pt x="30143" y="16805"/>
                  </a:lnTo>
                  <a:cubicBezTo>
                    <a:pt x="27535" y="18071"/>
                    <a:pt x="28360" y="22453"/>
                    <a:pt x="30959" y="23720"/>
                  </a:cubicBezTo>
                  <a:cubicBezTo>
                    <a:pt x="31817" y="24135"/>
                    <a:pt x="32732" y="24310"/>
                    <a:pt x="33665" y="24310"/>
                  </a:cubicBezTo>
                  <a:cubicBezTo>
                    <a:pt x="35331" y="24310"/>
                    <a:pt x="37053" y="23751"/>
                    <a:pt x="38607" y="23003"/>
                  </a:cubicBezTo>
                  <a:lnTo>
                    <a:pt x="38607" y="23003"/>
                  </a:lnTo>
                  <a:cubicBezTo>
                    <a:pt x="36450" y="24278"/>
                    <a:pt x="35308" y="27194"/>
                    <a:pt x="36366" y="29460"/>
                  </a:cubicBezTo>
                  <a:cubicBezTo>
                    <a:pt x="37095" y="31022"/>
                    <a:pt x="38857" y="31945"/>
                    <a:pt x="40560" y="31945"/>
                  </a:cubicBezTo>
                  <a:cubicBezTo>
                    <a:pt x="41309" y="31945"/>
                    <a:pt x="42047" y="31766"/>
                    <a:pt x="42681" y="31384"/>
                  </a:cubicBezTo>
                  <a:lnTo>
                    <a:pt x="42681" y="31384"/>
                  </a:lnTo>
                  <a:cubicBezTo>
                    <a:pt x="40873" y="33034"/>
                    <a:pt x="40815" y="36291"/>
                    <a:pt x="42498" y="38157"/>
                  </a:cubicBezTo>
                  <a:cubicBezTo>
                    <a:pt x="43663" y="39442"/>
                    <a:pt x="45396" y="40061"/>
                    <a:pt x="47151" y="40061"/>
                  </a:cubicBezTo>
                  <a:cubicBezTo>
                    <a:pt x="48206" y="40061"/>
                    <a:pt x="49269" y="39837"/>
                    <a:pt x="50221" y="39399"/>
                  </a:cubicBezTo>
                  <a:cubicBezTo>
                    <a:pt x="50871" y="39091"/>
                    <a:pt x="51479" y="38707"/>
                    <a:pt x="52029" y="38257"/>
                  </a:cubicBezTo>
                  <a:lnTo>
                    <a:pt x="520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38"/>
            <p:cNvSpPr/>
            <p:nvPr/>
          </p:nvSpPr>
          <p:spPr>
            <a:xfrm>
              <a:off x="7719601" y="0"/>
              <a:ext cx="1424424" cy="1096633"/>
            </a:xfrm>
            <a:custGeom>
              <a:avLst/>
              <a:gdLst/>
              <a:ahLst/>
              <a:cxnLst/>
              <a:rect l="l" t="t" r="r" b="b"/>
              <a:pathLst>
                <a:path w="52029" h="40056" extrusionOk="0">
                  <a:moveTo>
                    <a:pt x="3658" y="1"/>
                  </a:moveTo>
                  <a:cubicBezTo>
                    <a:pt x="3000" y="500"/>
                    <a:pt x="2384" y="1042"/>
                    <a:pt x="1875" y="1692"/>
                  </a:cubicBezTo>
                  <a:cubicBezTo>
                    <a:pt x="526" y="3416"/>
                    <a:pt x="1" y="5974"/>
                    <a:pt x="1226" y="7790"/>
                  </a:cubicBezTo>
                  <a:cubicBezTo>
                    <a:pt x="2123" y="9103"/>
                    <a:pt x="3490" y="9604"/>
                    <a:pt x="5023" y="9604"/>
                  </a:cubicBezTo>
                  <a:cubicBezTo>
                    <a:pt x="6660" y="9604"/>
                    <a:pt x="8487" y="9031"/>
                    <a:pt x="10132" y="8265"/>
                  </a:cubicBezTo>
                  <a:lnTo>
                    <a:pt x="10132" y="8265"/>
                  </a:lnTo>
                  <a:cubicBezTo>
                    <a:pt x="8249" y="9856"/>
                    <a:pt x="7641" y="13047"/>
                    <a:pt x="9257" y="15013"/>
                  </a:cubicBezTo>
                  <a:cubicBezTo>
                    <a:pt x="10127" y="16077"/>
                    <a:pt x="11473" y="16581"/>
                    <a:pt x="12833" y="16581"/>
                  </a:cubicBezTo>
                  <a:cubicBezTo>
                    <a:pt x="14635" y="16581"/>
                    <a:pt x="16463" y="15697"/>
                    <a:pt x="17246" y="14063"/>
                  </a:cubicBezTo>
                  <a:lnTo>
                    <a:pt x="17246" y="14063"/>
                  </a:lnTo>
                  <a:cubicBezTo>
                    <a:pt x="16263" y="17204"/>
                    <a:pt x="15788" y="21553"/>
                    <a:pt x="18796" y="22911"/>
                  </a:cubicBezTo>
                  <a:cubicBezTo>
                    <a:pt x="19276" y="23126"/>
                    <a:pt x="19774" y="23221"/>
                    <a:pt x="20275" y="23221"/>
                  </a:cubicBezTo>
                  <a:cubicBezTo>
                    <a:pt x="21931" y="23221"/>
                    <a:pt x="23628" y="22184"/>
                    <a:pt x="24894" y="20995"/>
                  </a:cubicBezTo>
                  <a:cubicBezTo>
                    <a:pt x="26536" y="19437"/>
                    <a:pt x="27993" y="17513"/>
                    <a:pt x="30143" y="16804"/>
                  </a:cubicBezTo>
                  <a:lnTo>
                    <a:pt x="30143" y="16804"/>
                  </a:lnTo>
                  <a:cubicBezTo>
                    <a:pt x="27535" y="18062"/>
                    <a:pt x="28360" y="22453"/>
                    <a:pt x="30959" y="23719"/>
                  </a:cubicBezTo>
                  <a:cubicBezTo>
                    <a:pt x="31817" y="24135"/>
                    <a:pt x="32732" y="24310"/>
                    <a:pt x="33665" y="24310"/>
                  </a:cubicBezTo>
                  <a:cubicBezTo>
                    <a:pt x="35331" y="24310"/>
                    <a:pt x="37053" y="23751"/>
                    <a:pt x="38607" y="23003"/>
                  </a:cubicBezTo>
                  <a:lnTo>
                    <a:pt x="38607" y="23003"/>
                  </a:lnTo>
                  <a:cubicBezTo>
                    <a:pt x="36450" y="24269"/>
                    <a:pt x="35308" y="27185"/>
                    <a:pt x="36366" y="29459"/>
                  </a:cubicBezTo>
                  <a:cubicBezTo>
                    <a:pt x="37095" y="31021"/>
                    <a:pt x="38857" y="31945"/>
                    <a:pt x="40560" y="31945"/>
                  </a:cubicBezTo>
                  <a:cubicBezTo>
                    <a:pt x="41309" y="31945"/>
                    <a:pt x="42047" y="31766"/>
                    <a:pt x="42681" y="31384"/>
                  </a:cubicBezTo>
                  <a:lnTo>
                    <a:pt x="42681" y="31384"/>
                  </a:lnTo>
                  <a:cubicBezTo>
                    <a:pt x="40873" y="33033"/>
                    <a:pt x="40815" y="36291"/>
                    <a:pt x="42498" y="38157"/>
                  </a:cubicBezTo>
                  <a:cubicBezTo>
                    <a:pt x="43661" y="39439"/>
                    <a:pt x="45390" y="40055"/>
                    <a:pt x="47140" y="40055"/>
                  </a:cubicBezTo>
                  <a:cubicBezTo>
                    <a:pt x="48199" y="40055"/>
                    <a:pt x="49266" y="39830"/>
                    <a:pt x="50221" y="39390"/>
                  </a:cubicBezTo>
                  <a:cubicBezTo>
                    <a:pt x="50871" y="39090"/>
                    <a:pt x="51479" y="38707"/>
                    <a:pt x="52029" y="38265"/>
                  </a:cubicBezTo>
                  <a:lnTo>
                    <a:pt x="52029" y="36291"/>
                  </a:lnTo>
                  <a:cubicBezTo>
                    <a:pt x="51636" y="36352"/>
                    <a:pt x="51237" y="36384"/>
                    <a:pt x="50840" y="36384"/>
                  </a:cubicBezTo>
                  <a:cubicBezTo>
                    <a:pt x="49083" y="36384"/>
                    <a:pt x="47351" y="35774"/>
                    <a:pt x="46189" y="34483"/>
                  </a:cubicBezTo>
                  <a:cubicBezTo>
                    <a:pt x="44497" y="32617"/>
                    <a:pt x="44564" y="29359"/>
                    <a:pt x="46364" y="27710"/>
                  </a:cubicBezTo>
                  <a:lnTo>
                    <a:pt x="46364" y="27710"/>
                  </a:lnTo>
                  <a:cubicBezTo>
                    <a:pt x="45728" y="28093"/>
                    <a:pt x="44990" y="28272"/>
                    <a:pt x="44240" y="28272"/>
                  </a:cubicBezTo>
                  <a:cubicBezTo>
                    <a:pt x="42543" y="28272"/>
                    <a:pt x="40791" y="27352"/>
                    <a:pt x="40057" y="25785"/>
                  </a:cubicBezTo>
                  <a:cubicBezTo>
                    <a:pt x="38991" y="23511"/>
                    <a:pt x="40140" y="20587"/>
                    <a:pt x="42290" y="19320"/>
                  </a:cubicBezTo>
                  <a:lnTo>
                    <a:pt x="42290" y="19320"/>
                  </a:lnTo>
                  <a:cubicBezTo>
                    <a:pt x="40735" y="20068"/>
                    <a:pt x="39012" y="20631"/>
                    <a:pt x="37348" y="20631"/>
                  </a:cubicBezTo>
                  <a:cubicBezTo>
                    <a:pt x="36417" y="20631"/>
                    <a:pt x="35505" y="20455"/>
                    <a:pt x="34650" y="20037"/>
                  </a:cubicBezTo>
                  <a:cubicBezTo>
                    <a:pt x="32042" y="18762"/>
                    <a:pt x="31226" y="14380"/>
                    <a:pt x="33825" y="13122"/>
                  </a:cubicBezTo>
                  <a:lnTo>
                    <a:pt x="33825" y="13122"/>
                  </a:lnTo>
                  <a:cubicBezTo>
                    <a:pt x="31684" y="13830"/>
                    <a:pt x="30226" y="15755"/>
                    <a:pt x="28577" y="17304"/>
                  </a:cubicBezTo>
                  <a:cubicBezTo>
                    <a:pt x="27319" y="18498"/>
                    <a:pt x="25621" y="19535"/>
                    <a:pt x="23971" y="19535"/>
                  </a:cubicBezTo>
                  <a:cubicBezTo>
                    <a:pt x="23467" y="19535"/>
                    <a:pt x="22968" y="19439"/>
                    <a:pt x="22487" y="19220"/>
                  </a:cubicBezTo>
                  <a:cubicBezTo>
                    <a:pt x="19479" y="17879"/>
                    <a:pt x="19954" y="13530"/>
                    <a:pt x="20937" y="10381"/>
                  </a:cubicBezTo>
                  <a:lnTo>
                    <a:pt x="20937" y="10381"/>
                  </a:lnTo>
                  <a:cubicBezTo>
                    <a:pt x="20150" y="12017"/>
                    <a:pt x="18323" y="12897"/>
                    <a:pt x="16524" y="12897"/>
                  </a:cubicBezTo>
                  <a:cubicBezTo>
                    <a:pt x="15162" y="12897"/>
                    <a:pt x="13816" y="12393"/>
                    <a:pt x="12947" y="11331"/>
                  </a:cubicBezTo>
                  <a:cubicBezTo>
                    <a:pt x="11331" y="9365"/>
                    <a:pt x="11948" y="6182"/>
                    <a:pt x="13822" y="4591"/>
                  </a:cubicBezTo>
                  <a:lnTo>
                    <a:pt x="13822" y="4591"/>
                  </a:lnTo>
                  <a:cubicBezTo>
                    <a:pt x="12174" y="5357"/>
                    <a:pt x="10349" y="5930"/>
                    <a:pt x="8713" y="5930"/>
                  </a:cubicBezTo>
                  <a:cubicBezTo>
                    <a:pt x="7183" y="5930"/>
                    <a:pt x="5818" y="5429"/>
                    <a:pt x="4916" y="4116"/>
                  </a:cubicBezTo>
                  <a:cubicBezTo>
                    <a:pt x="4108" y="2916"/>
                    <a:pt x="4066" y="1392"/>
                    <a:pt x="45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7" name="Google Shape;2237;p38"/>
          <p:cNvGrpSpPr/>
          <p:nvPr/>
        </p:nvGrpSpPr>
        <p:grpSpPr>
          <a:xfrm rot="10800000">
            <a:off x="11236138" y="133524"/>
            <a:ext cx="865036" cy="551904"/>
            <a:chOff x="-917837" y="810550"/>
            <a:chExt cx="3291615" cy="2100092"/>
          </a:xfrm>
        </p:grpSpPr>
        <p:sp>
          <p:nvSpPr>
            <p:cNvPr id="2238" name="Google Shape;2238;p38"/>
            <p:cNvSpPr/>
            <p:nvPr/>
          </p:nvSpPr>
          <p:spPr>
            <a:xfrm>
              <a:off x="-917837" y="810550"/>
              <a:ext cx="3291608" cy="2100087"/>
            </a:xfrm>
            <a:custGeom>
              <a:avLst/>
              <a:gdLst/>
              <a:ahLst/>
              <a:cxnLst/>
              <a:rect l="l" t="t" r="r" b="b"/>
              <a:pathLst>
                <a:path w="19462" h="12417" extrusionOk="0">
                  <a:moveTo>
                    <a:pt x="9611" y="1"/>
                  </a:moveTo>
                  <a:cubicBezTo>
                    <a:pt x="9349" y="1"/>
                    <a:pt x="9089" y="56"/>
                    <a:pt x="8848" y="178"/>
                  </a:cubicBezTo>
                  <a:cubicBezTo>
                    <a:pt x="7556" y="819"/>
                    <a:pt x="7515" y="2602"/>
                    <a:pt x="7648" y="4043"/>
                  </a:cubicBezTo>
                  <a:cubicBezTo>
                    <a:pt x="6940" y="2236"/>
                    <a:pt x="5415" y="778"/>
                    <a:pt x="3566" y="170"/>
                  </a:cubicBezTo>
                  <a:cubicBezTo>
                    <a:pt x="3352" y="95"/>
                    <a:pt x="3105" y="47"/>
                    <a:pt x="2870" y="47"/>
                  </a:cubicBezTo>
                  <a:cubicBezTo>
                    <a:pt x="2500" y="47"/>
                    <a:pt x="2159" y="165"/>
                    <a:pt x="2016" y="486"/>
                  </a:cubicBezTo>
                  <a:cubicBezTo>
                    <a:pt x="1891" y="769"/>
                    <a:pt x="1983" y="1103"/>
                    <a:pt x="2108" y="1394"/>
                  </a:cubicBezTo>
                  <a:cubicBezTo>
                    <a:pt x="2649" y="2636"/>
                    <a:pt x="3724" y="3652"/>
                    <a:pt x="4999" y="4135"/>
                  </a:cubicBezTo>
                  <a:cubicBezTo>
                    <a:pt x="4082" y="3894"/>
                    <a:pt x="3133" y="3752"/>
                    <a:pt x="2183" y="3685"/>
                  </a:cubicBezTo>
                  <a:cubicBezTo>
                    <a:pt x="2060" y="3676"/>
                    <a:pt x="1935" y="3671"/>
                    <a:pt x="1810" y="3671"/>
                  </a:cubicBezTo>
                  <a:cubicBezTo>
                    <a:pt x="1348" y="3671"/>
                    <a:pt x="886" y="3750"/>
                    <a:pt x="558" y="4052"/>
                  </a:cubicBezTo>
                  <a:cubicBezTo>
                    <a:pt x="0" y="4560"/>
                    <a:pt x="100" y="5526"/>
                    <a:pt x="583" y="6126"/>
                  </a:cubicBezTo>
                  <a:cubicBezTo>
                    <a:pt x="1133" y="6809"/>
                    <a:pt x="2508" y="7609"/>
                    <a:pt x="3399" y="7626"/>
                  </a:cubicBezTo>
                  <a:cubicBezTo>
                    <a:pt x="3405" y="7626"/>
                    <a:pt x="3412" y="7626"/>
                    <a:pt x="3418" y="7626"/>
                  </a:cubicBezTo>
                  <a:cubicBezTo>
                    <a:pt x="4116" y="7626"/>
                    <a:pt x="4734" y="7226"/>
                    <a:pt x="5295" y="6781"/>
                  </a:cubicBezTo>
                  <a:lnTo>
                    <a:pt x="5295" y="6781"/>
                  </a:lnTo>
                  <a:cubicBezTo>
                    <a:pt x="4766" y="7247"/>
                    <a:pt x="4352" y="7837"/>
                    <a:pt x="3957" y="8426"/>
                  </a:cubicBezTo>
                  <a:cubicBezTo>
                    <a:pt x="3757" y="8726"/>
                    <a:pt x="3549" y="9050"/>
                    <a:pt x="3499" y="9409"/>
                  </a:cubicBezTo>
                  <a:cubicBezTo>
                    <a:pt x="3352" y="10418"/>
                    <a:pt x="4492" y="11298"/>
                    <a:pt x="5437" y="11298"/>
                  </a:cubicBezTo>
                  <a:cubicBezTo>
                    <a:pt x="5506" y="11298"/>
                    <a:pt x="5574" y="11293"/>
                    <a:pt x="5640" y="11283"/>
                  </a:cubicBezTo>
                  <a:cubicBezTo>
                    <a:pt x="6590" y="11167"/>
                    <a:pt x="7331" y="10300"/>
                    <a:pt x="7581" y="9425"/>
                  </a:cubicBezTo>
                  <a:cubicBezTo>
                    <a:pt x="7723" y="8926"/>
                    <a:pt x="7715" y="8392"/>
                    <a:pt x="7673" y="7876"/>
                  </a:cubicBezTo>
                  <a:lnTo>
                    <a:pt x="7673" y="7876"/>
                  </a:lnTo>
                  <a:cubicBezTo>
                    <a:pt x="8081" y="8776"/>
                    <a:pt x="8581" y="9634"/>
                    <a:pt x="9148" y="10433"/>
                  </a:cubicBezTo>
                  <a:cubicBezTo>
                    <a:pt x="9681" y="11167"/>
                    <a:pt x="10497" y="11558"/>
                    <a:pt x="11247" y="12058"/>
                  </a:cubicBezTo>
                  <a:cubicBezTo>
                    <a:pt x="11523" y="12240"/>
                    <a:pt x="11894" y="12416"/>
                    <a:pt x="12211" y="12416"/>
                  </a:cubicBezTo>
                  <a:cubicBezTo>
                    <a:pt x="12400" y="12416"/>
                    <a:pt x="12570" y="12353"/>
                    <a:pt x="12688" y="12191"/>
                  </a:cubicBezTo>
                  <a:cubicBezTo>
                    <a:pt x="12230" y="10450"/>
                    <a:pt x="11164" y="8884"/>
                    <a:pt x="9706" y="7817"/>
                  </a:cubicBezTo>
                  <a:lnTo>
                    <a:pt x="9706" y="7817"/>
                  </a:lnTo>
                  <a:cubicBezTo>
                    <a:pt x="11847" y="8326"/>
                    <a:pt x="14046" y="8634"/>
                    <a:pt x="16254" y="8717"/>
                  </a:cubicBezTo>
                  <a:cubicBezTo>
                    <a:pt x="16345" y="8721"/>
                    <a:pt x="16431" y="8723"/>
                    <a:pt x="16512" y="8723"/>
                  </a:cubicBezTo>
                  <a:cubicBezTo>
                    <a:pt x="19461" y="8723"/>
                    <a:pt x="15530" y="6407"/>
                    <a:pt x="14638" y="6010"/>
                  </a:cubicBezTo>
                  <a:cubicBezTo>
                    <a:pt x="16421" y="5029"/>
                    <a:pt x="14629" y="4298"/>
                    <a:pt x="12846" y="4298"/>
                  </a:cubicBezTo>
                  <a:cubicBezTo>
                    <a:pt x="11990" y="4298"/>
                    <a:pt x="11136" y="4466"/>
                    <a:pt x="10680" y="4856"/>
                  </a:cubicBezTo>
                  <a:lnTo>
                    <a:pt x="10680" y="4856"/>
                  </a:lnTo>
                  <a:cubicBezTo>
                    <a:pt x="11572" y="4046"/>
                    <a:pt x="12100" y="2759"/>
                    <a:pt x="11755" y="1602"/>
                  </a:cubicBezTo>
                  <a:cubicBezTo>
                    <a:pt x="11476" y="688"/>
                    <a:pt x="10531" y="1"/>
                    <a:pt x="9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38"/>
            <p:cNvSpPr/>
            <p:nvPr/>
          </p:nvSpPr>
          <p:spPr>
            <a:xfrm>
              <a:off x="436224" y="1551344"/>
              <a:ext cx="1937553" cy="1359298"/>
            </a:xfrm>
            <a:custGeom>
              <a:avLst/>
              <a:gdLst/>
              <a:ahLst/>
              <a:cxnLst/>
              <a:rect l="l" t="t" r="r" b="b"/>
              <a:pathLst>
                <a:path w="11456" h="8037" extrusionOk="0">
                  <a:moveTo>
                    <a:pt x="5740" y="0"/>
                  </a:moveTo>
                  <a:cubicBezTo>
                    <a:pt x="4827" y="0"/>
                    <a:pt x="4105" y="628"/>
                    <a:pt x="3153" y="628"/>
                  </a:cubicBezTo>
                  <a:cubicBezTo>
                    <a:pt x="3008" y="628"/>
                    <a:pt x="2857" y="614"/>
                    <a:pt x="2700" y="580"/>
                  </a:cubicBezTo>
                  <a:lnTo>
                    <a:pt x="2700" y="580"/>
                  </a:lnTo>
                  <a:cubicBezTo>
                    <a:pt x="3099" y="847"/>
                    <a:pt x="3516" y="1113"/>
                    <a:pt x="3933" y="1388"/>
                  </a:cubicBezTo>
                  <a:cubicBezTo>
                    <a:pt x="4158" y="1521"/>
                    <a:pt x="4407" y="1738"/>
                    <a:pt x="4341" y="1988"/>
                  </a:cubicBezTo>
                  <a:cubicBezTo>
                    <a:pt x="4280" y="2217"/>
                    <a:pt x="4045" y="2289"/>
                    <a:pt x="3803" y="2289"/>
                  </a:cubicBezTo>
                  <a:cubicBezTo>
                    <a:pt x="3711" y="2289"/>
                    <a:pt x="3618" y="2279"/>
                    <a:pt x="3533" y="2263"/>
                  </a:cubicBezTo>
                  <a:cubicBezTo>
                    <a:pt x="2683" y="2096"/>
                    <a:pt x="1850" y="1846"/>
                    <a:pt x="1058" y="1505"/>
                  </a:cubicBezTo>
                  <a:lnTo>
                    <a:pt x="1058" y="1505"/>
                  </a:lnTo>
                  <a:cubicBezTo>
                    <a:pt x="1375" y="2179"/>
                    <a:pt x="1675" y="2971"/>
                    <a:pt x="1350" y="3646"/>
                  </a:cubicBezTo>
                  <a:cubicBezTo>
                    <a:pt x="1292" y="3796"/>
                    <a:pt x="1183" y="3937"/>
                    <a:pt x="1042" y="4004"/>
                  </a:cubicBezTo>
                  <a:cubicBezTo>
                    <a:pt x="977" y="4033"/>
                    <a:pt x="912" y="4047"/>
                    <a:pt x="848" y="4047"/>
                  </a:cubicBezTo>
                  <a:cubicBezTo>
                    <a:pt x="526" y="4047"/>
                    <a:pt x="208" y="3722"/>
                    <a:pt x="0" y="3437"/>
                  </a:cubicBezTo>
                  <a:lnTo>
                    <a:pt x="0" y="3437"/>
                  </a:lnTo>
                  <a:cubicBezTo>
                    <a:pt x="950" y="5379"/>
                    <a:pt x="1417" y="6470"/>
                    <a:pt x="3241" y="7678"/>
                  </a:cubicBezTo>
                  <a:cubicBezTo>
                    <a:pt x="3517" y="7860"/>
                    <a:pt x="3888" y="8036"/>
                    <a:pt x="4205" y="8036"/>
                  </a:cubicBezTo>
                  <a:cubicBezTo>
                    <a:pt x="4394" y="8036"/>
                    <a:pt x="4564" y="7973"/>
                    <a:pt x="4682" y="7811"/>
                  </a:cubicBezTo>
                  <a:cubicBezTo>
                    <a:pt x="4224" y="6070"/>
                    <a:pt x="3158" y="4504"/>
                    <a:pt x="1700" y="3437"/>
                  </a:cubicBezTo>
                  <a:lnTo>
                    <a:pt x="1700" y="3437"/>
                  </a:lnTo>
                  <a:cubicBezTo>
                    <a:pt x="3841" y="3946"/>
                    <a:pt x="6040" y="4254"/>
                    <a:pt x="8248" y="4337"/>
                  </a:cubicBezTo>
                  <a:cubicBezTo>
                    <a:pt x="8339" y="4341"/>
                    <a:pt x="8425" y="4343"/>
                    <a:pt x="8506" y="4343"/>
                  </a:cubicBezTo>
                  <a:cubicBezTo>
                    <a:pt x="11455" y="4343"/>
                    <a:pt x="7524" y="2027"/>
                    <a:pt x="6632" y="1621"/>
                  </a:cubicBezTo>
                  <a:lnTo>
                    <a:pt x="6632" y="1621"/>
                  </a:lnTo>
                  <a:cubicBezTo>
                    <a:pt x="6648" y="1628"/>
                    <a:pt x="6665" y="1631"/>
                    <a:pt x="6682" y="1631"/>
                  </a:cubicBezTo>
                  <a:cubicBezTo>
                    <a:pt x="6939" y="1631"/>
                    <a:pt x="7388" y="997"/>
                    <a:pt x="7365" y="772"/>
                  </a:cubicBezTo>
                  <a:cubicBezTo>
                    <a:pt x="7307" y="347"/>
                    <a:pt x="6657" y="188"/>
                    <a:pt x="6324" y="88"/>
                  </a:cubicBezTo>
                  <a:cubicBezTo>
                    <a:pt x="6119" y="26"/>
                    <a:pt x="5926" y="0"/>
                    <a:pt x="57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38"/>
            <p:cNvSpPr/>
            <p:nvPr/>
          </p:nvSpPr>
          <p:spPr>
            <a:xfrm>
              <a:off x="109294" y="1640983"/>
              <a:ext cx="766666" cy="360416"/>
            </a:xfrm>
            <a:custGeom>
              <a:avLst/>
              <a:gdLst/>
              <a:ahLst/>
              <a:cxnLst/>
              <a:rect l="l" t="t" r="r" b="b"/>
              <a:pathLst>
                <a:path w="4533" h="2131" extrusionOk="0">
                  <a:moveTo>
                    <a:pt x="1530" y="0"/>
                  </a:moveTo>
                  <a:cubicBezTo>
                    <a:pt x="1187" y="0"/>
                    <a:pt x="888" y="84"/>
                    <a:pt x="700" y="317"/>
                  </a:cubicBezTo>
                  <a:cubicBezTo>
                    <a:pt x="0" y="1175"/>
                    <a:pt x="1483" y="1799"/>
                    <a:pt x="2167" y="2008"/>
                  </a:cubicBezTo>
                  <a:cubicBezTo>
                    <a:pt x="2434" y="2084"/>
                    <a:pt x="2715" y="2130"/>
                    <a:pt x="2992" y="2130"/>
                  </a:cubicBezTo>
                  <a:cubicBezTo>
                    <a:pt x="3380" y="2130"/>
                    <a:pt x="3758" y="2040"/>
                    <a:pt x="4074" y="1816"/>
                  </a:cubicBezTo>
                  <a:cubicBezTo>
                    <a:pt x="4324" y="1633"/>
                    <a:pt x="4533" y="1316"/>
                    <a:pt x="4433" y="1025"/>
                  </a:cubicBezTo>
                  <a:cubicBezTo>
                    <a:pt x="4341" y="758"/>
                    <a:pt x="4016" y="633"/>
                    <a:pt x="3733" y="550"/>
                  </a:cubicBezTo>
                  <a:cubicBezTo>
                    <a:pt x="3252" y="407"/>
                    <a:pt x="2284"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1" name="Google Shape;2241;p38"/>
          <p:cNvGrpSpPr/>
          <p:nvPr/>
        </p:nvGrpSpPr>
        <p:grpSpPr>
          <a:xfrm>
            <a:off x="10712848" y="459071"/>
            <a:ext cx="655689" cy="418339"/>
            <a:chOff x="-917837" y="810550"/>
            <a:chExt cx="3291615" cy="2100092"/>
          </a:xfrm>
        </p:grpSpPr>
        <p:sp>
          <p:nvSpPr>
            <p:cNvPr id="2242" name="Google Shape;2242;p38"/>
            <p:cNvSpPr/>
            <p:nvPr/>
          </p:nvSpPr>
          <p:spPr>
            <a:xfrm>
              <a:off x="-917837" y="810550"/>
              <a:ext cx="3291608" cy="2100087"/>
            </a:xfrm>
            <a:custGeom>
              <a:avLst/>
              <a:gdLst/>
              <a:ahLst/>
              <a:cxnLst/>
              <a:rect l="l" t="t" r="r" b="b"/>
              <a:pathLst>
                <a:path w="19462" h="12417" extrusionOk="0">
                  <a:moveTo>
                    <a:pt x="9611" y="1"/>
                  </a:moveTo>
                  <a:cubicBezTo>
                    <a:pt x="9349" y="1"/>
                    <a:pt x="9089" y="56"/>
                    <a:pt x="8848" y="178"/>
                  </a:cubicBezTo>
                  <a:cubicBezTo>
                    <a:pt x="7556" y="819"/>
                    <a:pt x="7515" y="2602"/>
                    <a:pt x="7648" y="4043"/>
                  </a:cubicBezTo>
                  <a:cubicBezTo>
                    <a:pt x="6940" y="2236"/>
                    <a:pt x="5415" y="778"/>
                    <a:pt x="3566" y="170"/>
                  </a:cubicBezTo>
                  <a:cubicBezTo>
                    <a:pt x="3352" y="95"/>
                    <a:pt x="3105" y="47"/>
                    <a:pt x="2870" y="47"/>
                  </a:cubicBezTo>
                  <a:cubicBezTo>
                    <a:pt x="2500" y="47"/>
                    <a:pt x="2159" y="165"/>
                    <a:pt x="2016" y="486"/>
                  </a:cubicBezTo>
                  <a:cubicBezTo>
                    <a:pt x="1891" y="769"/>
                    <a:pt x="1983" y="1103"/>
                    <a:pt x="2108" y="1394"/>
                  </a:cubicBezTo>
                  <a:cubicBezTo>
                    <a:pt x="2649" y="2636"/>
                    <a:pt x="3724" y="3652"/>
                    <a:pt x="4999" y="4135"/>
                  </a:cubicBezTo>
                  <a:cubicBezTo>
                    <a:pt x="4082" y="3894"/>
                    <a:pt x="3133" y="3752"/>
                    <a:pt x="2183" y="3685"/>
                  </a:cubicBezTo>
                  <a:cubicBezTo>
                    <a:pt x="2060" y="3676"/>
                    <a:pt x="1935" y="3671"/>
                    <a:pt x="1810" y="3671"/>
                  </a:cubicBezTo>
                  <a:cubicBezTo>
                    <a:pt x="1348" y="3671"/>
                    <a:pt x="886" y="3750"/>
                    <a:pt x="558" y="4052"/>
                  </a:cubicBezTo>
                  <a:cubicBezTo>
                    <a:pt x="0" y="4560"/>
                    <a:pt x="100" y="5526"/>
                    <a:pt x="583" y="6126"/>
                  </a:cubicBezTo>
                  <a:cubicBezTo>
                    <a:pt x="1133" y="6809"/>
                    <a:pt x="2508" y="7609"/>
                    <a:pt x="3399" y="7626"/>
                  </a:cubicBezTo>
                  <a:cubicBezTo>
                    <a:pt x="3405" y="7626"/>
                    <a:pt x="3412" y="7626"/>
                    <a:pt x="3418" y="7626"/>
                  </a:cubicBezTo>
                  <a:cubicBezTo>
                    <a:pt x="4116" y="7626"/>
                    <a:pt x="4734" y="7226"/>
                    <a:pt x="5295" y="6781"/>
                  </a:cubicBezTo>
                  <a:lnTo>
                    <a:pt x="5295" y="6781"/>
                  </a:lnTo>
                  <a:cubicBezTo>
                    <a:pt x="4766" y="7247"/>
                    <a:pt x="4352" y="7837"/>
                    <a:pt x="3957" y="8426"/>
                  </a:cubicBezTo>
                  <a:cubicBezTo>
                    <a:pt x="3757" y="8726"/>
                    <a:pt x="3549" y="9050"/>
                    <a:pt x="3499" y="9409"/>
                  </a:cubicBezTo>
                  <a:cubicBezTo>
                    <a:pt x="3352" y="10418"/>
                    <a:pt x="4492" y="11298"/>
                    <a:pt x="5437" y="11298"/>
                  </a:cubicBezTo>
                  <a:cubicBezTo>
                    <a:pt x="5506" y="11298"/>
                    <a:pt x="5574" y="11293"/>
                    <a:pt x="5640" y="11283"/>
                  </a:cubicBezTo>
                  <a:cubicBezTo>
                    <a:pt x="6590" y="11167"/>
                    <a:pt x="7331" y="10300"/>
                    <a:pt x="7581" y="9425"/>
                  </a:cubicBezTo>
                  <a:cubicBezTo>
                    <a:pt x="7723" y="8926"/>
                    <a:pt x="7715" y="8392"/>
                    <a:pt x="7673" y="7876"/>
                  </a:cubicBezTo>
                  <a:lnTo>
                    <a:pt x="7673" y="7876"/>
                  </a:lnTo>
                  <a:cubicBezTo>
                    <a:pt x="8081" y="8776"/>
                    <a:pt x="8581" y="9634"/>
                    <a:pt x="9148" y="10433"/>
                  </a:cubicBezTo>
                  <a:cubicBezTo>
                    <a:pt x="9681" y="11167"/>
                    <a:pt x="10497" y="11558"/>
                    <a:pt x="11247" y="12058"/>
                  </a:cubicBezTo>
                  <a:cubicBezTo>
                    <a:pt x="11523" y="12240"/>
                    <a:pt x="11894" y="12416"/>
                    <a:pt x="12211" y="12416"/>
                  </a:cubicBezTo>
                  <a:cubicBezTo>
                    <a:pt x="12400" y="12416"/>
                    <a:pt x="12570" y="12353"/>
                    <a:pt x="12688" y="12191"/>
                  </a:cubicBezTo>
                  <a:cubicBezTo>
                    <a:pt x="12230" y="10450"/>
                    <a:pt x="11164" y="8884"/>
                    <a:pt x="9706" y="7817"/>
                  </a:cubicBezTo>
                  <a:lnTo>
                    <a:pt x="9706" y="7817"/>
                  </a:lnTo>
                  <a:cubicBezTo>
                    <a:pt x="11847" y="8326"/>
                    <a:pt x="14046" y="8634"/>
                    <a:pt x="16254" y="8717"/>
                  </a:cubicBezTo>
                  <a:cubicBezTo>
                    <a:pt x="16345" y="8721"/>
                    <a:pt x="16431" y="8723"/>
                    <a:pt x="16512" y="8723"/>
                  </a:cubicBezTo>
                  <a:cubicBezTo>
                    <a:pt x="19461" y="8723"/>
                    <a:pt x="15530" y="6407"/>
                    <a:pt x="14638" y="6010"/>
                  </a:cubicBezTo>
                  <a:cubicBezTo>
                    <a:pt x="16421" y="5029"/>
                    <a:pt x="14629" y="4298"/>
                    <a:pt x="12846" y="4298"/>
                  </a:cubicBezTo>
                  <a:cubicBezTo>
                    <a:pt x="11990" y="4298"/>
                    <a:pt x="11136" y="4466"/>
                    <a:pt x="10680" y="4856"/>
                  </a:cubicBezTo>
                  <a:lnTo>
                    <a:pt x="10680" y="4856"/>
                  </a:lnTo>
                  <a:cubicBezTo>
                    <a:pt x="11572" y="4046"/>
                    <a:pt x="12100" y="2759"/>
                    <a:pt x="11755" y="1602"/>
                  </a:cubicBezTo>
                  <a:cubicBezTo>
                    <a:pt x="11476" y="688"/>
                    <a:pt x="10531" y="1"/>
                    <a:pt x="9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8"/>
            <p:cNvSpPr/>
            <p:nvPr/>
          </p:nvSpPr>
          <p:spPr>
            <a:xfrm>
              <a:off x="436224" y="1551344"/>
              <a:ext cx="1937553" cy="1359298"/>
            </a:xfrm>
            <a:custGeom>
              <a:avLst/>
              <a:gdLst/>
              <a:ahLst/>
              <a:cxnLst/>
              <a:rect l="l" t="t" r="r" b="b"/>
              <a:pathLst>
                <a:path w="11456" h="8037" extrusionOk="0">
                  <a:moveTo>
                    <a:pt x="5740" y="0"/>
                  </a:moveTo>
                  <a:cubicBezTo>
                    <a:pt x="4827" y="0"/>
                    <a:pt x="4105" y="628"/>
                    <a:pt x="3153" y="628"/>
                  </a:cubicBezTo>
                  <a:cubicBezTo>
                    <a:pt x="3008" y="628"/>
                    <a:pt x="2857" y="614"/>
                    <a:pt x="2700" y="580"/>
                  </a:cubicBezTo>
                  <a:lnTo>
                    <a:pt x="2700" y="580"/>
                  </a:lnTo>
                  <a:cubicBezTo>
                    <a:pt x="3099" y="847"/>
                    <a:pt x="3516" y="1113"/>
                    <a:pt x="3933" y="1388"/>
                  </a:cubicBezTo>
                  <a:cubicBezTo>
                    <a:pt x="4158" y="1521"/>
                    <a:pt x="4407" y="1738"/>
                    <a:pt x="4341" y="1988"/>
                  </a:cubicBezTo>
                  <a:cubicBezTo>
                    <a:pt x="4280" y="2217"/>
                    <a:pt x="4045" y="2289"/>
                    <a:pt x="3803" y="2289"/>
                  </a:cubicBezTo>
                  <a:cubicBezTo>
                    <a:pt x="3711" y="2289"/>
                    <a:pt x="3618" y="2279"/>
                    <a:pt x="3533" y="2263"/>
                  </a:cubicBezTo>
                  <a:cubicBezTo>
                    <a:pt x="2683" y="2096"/>
                    <a:pt x="1850" y="1846"/>
                    <a:pt x="1058" y="1505"/>
                  </a:cubicBezTo>
                  <a:lnTo>
                    <a:pt x="1058" y="1505"/>
                  </a:lnTo>
                  <a:cubicBezTo>
                    <a:pt x="1375" y="2179"/>
                    <a:pt x="1675" y="2971"/>
                    <a:pt x="1350" y="3646"/>
                  </a:cubicBezTo>
                  <a:cubicBezTo>
                    <a:pt x="1292" y="3796"/>
                    <a:pt x="1183" y="3937"/>
                    <a:pt x="1042" y="4004"/>
                  </a:cubicBezTo>
                  <a:cubicBezTo>
                    <a:pt x="977" y="4033"/>
                    <a:pt x="912" y="4047"/>
                    <a:pt x="848" y="4047"/>
                  </a:cubicBezTo>
                  <a:cubicBezTo>
                    <a:pt x="526" y="4047"/>
                    <a:pt x="208" y="3722"/>
                    <a:pt x="0" y="3437"/>
                  </a:cubicBezTo>
                  <a:lnTo>
                    <a:pt x="0" y="3437"/>
                  </a:lnTo>
                  <a:cubicBezTo>
                    <a:pt x="950" y="5379"/>
                    <a:pt x="1417" y="6470"/>
                    <a:pt x="3241" y="7678"/>
                  </a:cubicBezTo>
                  <a:cubicBezTo>
                    <a:pt x="3517" y="7860"/>
                    <a:pt x="3888" y="8036"/>
                    <a:pt x="4205" y="8036"/>
                  </a:cubicBezTo>
                  <a:cubicBezTo>
                    <a:pt x="4394" y="8036"/>
                    <a:pt x="4564" y="7973"/>
                    <a:pt x="4682" y="7811"/>
                  </a:cubicBezTo>
                  <a:cubicBezTo>
                    <a:pt x="4224" y="6070"/>
                    <a:pt x="3158" y="4504"/>
                    <a:pt x="1700" y="3437"/>
                  </a:cubicBezTo>
                  <a:lnTo>
                    <a:pt x="1700" y="3437"/>
                  </a:lnTo>
                  <a:cubicBezTo>
                    <a:pt x="3841" y="3946"/>
                    <a:pt x="6040" y="4254"/>
                    <a:pt x="8248" y="4337"/>
                  </a:cubicBezTo>
                  <a:cubicBezTo>
                    <a:pt x="8339" y="4341"/>
                    <a:pt x="8425" y="4343"/>
                    <a:pt x="8506" y="4343"/>
                  </a:cubicBezTo>
                  <a:cubicBezTo>
                    <a:pt x="11455" y="4343"/>
                    <a:pt x="7524" y="2027"/>
                    <a:pt x="6632" y="1621"/>
                  </a:cubicBezTo>
                  <a:lnTo>
                    <a:pt x="6632" y="1621"/>
                  </a:lnTo>
                  <a:cubicBezTo>
                    <a:pt x="6648" y="1628"/>
                    <a:pt x="6665" y="1631"/>
                    <a:pt x="6682" y="1631"/>
                  </a:cubicBezTo>
                  <a:cubicBezTo>
                    <a:pt x="6939" y="1631"/>
                    <a:pt x="7388" y="997"/>
                    <a:pt x="7365" y="772"/>
                  </a:cubicBezTo>
                  <a:cubicBezTo>
                    <a:pt x="7307" y="347"/>
                    <a:pt x="6657" y="188"/>
                    <a:pt x="6324" y="88"/>
                  </a:cubicBezTo>
                  <a:cubicBezTo>
                    <a:pt x="6119" y="26"/>
                    <a:pt x="5926" y="0"/>
                    <a:pt x="57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8"/>
            <p:cNvSpPr/>
            <p:nvPr/>
          </p:nvSpPr>
          <p:spPr>
            <a:xfrm>
              <a:off x="109294" y="1640983"/>
              <a:ext cx="766666" cy="360416"/>
            </a:xfrm>
            <a:custGeom>
              <a:avLst/>
              <a:gdLst/>
              <a:ahLst/>
              <a:cxnLst/>
              <a:rect l="l" t="t" r="r" b="b"/>
              <a:pathLst>
                <a:path w="4533" h="2131" extrusionOk="0">
                  <a:moveTo>
                    <a:pt x="1530" y="0"/>
                  </a:moveTo>
                  <a:cubicBezTo>
                    <a:pt x="1187" y="0"/>
                    <a:pt x="888" y="84"/>
                    <a:pt x="700" y="317"/>
                  </a:cubicBezTo>
                  <a:cubicBezTo>
                    <a:pt x="0" y="1175"/>
                    <a:pt x="1483" y="1799"/>
                    <a:pt x="2167" y="2008"/>
                  </a:cubicBezTo>
                  <a:cubicBezTo>
                    <a:pt x="2434" y="2084"/>
                    <a:pt x="2715" y="2130"/>
                    <a:pt x="2992" y="2130"/>
                  </a:cubicBezTo>
                  <a:cubicBezTo>
                    <a:pt x="3380" y="2130"/>
                    <a:pt x="3758" y="2040"/>
                    <a:pt x="4074" y="1816"/>
                  </a:cubicBezTo>
                  <a:cubicBezTo>
                    <a:pt x="4324" y="1633"/>
                    <a:pt x="4533" y="1316"/>
                    <a:pt x="4433" y="1025"/>
                  </a:cubicBezTo>
                  <a:cubicBezTo>
                    <a:pt x="4341" y="758"/>
                    <a:pt x="4016" y="633"/>
                    <a:pt x="3733" y="550"/>
                  </a:cubicBezTo>
                  <a:cubicBezTo>
                    <a:pt x="3252" y="407"/>
                    <a:pt x="2284"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45" name="Google Shape;2245;p38"/>
          <p:cNvSpPr/>
          <p:nvPr/>
        </p:nvSpPr>
        <p:spPr>
          <a:xfrm>
            <a:off x="-149695" y="1198039"/>
            <a:ext cx="1691005" cy="316307"/>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6" name="Google Shape;2246;p38"/>
          <p:cNvSpPr/>
          <p:nvPr/>
        </p:nvSpPr>
        <p:spPr>
          <a:xfrm>
            <a:off x="1743772" y="133539"/>
            <a:ext cx="1691005" cy="316307"/>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47" name="Google Shape;2247;p38"/>
          <p:cNvGrpSpPr/>
          <p:nvPr/>
        </p:nvGrpSpPr>
        <p:grpSpPr>
          <a:xfrm>
            <a:off x="7426241" y="1197991"/>
            <a:ext cx="3785683" cy="5331589"/>
            <a:chOff x="3649450" y="658046"/>
            <a:chExt cx="2381931" cy="3354607"/>
          </a:xfrm>
        </p:grpSpPr>
        <p:sp>
          <p:nvSpPr>
            <p:cNvPr id="2248" name="Google Shape;2248;p38"/>
            <p:cNvSpPr/>
            <p:nvPr/>
          </p:nvSpPr>
          <p:spPr>
            <a:xfrm>
              <a:off x="4857433" y="666143"/>
              <a:ext cx="464204" cy="198927"/>
            </a:xfrm>
            <a:custGeom>
              <a:avLst/>
              <a:gdLst/>
              <a:ahLst/>
              <a:cxnLst/>
              <a:rect l="l" t="t" r="r" b="b"/>
              <a:pathLst>
                <a:path w="11523" h="4938" extrusionOk="0">
                  <a:moveTo>
                    <a:pt x="9091" y="0"/>
                  </a:moveTo>
                  <a:cubicBezTo>
                    <a:pt x="6873" y="0"/>
                    <a:pt x="4659" y="850"/>
                    <a:pt x="2441" y="850"/>
                  </a:cubicBezTo>
                  <a:cubicBezTo>
                    <a:pt x="1628" y="850"/>
                    <a:pt x="815" y="736"/>
                    <a:pt x="1" y="423"/>
                  </a:cubicBezTo>
                  <a:lnTo>
                    <a:pt x="1" y="4511"/>
                  </a:lnTo>
                  <a:cubicBezTo>
                    <a:pt x="815" y="4823"/>
                    <a:pt x="1628" y="4938"/>
                    <a:pt x="2441" y="4938"/>
                  </a:cubicBezTo>
                  <a:cubicBezTo>
                    <a:pt x="4659" y="4938"/>
                    <a:pt x="6873" y="4088"/>
                    <a:pt x="9091" y="4088"/>
                  </a:cubicBezTo>
                  <a:cubicBezTo>
                    <a:pt x="9901" y="4088"/>
                    <a:pt x="10711" y="4201"/>
                    <a:pt x="11522" y="4511"/>
                  </a:cubicBezTo>
                  <a:cubicBezTo>
                    <a:pt x="10622" y="3499"/>
                    <a:pt x="9721" y="2730"/>
                    <a:pt x="8834" y="2086"/>
                  </a:cubicBezTo>
                  <a:cubicBezTo>
                    <a:pt x="9735" y="1372"/>
                    <a:pt x="10622" y="777"/>
                    <a:pt x="11522" y="423"/>
                  </a:cubicBezTo>
                  <a:cubicBezTo>
                    <a:pt x="10711" y="113"/>
                    <a:pt x="9901" y="0"/>
                    <a:pt x="9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8"/>
            <p:cNvSpPr/>
            <p:nvPr/>
          </p:nvSpPr>
          <p:spPr>
            <a:xfrm>
              <a:off x="4843776" y="658046"/>
              <a:ext cx="29891" cy="419528"/>
            </a:xfrm>
            <a:custGeom>
              <a:avLst/>
              <a:gdLst/>
              <a:ahLst/>
              <a:cxnLst/>
              <a:rect l="l" t="t" r="r" b="b"/>
              <a:pathLst>
                <a:path w="742" h="10414" extrusionOk="0">
                  <a:moveTo>
                    <a:pt x="0" y="1"/>
                  </a:moveTo>
                  <a:lnTo>
                    <a:pt x="0" y="10414"/>
                  </a:lnTo>
                  <a:lnTo>
                    <a:pt x="741" y="10414"/>
                  </a:lnTo>
                  <a:lnTo>
                    <a:pt x="7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8"/>
            <p:cNvSpPr/>
            <p:nvPr/>
          </p:nvSpPr>
          <p:spPr>
            <a:xfrm>
              <a:off x="4579185" y="909263"/>
              <a:ext cx="558793" cy="888405"/>
            </a:xfrm>
            <a:custGeom>
              <a:avLst/>
              <a:gdLst/>
              <a:ahLst/>
              <a:cxnLst/>
              <a:rect l="l" t="t" r="r" b="b"/>
              <a:pathLst>
                <a:path w="13871" h="22053" extrusionOk="0">
                  <a:moveTo>
                    <a:pt x="6942" y="0"/>
                  </a:moveTo>
                  <a:lnTo>
                    <a:pt x="0" y="21575"/>
                  </a:lnTo>
                  <a:lnTo>
                    <a:pt x="6942" y="22053"/>
                  </a:lnTo>
                  <a:lnTo>
                    <a:pt x="13870" y="21575"/>
                  </a:lnTo>
                  <a:lnTo>
                    <a:pt x="69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8"/>
            <p:cNvSpPr/>
            <p:nvPr/>
          </p:nvSpPr>
          <p:spPr>
            <a:xfrm>
              <a:off x="4590062" y="1829168"/>
              <a:ext cx="536475" cy="1805292"/>
            </a:xfrm>
            <a:custGeom>
              <a:avLst/>
              <a:gdLst/>
              <a:ahLst/>
              <a:cxnLst/>
              <a:rect l="l" t="t" r="r" b="b"/>
              <a:pathLst>
                <a:path w="13317" h="44813" extrusionOk="0">
                  <a:moveTo>
                    <a:pt x="0" y="1"/>
                  </a:moveTo>
                  <a:lnTo>
                    <a:pt x="0" y="44813"/>
                  </a:lnTo>
                  <a:lnTo>
                    <a:pt x="13316" y="44813"/>
                  </a:lnTo>
                  <a:lnTo>
                    <a:pt x="13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8"/>
            <p:cNvSpPr/>
            <p:nvPr/>
          </p:nvSpPr>
          <p:spPr>
            <a:xfrm>
              <a:off x="4531447" y="1652882"/>
              <a:ext cx="654833" cy="248639"/>
            </a:xfrm>
            <a:custGeom>
              <a:avLst/>
              <a:gdLst/>
              <a:ahLst/>
              <a:cxnLst/>
              <a:rect l="l" t="t" r="r" b="b"/>
              <a:pathLst>
                <a:path w="16255" h="6172" extrusionOk="0">
                  <a:moveTo>
                    <a:pt x="8577" y="1"/>
                  </a:moveTo>
                  <a:cubicBezTo>
                    <a:pt x="7857" y="1"/>
                    <a:pt x="7139" y="6"/>
                    <a:pt x="6423" y="19"/>
                  </a:cubicBezTo>
                  <a:cubicBezTo>
                    <a:pt x="6437" y="836"/>
                    <a:pt x="6451" y="1654"/>
                    <a:pt x="6457" y="2478"/>
                  </a:cubicBezTo>
                  <a:cubicBezTo>
                    <a:pt x="5467" y="2492"/>
                    <a:pt x="4469" y="2520"/>
                    <a:pt x="3478" y="2555"/>
                  </a:cubicBezTo>
                  <a:cubicBezTo>
                    <a:pt x="3457" y="1730"/>
                    <a:pt x="3423" y="919"/>
                    <a:pt x="3395" y="95"/>
                  </a:cubicBezTo>
                  <a:cubicBezTo>
                    <a:pt x="2259" y="137"/>
                    <a:pt x="1137" y="192"/>
                    <a:pt x="0" y="261"/>
                  </a:cubicBezTo>
                  <a:lnTo>
                    <a:pt x="464" y="6171"/>
                  </a:lnTo>
                  <a:cubicBezTo>
                    <a:pt x="3166" y="6013"/>
                    <a:pt x="5871" y="5933"/>
                    <a:pt x="8577" y="5933"/>
                  </a:cubicBezTo>
                  <a:cubicBezTo>
                    <a:pt x="10972" y="5933"/>
                    <a:pt x="13368" y="5996"/>
                    <a:pt x="15762" y="6123"/>
                  </a:cubicBezTo>
                  <a:lnTo>
                    <a:pt x="16254" y="206"/>
                  </a:lnTo>
                  <a:cubicBezTo>
                    <a:pt x="15125" y="157"/>
                    <a:pt x="13988" y="102"/>
                    <a:pt x="12852" y="67"/>
                  </a:cubicBezTo>
                  <a:cubicBezTo>
                    <a:pt x="12825" y="892"/>
                    <a:pt x="12804" y="1702"/>
                    <a:pt x="12776" y="2527"/>
                  </a:cubicBezTo>
                  <a:cubicBezTo>
                    <a:pt x="11778" y="2499"/>
                    <a:pt x="10781" y="2478"/>
                    <a:pt x="9797" y="2464"/>
                  </a:cubicBezTo>
                  <a:cubicBezTo>
                    <a:pt x="9804" y="1647"/>
                    <a:pt x="9811" y="822"/>
                    <a:pt x="9825" y="5"/>
                  </a:cubicBezTo>
                  <a:cubicBezTo>
                    <a:pt x="9409" y="2"/>
                    <a:pt x="8993" y="1"/>
                    <a:pt x="8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8"/>
            <p:cNvSpPr/>
            <p:nvPr/>
          </p:nvSpPr>
          <p:spPr>
            <a:xfrm>
              <a:off x="4894535" y="2445165"/>
              <a:ext cx="59501" cy="29609"/>
            </a:xfrm>
            <a:custGeom>
              <a:avLst/>
              <a:gdLst/>
              <a:ahLst/>
              <a:cxnLst/>
              <a:rect l="l" t="t" r="r" b="b"/>
              <a:pathLst>
                <a:path w="1477" h="735" extrusionOk="0">
                  <a:moveTo>
                    <a:pt x="1" y="0"/>
                  </a:moveTo>
                  <a:lnTo>
                    <a:pt x="1" y="735"/>
                  </a:lnTo>
                  <a:lnTo>
                    <a:pt x="1477" y="735"/>
                  </a:lnTo>
                  <a:lnTo>
                    <a:pt x="1477" y="0"/>
                  </a:lnTo>
                  <a:close/>
                </a:path>
              </a:pathLst>
            </a:custGeom>
            <a:solidFill>
              <a:srgbClr val="ECB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8"/>
            <p:cNvSpPr/>
            <p:nvPr/>
          </p:nvSpPr>
          <p:spPr>
            <a:xfrm>
              <a:off x="4889822" y="2667618"/>
              <a:ext cx="84035" cy="54465"/>
            </a:xfrm>
            <a:custGeom>
              <a:avLst/>
              <a:gdLst/>
              <a:ahLst/>
              <a:cxnLst/>
              <a:rect l="l" t="t" r="r" b="b"/>
              <a:pathLst>
                <a:path w="2086" h="1352" extrusionOk="0">
                  <a:moveTo>
                    <a:pt x="0" y="0"/>
                  </a:moveTo>
                  <a:lnTo>
                    <a:pt x="0" y="1351"/>
                  </a:lnTo>
                  <a:lnTo>
                    <a:pt x="2086" y="1351"/>
                  </a:lnTo>
                  <a:lnTo>
                    <a:pt x="2086" y="0"/>
                  </a:lnTo>
                  <a:close/>
                </a:path>
              </a:pathLst>
            </a:custGeom>
            <a:solidFill>
              <a:srgbClr val="ECB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8"/>
            <p:cNvSpPr/>
            <p:nvPr/>
          </p:nvSpPr>
          <p:spPr>
            <a:xfrm>
              <a:off x="4701691" y="2569081"/>
              <a:ext cx="113926" cy="49430"/>
            </a:xfrm>
            <a:custGeom>
              <a:avLst/>
              <a:gdLst/>
              <a:ahLst/>
              <a:cxnLst/>
              <a:rect l="l" t="t" r="r" b="b"/>
              <a:pathLst>
                <a:path w="2828" h="1227" extrusionOk="0">
                  <a:moveTo>
                    <a:pt x="1" y="0"/>
                  </a:moveTo>
                  <a:lnTo>
                    <a:pt x="1" y="1227"/>
                  </a:lnTo>
                  <a:lnTo>
                    <a:pt x="2827" y="1227"/>
                  </a:lnTo>
                  <a:lnTo>
                    <a:pt x="2827" y="0"/>
                  </a:lnTo>
                  <a:close/>
                </a:path>
              </a:pathLst>
            </a:custGeom>
            <a:solidFill>
              <a:srgbClr val="ECB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8"/>
            <p:cNvSpPr/>
            <p:nvPr/>
          </p:nvSpPr>
          <p:spPr>
            <a:xfrm>
              <a:off x="4721230" y="2935271"/>
              <a:ext cx="138460" cy="54465"/>
            </a:xfrm>
            <a:custGeom>
              <a:avLst/>
              <a:gdLst/>
              <a:ahLst/>
              <a:cxnLst/>
              <a:rect l="l" t="t" r="r" b="b"/>
              <a:pathLst>
                <a:path w="3437" h="1352" extrusionOk="0">
                  <a:moveTo>
                    <a:pt x="1" y="0"/>
                  </a:moveTo>
                  <a:lnTo>
                    <a:pt x="1" y="1351"/>
                  </a:lnTo>
                  <a:lnTo>
                    <a:pt x="3437" y="1351"/>
                  </a:lnTo>
                  <a:lnTo>
                    <a:pt x="3437" y="0"/>
                  </a:lnTo>
                  <a:close/>
                </a:path>
              </a:pathLst>
            </a:custGeom>
            <a:solidFill>
              <a:srgbClr val="ECB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8"/>
            <p:cNvSpPr/>
            <p:nvPr/>
          </p:nvSpPr>
          <p:spPr>
            <a:xfrm>
              <a:off x="4894535" y="2841206"/>
              <a:ext cx="79321" cy="29609"/>
            </a:xfrm>
            <a:custGeom>
              <a:avLst/>
              <a:gdLst/>
              <a:ahLst/>
              <a:cxnLst/>
              <a:rect l="l" t="t" r="r" b="b"/>
              <a:pathLst>
                <a:path w="1969" h="735" extrusionOk="0">
                  <a:moveTo>
                    <a:pt x="1" y="0"/>
                  </a:moveTo>
                  <a:lnTo>
                    <a:pt x="1" y="735"/>
                  </a:lnTo>
                  <a:lnTo>
                    <a:pt x="1969" y="735"/>
                  </a:lnTo>
                  <a:lnTo>
                    <a:pt x="1969" y="0"/>
                  </a:lnTo>
                  <a:close/>
                </a:path>
              </a:pathLst>
            </a:custGeom>
            <a:solidFill>
              <a:srgbClr val="ECB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8"/>
            <p:cNvSpPr/>
            <p:nvPr/>
          </p:nvSpPr>
          <p:spPr>
            <a:xfrm>
              <a:off x="4815577" y="3207395"/>
              <a:ext cx="128711" cy="54465"/>
            </a:xfrm>
            <a:custGeom>
              <a:avLst/>
              <a:gdLst/>
              <a:ahLst/>
              <a:cxnLst/>
              <a:rect l="l" t="t" r="r" b="b"/>
              <a:pathLst>
                <a:path w="3195" h="1352" extrusionOk="0">
                  <a:moveTo>
                    <a:pt x="0" y="0"/>
                  </a:moveTo>
                  <a:lnTo>
                    <a:pt x="0" y="1351"/>
                  </a:lnTo>
                  <a:lnTo>
                    <a:pt x="3194" y="1351"/>
                  </a:lnTo>
                  <a:lnTo>
                    <a:pt x="3194" y="0"/>
                  </a:lnTo>
                  <a:close/>
                </a:path>
              </a:pathLst>
            </a:custGeom>
            <a:solidFill>
              <a:srgbClr val="ECB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8"/>
            <p:cNvSpPr/>
            <p:nvPr/>
          </p:nvSpPr>
          <p:spPr>
            <a:xfrm>
              <a:off x="4894535" y="3444915"/>
              <a:ext cx="64255" cy="49712"/>
            </a:xfrm>
            <a:custGeom>
              <a:avLst/>
              <a:gdLst/>
              <a:ahLst/>
              <a:cxnLst/>
              <a:rect l="l" t="t" r="r" b="b"/>
              <a:pathLst>
                <a:path w="1595" h="1234" extrusionOk="0">
                  <a:moveTo>
                    <a:pt x="1" y="0"/>
                  </a:moveTo>
                  <a:lnTo>
                    <a:pt x="1" y="1233"/>
                  </a:lnTo>
                  <a:lnTo>
                    <a:pt x="1594" y="1233"/>
                  </a:lnTo>
                  <a:lnTo>
                    <a:pt x="1594" y="0"/>
                  </a:lnTo>
                  <a:close/>
                </a:path>
              </a:pathLst>
            </a:custGeom>
            <a:solidFill>
              <a:srgbClr val="ECB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8"/>
            <p:cNvSpPr/>
            <p:nvPr/>
          </p:nvSpPr>
          <p:spPr>
            <a:xfrm>
              <a:off x="4612380" y="3484797"/>
              <a:ext cx="64214" cy="44716"/>
            </a:xfrm>
            <a:custGeom>
              <a:avLst/>
              <a:gdLst/>
              <a:ahLst/>
              <a:cxnLst/>
              <a:rect l="l" t="t" r="r" b="b"/>
              <a:pathLst>
                <a:path w="1594" h="1110" extrusionOk="0">
                  <a:moveTo>
                    <a:pt x="0" y="1"/>
                  </a:moveTo>
                  <a:lnTo>
                    <a:pt x="0" y="1110"/>
                  </a:lnTo>
                  <a:lnTo>
                    <a:pt x="1594" y="1110"/>
                  </a:lnTo>
                  <a:lnTo>
                    <a:pt x="1594" y="1"/>
                  </a:lnTo>
                  <a:close/>
                </a:path>
              </a:pathLst>
            </a:custGeom>
            <a:solidFill>
              <a:srgbClr val="ECB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8"/>
            <p:cNvSpPr/>
            <p:nvPr/>
          </p:nvSpPr>
          <p:spPr>
            <a:xfrm>
              <a:off x="4800510" y="3573867"/>
              <a:ext cx="118921" cy="44676"/>
            </a:xfrm>
            <a:custGeom>
              <a:avLst/>
              <a:gdLst/>
              <a:ahLst/>
              <a:cxnLst/>
              <a:rect l="l" t="t" r="r" b="b"/>
              <a:pathLst>
                <a:path w="2952" h="1109" extrusionOk="0">
                  <a:moveTo>
                    <a:pt x="0" y="0"/>
                  </a:moveTo>
                  <a:lnTo>
                    <a:pt x="0" y="1109"/>
                  </a:lnTo>
                  <a:lnTo>
                    <a:pt x="2952" y="1109"/>
                  </a:lnTo>
                  <a:lnTo>
                    <a:pt x="2952" y="0"/>
                  </a:lnTo>
                  <a:close/>
                </a:path>
              </a:pathLst>
            </a:custGeom>
            <a:solidFill>
              <a:srgbClr val="ECB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8"/>
            <p:cNvSpPr/>
            <p:nvPr/>
          </p:nvSpPr>
          <p:spPr>
            <a:xfrm>
              <a:off x="4741332" y="3328814"/>
              <a:ext cx="56681" cy="29327"/>
            </a:xfrm>
            <a:custGeom>
              <a:avLst/>
              <a:gdLst/>
              <a:ahLst/>
              <a:cxnLst/>
              <a:rect l="l" t="t" r="r" b="b"/>
              <a:pathLst>
                <a:path w="1407" h="728" extrusionOk="0">
                  <a:moveTo>
                    <a:pt x="0" y="0"/>
                  </a:moveTo>
                  <a:lnTo>
                    <a:pt x="0" y="728"/>
                  </a:lnTo>
                  <a:lnTo>
                    <a:pt x="1407" y="728"/>
                  </a:lnTo>
                  <a:lnTo>
                    <a:pt x="1407" y="0"/>
                  </a:lnTo>
                  <a:close/>
                </a:path>
              </a:pathLst>
            </a:custGeom>
            <a:solidFill>
              <a:srgbClr val="ECB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38"/>
            <p:cNvSpPr/>
            <p:nvPr/>
          </p:nvSpPr>
          <p:spPr>
            <a:xfrm>
              <a:off x="4666805" y="3078725"/>
              <a:ext cx="69532" cy="29609"/>
            </a:xfrm>
            <a:custGeom>
              <a:avLst/>
              <a:gdLst/>
              <a:ahLst/>
              <a:cxnLst/>
              <a:rect l="l" t="t" r="r" b="b"/>
              <a:pathLst>
                <a:path w="1726" h="735" extrusionOk="0">
                  <a:moveTo>
                    <a:pt x="1" y="0"/>
                  </a:moveTo>
                  <a:lnTo>
                    <a:pt x="1" y="735"/>
                  </a:lnTo>
                  <a:lnTo>
                    <a:pt x="1726" y="735"/>
                  </a:lnTo>
                  <a:lnTo>
                    <a:pt x="1726" y="0"/>
                  </a:lnTo>
                  <a:close/>
                </a:path>
              </a:pathLst>
            </a:custGeom>
            <a:solidFill>
              <a:srgbClr val="ECB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38"/>
            <p:cNvSpPr/>
            <p:nvPr/>
          </p:nvSpPr>
          <p:spPr>
            <a:xfrm>
              <a:off x="3759992" y="3114901"/>
              <a:ext cx="2158913" cy="895213"/>
            </a:xfrm>
            <a:custGeom>
              <a:avLst/>
              <a:gdLst/>
              <a:ahLst/>
              <a:cxnLst/>
              <a:rect l="l" t="t" r="r" b="b"/>
              <a:pathLst>
                <a:path w="53591" h="22222" extrusionOk="0">
                  <a:moveTo>
                    <a:pt x="31052" y="1"/>
                  </a:moveTo>
                  <a:cubicBezTo>
                    <a:pt x="29562" y="1"/>
                    <a:pt x="28124" y="83"/>
                    <a:pt x="26785" y="273"/>
                  </a:cubicBezTo>
                  <a:cubicBezTo>
                    <a:pt x="25450" y="84"/>
                    <a:pt x="24016" y="1"/>
                    <a:pt x="22531" y="1"/>
                  </a:cubicBezTo>
                  <a:cubicBezTo>
                    <a:pt x="12449" y="1"/>
                    <a:pt x="1" y="3807"/>
                    <a:pt x="1" y="3807"/>
                  </a:cubicBezTo>
                  <a:lnTo>
                    <a:pt x="1358" y="22222"/>
                  </a:lnTo>
                  <a:lnTo>
                    <a:pt x="52233" y="22222"/>
                  </a:lnTo>
                  <a:lnTo>
                    <a:pt x="53591" y="3807"/>
                  </a:lnTo>
                  <a:cubicBezTo>
                    <a:pt x="53579" y="3795"/>
                    <a:pt x="41137" y="1"/>
                    <a:pt x="310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8"/>
            <p:cNvSpPr/>
            <p:nvPr/>
          </p:nvSpPr>
          <p:spPr>
            <a:xfrm>
              <a:off x="3980753" y="2430622"/>
              <a:ext cx="1717390" cy="712037"/>
            </a:xfrm>
            <a:custGeom>
              <a:avLst/>
              <a:gdLst/>
              <a:ahLst/>
              <a:cxnLst/>
              <a:rect l="l" t="t" r="r" b="b"/>
              <a:pathLst>
                <a:path w="42631" h="17675" extrusionOk="0">
                  <a:moveTo>
                    <a:pt x="17925" y="0"/>
                  </a:moveTo>
                  <a:cubicBezTo>
                    <a:pt x="9908" y="0"/>
                    <a:pt x="1" y="3022"/>
                    <a:pt x="1" y="3022"/>
                  </a:cubicBezTo>
                  <a:lnTo>
                    <a:pt x="1089" y="17675"/>
                  </a:lnTo>
                  <a:lnTo>
                    <a:pt x="41550" y="17675"/>
                  </a:lnTo>
                  <a:lnTo>
                    <a:pt x="42630" y="3015"/>
                  </a:lnTo>
                  <a:lnTo>
                    <a:pt x="42630" y="3015"/>
                  </a:lnTo>
                  <a:cubicBezTo>
                    <a:pt x="42630" y="3015"/>
                    <a:pt x="42630" y="3015"/>
                    <a:pt x="42630" y="3015"/>
                  </a:cubicBezTo>
                  <a:cubicBezTo>
                    <a:pt x="42585" y="3015"/>
                    <a:pt x="32691" y="0"/>
                    <a:pt x="24683" y="0"/>
                  </a:cubicBezTo>
                  <a:cubicBezTo>
                    <a:pt x="23504" y="0"/>
                    <a:pt x="22365" y="66"/>
                    <a:pt x="21305" y="216"/>
                  </a:cubicBezTo>
                  <a:cubicBezTo>
                    <a:pt x="20245" y="66"/>
                    <a:pt x="19105" y="0"/>
                    <a:pt x="17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8"/>
            <p:cNvSpPr/>
            <p:nvPr/>
          </p:nvSpPr>
          <p:spPr>
            <a:xfrm>
              <a:off x="3892005" y="2298689"/>
              <a:ext cx="1894322" cy="318171"/>
            </a:xfrm>
            <a:custGeom>
              <a:avLst/>
              <a:gdLst/>
              <a:ahLst/>
              <a:cxnLst/>
              <a:rect l="l" t="t" r="r" b="b"/>
              <a:pathLst>
                <a:path w="47023" h="7898" extrusionOk="0">
                  <a:moveTo>
                    <a:pt x="23526" y="1"/>
                  </a:moveTo>
                  <a:cubicBezTo>
                    <a:pt x="23191" y="1"/>
                    <a:pt x="22857" y="2"/>
                    <a:pt x="22524" y="6"/>
                  </a:cubicBezTo>
                  <a:cubicBezTo>
                    <a:pt x="22531" y="574"/>
                    <a:pt x="22531" y="1149"/>
                    <a:pt x="22545" y="1717"/>
                  </a:cubicBezTo>
                  <a:cubicBezTo>
                    <a:pt x="21956" y="1731"/>
                    <a:pt x="21374" y="1745"/>
                    <a:pt x="20785" y="1766"/>
                  </a:cubicBezTo>
                  <a:cubicBezTo>
                    <a:pt x="20765" y="1191"/>
                    <a:pt x="20751" y="622"/>
                    <a:pt x="20730" y="54"/>
                  </a:cubicBezTo>
                  <a:cubicBezTo>
                    <a:pt x="20065" y="82"/>
                    <a:pt x="19400" y="117"/>
                    <a:pt x="18735" y="158"/>
                  </a:cubicBezTo>
                  <a:cubicBezTo>
                    <a:pt x="18755" y="733"/>
                    <a:pt x="18783" y="1295"/>
                    <a:pt x="18818" y="1870"/>
                  </a:cubicBezTo>
                  <a:cubicBezTo>
                    <a:pt x="18229" y="1911"/>
                    <a:pt x="17647" y="1953"/>
                    <a:pt x="17058" y="2008"/>
                  </a:cubicBezTo>
                  <a:cubicBezTo>
                    <a:pt x="17023" y="1433"/>
                    <a:pt x="16982" y="872"/>
                    <a:pt x="16947" y="297"/>
                  </a:cubicBezTo>
                  <a:cubicBezTo>
                    <a:pt x="16282" y="359"/>
                    <a:pt x="15617" y="429"/>
                    <a:pt x="14945" y="505"/>
                  </a:cubicBezTo>
                  <a:cubicBezTo>
                    <a:pt x="15000" y="1080"/>
                    <a:pt x="15042" y="1641"/>
                    <a:pt x="15097" y="2216"/>
                  </a:cubicBezTo>
                  <a:cubicBezTo>
                    <a:pt x="14515" y="2285"/>
                    <a:pt x="13926" y="2361"/>
                    <a:pt x="13344" y="2445"/>
                  </a:cubicBezTo>
                  <a:cubicBezTo>
                    <a:pt x="13282" y="1883"/>
                    <a:pt x="13227" y="1315"/>
                    <a:pt x="13164" y="747"/>
                  </a:cubicBezTo>
                  <a:cubicBezTo>
                    <a:pt x="12499" y="844"/>
                    <a:pt x="11841" y="948"/>
                    <a:pt x="11169" y="1073"/>
                  </a:cubicBezTo>
                  <a:cubicBezTo>
                    <a:pt x="11238" y="1634"/>
                    <a:pt x="11308" y="2195"/>
                    <a:pt x="11391" y="2756"/>
                  </a:cubicBezTo>
                  <a:cubicBezTo>
                    <a:pt x="10809" y="2867"/>
                    <a:pt x="10227" y="2964"/>
                    <a:pt x="9645" y="3089"/>
                  </a:cubicBezTo>
                  <a:cubicBezTo>
                    <a:pt x="9569" y="2528"/>
                    <a:pt x="9485" y="1960"/>
                    <a:pt x="9402" y="1398"/>
                  </a:cubicBezTo>
                  <a:cubicBezTo>
                    <a:pt x="8744" y="1530"/>
                    <a:pt x="8086" y="1676"/>
                    <a:pt x="7428" y="1821"/>
                  </a:cubicBezTo>
                  <a:cubicBezTo>
                    <a:pt x="7525" y="2389"/>
                    <a:pt x="7615" y="2943"/>
                    <a:pt x="7705" y="3505"/>
                  </a:cubicBezTo>
                  <a:cubicBezTo>
                    <a:pt x="7130" y="3636"/>
                    <a:pt x="6555" y="3775"/>
                    <a:pt x="5973" y="3920"/>
                  </a:cubicBezTo>
                  <a:cubicBezTo>
                    <a:pt x="5869" y="3366"/>
                    <a:pt x="5765" y="2805"/>
                    <a:pt x="5661" y="2251"/>
                  </a:cubicBezTo>
                  <a:cubicBezTo>
                    <a:pt x="5003" y="2410"/>
                    <a:pt x="4358" y="2597"/>
                    <a:pt x="3700" y="2777"/>
                  </a:cubicBezTo>
                  <a:lnTo>
                    <a:pt x="4033" y="4440"/>
                  </a:lnTo>
                  <a:cubicBezTo>
                    <a:pt x="3465" y="4606"/>
                    <a:pt x="2890" y="4779"/>
                    <a:pt x="2322" y="4953"/>
                  </a:cubicBezTo>
                  <a:cubicBezTo>
                    <a:pt x="2197" y="4398"/>
                    <a:pt x="2072" y="3851"/>
                    <a:pt x="1947" y="3297"/>
                  </a:cubicBezTo>
                  <a:cubicBezTo>
                    <a:pt x="1296" y="3498"/>
                    <a:pt x="652" y="3712"/>
                    <a:pt x="1" y="3934"/>
                  </a:cubicBezTo>
                  <a:cubicBezTo>
                    <a:pt x="139" y="4482"/>
                    <a:pt x="271" y="5029"/>
                    <a:pt x="409" y="5583"/>
                  </a:cubicBezTo>
                  <a:lnTo>
                    <a:pt x="977" y="7897"/>
                  </a:lnTo>
                  <a:cubicBezTo>
                    <a:pt x="8339" y="5375"/>
                    <a:pt x="15927" y="4114"/>
                    <a:pt x="23514" y="4114"/>
                  </a:cubicBezTo>
                  <a:cubicBezTo>
                    <a:pt x="31102" y="4114"/>
                    <a:pt x="38688" y="5375"/>
                    <a:pt x="46046" y="7897"/>
                  </a:cubicBezTo>
                  <a:cubicBezTo>
                    <a:pt x="46379" y="6581"/>
                    <a:pt x="46697" y="5264"/>
                    <a:pt x="47023" y="3934"/>
                  </a:cubicBezTo>
                  <a:cubicBezTo>
                    <a:pt x="46379" y="3712"/>
                    <a:pt x="45727" y="3498"/>
                    <a:pt x="45076" y="3297"/>
                  </a:cubicBezTo>
                  <a:cubicBezTo>
                    <a:pt x="44958" y="3851"/>
                    <a:pt x="44827" y="4398"/>
                    <a:pt x="44702" y="4953"/>
                  </a:cubicBezTo>
                  <a:cubicBezTo>
                    <a:pt x="44134" y="4773"/>
                    <a:pt x="43559" y="4606"/>
                    <a:pt x="42991" y="4440"/>
                  </a:cubicBezTo>
                  <a:lnTo>
                    <a:pt x="43330" y="2777"/>
                  </a:lnTo>
                  <a:cubicBezTo>
                    <a:pt x="42679" y="2583"/>
                    <a:pt x="42021" y="2410"/>
                    <a:pt x="41362" y="2251"/>
                  </a:cubicBezTo>
                  <a:cubicBezTo>
                    <a:pt x="41259" y="2805"/>
                    <a:pt x="41155" y="3366"/>
                    <a:pt x="41051" y="3920"/>
                  </a:cubicBezTo>
                  <a:cubicBezTo>
                    <a:pt x="40469" y="3775"/>
                    <a:pt x="39901" y="3636"/>
                    <a:pt x="39319" y="3505"/>
                  </a:cubicBezTo>
                  <a:cubicBezTo>
                    <a:pt x="39416" y="2943"/>
                    <a:pt x="39499" y="2389"/>
                    <a:pt x="39596" y="1828"/>
                  </a:cubicBezTo>
                  <a:cubicBezTo>
                    <a:pt x="38938" y="1676"/>
                    <a:pt x="38279" y="1530"/>
                    <a:pt x="37621" y="1398"/>
                  </a:cubicBezTo>
                  <a:cubicBezTo>
                    <a:pt x="37545" y="1967"/>
                    <a:pt x="37455" y="2528"/>
                    <a:pt x="37379" y="3089"/>
                  </a:cubicBezTo>
                  <a:cubicBezTo>
                    <a:pt x="36804" y="2978"/>
                    <a:pt x="36236" y="2867"/>
                    <a:pt x="35660" y="2770"/>
                  </a:cubicBezTo>
                  <a:cubicBezTo>
                    <a:pt x="35730" y="2209"/>
                    <a:pt x="35799" y="1641"/>
                    <a:pt x="35882" y="1080"/>
                  </a:cubicBezTo>
                  <a:cubicBezTo>
                    <a:pt x="35224" y="969"/>
                    <a:pt x="34552" y="851"/>
                    <a:pt x="33887" y="761"/>
                  </a:cubicBezTo>
                  <a:cubicBezTo>
                    <a:pt x="33824" y="1322"/>
                    <a:pt x="33769" y="1890"/>
                    <a:pt x="33707" y="2458"/>
                  </a:cubicBezTo>
                  <a:cubicBezTo>
                    <a:pt x="33125" y="2368"/>
                    <a:pt x="32536" y="2292"/>
                    <a:pt x="31954" y="2223"/>
                  </a:cubicBezTo>
                  <a:cubicBezTo>
                    <a:pt x="32009" y="1648"/>
                    <a:pt x="32051" y="1087"/>
                    <a:pt x="32106" y="519"/>
                  </a:cubicBezTo>
                  <a:cubicBezTo>
                    <a:pt x="31434" y="435"/>
                    <a:pt x="30769" y="366"/>
                    <a:pt x="30104" y="297"/>
                  </a:cubicBezTo>
                  <a:cubicBezTo>
                    <a:pt x="30069" y="872"/>
                    <a:pt x="30028" y="1433"/>
                    <a:pt x="29993" y="2008"/>
                  </a:cubicBezTo>
                  <a:cubicBezTo>
                    <a:pt x="29404" y="1953"/>
                    <a:pt x="28822" y="1904"/>
                    <a:pt x="28233" y="1870"/>
                  </a:cubicBezTo>
                  <a:cubicBezTo>
                    <a:pt x="28261" y="1295"/>
                    <a:pt x="28282" y="733"/>
                    <a:pt x="28316" y="158"/>
                  </a:cubicBezTo>
                  <a:cubicBezTo>
                    <a:pt x="27651" y="117"/>
                    <a:pt x="26986" y="82"/>
                    <a:pt x="26321" y="54"/>
                  </a:cubicBezTo>
                  <a:cubicBezTo>
                    <a:pt x="26300" y="629"/>
                    <a:pt x="26286" y="1198"/>
                    <a:pt x="26266" y="1766"/>
                  </a:cubicBezTo>
                  <a:cubicBezTo>
                    <a:pt x="25677" y="1738"/>
                    <a:pt x="25095" y="1731"/>
                    <a:pt x="24506" y="1717"/>
                  </a:cubicBezTo>
                  <a:cubicBezTo>
                    <a:pt x="24520" y="1149"/>
                    <a:pt x="24520" y="574"/>
                    <a:pt x="24527" y="6"/>
                  </a:cubicBezTo>
                  <a:cubicBezTo>
                    <a:pt x="24194" y="2"/>
                    <a:pt x="23860" y="1"/>
                    <a:pt x="23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8"/>
            <p:cNvSpPr/>
            <p:nvPr/>
          </p:nvSpPr>
          <p:spPr>
            <a:xfrm>
              <a:off x="3649450" y="3009274"/>
              <a:ext cx="2381931" cy="338837"/>
            </a:xfrm>
            <a:custGeom>
              <a:avLst/>
              <a:gdLst/>
              <a:ahLst/>
              <a:cxnLst/>
              <a:rect l="l" t="t" r="r" b="b"/>
              <a:pathLst>
                <a:path w="59127" h="8411" extrusionOk="0">
                  <a:moveTo>
                    <a:pt x="29573" y="1"/>
                  </a:moveTo>
                  <a:cubicBezTo>
                    <a:pt x="29153" y="1"/>
                    <a:pt x="28732" y="3"/>
                    <a:pt x="28310" y="6"/>
                  </a:cubicBezTo>
                  <a:cubicBezTo>
                    <a:pt x="28317" y="616"/>
                    <a:pt x="28331" y="1219"/>
                    <a:pt x="28331" y="1835"/>
                  </a:cubicBezTo>
                  <a:cubicBezTo>
                    <a:pt x="27596" y="1842"/>
                    <a:pt x="26855" y="1863"/>
                    <a:pt x="26121" y="1891"/>
                  </a:cubicBezTo>
                  <a:cubicBezTo>
                    <a:pt x="26100" y="1281"/>
                    <a:pt x="26079" y="678"/>
                    <a:pt x="26058" y="62"/>
                  </a:cubicBezTo>
                  <a:cubicBezTo>
                    <a:pt x="25220" y="82"/>
                    <a:pt x="24382" y="131"/>
                    <a:pt x="23536" y="172"/>
                  </a:cubicBezTo>
                  <a:lnTo>
                    <a:pt x="23640" y="1988"/>
                  </a:lnTo>
                  <a:cubicBezTo>
                    <a:pt x="22906" y="2036"/>
                    <a:pt x="22171" y="2085"/>
                    <a:pt x="21437" y="2140"/>
                  </a:cubicBezTo>
                  <a:cubicBezTo>
                    <a:pt x="21389" y="1530"/>
                    <a:pt x="21340" y="928"/>
                    <a:pt x="21298" y="318"/>
                  </a:cubicBezTo>
                  <a:cubicBezTo>
                    <a:pt x="20453" y="387"/>
                    <a:pt x="19622" y="457"/>
                    <a:pt x="18783" y="547"/>
                  </a:cubicBezTo>
                  <a:lnTo>
                    <a:pt x="18964" y="2362"/>
                  </a:lnTo>
                  <a:cubicBezTo>
                    <a:pt x="18229" y="2445"/>
                    <a:pt x="17495" y="2521"/>
                    <a:pt x="16767" y="2618"/>
                  </a:cubicBezTo>
                  <a:cubicBezTo>
                    <a:pt x="16691" y="2008"/>
                    <a:pt x="16622" y="1413"/>
                    <a:pt x="16539" y="803"/>
                  </a:cubicBezTo>
                  <a:cubicBezTo>
                    <a:pt x="15707" y="907"/>
                    <a:pt x="14869" y="1025"/>
                    <a:pt x="14038" y="1142"/>
                  </a:cubicBezTo>
                  <a:cubicBezTo>
                    <a:pt x="14128" y="1738"/>
                    <a:pt x="14218" y="2348"/>
                    <a:pt x="14308" y="2944"/>
                  </a:cubicBezTo>
                  <a:cubicBezTo>
                    <a:pt x="13580" y="3048"/>
                    <a:pt x="12846" y="3172"/>
                    <a:pt x="12118" y="3290"/>
                  </a:cubicBezTo>
                  <a:cubicBezTo>
                    <a:pt x="12015" y="2694"/>
                    <a:pt x="11911" y="2099"/>
                    <a:pt x="11814" y="1489"/>
                  </a:cubicBezTo>
                  <a:cubicBezTo>
                    <a:pt x="10982" y="1627"/>
                    <a:pt x="10151" y="1787"/>
                    <a:pt x="9326" y="1939"/>
                  </a:cubicBezTo>
                  <a:cubicBezTo>
                    <a:pt x="9437" y="2535"/>
                    <a:pt x="9562" y="3138"/>
                    <a:pt x="9673" y="3734"/>
                  </a:cubicBezTo>
                  <a:cubicBezTo>
                    <a:pt x="8945" y="3872"/>
                    <a:pt x="8218" y="4025"/>
                    <a:pt x="7497" y="4184"/>
                  </a:cubicBezTo>
                  <a:cubicBezTo>
                    <a:pt x="7373" y="3588"/>
                    <a:pt x="7241" y="2999"/>
                    <a:pt x="7109" y="2396"/>
                  </a:cubicBezTo>
                  <a:cubicBezTo>
                    <a:pt x="6285" y="2583"/>
                    <a:pt x="5467" y="2764"/>
                    <a:pt x="4643" y="2965"/>
                  </a:cubicBezTo>
                  <a:cubicBezTo>
                    <a:pt x="4788" y="3553"/>
                    <a:pt x="4927" y="4149"/>
                    <a:pt x="5072" y="4738"/>
                  </a:cubicBezTo>
                  <a:cubicBezTo>
                    <a:pt x="4359" y="4911"/>
                    <a:pt x="3638" y="5092"/>
                    <a:pt x="2918" y="5286"/>
                  </a:cubicBezTo>
                  <a:lnTo>
                    <a:pt x="2454" y="3519"/>
                  </a:lnTo>
                  <a:cubicBezTo>
                    <a:pt x="1636" y="3734"/>
                    <a:pt x="812" y="3955"/>
                    <a:pt x="1" y="4191"/>
                  </a:cubicBezTo>
                  <a:cubicBezTo>
                    <a:pt x="174" y="4773"/>
                    <a:pt x="340" y="5362"/>
                    <a:pt x="514" y="5944"/>
                  </a:cubicBezTo>
                  <a:cubicBezTo>
                    <a:pt x="756" y="6761"/>
                    <a:pt x="985" y="7586"/>
                    <a:pt x="1227" y="8410"/>
                  </a:cubicBezTo>
                  <a:cubicBezTo>
                    <a:pt x="10483" y="5722"/>
                    <a:pt x="20024" y="4378"/>
                    <a:pt x="29563" y="4378"/>
                  </a:cubicBezTo>
                  <a:cubicBezTo>
                    <a:pt x="39102" y="4378"/>
                    <a:pt x="48641" y="5722"/>
                    <a:pt x="57894" y="8410"/>
                  </a:cubicBezTo>
                  <a:cubicBezTo>
                    <a:pt x="58302" y="7004"/>
                    <a:pt x="58711" y="5597"/>
                    <a:pt x="59127" y="4191"/>
                  </a:cubicBezTo>
                  <a:cubicBezTo>
                    <a:pt x="58275" y="3955"/>
                    <a:pt x="57464" y="3734"/>
                    <a:pt x="56647" y="3519"/>
                  </a:cubicBezTo>
                  <a:lnTo>
                    <a:pt x="56182" y="5286"/>
                  </a:lnTo>
                  <a:cubicBezTo>
                    <a:pt x="55462" y="5092"/>
                    <a:pt x="54741" y="4911"/>
                    <a:pt x="54028" y="4738"/>
                  </a:cubicBezTo>
                  <a:cubicBezTo>
                    <a:pt x="54173" y="4149"/>
                    <a:pt x="54312" y="3553"/>
                    <a:pt x="54457" y="2965"/>
                  </a:cubicBezTo>
                  <a:cubicBezTo>
                    <a:pt x="53633" y="2764"/>
                    <a:pt x="52815" y="2570"/>
                    <a:pt x="51991" y="2396"/>
                  </a:cubicBezTo>
                  <a:cubicBezTo>
                    <a:pt x="51859" y="2999"/>
                    <a:pt x="51727" y="3588"/>
                    <a:pt x="51603" y="4184"/>
                  </a:cubicBezTo>
                  <a:cubicBezTo>
                    <a:pt x="50875" y="4025"/>
                    <a:pt x="50155" y="3879"/>
                    <a:pt x="49427" y="3734"/>
                  </a:cubicBezTo>
                  <a:cubicBezTo>
                    <a:pt x="49538" y="3138"/>
                    <a:pt x="49663" y="2535"/>
                    <a:pt x="49774" y="1939"/>
                  </a:cubicBezTo>
                  <a:cubicBezTo>
                    <a:pt x="48942" y="1773"/>
                    <a:pt x="48118" y="1627"/>
                    <a:pt x="47286" y="1489"/>
                  </a:cubicBezTo>
                  <a:cubicBezTo>
                    <a:pt x="47183" y="2085"/>
                    <a:pt x="47079" y="2694"/>
                    <a:pt x="46982" y="3290"/>
                  </a:cubicBezTo>
                  <a:cubicBezTo>
                    <a:pt x="46268" y="3172"/>
                    <a:pt x="45547" y="3055"/>
                    <a:pt x="44827" y="2944"/>
                  </a:cubicBezTo>
                  <a:cubicBezTo>
                    <a:pt x="44917" y="2348"/>
                    <a:pt x="45007" y="1738"/>
                    <a:pt x="45097" y="1142"/>
                  </a:cubicBezTo>
                  <a:cubicBezTo>
                    <a:pt x="44266" y="1025"/>
                    <a:pt x="43434" y="907"/>
                    <a:pt x="42596" y="803"/>
                  </a:cubicBezTo>
                  <a:cubicBezTo>
                    <a:pt x="42513" y="1413"/>
                    <a:pt x="42444" y="2008"/>
                    <a:pt x="42367" y="2618"/>
                  </a:cubicBezTo>
                  <a:cubicBezTo>
                    <a:pt x="41633" y="2528"/>
                    <a:pt x="40905" y="2445"/>
                    <a:pt x="40171" y="2362"/>
                  </a:cubicBezTo>
                  <a:lnTo>
                    <a:pt x="40351" y="547"/>
                  </a:lnTo>
                  <a:cubicBezTo>
                    <a:pt x="39513" y="457"/>
                    <a:pt x="38682" y="380"/>
                    <a:pt x="37836" y="318"/>
                  </a:cubicBezTo>
                  <a:cubicBezTo>
                    <a:pt x="37795" y="928"/>
                    <a:pt x="37746" y="1530"/>
                    <a:pt x="37698" y="2140"/>
                  </a:cubicBezTo>
                  <a:cubicBezTo>
                    <a:pt x="36963" y="2078"/>
                    <a:pt x="36229" y="2036"/>
                    <a:pt x="35495" y="1988"/>
                  </a:cubicBezTo>
                  <a:lnTo>
                    <a:pt x="35598" y="172"/>
                  </a:lnTo>
                  <a:cubicBezTo>
                    <a:pt x="34753" y="117"/>
                    <a:pt x="33915" y="82"/>
                    <a:pt x="33077" y="62"/>
                  </a:cubicBezTo>
                  <a:cubicBezTo>
                    <a:pt x="33056" y="664"/>
                    <a:pt x="33035" y="1274"/>
                    <a:pt x="33014" y="1891"/>
                  </a:cubicBezTo>
                  <a:cubicBezTo>
                    <a:pt x="32280" y="1863"/>
                    <a:pt x="31545" y="1842"/>
                    <a:pt x="30804" y="1835"/>
                  </a:cubicBezTo>
                  <a:cubicBezTo>
                    <a:pt x="30818" y="1232"/>
                    <a:pt x="30825" y="623"/>
                    <a:pt x="30832" y="6"/>
                  </a:cubicBezTo>
                  <a:cubicBezTo>
                    <a:pt x="30413" y="3"/>
                    <a:pt x="29993" y="1"/>
                    <a:pt x="29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8"/>
            <p:cNvSpPr/>
            <p:nvPr/>
          </p:nvSpPr>
          <p:spPr>
            <a:xfrm>
              <a:off x="4164694" y="1812088"/>
              <a:ext cx="344195" cy="147524"/>
            </a:xfrm>
            <a:custGeom>
              <a:avLst/>
              <a:gdLst/>
              <a:ahLst/>
              <a:cxnLst/>
              <a:rect l="l" t="t" r="r" b="b"/>
              <a:pathLst>
                <a:path w="8544" h="3662" extrusionOk="0">
                  <a:moveTo>
                    <a:pt x="6746" y="1"/>
                  </a:moveTo>
                  <a:cubicBezTo>
                    <a:pt x="5104" y="1"/>
                    <a:pt x="3460" y="631"/>
                    <a:pt x="1814" y="631"/>
                  </a:cubicBezTo>
                  <a:cubicBezTo>
                    <a:pt x="1210" y="631"/>
                    <a:pt x="605" y="546"/>
                    <a:pt x="1" y="314"/>
                  </a:cubicBezTo>
                  <a:lnTo>
                    <a:pt x="1" y="3348"/>
                  </a:lnTo>
                  <a:cubicBezTo>
                    <a:pt x="599" y="3578"/>
                    <a:pt x="1199" y="3662"/>
                    <a:pt x="1799" y="3662"/>
                  </a:cubicBezTo>
                  <a:cubicBezTo>
                    <a:pt x="3441" y="3662"/>
                    <a:pt x="5087" y="3032"/>
                    <a:pt x="6733" y="3032"/>
                  </a:cubicBezTo>
                  <a:cubicBezTo>
                    <a:pt x="7336" y="3032"/>
                    <a:pt x="7940" y="3116"/>
                    <a:pt x="8543" y="3348"/>
                  </a:cubicBezTo>
                  <a:cubicBezTo>
                    <a:pt x="7878" y="2593"/>
                    <a:pt x="7206" y="2025"/>
                    <a:pt x="6541" y="1547"/>
                  </a:cubicBezTo>
                  <a:cubicBezTo>
                    <a:pt x="7206" y="1020"/>
                    <a:pt x="7878" y="577"/>
                    <a:pt x="8543" y="314"/>
                  </a:cubicBezTo>
                  <a:cubicBezTo>
                    <a:pt x="7944" y="85"/>
                    <a:pt x="7345" y="1"/>
                    <a:pt x="67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8"/>
            <p:cNvSpPr/>
            <p:nvPr/>
          </p:nvSpPr>
          <p:spPr>
            <a:xfrm>
              <a:off x="4154381" y="1806287"/>
              <a:ext cx="22358" cy="310960"/>
            </a:xfrm>
            <a:custGeom>
              <a:avLst/>
              <a:gdLst/>
              <a:ahLst/>
              <a:cxnLst/>
              <a:rect l="l" t="t" r="r" b="b"/>
              <a:pathLst>
                <a:path w="555" h="7719" extrusionOk="0">
                  <a:moveTo>
                    <a:pt x="0" y="1"/>
                  </a:moveTo>
                  <a:lnTo>
                    <a:pt x="0" y="7719"/>
                  </a:lnTo>
                  <a:lnTo>
                    <a:pt x="554" y="7719"/>
                  </a:lnTo>
                  <a:lnTo>
                    <a:pt x="5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8"/>
            <p:cNvSpPr/>
            <p:nvPr/>
          </p:nvSpPr>
          <p:spPr>
            <a:xfrm>
              <a:off x="3958435" y="1992161"/>
              <a:ext cx="413969" cy="658740"/>
            </a:xfrm>
            <a:custGeom>
              <a:avLst/>
              <a:gdLst/>
              <a:ahLst/>
              <a:cxnLst/>
              <a:rect l="l" t="t" r="r" b="b"/>
              <a:pathLst>
                <a:path w="10276" h="16352" extrusionOk="0">
                  <a:moveTo>
                    <a:pt x="5141" y="1"/>
                  </a:moveTo>
                  <a:lnTo>
                    <a:pt x="1" y="15998"/>
                  </a:lnTo>
                  <a:lnTo>
                    <a:pt x="5141" y="16351"/>
                  </a:lnTo>
                  <a:lnTo>
                    <a:pt x="10275" y="15998"/>
                  </a:lnTo>
                  <a:lnTo>
                    <a:pt x="51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8"/>
            <p:cNvSpPr/>
            <p:nvPr/>
          </p:nvSpPr>
          <p:spPr>
            <a:xfrm>
              <a:off x="3966532" y="2674305"/>
              <a:ext cx="397774" cy="1338348"/>
            </a:xfrm>
            <a:custGeom>
              <a:avLst/>
              <a:gdLst/>
              <a:ahLst/>
              <a:cxnLst/>
              <a:rect l="l" t="t" r="r" b="b"/>
              <a:pathLst>
                <a:path w="9874" h="33222" extrusionOk="0">
                  <a:moveTo>
                    <a:pt x="0" y="0"/>
                  </a:moveTo>
                  <a:lnTo>
                    <a:pt x="0" y="33221"/>
                  </a:lnTo>
                  <a:lnTo>
                    <a:pt x="9873" y="33221"/>
                  </a:lnTo>
                  <a:lnTo>
                    <a:pt x="98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8"/>
            <p:cNvSpPr/>
            <p:nvPr/>
          </p:nvSpPr>
          <p:spPr>
            <a:xfrm>
              <a:off x="3922702" y="2543581"/>
              <a:ext cx="485152" cy="184626"/>
            </a:xfrm>
            <a:custGeom>
              <a:avLst/>
              <a:gdLst/>
              <a:ahLst/>
              <a:cxnLst/>
              <a:rect l="l" t="t" r="r" b="b"/>
              <a:pathLst>
                <a:path w="12043" h="4583" extrusionOk="0">
                  <a:moveTo>
                    <a:pt x="6158" y="0"/>
                  </a:moveTo>
                  <a:cubicBezTo>
                    <a:pt x="5696" y="0"/>
                    <a:pt x="5233" y="5"/>
                    <a:pt x="4767" y="17"/>
                  </a:cubicBezTo>
                  <a:cubicBezTo>
                    <a:pt x="4781" y="620"/>
                    <a:pt x="4788" y="1229"/>
                    <a:pt x="4795" y="1846"/>
                  </a:cubicBezTo>
                  <a:cubicBezTo>
                    <a:pt x="4061" y="1853"/>
                    <a:pt x="3326" y="1867"/>
                    <a:pt x="2585" y="1901"/>
                  </a:cubicBezTo>
                  <a:cubicBezTo>
                    <a:pt x="2564" y="1299"/>
                    <a:pt x="2543" y="689"/>
                    <a:pt x="2516" y="79"/>
                  </a:cubicBezTo>
                  <a:cubicBezTo>
                    <a:pt x="1677" y="114"/>
                    <a:pt x="839" y="148"/>
                    <a:pt x="1" y="197"/>
                  </a:cubicBezTo>
                  <a:lnTo>
                    <a:pt x="347" y="4583"/>
                  </a:lnTo>
                  <a:cubicBezTo>
                    <a:pt x="2327" y="4463"/>
                    <a:pt x="4308" y="4404"/>
                    <a:pt x="6289" y="4404"/>
                  </a:cubicBezTo>
                  <a:cubicBezTo>
                    <a:pt x="8087" y="4404"/>
                    <a:pt x="9885" y="4452"/>
                    <a:pt x="11682" y="4548"/>
                  </a:cubicBezTo>
                  <a:lnTo>
                    <a:pt x="12042" y="162"/>
                  </a:lnTo>
                  <a:cubicBezTo>
                    <a:pt x="11218" y="114"/>
                    <a:pt x="10372" y="79"/>
                    <a:pt x="9534" y="51"/>
                  </a:cubicBezTo>
                  <a:cubicBezTo>
                    <a:pt x="9520" y="654"/>
                    <a:pt x="9499" y="1264"/>
                    <a:pt x="9486" y="1881"/>
                  </a:cubicBezTo>
                  <a:cubicBezTo>
                    <a:pt x="8744" y="1853"/>
                    <a:pt x="8010" y="1846"/>
                    <a:pt x="7275" y="1832"/>
                  </a:cubicBezTo>
                  <a:cubicBezTo>
                    <a:pt x="7282" y="1229"/>
                    <a:pt x="7282" y="620"/>
                    <a:pt x="7289" y="10"/>
                  </a:cubicBezTo>
                  <a:cubicBezTo>
                    <a:pt x="6912" y="4"/>
                    <a:pt x="6536" y="0"/>
                    <a:pt x="6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8"/>
            <p:cNvSpPr/>
            <p:nvPr/>
          </p:nvSpPr>
          <p:spPr>
            <a:xfrm>
              <a:off x="5510814" y="1812088"/>
              <a:ext cx="343913" cy="147524"/>
            </a:xfrm>
            <a:custGeom>
              <a:avLst/>
              <a:gdLst/>
              <a:ahLst/>
              <a:cxnLst/>
              <a:rect l="l" t="t" r="r" b="b"/>
              <a:pathLst>
                <a:path w="8537" h="3662" extrusionOk="0">
                  <a:moveTo>
                    <a:pt x="6739" y="1"/>
                  </a:moveTo>
                  <a:cubicBezTo>
                    <a:pt x="5098" y="1"/>
                    <a:pt x="3454" y="631"/>
                    <a:pt x="1810" y="631"/>
                  </a:cubicBezTo>
                  <a:cubicBezTo>
                    <a:pt x="1207" y="631"/>
                    <a:pt x="604" y="546"/>
                    <a:pt x="1" y="314"/>
                  </a:cubicBezTo>
                  <a:lnTo>
                    <a:pt x="1" y="3348"/>
                  </a:lnTo>
                  <a:cubicBezTo>
                    <a:pt x="599" y="3578"/>
                    <a:pt x="1198" y="3662"/>
                    <a:pt x="1798" y="3662"/>
                  </a:cubicBezTo>
                  <a:cubicBezTo>
                    <a:pt x="3439" y="3662"/>
                    <a:pt x="5083" y="3032"/>
                    <a:pt x="6727" y="3032"/>
                  </a:cubicBezTo>
                  <a:cubicBezTo>
                    <a:pt x="7330" y="3032"/>
                    <a:pt x="7933" y="3116"/>
                    <a:pt x="8536" y="3348"/>
                  </a:cubicBezTo>
                  <a:cubicBezTo>
                    <a:pt x="7871" y="2593"/>
                    <a:pt x="7206" y="2025"/>
                    <a:pt x="6541" y="1547"/>
                  </a:cubicBezTo>
                  <a:cubicBezTo>
                    <a:pt x="7206" y="1020"/>
                    <a:pt x="7871" y="577"/>
                    <a:pt x="8536" y="314"/>
                  </a:cubicBezTo>
                  <a:cubicBezTo>
                    <a:pt x="7937" y="85"/>
                    <a:pt x="7338" y="1"/>
                    <a:pt x="67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8"/>
            <p:cNvSpPr/>
            <p:nvPr/>
          </p:nvSpPr>
          <p:spPr>
            <a:xfrm>
              <a:off x="5500219" y="1806287"/>
              <a:ext cx="22358" cy="310960"/>
            </a:xfrm>
            <a:custGeom>
              <a:avLst/>
              <a:gdLst/>
              <a:ahLst/>
              <a:cxnLst/>
              <a:rect l="l" t="t" r="r" b="b"/>
              <a:pathLst>
                <a:path w="555" h="7719" extrusionOk="0">
                  <a:moveTo>
                    <a:pt x="0" y="1"/>
                  </a:moveTo>
                  <a:lnTo>
                    <a:pt x="0" y="7719"/>
                  </a:lnTo>
                  <a:lnTo>
                    <a:pt x="555" y="7719"/>
                  </a:lnTo>
                  <a:lnTo>
                    <a:pt x="5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8"/>
            <p:cNvSpPr/>
            <p:nvPr/>
          </p:nvSpPr>
          <p:spPr>
            <a:xfrm>
              <a:off x="5304555" y="1992161"/>
              <a:ext cx="413969" cy="658740"/>
            </a:xfrm>
            <a:custGeom>
              <a:avLst/>
              <a:gdLst/>
              <a:ahLst/>
              <a:cxnLst/>
              <a:rect l="l" t="t" r="r" b="b"/>
              <a:pathLst>
                <a:path w="10276" h="16352" extrusionOk="0">
                  <a:moveTo>
                    <a:pt x="5134" y="1"/>
                  </a:moveTo>
                  <a:lnTo>
                    <a:pt x="1" y="15998"/>
                  </a:lnTo>
                  <a:lnTo>
                    <a:pt x="5134" y="16351"/>
                  </a:lnTo>
                  <a:lnTo>
                    <a:pt x="10275" y="15998"/>
                  </a:lnTo>
                  <a:lnTo>
                    <a:pt x="51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8"/>
            <p:cNvSpPr/>
            <p:nvPr/>
          </p:nvSpPr>
          <p:spPr>
            <a:xfrm>
              <a:off x="5312652" y="2674305"/>
              <a:ext cx="397774" cy="1338348"/>
            </a:xfrm>
            <a:custGeom>
              <a:avLst/>
              <a:gdLst/>
              <a:ahLst/>
              <a:cxnLst/>
              <a:rect l="l" t="t" r="r" b="b"/>
              <a:pathLst>
                <a:path w="9874" h="33222" extrusionOk="0">
                  <a:moveTo>
                    <a:pt x="1" y="0"/>
                  </a:moveTo>
                  <a:lnTo>
                    <a:pt x="1" y="33221"/>
                  </a:lnTo>
                  <a:lnTo>
                    <a:pt x="9873" y="33221"/>
                  </a:lnTo>
                  <a:lnTo>
                    <a:pt x="98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8"/>
            <p:cNvSpPr/>
            <p:nvPr/>
          </p:nvSpPr>
          <p:spPr>
            <a:xfrm>
              <a:off x="5268540" y="2543581"/>
              <a:ext cx="485434" cy="184626"/>
            </a:xfrm>
            <a:custGeom>
              <a:avLst/>
              <a:gdLst/>
              <a:ahLst/>
              <a:cxnLst/>
              <a:rect l="l" t="t" r="r" b="b"/>
              <a:pathLst>
                <a:path w="12050" h="4583" extrusionOk="0">
                  <a:moveTo>
                    <a:pt x="6163" y="0"/>
                  </a:moveTo>
                  <a:cubicBezTo>
                    <a:pt x="5700" y="0"/>
                    <a:pt x="5236" y="5"/>
                    <a:pt x="4774" y="17"/>
                  </a:cubicBezTo>
                  <a:cubicBezTo>
                    <a:pt x="4781" y="620"/>
                    <a:pt x="4795" y="1229"/>
                    <a:pt x="4802" y="1846"/>
                  </a:cubicBezTo>
                  <a:cubicBezTo>
                    <a:pt x="4068" y="1853"/>
                    <a:pt x="3326" y="1867"/>
                    <a:pt x="2592" y="1901"/>
                  </a:cubicBezTo>
                  <a:cubicBezTo>
                    <a:pt x="2564" y="1299"/>
                    <a:pt x="2550" y="689"/>
                    <a:pt x="2523" y="79"/>
                  </a:cubicBezTo>
                  <a:cubicBezTo>
                    <a:pt x="1684" y="114"/>
                    <a:pt x="846" y="148"/>
                    <a:pt x="1" y="197"/>
                  </a:cubicBezTo>
                  <a:lnTo>
                    <a:pt x="347" y="4583"/>
                  </a:lnTo>
                  <a:cubicBezTo>
                    <a:pt x="2327" y="4463"/>
                    <a:pt x="4310" y="4404"/>
                    <a:pt x="6293" y="4404"/>
                  </a:cubicBezTo>
                  <a:cubicBezTo>
                    <a:pt x="8093" y="4404"/>
                    <a:pt x="9892" y="4452"/>
                    <a:pt x="11689" y="4548"/>
                  </a:cubicBezTo>
                  <a:lnTo>
                    <a:pt x="12049" y="162"/>
                  </a:lnTo>
                  <a:cubicBezTo>
                    <a:pt x="11218" y="114"/>
                    <a:pt x="10379" y="79"/>
                    <a:pt x="9541" y="51"/>
                  </a:cubicBezTo>
                  <a:cubicBezTo>
                    <a:pt x="9520" y="654"/>
                    <a:pt x="9506" y="1264"/>
                    <a:pt x="9486" y="1881"/>
                  </a:cubicBezTo>
                  <a:cubicBezTo>
                    <a:pt x="8751" y="1853"/>
                    <a:pt x="8017" y="1846"/>
                    <a:pt x="7276" y="1832"/>
                  </a:cubicBezTo>
                  <a:cubicBezTo>
                    <a:pt x="7289" y="1229"/>
                    <a:pt x="7289" y="620"/>
                    <a:pt x="7296" y="10"/>
                  </a:cubicBezTo>
                  <a:cubicBezTo>
                    <a:pt x="6920" y="4"/>
                    <a:pt x="6541" y="0"/>
                    <a:pt x="6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8"/>
            <p:cNvSpPr/>
            <p:nvPr/>
          </p:nvSpPr>
          <p:spPr>
            <a:xfrm>
              <a:off x="4394116" y="3368696"/>
              <a:ext cx="890661" cy="641136"/>
            </a:xfrm>
            <a:custGeom>
              <a:avLst/>
              <a:gdLst/>
              <a:ahLst/>
              <a:cxnLst/>
              <a:rect l="l" t="t" r="r" b="b"/>
              <a:pathLst>
                <a:path w="22109" h="15915" extrusionOk="0">
                  <a:moveTo>
                    <a:pt x="1684" y="1"/>
                  </a:moveTo>
                  <a:cubicBezTo>
                    <a:pt x="749" y="1"/>
                    <a:pt x="1" y="749"/>
                    <a:pt x="1" y="1684"/>
                  </a:cubicBezTo>
                  <a:lnTo>
                    <a:pt x="1" y="15915"/>
                  </a:lnTo>
                  <a:lnTo>
                    <a:pt x="22109" y="15915"/>
                  </a:lnTo>
                  <a:lnTo>
                    <a:pt x="22109" y="1684"/>
                  </a:lnTo>
                  <a:cubicBezTo>
                    <a:pt x="22109" y="749"/>
                    <a:pt x="21354" y="1"/>
                    <a:pt x="20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8"/>
            <p:cNvSpPr/>
            <p:nvPr/>
          </p:nvSpPr>
          <p:spPr>
            <a:xfrm>
              <a:off x="4496561" y="2685182"/>
              <a:ext cx="210771" cy="191515"/>
            </a:xfrm>
            <a:custGeom>
              <a:avLst/>
              <a:gdLst/>
              <a:ahLst/>
              <a:cxnLst/>
              <a:rect l="l" t="t" r="r" b="b"/>
              <a:pathLst>
                <a:path w="5232" h="4754" extrusionOk="0">
                  <a:moveTo>
                    <a:pt x="402" y="1"/>
                  </a:moveTo>
                  <a:cubicBezTo>
                    <a:pt x="180" y="1"/>
                    <a:pt x="0" y="181"/>
                    <a:pt x="0" y="395"/>
                  </a:cubicBezTo>
                  <a:lnTo>
                    <a:pt x="0" y="4753"/>
                  </a:lnTo>
                  <a:lnTo>
                    <a:pt x="5231" y="4753"/>
                  </a:lnTo>
                  <a:lnTo>
                    <a:pt x="5231" y="395"/>
                  </a:lnTo>
                  <a:cubicBezTo>
                    <a:pt x="5231" y="181"/>
                    <a:pt x="5051" y="1"/>
                    <a:pt x="4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8"/>
            <p:cNvSpPr/>
            <p:nvPr/>
          </p:nvSpPr>
          <p:spPr>
            <a:xfrm>
              <a:off x="4952626" y="2685182"/>
              <a:ext cx="210731" cy="191515"/>
            </a:xfrm>
            <a:custGeom>
              <a:avLst/>
              <a:gdLst/>
              <a:ahLst/>
              <a:cxnLst/>
              <a:rect l="l" t="t" r="r" b="b"/>
              <a:pathLst>
                <a:path w="5231" h="4754" extrusionOk="0">
                  <a:moveTo>
                    <a:pt x="395" y="1"/>
                  </a:moveTo>
                  <a:cubicBezTo>
                    <a:pt x="180" y="1"/>
                    <a:pt x="0" y="181"/>
                    <a:pt x="0" y="395"/>
                  </a:cubicBezTo>
                  <a:lnTo>
                    <a:pt x="0" y="4753"/>
                  </a:lnTo>
                  <a:lnTo>
                    <a:pt x="5231" y="4753"/>
                  </a:lnTo>
                  <a:lnTo>
                    <a:pt x="5231" y="395"/>
                  </a:lnTo>
                  <a:cubicBezTo>
                    <a:pt x="5231" y="181"/>
                    <a:pt x="5051" y="1"/>
                    <a:pt x="48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8"/>
            <p:cNvSpPr/>
            <p:nvPr/>
          </p:nvSpPr>
          <p:spPr>
            <a:xfrm>
              <a:off x="4772875" y="2025396"/>
              <a:ext cx="187043" cy="170003"/>
            </a:xfrm>
            <a:custGeom>
              <a:avLst/>
              <a:gdLst/>
              <a:ahLst/>
              <a:cxnLst/>
              <a:rect l="l" t="t" r="r" b="b"/>
              <a:pathLst>
                <a:path w="4643" h="4220" extrusionOk="0">
                  <a:moveTo>
                    <a:pt x="354" y="0"/>
                  </a:moveTo>
                  <a:cubicBezTo>
                    <a:pt x="153" y="0"/>
                    <a:pt x="0" y="153"/>
                    <a:pt x="0" y="354"/>
                  </a:cubicBezTo>
                  <a:lnTo>
                    <a:pt x="0" y="4220"/>
                  </a:lnTo>
                  <a:lnTo>
                    <a:pt x="4642" y="4220"/>
                  </a:lnTo>
                  <a:lnTo>
                    <a:pt x="4642" y="354"/>
                  </a:lnTo>
                  <a:cubicBezTo>
                    <a:pt x="4642" y="153"/>
                    <a:pt x="4483" y="0"/>
                    <a:pt x="4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8"/>
            <p:cNvSpPr/>
            <p:nvPr/>
          </p:nvSpPr>
          <p:spPr>
            <a:xfrm>
              <a:off x="4447375" y="3422425"/>
              <a:ext cx="778790" cy="589014"/>
            </a:xfrm>
            <a:custGeom>
              <a:avLst/>
              <a:gdLst/>
              <a:ahLst/>
              <a:cxnLst/>
              <a:rect l="l" t="t" r="r" b="b"/>
              <a:pathLst>
                <a:path w="22109" h="15915" extrusionOk="0">
                  <a:moveTo>
                    <a:pt x="1684" y="1"/>
                  </a:moveTo>
                  <a:cubicBezTo>
                    <a:pt x="749" y="1"/>
                    <a:pt x="1" y="749"/>
                    <a:pt x="1" y="1684"/>
                  </a:cubicBezTo>
                  <a:lnTo>
                    <a:pt x="1" y="15915"/>
                  </a:lnTo>
                  <a:lnTo>
                    <a:pt x="22109" y="15915"/>
                  </a:lnTo>
                  <a:lnTo>
                    <a:pt x="22109" y="1684"/>
                  </a:lnTo>
                  <a:cubicBezTo>
                    <a:pt x="22109" y="749"/>
                    <a:pt x="21354" y="1"/>
                    <a:pt x="20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8"/>
            <p:cNvSpPr/>
            <p:nvPr/>
          </p:nvSpPr>
          <p:spPr>
            <a:xfrm>
              <a:off x="4815575" y="3420800"/>
              <a:ext cx="30000" cy="588900"/>
            </a:xfrm>
            <a:prstGeom prst="rect">
              <a:avLst/>
            </a:prstGeom>
            <a:solidFill>
              <a:srgbClr val="262034">
                <a:alpha val="36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8"/>
            <p:cNvSpPr/>
            <p:nvPr/>
          </p:nvSpPr>
          <p:spPr>
            <a:xfrm>
              <a:off x="4100929" y="2825800"/>
              <a:ext cx="128694" cy="191503"/>
            </a:xfrm>
            <a:custGeom>
              <a:avLst/>
              <a:gdLst/>
              <a:ahLst/>
              <a:cxnLst/>
              <a:rect l="l" t="t" r="r" b="b"/>
              <a:pathLst>
                <a:path w="5232" h="4754" extrusionOk="0">
                  <a:moveTo>
                    <a:pt x="402" y="1"/>
                  </a:moveTo>
                  <a:cubicBezTo>
                    <a:pt x="180" y="1"/>
                    <a:pt x="0" y="181"/>
                    <a:pt x="0" y="395"/>
                  </a:cubicBezTo>
                  <a:lnTo>
                    <a:pt x="0" y="4753"/>
                  </a:lnTo>
                  <a:lnTo>
                    <a:pt x="5231" y="4753"/>
                  </a:lnTo>
                  <a:lnTo>
                    <a:pt x="5231" y="395"/>
                  </a:lnTo>
                  <a:cubicBezTo>
                    <a:pt x="5231" y="181"/>
                    <a:pt x="5051" y="1"/>
                    <a:pt x="4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8"/>
            <p:cNvSpPr/>
            <p:nvPr/>
          </p:nvSpPr>
          <p:spPr>
            <a:xfrm>
              <a:off x="4100929" y="3328825"/>
              <a:ext cx="128694" cy="191503"/>
            </a:xfrm>
            <a:custGeom>
              <a:avLst/>
              <a:gdLst/>
              <a:ahLst/>
              <a:cxnLst/>
              <a:rect l="l" t="t" r="r" b="b"/>
              <a:pathLst>
                <a:path w="5232" h="4754" extrusionOk="0">
                  <a:moveTo>
                    <a:pt x="402" y="1"/>
                  </a:moveTo>
                  <a:cubicBezTo>
                    <a:pt x="180" y="1"/>
                    <a:pt x="0" y="181"/>
                    <a:pt x="0" y="395"/>
                  </a:cubicBezTo>
                  <a:lnTo>
                    <a:pt x="0" y="4753"/>
                  </a:lnTo>
                  <a:lnTo>
                    <a:pt x="5231" y="4753"/>
                  </a:lnTo>
                  <a:lnTo>
                    <a:pt x="5231" y="395"/>
                  </a:lnTo>
                  <a:cubicBezTo>
                    <a:pt x="5231" y="181"/>
                    <a:pt x="5051" y="1"/>
                    <a:pt x="4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8"/>
            <p:cNvSpPr/>
            <p:nvPr/>
          </p:nvSpPr>
          <p:spPr>
            <a:xfrm>
              <a:off x="5449279" y="2825800"/>
              <a:ext cx="128694" cy="191503"/>
            </a:xfrm>
            <a:custGeom>
              <a:avLst/>
              <a:gdLst/>
              <a:ahLst/>
              <a:cxnLst/>
              <a:rect l="l" t="t" r="r" b="b"/>
              <a:pathLst>
                <a:path w="5232" h="4754" extrusionOk="0">
                  <a:moveTo>
                    <a:pt x="402" y="1"/>
                  </a:moveTo>
                  <a:cubicBezTo>
                    <a:pt x="180" y="1"/>
                    <a:pt x="0" y="181"/>
                    <a:pt x="0" y="395"/>
                  </a:cubicBezTo>
                  <a:lnTo>
                    <a:pt x="0" y="4753"/>
                  </a:lnTo>
                  <a:lnTo>
                    <a:pt x="5231" y="4753"/>
                  </a:lnTo>
                  <a:lnTo>
                    <a:pt x="5231" y="395"/>
                  </a:lnTo>
                  <a:cubicBezTo>
                    <a:pt x="5231" y="181"/>
                    <a:pt x="5051" y="1"/>
                    <a:pt x="4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8"/>
            <p:cNvSpPr/>
            <p:nvPr/>
          </p:nvSpPr>
          <p:spPr>
            <a:xfrm>
              <a:off x="5449279" y="3328825"/>
              <a:ext cx="128694" cy="191503"/>
            </a:xfrm>
            <a:custGeom>
              <a:avLst/>
              <a:gdLst/>
              <a:ahLst/>
              <a:cxnLst/>
              <a:rect l="l" t="t" r="r" b="b"/>
              <a:pathLst>
                <a:path w="5232" h="4754" extrusionOk="0">
                  <a:moveTo>
                    <a:pt x="402" y="1"/>
                  </a:moveTo>
                  <a:cubicBezTo>
                    <a:pt x="180" y="1"/>
                    <a:pt x="0" y="181"/>
                    <a:pt x="0" y="395"/>
                  </a:cubicBezTo>
                  <a:lnTo>
                    <a:pt x="0" y="4753"/>
                  </a:lnTo>
                  <a:lnTo>
                    <a:pt x="5231" y="4753"/>
                  </a:lnTo>
                  <a:lnTo>
                    <a:pt x="5231" y="395"/>
                  </a:lnTo>
                  <a:cubicBezTo>
                    <a:pt x="5231" y="181"/>
                    <a:pt x="5051" y="1"/>
                    <a:pt x="4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599297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C8EA753-D08C-48D0-B000-6D577EE270BB}"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BBFB30-F117-400A-A052-91C09FE98CDA}" type="slidenum">
              <a:rPr lang="en-US" smtClean="0"/>
              <a:t>‹#›</a:t>
            </a:fld>
            <a:endParaRPr lang="en-US"/>
          </a:p>
        </p:txBody>
      </p:sp>
    </p:spTree>
    <p:extLst>
      <p:ext uri="{BB962C8B-B14F-4D97-AF65-F5344CB8AC3E}">
        <p14:creationId xmlns:p14="http://schemas.microsoft.com/office/powerpoint/2010/main" val="1824831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8EA753-D08C-48D0-B000-6D577EE270BB}"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BBFB30-F117-400A-A052-91C09FE98CDA}" type="slidenum">
              <a:rPr lang="en-US" smtClean="0"/>
              <a:t>‹#›</a:t>
            </a:fld>
            <a:endParaRPr lang="en-US"/>
          </a:p>
        </p:txBody>
      </p:sp>
    </p:spTree>
    <p:extLst>
      <p:ext uri="{BB962C8B-B14F-4D97-AF65-F5344CB8AC3E}">
        <p14:creationId xmlns:p14="http://schemas.microsoft.com/office/powerpoint/2010/main" val="31807202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8EA753-D08C-48D0-B000-6D577EE270BB}"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BBFB30-F117-400A-A052-91C09FE98CDA}" type="slidenum">
              <a:rPr lang="en-US" smtClean="0"/>
              <a:t>‹#›</a:t>
            </a:fld>
            <a:endParaRPr lang="en-US"/>
          </a:p>
        </p:txBody>
      </p:sp>
    </p:spTree>
    <p:extLst>
      <p:ext uri="{BB962C8B-B14F-4D97-AF65-F5344CB8AC3E}">
        <p14:creationId xmlns:p14="http://schemas.microsoft.com/office/powerpoint/2010/main" val="3987937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8EA753-D08C-48D0-B000-6D577EE270BB}"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BBFB30-F117-400A-A052-91C09FE98CDA}" type="slidenum">
              <a:rPr lang="en-US" smtClean="0"/>
              <a:t>‹#›</a:t>
            </a:fld>
            <a:endParaRPr lang="en-US"/>
          </a:p>
        </p:txBody>
      </p:sp>
    </p:spTree>
    <p:extLst>
      <p:ext uri="{BB962C8B-B14F-4D97-AF65-F5344CB8AC3E}">
        <p14:creationId xmlns:p14="http://schemas.microsoft.com/office/powerpoint/2010/main" val="3191975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8EA753-D08C-48D0-B000-6D577EE270BB}" type="datetimeFigureOut">
              <a:rPr lang="en-US" smtClean="0"/>
              <a:t>1/24/24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BBFB30-F117-400A-A052-91C09FE98CDA}" type="slidenum">
              <a:rPr lang="en-US" smtClean="0"/>
              <a:t>‹#›</a:t>
            </a:fld>
            <a:endParaRPr lang="en-US"/>
          </a:p>
        </p:txBody>
      </p:sp>
    </p:spTree>
    <p:extLst>
      <p:ext uri="{BB962C8B-B14F-4D97-AF65-F5344CB8AC3E}">
        <p14:creationId xmlns:p14="http://schemas.microsoft.com/office/powerpoint/2010/main" val="1319143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4"/>
        <p:cNvGrpSpPr/>
        <p:nvPr/>
      </p:nvGrpSpPr>
      <p:grpSpPr>
        <a:xfrm>
          <a:off x="0" y="0"/>
          <a:ext cx="0" cy="0"/>
          <a:chOff x="0" y="0"/>
          <a:chExt cx="0" cy="0"/>
        </a:xfrm>
      </p:grpSpPr>
      <p:sp>
        <p:nvSpPr>
          <p:cNvPr id="195" name="Google Shape;195;p6"/>
          <p:cNvSpPr/>
          <p:nvPr/>
        </p:nvSpPr>
        <p:spPr>
          <a:xfrm flipH="1">
            <a:off x="-87741" y="5546703"/>
            <a:ext cx="2432548" cy="76358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6"/>
          <p:cNvSpPr/>
          <p:nvPr/>
        </p:nvSpPr>
        <p:spPr>
          <a:xfrm>
            <a:off x="9793359" y="5546702"/>
            <a:ext cx="2432548" cy="76358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6"/>
          <p:cNvSpPr txBox="1">
            <a:spLocks noGrp="1"/>
          </p:cNvSpPr>
          <p:nvPr>
            <p:ph type="title"/>
          </p:nvPr>
        </p:nvSpPr>
        <p:spPr>
          <a:xfrm>
            <a:off x="955733" y="608667"/>
            <a:ext cx="102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6"/>
          <p:cNvSpPr/>
          <p:nvPr/>
        </p:nvSpPr>
        <p:spPr>
          <a:xfrm>
            <a:off x="-30325" y="6336513"/>
            <a:ext cx="12235095" cy="545843"/>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6"/>
          <p:cNvSpPr/>
          <p:nvPr/>
        </p:nvSpPr>
        <p:spPr>
          <a:xfrm>
            <a:off x="-30312" y="6127283"/>
            <a:ext cx="12235095" cy="127583"/>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6"/>
          <p:cNvSpPr/>
          <p:nvPr/>
        </p:nvSpPr>
        <p:spPr>
          <a:xfrm flipH="1">
            <a:off x="9941142" y="6441909"/>
            <a:ext cx="2264121" cy="180700"/>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6"/>
          <p:cNvSpPr/>
          <p:nvPr/>
        </p:nvSpPr>
        <p:spPr>
          <a:xfrm flipH="1">
            <a:off x="-29217" y="6529849"/>
            <a:ext cx="4628508" cy="54587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6"/>
          <p:cNvSpPr/>
          <p:nvPr/>
        </p:nvSpPr>
        <p:spPr>
          <a:xfrm>
            <a:off x="-30326" y="6222879"/>
            <a:ext cx="12234707" cy="127597"/>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6"/>
          <p:cNvSpPr/>
          <p:nvPr/>
        </p:nvSpPr>
        <p:spPr>
          <a:xfrm>
            <a:off x="10957801" y="149534"/>
            <a:ext cx="935335" cy="93547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6"/>
          <p:cNvSpPr/>
          <p:nvPr/>
        </p:nvSpPr>
        <p:spPr>
          <a:xfrm>
            <a:off x="9953400" y="285267"/>
            <a:ext cx="1379933" cy="19216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6"/>
          <p:cNvSpPr/>
          <p:nvPr/>
        </p:nvSpPr>
        <p:spPr>
          <a:xfrm>
            <a:off x="970634" y="191684"/>
            <a:ext cx="2723988" cy="37933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6"/>
          <p:cNvSpPr/>
          <p:nvPr/>
        </p:nvSpPr>
        <p:spPr>
          <a:xfrm flipH="1">
            <a:off x="-622150" y="723995"/>
            <a:ext cx="1694283" cy="235943"/>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6"/>
          <p:cNvGrpSpPr/>
          <p:nvPr/>
        </p:nvGrpSpPr>
        <p:grpSpPr>
          <a:xfrm>
            <a:off x="10837149" y="5735738"/>
            <a:ext cx="1259809" cy="463549"/>
            <a:chOff x="6769526" y="3527400"/>
            <a:chExt cx="1781405" cy="655471"/>
          </a:xfrm>
        </p:grpSpPr>
        <p:sp>
          <p:nvSpPr>
            <p:cNvPr id="208" name="Google Shape;208;p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6"/>
          <p:cNvGrpSpPr/>
          <p:nvPr/>
        </p:nvGrpSpPr>
        <p:grpSpPr>
          <a:xfrm>
            <a:off x="116682" y="5735738"/>
            <a:ext cx="1259809" cy="463549"/>
            <a:chOff x="6769526" y="3527400"/>
            <a:chExt cx="1781405" cy="655471"/>
          </a:xfrm>
        </p:grpSpPr>
        <p:sp>
          <p:nvSpPr>
            <p:cNvPr id="229" name="Google Shape;229;p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6"/>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6"/>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6"/>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6"/>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6"/>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6"/>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949233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8EA753-D08C-48D0-B000-6D577EE270BB}" type="datetimeFigureOut">
              <a:rPr lang="en-US" smtClean="0"/>
              <a:t>1/24/24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BBFB30-F117-400A-A052-91C09FE98CDA}" type="slidenum">
              <a:rPr lang="en-US" smtClean="0"/>
              <a:t>‹#›</a:t>
            </a:fld>
            <a:endParaRPr lang="en-US"/>
          </a:p>
        </p:txBody>
      </p:sp>
    </p:spTree>
    <p:extLst>
      <p:ext uri="{BB962C8B-B14F-4D97-AF65-F5344CB8AC3E}">
        <p14:creationId xmlns:p14="http://schemas.microsoft.com/office/powerpoint/2010/main" val="7623947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8EA753-D08C-48D0-B000-6D577EE270BB}" type="datetimeFigureOut">
              <a:rPr lang="en-US" smtClean="0"/>
              <a:t>1/24/24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BBFB30-F117-400A-A052-91C09FE98CDA}" type="slidenum">
              <a:rPr lang="en-US" smtClean="0"/>
              <a:t>‹#›</a:t>
            </a:fld>
            <a:endParaRPr lang="en-US"/>
          </a:p>
        </p:txBody>
      </p:sp>
    </p:spTree>
    <p:extLst>
      <p:ext uri="{BB962C8B-B14F-4D97-AF65-F5344CB8AC3E}">
        <p14:creationId xmlns:p14="http://schemas.microsoft.com/office/powerpoint/2010/main" val="500628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8EA753-D08C-48D0-B000-6D577EE270BB}"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BBFB30-F117-400A-A052-91C09FE98CDA}" type="slidenum">
              <a:rPr lang="en-US" smtClean="0"/>
              <a:t>‹#›</a:t>
            </a:fld>
            <a:endParaRPr lang="en-US"/>
          </a:p>
        </p:txBody>
      </p:sp>
    </p:spTree>
    <p:extLst>
      <p:ext uri="{BB962C8B-B14F-4D97-AF65-F5344CB8AC3E}">
        <p14:creationId xmlns:p14="http://schemas.microsoft.com/office/powerpoint/2010/main" val="18722777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8EA753-D08C-48D0-B000-6D577EE270BB}" type="datetimeFigureOut">
              <a:rPr lang="en-US" smtClean="0"/>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BBFB30-F117-400A-A052-91C09FE98CDA}" type="slidenum">
              <a:rPr lang="en-US" smtClean="0"/>
              <a:t>‹#›</a:t>
            </a:fld>
            <a:endParaRPr lang="en-US"/>
          </a:p>
        </p:txBody>
      </p:sp>
    </p:spTree>
    <p:extLst>
      <p:ext uri="{BB962C8B-B14F-4D97-AF65-F5344CB8AC3E}">
        <p14:creationId xmlns:p14="http://schemas.microsoft.com/office/powerpoint/2010/main" val="1246849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8EA753-D08C-48D0-B000-6D577EE270BB}"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BBFB30-F117-400A-A052-91C09FE98CDA}" type="slidenum">
              <a:rPr lang="en-US" smtClean="0"/>
              <a:t>‹#›</a:t>
            </a:fld>
            <a:endParaRPr lang="en-US"/>
          </a:p>
        </p:txBody>
      </p:sp>
    </p:spTree>
    <p:extLst>
      <p:ext uri="{BB962C8B-B14F-4D97-AF65-F5344CB8AC3E}">
        <p14:creationId xmlns:p14="http://schemas.microsoft.com/office/powerpoint/2010/main" val="21165574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8EA753-D08C-48D0-B000-6D577EE270BB}" type="datetimeFigureOut">
              <a:rPr lang="en-US" smtClean="0"/>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BBFB30-F117-400A-A052-91C09FE98CDA}" type="slidenum">
              <a:rPr lang="en-US" smtClean="0"/>
              <a:t>‹#›</a:t>
            </a:fld>
            <a:endParaRPr lang="en-US"/>
          </a:p>
        </p:txBody>
      </p:sp>
    </p:spTree>
    <p:extLst>
      <p:ext uri="{BB962C8B-B14F-4D97-AF65-F5344CB8AC3E}">
        <p14:creationId xmlns:p14="http://schemas.microsoft.com/office/powerpoint/2010/main" val="3644980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CBB5C4-14C2-499E-A043-69C7360E23CB}"/>
              </a:ext>
            </a:extLst>
          </p:cNvPr>
          <p:cNvSpPr>
            <a:spLocks noGrp="1"/>
          </p:cNvSpPr>
          <p:nvPr>
            <p:ph type="ctrTitle"/>
          </p:nvPr>
        </p:nvSpPr>
        <p:spPr>
          <a:xfrm>
            <a:off x="1524001" y="1122363"/>
            <a:ext cx="9144000" cy="2387600"/>
          </a:xfrm>
        </p:spPr>
        <p:txBody>
          <a:bodyPr anchor="b"/>
          <a:lstStyle>
            <a:lvl1pPr algn="ctr">
              <a:defRPr sz="5998"/>
            </a:lvl1pPr>
          </a:lstStyle>
          <a:p>
            <a:r>
              <a:rPr lang="vi-VN"/>
              <a:t>Bấm để sửa kiểu tiêu đề Bản cái</a:t>
            </a:r>
            <a:endParaRPr lang="en-BZ"/>
          </a:p>
        </p:txBody>
      </p:sp>
      <p:sp>
        <p:nvSpPr>
          <p:cNvPr id="3" name="Tiêu đề phụ 2">
            <a:extLst>
              <a:ext uri="{FF2B5EF4-FFF2-40B4-BE49-F238E27FC236}">
                <a16:creationId xmlns:a16="http://schemas.microsoft.com/office/drawing/2014/main" id="{AD8F3715-C01B-45A0-AD0B-8D9414726964}"/>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vi-VN"/>
              <a:t>Bấm để chỉnh sửa kiểu tiêu đề phụ của Bản cái</a:t>
            </a:r>
            <a:endParaRPr lang="en-BZ"/>
          </a:p>
        </p:txBody>
      </p:sp>
      <p:sp>
        <p:nvSpPr>
          <p:cNvPr id="4" name="Chỗ dành sẵn cho Ngày tháng 3">
            <a:extLst>
              <a:ext uri="{FF2B5EF4-FFF2-40B4-BE49-F238E27FC236}">
                <a16:creationId xmlns:a16="http://schemas.microsoft.com/office/drawing/2014/main" id="{B69A0D60-E403-417D-9B96-BA23D0007E3A}"/>
              </a:ext>
            </a:extLst>
          </p:cNvPr>
          <p:cNvSpPr>
            <a:spLocks noGrp="1"/>
          </p:cNvSpPr>
          <p:nvPr>
            <p:ph type="dt" sz="half" idx="10"/>
          </p:nvPr>
        </p:nvSpPr>
        <p:spPr/>
        <p:txBody>
          <a:bodyPr/>
          <a:lstStyle/>
          <a:p>
            <a:fld id="{5A4F0574-43A3-46A0-8870-1B2305CBE5B3}" type="datetime1">
              <a:rPr lang="en-US" smtClean="0"/>
              <a:pPr/>
              <a:t>1/24/24</a:t>
            </a:fld>
            <a:endParaRPr lang="en-US" dirty="0"/>
          </a:p>
        </p:txBody>
      </p:sp>
      <p:sp>
        <p:nvSpPr>
          <p:cNvPr id="5" name="Chỗ dành sẵn cho Chân trang 4">
            <a:extLst>
              <a:ext uri="{FF2B5EF4-FFF2-40B4-BE49-F238E27FC236}">
                <a16:creationId xmlns:a16="http://schemas.microsoft.com/office/drawing/2014/main" id="{400E5541-95A4-4D23-9E64-FDD0E6A807DC}"/>
              </a:ext>
            </a:extLst>
          </p:cNvPr>
          <p:cNvSpPr>
            <a:spLocks noGrp="1"/>
          </p:cNvSpPr>
          <p:nvPr>
            <p:ph type="ftr" sz="quarter" idx="11"/>
          </p:nvPr>
        </p:nvSpPr>
        <p:spPr/>
        <p:txBody>
          <a:bodyPr/>
          <a:lstStyle/>
          <a:p>
            <a:r>
              <a:rPr lang="en-US"/>
              <a:t>Add a footer</a:t>
            </a:r>
            <a:endParaRPr lang="en-US" dirty="0"/>
          </a:p>
        </p:txBody>
      </p:sp>
      <p:sp>
        <p:nvSpPr>
          <p:cNvPr id="6" name="Chỗ dành sẵn cho Số hiệu Bản chiếu 5">
            <a:extLst>
              <a:ext uri="{FF2B5EF4-FFF2-40B4-BE49-F238E27FC236}">
                <a16:creationId xmlns:a16="http://schemas.microsoft.com/office/drawing/2014/main" id="{EEAE79EB-1468-4D45-A91B-438BE138922F}"/>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799243446"/>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5111135-E81A-4A51-B2E0-F3EDA49DE62E}"/>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E89C86B4-43E1-443C-A753-47B02225379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1FCCE565-A3D8-46AD-9067-30AC14FBD604}"/>
              </a:ext>
            </a:extLst>
          </p:cNvPr>
          <p:cNvSpPr>
            <a:spLocks noGrp="1"/>
          </p:cNvSpPr>
          <p:nvPr>
            <p:ph type="dt" sz="half" idx="10"/>
          </p:nvPr>
        </p:nvSpPr>
        <p:spPr/>
        <p:txBody>
          <a:bodyPr/>
          <a:lstStyle/>
          <a:p>
            <a:fld id="{5A4F0574-43A3-46A0-8870-1B2305CBE5B3}" type="datetime1">
              <a:rPr lang="en-US" smtClean="0"/>
              <a:pPr/>
              <a:t>1/24/24</a:t>
            </a:fld>
            <a:endParaRPr lang="en-US" dirty="0"/>
          </a:p>
        </p:txBody>
      </p:sp>
      <p:sp>
        <p:nvSpPr>
          <p:cNvPr id="5" name="Chỗ dành sẵn cho Chân trang 4">
            <a:extLst>
              <a:ext uri="{FF2B5EF4-FFF2-40B4-BE49-F238E27FC236}">
                <a16:creationId xmlns:a16="http://schemas.microsoft.com/office/drawing/2014/main" id="{AAE71925-58C3-44E4-96CD-6D69E08FFBB8}"/>
              </a:ext>
            </a:extLst>
          </p:cNvPr>
          <p:cNvSpPr>
            <a:spLocks noGrp="1"/>
          </p:cNvSpPr>
          <p:nvPr>
            <p:ph type="ftr" sz="quarter" idx="11"/>
          </p:nvPr>
        </p:nvSpPr>
        <p:spPr/>
        <p:txBody>
          <a:bodyPr/>
          <a:lstStyle/>
          <a:p>
            <a:r>
              <a:rPr lang="en-US"/>
              <a:t>Add a footer</a:t>
            </a:r>
            <a:endParaRPr lang="en-US" dirty="0"/>
          </a:p>
        </p:txBody>
      </p:sp>
      <p:sp>
        <p:nvSpPr>
          <p:cNvPr id="6" name="Chỗ dành sẵn cho Số hiệu Bản chiếu 5">
            <a:extLst>
              <a:ext uri="{FF2B5EF4-FFF2-40B4-BE49-F238E27FC236}">
                <a16:creationId xmlns:a16="http://schemas.microsoft.com/office/drawing/2014/main" id="{EDEFBDA2-1842-4EEA-830B-7D8E612431FA}"/>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390151946"/>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DBF8563-68DD-47AF-A2B5-82B36C8C1660}"/>
              </a:ext>
            </a:extLst>
          </p:cNvPr>
          <p:cNvSpPr>
            <a:spLocks noGrp="1"/>
          </p:cNvSpPr>
          <p:nvPr>
            <p:ph type="title"/>
          </p:nvPr>
        </p:nvSpPr>
        <p:spPr>
          <a:xfrm>
            <a:off x="831850" y="1709740"/>
            <a:ext cx="10515600" cy="2852737"/>
          </a:xfrm>
        </p:spPr>
        <p:txBody>
          <a:bodyPr anchor="b"/>
          <a:lstStyle>
            <a:lvl1pPr>
              <a:defRPr sz="5998"/>
            </a:lvl1p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6EF2583A-9D65-473B-A238-B95518A19B17}"/>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1926CED-C2BD-4735-BF0C-58108034487E}"/>
              </a:ext>
            </a:extLst>
          </p:cNvPr>
          <p:cNvSpPr>
            <a:spLocks noGrp="1"/>
          </p:cNvSpPr>
          <p:nvPr>
            <p:ph type="dt" sz="half" idx="10"/>
          </p:nvPr>
        </p:nvSpPr>
        <p:spPr/>
        <p:txBody>
          <a:bodyPr/>
          <a:lstStyle/>
          <a:p>
            <a:fld id="{5A4F0574-43A3-46A0-8870-1B2305CBE5B3}" type="datetime1">
              <a:rPr lang="en-US" smtClean="0"/>
              <a:pPr/>
              <a:t>1/24/24</a:t>
            </a:fld>
            <a:endParaRPr lang="en-US" dirty="0"/>
          </a:p>
        </p:txBody>
      </p:sp>
      <p:sp>
        <p:nvSpPr>
          <p:cNvPr id="5" name="Chỗ dành sẵn cho Chân trang 4">
            <a:extLst>
              <a:ext uri="{FF2B5EF4-FFF2-40B4-BE49-F238E27FC236}">
                <a16:creationId xmlns:a16="http://schemas.microsoft.com/office/drawing/2014/main" id="{1F0B8E61-5944-4E76-9F02-20C1DE70CCDC}"/>
              </a:ext>
            </a:extLst>
          </p:cNvPr>
          <p:cNvSpPr>
            <a:spLocks noGrp="1"/>
          </p:cNvSpPr>
          <p:nvPr>
            <p:ph type="ftr" sz="quarter" idx="11"/>
          </p:nvPr>
        </p:nvSpPr>
        <p:spPr/>
        <p:txBody>
          <a:bodyPr/>
          <a:lstStyle/>
          <a:p>
            <a:r>
              <a:rPr lang="en-US"/>
              <a:t>Add a footer</a:t>
            </a:r>
            <a:endParaRPr lang="en-US" dirty="0"/>
          </a:p>
        </p:txBody>
      </p:sp>
      <p:sp>
        <p:nvSpPr>
          <p:cNvPr id="6" name="Chỗ dành sẵn cho Số hiệu Bản chiếu 5">
            <a:extLst>
              <a:ext uri="{FF2B5EF4-FFF2-40B4-BE49-F238E27FC236}">
                <a16:creationId xmlns:a16="http://schemas.microsoft.com/office/drawing/2014/main" id="{B81E2BB7-AA8C-417E-A08F-11D8F3C7E99A}"/>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3157837423"/>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CBDE64-0DD5-4FB3-9719-EE3023E88DF8}"/>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0004E438-8C4E-45F8-9C50-6FC9AAAA77FA}"/>
              </a:ext>
            </a:extLst>
          </p:cNvPr>
          <p:cNvSpPr>
            <a:spLocks noGrp="1"/>
          </p:cNvSpPr>
          <p:nvPr>
            <p:ph sz="half" idx="1"/>
          </p:nvPr>
        </p:nvSpPr>
        <p:spPr>
          <a:xfrm>
            <a:off x="838201"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ội dung 3">
            <a:extLst>
              <a:ext uri="{FF2B5EF4-FFF2-40B4-BE49-F238E27FC236}">
                <a16:creationId xmlns:a16="http://schemas.microsoft.com/office/drawing/2014/main" id="{10675270-E994-49F3-B319-FA0B06D9701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Ngày tháng 4">
            <a:extLst>
              <a:ext uri="{FF2B5EF4-FFF2-40B4-BE49-F238E27FC236}">
                <a16:creationId xmlns:a16="http://schemas.microsoft.com/office/drawing/2014/main" id="{865B2AD1-7CAC-4989-8D9D-8227526629CF}"/>
              </a:ext>
            </a:extLst>
          </p:cNvPr>
          <p:cNvSpPr>
            <a:spLocks noGrp="1"/>
          </p:cNvSpPr>
          <p:nvPr>
            <p:ph type="dt" sz="half" idx="10"/>
          </p:nvPr>
        </p:nvSpPr>
        <p:spPr/>
        <p:txBody>
          <a:bodyPr/>
          <a:lstStyle/>
          <a:p>
            <a:fld id="{5A4F0574-43A3-46A0-8870-1B2305CBE5B3}" type="datetime1">
              <a:rPr lang="en-US" smtClean="0"/>
              <a:pPr/>
              <a:t>1/24/24</a:t>
            </a:fld>
            <a:endParaRPr lang="en-US" dirty="0"/>
          </a:p>
        </p:txBody>
      </p:sp>
      <p:sp>
        <p:nvSpPr>
          <p:cNvPr id="6" name="Chỗ dành sẵn cho Chân trang 5">
            <a:extLst>
              <a:ext uri="{FF2B5EF4-FFF2-40B4-BE49-F238E27FC236}">
                <a16:creationId xmlns:a16="http://schemas.microsoft.com/office/drawing/2014/main" id="{7314C4FF-820F-4B8B-ACDC-9C5F9069D6A7}"/>
              </a:ext>
            </a:extLst>
          </p:cNvPr>
          <p:cNvSpPr>
            <a:spLocks noGrp="1"/>
          </p:cNvSpPr>
          <p:nvPr>
            <p:ph type="ftr" sz="quarter" idx="11"/>
          </p:nvPr>
        </p:nvSpPr>
        <p:spPr/>
        <p:txBody>
          <a:bodyPr/>
          <a:lstStyle/>
          <a:p>
            <a:r>
              <a:rPr lang="en-US"/>
              <a:t>Add a footer</a:t>
            </a:r>
            <a:endParaRPr lang="en-US" dirty="0"/>
          </a:p>
        </p:txBody>
      </p:sp>
      <p:sp>
        <p:nvSpPr>
          <p:cNvPr id="7" name="Chỗ dành sẵn cho Số hiệu Bản chiếu 6">
            <a:extLst>
              <a:ext uri="{FF2B5EF4-FFF2-40B4-BE49-F238E27FC236}">
                <a16:creationId xmlns:a16="http://schemas.microsoft.com/office/drawing/2014/main" id="{597AEBB5-0239-4924-93F5-37EBC8DF5C17}"/>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234977233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9"/>
        <p:cNvGrpSpPr/>
        <p:nvPr/>
      </p:nvGrpSpPr>
      <p:grpSpPr>
        <a:xfrm>
          <a:off x="0" y="0"/>
          <a:ext cx="0" cy="0"/>
          <a:chOff x="0" y="0"/>
          <a:chExt cx="0" cy="0"/>
        </a:xfrm>
      </p:grpSpPr>
      <p:sp>
        <p:nvSpPr>
          <p:cNvPr id="250" name="Google Shape;250;p7"/>
          <p:cNvSpPr/>
          <p:nvPr/>
        </p:nvSpPr>
        <p:spPr>
          <a:xfrm>
            <a:off x="9007819" y="257943"/>
            <a:ext cx="2213551" cy="308236"/>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34199" y="5073402"/>
            <a:ext cx="5700633" cy="1060599"/>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5798967" y="5328672"/>
            <a:ext cx="6862013" cy="1276673"/>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8847304" y="5249734"/>
            <a:ext cx="3378685" cy="1060573"/>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7"/>
          <p:cNvSpPr/>
          <p:nvPr/>
        </p:nvSpPr>
        <p:spPr>
          <a:xfrm>
            <a:off x="-34188" y="5903201"/>
            <a:ext cx="12238565" cy="127583"/>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12067" y="6030747"/>
            <a:ext cx="12192035" cy="180684"/>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34199" y="6013200"/>
            <a:ext cx="12273172" cy="866880"/>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10554529" y="257934"/>
            <a:ext cx="1276425" cy="1276615"/>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7"/>
          <p:cNvSpPr/>
          <p:nvPr/>
        </p:nvSpPr>
        <p:spPr>
          <a:xfrm>
            <a:off x="11124268" y="889099"/>
            <a:ext cx="1391265" cy="30823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7"/>
          <p:cNvSpPr/>
          <p:nvPr/>
        </p:nvSpPr>
        <p:spPr>
          <a:xfrm>
            <a:off x="342553" y="257943"/>
            <a:ext cx="2213551" cy="308236"/>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7"/>
          <p:cNvSpPr txBox="1">
            <a:spLocks noGrp="1"/>
          </p:cNvSpPr>
          <p:nvPr>
            <p:ph type="title"/>
          </p:nvPr>
        </p:nvSpPr>
        <p:spPr>
          <a:xfrm>
            <a:off x="955733" y="715033"/>
            <a:ext cx="5140400" cy="11568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7"/>
          <p:cNvSpPr txBox="1">
            <a:spLocks noGrp="1"/>
          </p:cNvSpPr>
          <p:nvPr>
            <p:ph type="subTitle" idx="1"/>
          </p:nvPr>
        </p:nvSpPr>
        <p:spPr>
          <a:xfrm>
            <a:off x="960000" y="2196400"/>
            <a:ext cx="4985200" cy="284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2" name="Google Shape;262;p7"/>
          <p:cNvSpPr/>
          <p:nvPr/>
        </p:nvSpPr>
        <p:spPr>
          <a:xfrm flipH="1">
            <a:off x="8590425" y="6271506"/>
            <a:ext cx="3649409" cy="180700"/>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7"/>
          <p:cNvSpPr/>
          <p:nvPr/>
        </p:nvSpPr>
        <p:spPr>
          <a:xfrm flipH="1">
            <a:off x="-29239" y="6359449"/>
            <a:ext cx="4628529" cy="54587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846275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EDDB8E-0130-457F-998A-D72B380BF331}"/>
              </a:ext>
            </a:extLst>
          </p:cNvPr>
          <p:cNvSpPr>
            <a:spLocks noGrp="1"/>
          </p:cNvSpPr>
          <p:nvPr>
            <p:ph type="title"/>
          </p:nvPr>
        </p:nvSpPr>
        <p:spPr>
          <a:xfrm>
            <a:off x="839788" y="365127"/>
            <a:ext cx="10515600" cy="1325563"/>
          </a:xfrm>
        </p:spPr>
        <p:txBody>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500F7AAA-2D5F-45FC-B124-416AD2E6B64E}"/>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2C9FE8C-80E8-4629-BF8A-DF56BFC8AC6B}"/>
              </a:ext>
            </a:extLst>
          </p:cNvPr>
          <p:cNvSpPr>
            <a:spLocks noGrp="1"/>
          </p:cNvSpPr>
          <p:nvPr>
            <p:ph sz="half" idx="2"/>
          </p:nvPr>
        </p:nvSpPr>
        <p:spPr>
          <a:xfrm>
            <a:off x="839789"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Văn bản 4">
            <a:extLst>
              <a:ext uri="{FF2B5EF4-FFF2-40B4-BE49-F238E27FC236}">
                <a16:creationId xmlns:a16="http://schemas.microsoft.com/office/drawing/2014/main" id="{7EE8B216-A104-4E63-9358-D896DAE3FBB4}"/>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6654920-B42A-40D1-AAEC-7DB1822DC03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7" name="Chỗ dành sẵn cho Ngày tháng 6">
            <a:extLst>
              <a:ext uri="{FF2B5EF4-FFF2-40B4-BE49-F238E27FC236}">
                <a16:creationId xmlns:a16="http://schemas.microsoft.com/office/drawing/2014/main" id="{5F06D488-A98B-4CAA-A3FD-3F665821D49D}"/>
              </a:ext>
            </a:extLst>
          </p:cNvPr>
          <p:cNvSpPr>
            <a:spLocks noGrp="1"/>
          </p:cNvSpPr>
          <p:nvPr>
            <p:ph type="dt" sz="half" idx="10"/>
          </p:nvPr>
        </p:nvSpPr>
        <p:spPr/>
        <p:txBody>
          <a:bodyPr/>
          <a:lstStyle/>
          <a:p>
            <a:fld id="{5A4F0574-43A3-46A0-8870-1B2305CBE5B3}" type="datetime1">
              <a:rPr lang="en-US" smtClean="0"/>
              <a:pPr/>
              <a:t>1/24/24</a:t>
            </a:fld>
            <a:endParaRPr lang="en-US" dirty="0"/>
          </a:p>
        </p:txBody>
      </p:sp>
      <p:sp>
        <p:nvSpPr>
          <p:cNvPr id="8" name="Chỗ dành sẵn cho Chân trang 7">
            <a:extLst>
              <a:ext uri="{FF2B5EF4-FFF2-40B4-BE49-F238E27FC236}">
                <a16:creationId xmlns:a16="http://schemas.microsoft.com/office/drawing/2014/main" id="{6E5312CD-323D-486D-82BB-BF9E5193EEFF}"/>
              </a:ext>
            </a:extLst>
          </p:cNvPr>
          <p:cNvSpPr>
            <a:spLocks noGrp="1"/>
          </p:cNvSpPr>
          <p:nvPr>
            <p:ph type="ftr" sz="quarter" idx="11"/>
          </p:nvPr>
        </p:nvSpPr>
        <p:spPr/>
        <p:txBody>
          <a:bodyPr/>
          <a:lstStyle/>
          <a:p>
            <a:r>
              <a:rPr lang="en-US"/>
              <a:t>Add a footer</a:t>
            </a:r>
            <a:endParaRPr lang="en-US" dirty="0"/>
          </a:p>
        </p:txBody>
      </p:sp>
      <p:sp>
        <p:nvSpPr>
          <p:cNvPr id="9" name="Chỗ dành sẵn cho Số hiệu Bản chiếu 8">
            <a:extLst>
              <a:ext uri="{FF2B5EF4-FFF2-40B4-BE49-F238E27FC236}">
                <a16:creationId xmlns:a16="http://schemas.microsoft.com/office/drawing/2014/main" id="{C88AA60D-DD02-48E0-ACB5-BF4ABFF0918E}"/>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252318160"/>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5AB5D8-E0B4-4130-965F-AAD72E968F8E}"/>
              </a:ext>
            </a:extLst>
          </p:cNvPr>
          <p:cNvSpPr>
            <a:spLocks noGrp="1"/>
          </p:cNvSpPr>
          <p:nvPr>
            <p:ph type="title"/>
          </p:nvPr>
        </p:nvSpPr>
        <p:spPr/>
        <p:txBody>
          <a:bodyPr/>
          <a:lstStyle/>
          <a:p>
            <a:r>
              <a:rPr lang="vi-VN"/>
              <a:t>Bấm để sửa kiểu tiêu đề Bản cái</a:t>
            </a:r>
            <a:endParaRPr lang="en-BZ"/>
          </a:p>
        </p:txBody>
      </p:sp>
      <p:sp>
        <p:nvSpPr>
          <p:cNvPr id="3" name="Chỗ dành sẵn cho Ngày tháng 2">
            <a:extLst>
              <a:ext uri="{FF2B5EF4-FFF2-40B4-BE49-F238E27FC236}">
                <a16:creationId xmlns:a16="http://schemas.microsoft.com/office/drawing/2014/main" id="{A697F689-FADB-4F94-B955-A74F25BB3B2B}"/>
              </a:ext>
            </a:extLst>
          </p:cNvPr>
          <p:cNvSpPr>
            <a:spLocks noGrp="1"/>
          </p:cNvSpPr>
          <p:nvPr>
            <p:ph type="dt" sz="half" idx="10"/>
          </p:nvPr>
        </p:nvSpPr>
        <p:spPr/>
        <p:txBody>
          <a:bodyPr/>
          <a:lstStyle/>
          <a:p>
            <a:fld id="{5A4F0574-43A3-46A0-8870-1B2305CBE5B3}" type="datetime1">
              <a:rPr lang="en-US" smtClean="0"/>
              <a:pPr/>
              <a:t>1/24/24</a:t>
            </a:fld>
            <a:endParaRPr lang="en-US" dirty="0"/>
          </a:p>
        </p:txBody>
      </p:sp>
      <p:sp>
        <p:nvSpPr>
          <p:cNvPr id="4" name="Chỗ dành sẵn cho Chân trang 3">
            <a:extLst>
              <a:ext uri="{FF2B5EF4-FFF2-40B4-BE49-F238E27FC236}">
                <a16:creationId xmlns:a16="http://schemas.microsoft.com/office/drawing/2014/main" id="{DEB9449D-57BD-41BC-98AD-7A8C248D0C67}"/>
              </a:ext>
            </a:extLst>
          </p:cNvPr>
          <p:cNvSpPr>
            <a:spLocks noGrp="1"/>
          </p:cNvSpPr>
          <p:nvPr>
            <p:ph type="ftr" sz="quarter" idx="11"/>
          </p:nvPr>
        </p:nvSpPr>
        <p:spPr/>
        <p:txBody>
          <a:bodyPr/>
          <a:lstStyle/>
          <a:p>
            <a:r>
              <a:rPr lang="en-US"/>
              <a:t>Add a footer</a:t>
            </a:r>
            <a:endParaRPr lang="en-US" dirty="0"/>
          </a:p>
        </p:txBody>
      </p:sp>
      <p:sp>
        <p:nvSpPr>
          <p:cNvPr id="5" name="Chỗ dành sẵn cho Số hiệu Bản chiếu 4">
            <a:extLst>
              <a:ext uri="{FF2B5EF4-FFF2-40B4-BE49-F238E27FC236}">
                <a16:creationId xmlns:a16="http://schemas.microsoft.com/office/drawing/2014/main" id="{C10D8E05-F90B-48E8-B4F8-1B55DA2DF27E}"/>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2547539494"/>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0C42327A-4E52-4DDA-B09B-6C2337B6C313}"/>
              </a:ext>
            </a:extLst>
          </p:cNvPr>
          <p:cNvSpPr>
            <a:spLocks noGrp="1"/>
          </p:cNvSpPr>
          <p:nvPr>
            <p:ph type="dt" sz="half" idx="10"/>
          </p:nvPr>
        </p:nvSpPr>
        <p:spPr/>
        <p:txBody>
          <a:bodyPr/>
          <a:lstStyle/>
          <a:p>
            <a:fld id="{5A4F0574-43A3-46A0-8870-1B2305CBE5B3}" type="datetime1">
              <a:rPr lang="en-US" smtClean="0"/>
              <a:pPr/>
              <a:t>1/24/24</a:t>
            </a:fld>
            <a:endParaRPr lang="en-US" dirty="0"/>
          </a:p>
        </p:txBody>
      </p:sp>
      <p:sp>
        <p:nvSpPr>
          <p:cNvPr id="3" name="Chỗ dành sẵn cho Chân trang 2">
            <a:extLst>
              <a:ext uri="{FF2B5EF4-FFF2-40B4-BE49-F238E27FC236}">
                <a16:creationId xmlns:a16="http://schemas.microsoft.com/office/drawing/2014/main" id="{AA8BB808-52AD-4726-8E10-B9E1AEE03B72}"/>
              </a:ext>
            </a:extLst>
          </p:cNvPr>
          <p:cNvSpPr>
            <a:spLocks noGrp="1"/>
          </p:cNvSpPr>
          <p:nvPr>
            <p:ph type="ftr" sz="quarter" idx="11"/>
          </p:nvPr>
        </p:nvSpPr>
        <p:spPr/>
        <p:txBody>
          <a:bodyPr/>
          <a:lstStyle/>
          <a:p>
            <a:r>
              <a:rPr lang="en-US"/>
              <a:t>Add a footer</a:t>
            </a:r>
            <a:endParaRPr lang="en-US" dirty="0"/>
          </a:p>
        </p:txBody>
      </p:sp>
      <p:sp>
        <p:nvSpPr>
          <p:cNvPr id="4" name="Chỗ dành sẵn cho Số hiệu Bản chiếu 3">
            <a:extLst>
              <a:ext uri="{FF2B5EF4-FFF2-40B4-BE49-F238E27FC236}">
                <a16:creationId xmlns:a16="http://schemas.microsoft.com/office/drawing/2014/main" id="{958853F0-D092-4CF6-981F-8552D02A58FF}"/>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222881229"/>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BE2F320-CED8-41A5-8DE5-1D1A5FE84C50}"/>
              </a:ext>
            </a:extLst>
          </p:cNvPr>
          <p:cNvSpPr>
            <a:spLocks noGrp="1"/>
          </p:cNvSpPr>
          <p:nvPr>
            <p:ph type="title"/>
          </p:nvPr>
        </p:nvSpPr>
        <p:spPr>
          <a:xfrm>
            <a:off x="839789" y="457200"/>
            <a:ext cx="3932237" cy="1600200"/>
          </a:xfrm>
        </p:spPr>
        <p:txBody>
          <a:bodyPr anchor="b"/>
          <a:lstStyle>
            <a:lvl1pPr>
              <a:defRPr sz="3199"/>
            </a:lvl1p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BB513C0F-1932-4226-A25C-6F4A3C6DD4CA}"/>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Văn bản 3">
            <a:extLst>
              <a:ext uri="{FF2B5EF4-FFF2-40B4-BE49-F238E27FC236}">
                <a16:creationId xmlns:a16="http://schemas.microsoft.com/office/drawing/2014/main" id="{1BE15203-0939-47E9-B784-C3D69F2533D2}"/>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13CBBA7-978A-450B-A8ED-386AC02B3D0D}"/>
              </a:ext>
            </a:extLst>
          </p:cNvPr>
          <p:cNvSpPr>
            <a:spLocks noGrp="1"/>
          </p:cNvSpPr>
          <p:nvPr>
            <p:ph type="dt" sz="half" idx="10"/>
          </p:nvPr>
        </p:nvSpPr>
        <p:spPr/>
        <p:txBody>
          <a:bodyPr/>
          <a:lstStyle/>
          <a:p>
            <a:fld id="{5A4F0574-43A3-46A0-8870-1B2305CBE5B3}" type="datetime1">
              <a:rPr lang="en-US" smtClean="0"/>
              <a:pPr/>
              <a:t>1/24/24</a:t>
            </a:fld>
            <a:endParaRPr lang="en-US" dirty="0"/>
          </a:p>
        </p:txBody>
      </p:sp>
      <p:sp>
        <p:nvSpPr>
          <p:cNvPr id="6" name="Chỗ dành sẵn cho Chân trang 5">
            <a:extLst>
              <a:ext uri="{FF2B5EF4-FFF2-40B4-BE49-F238E27FC236}">
                <a16:creationId xmlns:a16="http://schemas.microsoft.com/office/drawing/2014/main" id="{4E3B4B5D-5C54-468C-8983-C3A21BA43F26}"/>
              </a:ext>
            </a:extLst>
          </p:cNvPr>
          <p:cNvSpPr>
            <a:spLocks noGrp="1"/>
          </p:cNvSpPr>
          <p:nvPr>
            <p:ph type="ftr" sz="quarter" idx="11"/>
          </p:nvPr>
        </p:nvSpPr>
        <p:spPr/>
        <p:txBody>
          <a:bodyPr/>
          <a:lstStyle/>
          <a:p>
            <a:r>
              <a:rPr lang="en-US"/>
              <a:t>Add a footer</a:t>
            </a:r>
            <a:endParaRPr lang="en-US" dirty="0"/>
          </a:p>
        </p:txBody>
      </p:sp>
      <p:sp>
        <p:nvSpPr>
          <p:cNvPr id="7" name="Chỗ dành sẵn cho Số hiệu Bản chiếu 6">
            <a:extLst>
              <a:ext uri="{FF2B5EF4-FFF2-40B4-BE49-F238E27FC236}">
                <a16:creationId xmlns:a16="http://schemas.microsoft.com/office/drawing/2014/main" id="{F3128676-8D14-4FD3-B2ED-FCA43CE40A9A}"/>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172551415"/>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14424D-FB6A-4CFB-B14B-B427C12C3BE0}"/>
              </a:ext>
            </a:extLst>
          </p:cNvPr>
          <p:cNvSpPr>
            <a:spLocks noGrp="1"/>
          </p:cNvSpPr>
          <p:nvPr>
            <p:ph type="title"/>
          </p:nvPr>
        </p:nvSpPr>
        <p:spPr>
          <a:xfrm>
            <a:off x="839789" y="457200"/>
            <a:ext cx="3932237" cy="1600200"/>
          </a:xfrm>
        </p:spPr>
        <p:txBody>
          <a:bodyPr anchor="b"/>
          <a:lstStyle>
            <a:lvl1pPr>
              <a:defRPr sz="3199"/>
            </a:lvl1pPr>
          </a:lstStyle>
          <a:p>
            <a:r>
              <a:rPr lang="vi-VN"/>
              <a:t>Bấm để sửa kiểu tiêu đề Bản cái</a:t>
            </a:r>
            <a:endParaRPr lang="en-BZ"/>
          </a:p>
        </p:txBody>
      </p:sp>
      <p:sp>
        <p:nvSpPr>
          <p:cNvPr id="3" name="Chỗ dành sẵn cho Hình ảnh 2">
            <a:extLst>
              <a:ext uri="{FF2B5EF4-FFF2-40B4-BE49-F238E27FC236}">
                <a16:creationId xmlns:a16="http://schemas.microsoft.com/office/drawing/2014/main" id="{B40131E6-5C49-4E68-B120-7F4A751C662C}"/>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BZ"/>
          </a:p>
        </p:txBody>
      </p:sp>
      <p:sp>
        <p:nvSpPr>
          <p:cNvPr id="4" name="Chỗ dành sẵn cho Văn bản 3">
            <a:extLst>
              <a:ext uri="{FF2B5EF4-FFF2-40B4-BE49-F238E27FC236}">
                <a16:creationId xmlns:a16="http://schemas.microsoft.com/office/drawing/2014/main" id="{78D8BDA7-0E9E-434D-8A89-4D85FC739ED9}"/>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22D27B7-31AE-479F-ADF1-92E3AEC46EAF}"/>
              </a:ext>
            </a:extLst>
          </p:cNvPr>
          <p:cNvSpPr>
            <a:spLocks noGrp="1"/>
          </p:cNvSpPr>
          <p:nvPr>
            <p:ph type="dt" sz="half" idx="10"/>
          </p:nvPr>
        </p:nvSpPr>
        <p:spPr/>
        <p:txBody>
          <a:bodyPr/>
          <a:lstStyle/>
          <a:p>
            <a:fld id="{5A4F0574-43A3-46A0-8870-1B2305CBE5B3}" type="datetime1">
              <a:rPr lang="en-US" smtClean="0"/>
              <a:pPr/>
              <a:t>1/24/24</a:t>
            </a:fld>
            <a:endParaRPr lang="en-US" dirty="0"/>
          </a:p>
        </p:txBody>
      </p:sp>
      <p:sp>
        <p:nvSpPr>
          <p:cNvPr id="6" name="Chỗ dành sẵn cho Chân trang 5">
            <a:extLst>
              <a:ext uri="{FF2B5EF4-FFF2-40B4-BE49-F238E27FC236}">
                <a16:creationId xmlns:a16="http://schemas.microsoft.com/office/drawing/2014/main" id="{A721A90E-84BA-4A62-83D6-1CEEF5C018E4}"/>
              </a:ext>
            </a:extLst>
          </p:cNvPr>
          <p:cNvSpPr>
            <a:spLocks noGrp="1"/>
          </p:cNvSpPr>
          <p:nvPr>
            <p:ph type="ftr" sz="quarter" idx="11"/>
          </p:nvPr>
        </p:nvSpPr>
        <p:spPr/>
        <p:txBody>
          <a:bodyPr/>
          <a:lstStyle/>
          <a:p>
            <a:r>
              <a:rPr lang="en-US"/>
              <a:t>Add a footer</a:t>
            </a:r>
            <a:endParaRPr lang="en-US" dirty="0"/>
          </a:p>
        </p:txBody>
      </p:sp>
      <p:sp>
        <p:nvSpPr>
          <p:cNvPr id="7" name="Chỗ dành sẵn cho Số hiệu Bản chiếu 6">
            <a:extLst>
              <a:ext uri="{FF2B5EF4-FFF2-40B4-BE49-F238E27FC236}">
                <a16:creationId xmlns:a16="http://schemas.microsoft.com/office/drawing/2014/main" id="{B93724BB-DEC9-44F3-A0CB-FD0B75818934}"/>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3118188025"/>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031598E-729B-4738-B819-EAE8204FEE8D}"/>
              </a:ext>
            </a:extLst>
          </p:cNvPr>
          <p:cNvSpPr>
            <a:spLocks noGrp="1"/>
          </p:cNvSpPr>
          <p:nvPr>
            <p:ph type="title"/>
          </p:nvPr>
        </p:nvSpPr>
        <p:spPr/>
        <p:txBody>
          <a:bodyPr/>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081EB335-2492-4F8F-AA0C-52D90026ED5B}"/>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DE0F9157-8B95-4482-B020-AEED70BF9C94}"/>
              </a:ext>
            </a:extLst>
          </p:cNvPr>
          <p:cNvSpPr>
            <a:spLocks noGrp="1"/>
          </p:cNvSpPr>
          <p:nvPr>
            <p:ph type="dt" sz="half" idx="10"/>
          </p:nvPr>
        </p:nvSpPr>
        <p:spPr/>
        <p:txBody>
          <a:bodyPr/>
          <a:lstStyle/>
          <a:p>
            <a:fld id="{5A4F0574-43A3-46A0-8870-1B2305CBE5B3}" type="datetime1">
              <a:rPr lang="en-US" smtClean="0"/>
              <a:pPr/>
              <a:t>1/24/24</a:t>
            </a:fld>
            <a:endParaRPr lang="en-US" dirty="0"/>
          </a:p>
        </p:txBody>
      </p:sp>
      <p:sp>
        <p:nvSpPr>
          <p:cNvPr id="5" name="Chỗ dành sẵn cho Chân trang 4">
            <a:extLst>
              <a:ext uri="{FF2B5EF4-FFF2-40B4-BE49-F238E27FC236}">
                <a16:creationId xmlns:a16="http://schemas.microsoft.com/office/drawing/2014/main" id="{043A70EA-6466-4B84-AF60-538CB3BEFB0A}"/>
              </a:ext>
            </a:extLst>
          </p:cNvPr>
          <p:cNvSpPr>
            <a:spLocks noGrp="1"/>
          </p:cNvSpPr>
          <p:nvPr>
            <p:ph type="ftr" sz="quarter" idx="11"/>
          </p:nvPr>
        </p:nvSpPr>
        <p:spPr/>
        <p:txBody>
          <a:bodyPr/>
          <a:lstStyle/>
          <a:p>
            <a:r>
              <a:rPr lang="en-US"/>
              <a:t>Add a footer</a:t>
            </a:r>
            <a:endParaRPr lang="en-US" dirty="0"/>
          </a:p>
        </p:txBody>
      </p:sp>
      <p:sp>
        <p:nvSpPr>
          <p:cNvPr id="6" name="Chỗ dành sẵn cho Số hiệu Bản chiếu 5">
            <a:extLst>
              <a:ext uri="{FF2B5EF4-FFF2-40B4-BE49-F238E27FC236}">
                <a16:creationId xmlns:a16="http://schemas.microsoft.com/office/drawing/2014/main" id="{F952DB77-3DF6-4550-BAF0-BA1C7E6D9C53}"/>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2651347109"/>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6581701-39F3-4549-9352-501E02B8839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D0FEA86D-19D0-4F22-A5CA-E5289DF9A558}"/>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57A46D04-F239-4F8F-B9FD-7A0EFB8FEAF0}"/>
              </a:ext>
            </a:extLst>
          </p:cNvPr>
          <p:cNvSpPr>
            <a:spLocks noGrp="1"/>
          </p:cNvSpPr>
          <p:nvPr>
            <p:ph type="dt" sz="half" idx="10"/>
          </p:nvPr>
        </p:nvSpPr>
        <p:spPr/>
        <p:txBody>
          <a:bodyPr/>
          <a:lstStyle/>
          <a:p>
            <a:fld id="{5A4F0574-43A3-46A0-8870-1B2305CBE5B3}" type="datetime1">
              <a:rPr lang="en-US" smtClean="0"/>
              <a:pPr/>
              <a:t>1/24/24</a:t>
            </a:fld>
            <a:endParaRPr lang="en-US" dirty="0"/>
          </a:p>
        </p:txBody>
      </p:sp>
      <p:sp>
        <p:nvSpPr>
          <p:cNvPr id="5" name="Chỗ dành sẵn cho Chân trang 4">
            <a:extLst>
              <a:ext uri="{FF2B5EF4-FFF2-40B4-BE49-F238E27FC236}">
                <a16:creationId xmlns:a16="http://schemas.microsoft.com/office/drawing/2014/main" id="{38D24ABA-C881-42BB-9BFA-2F9501F76B3B}"/>
              </a:ext>
            </a:extLst>
          </p:cNvPr>
          <p:cNvSpPr>
            <a:spLocks noGrp="1"/>
          </p:cNvSpPr>
          <p:nvPr>
            <p:ph type="ftr" sz="quarter" idx="11"/>
          </p:nvPr>
        </p:nvSpPr>
        <p:spPr/>
        <p:txBody>
          <a:bodyPr/>
          <a:lstStyle/>
          <a:p>
            <a:r>
              <a:rPr lang="en-US"/>
              <a:t>Add a footer</a:t>
            </a:r>
            <a:endParaRPr lang="en-US" dirty="0"/>
          </a:p>
        </p:txBody>
      </p:sp>
      <p:sp>
        <p:nvSpPr>
          <p:cNvPr id="6" name="Chỗ dành sẵn cho Số hiệu Bản chiếu 5">
            <a:extLst>
              <a:ext uri="{FF2B5EF4-FFF2-40B4-BE49-F238E27FC236}">
                <a16:creationId xmlns:a16="http://schemas.microsoft.com/office/drawing/2014/main" id="{629DFE78-E7FC-44AC-83D9-C5F3374B5C12}"/>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3170460555"/>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87100-A6B2-43DE-8265-A7E5DEB4E57F}" type="datetimeFigureOut">
              <a:rPr lang="en-US" smtClean="0"/>
              <a:pPr/>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29963121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pPr/>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3241362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99">
                <a:solidFill>
                  <a:schemeClr val="tx1">
                    <a:tint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87100-A6B2-43DE-8265-A7E5DEB4E57F}" type="datetimeFigureOut">
              <a:rPr lang="en-US" smtClean="0"/>
              <a:pPr/>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1366354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4"/>
        <p:cNvGrpSpPr/>
        <p:nvPr/>
      </p:nvGrpSpPr>
      <p:grpSpPr>
        <a:xfrm>
          <a:off x="0" y="0"/>
          <a:ext cx="0" cy="0"/>
          <a:chOff x="0" y="0"/>
          <a:chExt cx="0" cy="0"/>
        </a:xfrm>
      </p:grpSpPr>
      <p:sp>
        <p:nvSpPr>
          <p:cNvPr id="265" name="Google Shape;265;p8"/>
          <p:cNvSpPr/>
          <p:nvPr/>
        </p:nvSpPr>
        <p:spPr>
          <a:xfrm>
            <a:off x="5155600" y="241834"/>
            <a:ext cx="1805667" cy="180593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8"/>
          <p:cNvSpPr/>
          <p:nvPr/>
        </p:nvSpPr>
        <p:spPr>
          <a:xfrm>
            <a:off x="3821867" y="694163"/>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8"/>
          <p:cNvSpPr/>
          <p:nvPr/>
        </p:nvSpPr>
        <p:spPr>
          <a:xfrm>
            <a:off x="7571367" y="975930"/>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8"/>
          <p:cNvSpPr/>
          <p:nvPr/>
        </p:nvSpPr>
        <p:spPr>
          <a:xfrm>
            <a:off x="-282167" y="203563"/>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8"/>
          <p:cNvSpPr/>
          <p:nvPr/>
        </p:nvSpPr>
        <p:spPr>
          <a:xfrm>
            <a:off x="10668533" y="525296"/>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8"/>
          <p:cNvSpPr/>
          <p:nvPr/>
        </p:nvSpPr>
        <p:spPr>
          <a:xfrm>
            <a:off x="8847304" y="4436934"/>
            <a:ext cx="3378685" cy="1060573"/>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8"/>
          <p:cNvSpPr/>
          <p:nvPr/>
        </p:nvSpPr>
        <p:spPr>
          <a:xfrm>
            <a:off x="0" y="4220105"/>
            <a:ext cx="6862013" cy="1276673"/>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8"/>
          <p:cNvSpPr/>
          <p:nvPr/>
        </p:nvSpPr>
        <p:spPr>
          <a:xfrm>
            <a:off x="-34200" y="5640163"/>
            <a:ext cx="12238565" cy="1276695"/>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8"/>
          <p:cNvSpPr/>
          <p:nvPr/>
        </p:nvSpPr>
        <p:spPr>
          <a:xfrm>
            <a:off x="-34188" y="5496801"/>
            <a:ext cx="12238565" cy="127583"/>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8"/>
          <p:cNvSpPr/>
          <p:nvPr/>
        </p:nvSpPr>
        <p:spPr>
          <a:xfrm>
            <a:off x="-33084" y="5962217"/>
            <a:ext cx="3863349" cy="308201"/>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8"/>
          <p:cNvSpPr/>
          <p:nvPr/>
        </p:nvSpPr>
        <p:spPr>
          <a:xfrm>
            <a:off x="4003377" y="6192496"/>
            <a:ext cx="8201124" cy="970672"/>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8"/>
          <p:cNvSpPr/>
          <p:nvPr/>
        </p:nvSpPr>
        <p:spPr>
          <a:xfrm>
            <a:off x="-34200" y="5624345"/>
            <a:ext cx="12237909" cy="180684"/>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8"/>
          <p:cNvSpPr txBox="1">
            <a:spLocks noGrp="1"/>
          </p:cNvSpPr>
          <p:nvPr>
            <p:ph type="title"/>
          </p:nvPr>
        </p:nvSpPr>
        <p:spPr>
          <a:xfrm>
            <a:off x="1850800" y="2206800"/>
            <a:ext cx="8490400" cy="2444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13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42059949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87100-A6B2-43DE-8265-A7E5DEB4E57F}" type="datetimeFigureOut">
              <a:rPr lang="en-US" smtClean="0"/>
              <a:pPr/>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2864126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87100-A6B2-43DE-8265-A7E5DEB4E57F}" type="datetimeFigureOut">
              <a:rPr lang="en-US" smtClean="0"/>
              <a:pPr/>
              <a:t>1/24/24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12879464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87100-A6B2-43DE-8265-A7E5DEB4E57F}" type="datetimeFigureOut">
              <a:rPr lang="en-US" smtClean="0"/>
              <a:pPr/>
              <a:t>1/24/24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35421503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87100-A6B2-43DE-8265-A7E5DEB4E57F}" type="datetimeFigureOut">
              <a:rPr lang="en-US" smtClean="0"/>
              <a:pPr/>
              <a:t>1/24/24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22904885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1999"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C87100-A6B2-43DE-8265-A7E5DEB4E57F}" type="datetimeFigureOut">
              <a:rPr lang="en-US" smtClean="0"/>
              <a:pPr/>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25939728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C87100-A6B2-43DE-8265-A7E5DEB4E57F}" type="datetimeFigureOut">
              <a:rPr lang="en-US" smtClean="0"/>
              <a:pPr/>
              <a:t>1/24/24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3828806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pPr/>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2443491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pPr/>
              <a:t>1/24/24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26965442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1/24/24</a:t>
            </a:fld>
            <a:endParaRPr lang="en-US"/>
          </a:p>
        </p:txBody>
      </p:sp>
      <p:sp>
        <p:nvSpPr>
          <p:cNvPr id="5" name="Footer Placeholder 4">
            <a:extLst>
              <a:ext uri="{FF2B5EF4-FFF2-40B4-BE49-F238E27FC236}">
                <a16:creationId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1700360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4A19-ABB9-4AD9-A8E6-311CFCCA6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FCA9EC-F1F8-4517-A77A-55C347F01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F878D-9837-4F8A-A5C4-D787BB4BF9FD}"/>
              </a:ext>
            </a:extLst>
          </p:cNvPr>
          <p:cNvSpPr>
            <a:spLocks noGrp="1"/>
          </p:cNvSpPr>
          <p:nvPr>
            <p:ph type="dt" sz="half" idx="10"/>
          </p:nvPr>
        </p:nvSpPr>
        <p:spPr/>
        <p:txBody>
          <a:bodyPr/>
          <a:lstStyle/>
          <a:p>
            <a:fld id="{1373633B-D027-4922-9C32-047BB4FC9E6C}" type="datetimeFigureOut">
              <a:rPr lang="en-US" smtClean="0"/>
              <a:t>1/24/24</a:t>
            </a:fld>
            <a:endParaRPr lang="en-US"/>
          </a:p>
        </p:txBody>
      </p:sp>
      <p:sp>
        <p:nvSpPr>
          <p:cNvPr id="5" name="Footer Placeholder 4">
            <a:extLst>
              <a:ext uri="{FF2B5EF4-FFF2-40B4-BE49-F238E27FC236}">
                <a16:creationId xmlns:a16="http://schemas.microsoft.com/office/drawing/2014/main" id="{7B4BB381-DCC1-40AA-A785-B7C048E5D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073A0-2BA5-4219-B66D-2DADAB73A385}"/>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507562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8"/>
        <p:cNvGrpSpPr/>
        <p:nvPr/>
      </p:nvGrpSpPr>
      <p:grpSpPr>
        <a:xfrm>
          <a:off x="0" y="0"/>
          <a:ext cx="0" cy="0"/>
          <a:chOff x="0" y="0"/>
          <a:chExt cx="0" cy="0"/>
        </a:xfrm>
      </p:grpSpPr>
      <p:sp>
        <p:nvSpPr>
          <p:cNvPr id="279" name="Google Shape;279;p9"/>
          <p:cNvSpPr/>
          <p:nvPr/>
        </p:nvSpPr>
        <p:spPr>
          <a:xfrm>
            <a:off x="9007819" y="257943"/>
            <a:ext cx="2213551" cy="308236"/>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0" y="5032905"/>
            <a:ext cx="6862013" cy="1276673"/>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5798967" y="5328672"/>
            <a:ext cx="6862013" cy="1276673"/>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8847304" y="5249734"/>
            <a:ext cx="3378685" cy="1060573"/>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34188" y="5903201"/>
            <a:ext cx="12238565" cy="127583"/>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9"/>
          <p:cNvSpPr/>
          <p:nvPr/>
        </p:nvSpPr>
        <p:spPr>
          <a:xfrm>
            <a:off x="12067" y="6030747"/>
            <a:ext cx="12192035" cy="180684"/>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9"/>
          <p:cNvSpPr/>
          <p:nvPr/>
        </p:nvSpPr>
        <p:spPr>
          <a:xfrm>
            <a:off x="-34200" y="6011001"/>
            <a:ext cx="12238565" cy="1312233"/>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33084" y="6699552"/>
            <a:ext cx="3863349" cy="308201"/>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19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4003377" y="6598896"/>
            <a:ext cx="8201124" cy="970672"/>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8" name="Google Shape;288;p9"/>
          <p:cNvGrpSpPr/>
          <p:nvPr/>
        </p:nvGrpSpPr>
        <p:grpSpPr>
          <a:xfrm>
            <a:off x="9421233" y="5559334"/>
            <a:ext cx="2872321" cy="1742644"/>
            <a:chOff x="7065924" y="3940900"/>
            <a:chExt cx="2154241" cy="1306983"/>
          </a:xfrm>
        </p:grpSpPr>
        <p:sp>
          <p:nvSpPr>
            <p:cNvPr id="289" name="Google Shape;289;p9"/>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4" name="Google Shape;294;p9"/>
          <p:cNvGrpSpPr/>
          <p:nvPr/>
        </p:nvGrpSpPr>
        <p:grpSpPr>
          <a:xfrm>
            <a:off x="10656737" y="5737985"/>
            <a:ext cx="1222944" cy="1564083"/>
            <a:chOff x="5791475" y="1450100"/>
            <a:chExt cx="1065777" cy="1363074"/>
          </a:xfrm>
        </p:grpSpPr>
        <p:sp>
          <p:nvSpPr>
            <p:cNvPr id="295" name="Google Shape;295;p9"/>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9"/>
          <p:cNvSpPr/>
          <p:nvPr/>
        </p:nvSpPr>
        <p:spPr>
          <a:xfrm>
            <a:off x="10554529" y="257934"/>
            <a:ext cx="1276425" cy="1276615"/>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11124268" y="889099"/>
            <a:ext cx="1391265" cy="30823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342553" y="257943"/>
            <a:ext cx="2213551" cy="308236"/>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9"/>
          <p:cNvSpPr txBox="1">
            <a:spLocks noGrp="1"/>
          </p:cNvSpPr>
          <p:nvPr>
            <p:ph type="title"/>
          </p:nvPr>
        </p:nvSpPr>
        <p:spPr>
          <a:xfrm>
            <a:off x="6188667" y="1847367"/>
            <a:ext cx="4935600" cy="9680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5333">
                <a:solidFill>
                  <a:schemeClr val="dk2"/>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05" name="Google Shape;305;p9"/>
          <p:cNvSpPr txBox="1">
            <a:spLocks noGrp="1"/>
          </p:cNvSpPr>
          <p:nvPr>
            <p:ph type="subTitle" idx="1"/>
          </p:nvPr>
        </p:nvSpPr>
        <p:spPr>
          <a:xfrm>
            <a:off x="6296617" y="2750184"/>
            <a:ext cx="4935600" cy="1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8573418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65350-83DB-488A-B7EB-AF4C99FD6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FD4FE1-CB1A-4EEC-AC78-B34A40F1FB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C12F18-520C-4279-8DD3-5C616710B359}"/>
              </a:ext>
            </a:extLst>
          </p:cNvPr>
          <p:cNvSpPr>
            <a:spLocks noGrp="1"/>
          </p:cNvSpPr>
          <p:nvPr>
            <p:ph type="dt" sz="half" idx="10"/>
          </p:nvPr>
        </p:nvSpPr>
        <p:spPr/>
        <p:txBody>
          <a:bodyPr/>
          <a:lstStyle/>
          <a:p>
            <a:fld id="{1373633B-D027-4922-9C32-047BB4FC9E6C}" type="datetimeFigureOut">
              <a:rPr lang="en-US" smtClean="0"/>
              <a:t>1/24/24</a:t>
            </a:fld>
            <a:endParaRPr lang="en-US"/>
          </a:p>
        </p:txBody>
      </p:sp>
      <p:sp>
        <p:nvSpPr>
          <p:cNvPr id="5" name="Footer Placeholder 4">
            <a:extLst>
              <a:ext uri="{FF2B5EF4-FFF2-40B4-BE49-F238E27FC236}">
                <a16:creationId xmlns:a16="http://schemas.microsoft.com/office/drawing/2014/main" id="{DC249745-A693-4AE8-AE5A-017D3DAB4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C0B80-325D-4A20-83C4-1EE806CD2803}"/>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5020085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C3D71-B25F-4D3D-B798-AEB074092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6F99B6-383F-4AAF-8C48-A1DE768BB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B818A-15EC-4240-A19F-CDAE6C6955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75FFC-2710-4063-A6FF-87F3CF6CCA01}"/>
              </a:ext>
            </a:extLst>
          </p:cNvPr>
          <p:cNvSpPr>
            <a:spLocks noGrp="1"/>
          </p:cNvSpPr>
          <p:nvPr>
            <p:ph type="dt" sz="half" idx="10"/>
          </p:nvPr>
        </p:nvSpPr>
        <p:spPr/>
        <p:txBody>
          <a:bodyPr/>
          <a:lstStyle/>
          <a:p>
            <a:fld id="{1373633B-D027-4922-9C32-047BB4FC9E6C}" type="datetimeFigureOut">
              <a:rPr lang="en-US" smtClean="0"/>
              <a:t>1/24/24</a:t>
            </a:fld>
            <a:endParaRPr lang="en-US"/>
          </a:p>
        </p:txBody>
      </p:sp>
      <p:sp>
        <p:nvSpPr>
          <p:cNvPr id="6" name="Footer Placeholder 5">
            <a:extLst>
              <a:ext uri="{FF2B5EF4-FFF2-40B4-BE49-F238E27FC236}">
                <a16:creationId xmlns:a16="http://schemas.microsoft.com/office/drawing/2014/main" id="{26AFE364-02C1-4DF2-B177-AE7BE48E51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82FB30-83AD-49D5-9DF8-5A7E99DB449E}"/>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3028718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AD89B-5AC1-4205-A127-5E7957E83E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4C9D7-4C73-4E42-8D2A-DCA7AEFF5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1CECD2-B85C-40EF-8892-0361460A1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DCF5CA-91D5-4A55-B888-453C51491E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5930B-8232-489E-A2C9-D4C5A8D2E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E6DFA1-E98A-4251-91A9-6C17C49F1517}"/>
              </a:ext>
            </a:extLst>
          </p:cNvPr>
          <p:cNvSpPr>
            <a:spLocks noGrp="1"/>
          </p:cNvSpPr>
          <p:nvPr>
            <p:ph type="dt" sz="half" idx="10"/>
          </p:nvPr>
        </p:nvSpPr>
        <p:spPr/>
        <p:txBody>
          <a:bodyPr/>
          <a:lstStyle/>
          <a:p>
            <a:fld id="{1373633B-D027-4922-9C32-047BB4FC9E6C}" type="datetimeFigureOut">
              <a:rPr lang="en-US" smtClean="0"/>
              <a:t>1/24/24</a:t>
            </a:fld>
            <a:endParaRPr lang="en-US"/>
          </a:p>
        </p:txBody>
      </p:sp>
      <p:sp>
        <p:nvSpPr>
          <p:cNvPr id="8" name="Footer Placeholder 7">
            <a:extLst>
              <a:ext uri="{FF2B5EF4-FFF2-40B4-BE49-F238E27FC236}">
                <a16:creationId xmlns:a16="http://schemas.microsoft.com/office/drawing/2014/main" id="{86503600-94A2-45F1-9D89-43473F4241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3E45C1-A72A-4F3B-B4F1-F9C8CF9FFEC3}"/>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7826876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52490-006C-48E9-856F-6E0600121E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D67D08-0899-4C39-BCBE-E60343847732}"/>
              </a:ext>
            </a:extLst>
          </p:cNvPr>
          <p:cNvSpPr>
            <a:spLocks noGrp="1"/>
          </p:cNvSpPr>
          <p:nvPr>
            <p:ph type="dt" sz="half" idx="10"/>
          </p:nvPr>
        </p:nvSpPr>
        <p:spPr/>
        <p:txBody>
          <a:bodyPr/>
          <a:lstStyle/>
          <a:p>
            <a:fld id="{1373633B-D027-4922-9C32-047BB4FC9E6C}" type="datetimeFigureOut">
              <a:rPr lang="en-US" smtClean="0"/>
              <a:t>1/24/24</a:t>
            </a:fld>
            <a:endParaRPr lang="en-US"/>
          </a:p>
        </p:txBody>
      </p:sp>
      <p:sp>
        <p:nvSpPr>
          <p:cNvPr id="4" name="Footer Placeholder 3">
            <a:extLst>
              <a:ext uri="{FF2B5EF4-FFF2-40B4-BE49-F238E27FC236}">
                <a16:creationId xmlns:a16="http://schemas.microsoft.com/office/drawing/2014/main" id="{E95D64DC-287E-495D-8BF0-412170FEC2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8D5376-4A00-420E-A959-F72F4B182C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8810652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1/24/24</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6170096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8540-63F1-4A8E-8BE1-CC2C8D795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A6E6D3-9BCA-4F93-98C8-A2766EC6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AA2ACF-B7C1-4F9C-B6AF-E0EE2D295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CBB0B4-D1A8-421C-A667-A51A864DF100}"/>
              </a:ext>
            </a:extLst>
          </p:cNvPr>
          <p:cNvSpPr>
            <a:spLocks noGrp="1"/>
          </p:cNvSpPr>
          <p:nvPr>
            <p:ph type="dt" sz="half" idx="10"/>
          </p:nvPr>
        </p:nvSpPr>
        <p:spPr/>
        <p:txBody>
          <a:bodyPr/>
          <a:lstStyle/>
          <a:p>
            <a:fld id="{1373633B-D027-4922-9C32-047BB4FC9E6C}" type="datetimeFigureOut">
              <a:rPr lang="en-US" smtClean="0"/>
              <a:t>1/24/24</a:t>
            </a:fld>
            <a:endParaRPr lang="en-US"/>
          </a:p>
        </p:txBody>
      </p:sp>
      <p:sp>
        <p:nvSpPr>
          <p:cNvPr id="6" name="Footer Placeholder 5">
            <a:extLst>
              <a:ext uri="{FF2B5EF4-FFF2-40B4-BE49-F238E27FC236}">
                <a16:creationId xmlns:a16="http://schemas.microsoft.com/office/drawing/2014/main" id="{783BE561-1943-4076-8212-38114B10E7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FC3049-CF4F-4A82-9B6B-19342224AFE1}"/>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401086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CBC7F-2705-430F-8824-6089C4FDF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CEA143-B221-49DD-9028-FDC9D5C7E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BB78C3-CD90-4507-A384-2189E63FD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8FBB9C-FA90-4464-A0AD-06671DBD865C}"/>
              </a:ext>
            </a:extLst>
          </p:cNvPr>
          <p:cNvSpPr>
            <a:spLocks noGrp="1"/>
          </p:cNvSpPr>
          <p:nvPr>
            <p:ph type="dt" sz="half" idx="10"/>
          </p:nvPr>
        </p:nvSpPr>
        <p:spPr/>
        <p:txBody>
          <a:bodyPr/>
          <a:lstStyle/>
          <a:p>
            <a:fld id="{1373633B-D027-4922-9C32-047BB4FC9E6C}" type="datetimeFigureOut">
              <a:rPr lang="en-US" smtClean="0"/>
              <a:t>1/24/24</a:t>
            </a:fld>
            <a:endParaRPr lang="en-US"/>
          </a:p>
        </p:txBody>
      </p:sp>
      <p:sp>
        <p:nvSpPr>
          <p:cNvPr id="6" name="Footer Placeholder 5">
            <a:extLst>
              <a:ext uri="{FF2B5EF4-FFF2-40B4-BE49-F238E27FC236}">
                <a16:creationId xmlns:a16="http://schemas.microsoft.com/office/drawing/2014/main" id="{7AE154F1-25F5-4840-A57B-EA739F443E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9965EC-11BA-4184-8435-7FFCADDDD1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2912197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4901-7534-4330-9C07-798B59144D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A0897C-DA56-408E-8FF1-BF6EF36B9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52F60D-C15D-481A-B717-70E4F10E9A21}"/>
              </a:ext>
            </a:extLst>
          </p:cNvPr>
          <p:cNvSpPr>
            <a:spLocks noGrp="1"/>
          </p:cNvSpPr>
          <p:nvPr>
            <p:ph type="dt" sz="half" idx="10"/>
          </p:nvPr>
        </p:nvSpPr>
        <p:spPr/>
        <p:txBody>
          <a:bodyPr/>
          <a:lstStyle/>
          <a:p>
            <a:fld id="{1373633B-D027-4922-9C32-047BB4FC9E6C}" type="datetimeFigureOut">
              <a:rPr lang="en-US" smtClean="0"/>
              <a:t>1/24/24</a:t>
            </a:fld>
            <a:endParaRPr lang="en-US"/>
          </a:p>
        </p:txBody>
      </p:sp>
      <p:sp>
        <p:nvSpPr>
          <p:cNvPr id="5" name="Footer Placeholder 4">
            <a:extLst>
              <a:ext uri="{FF2B5EF4-FFF2-40B4-BE49-F238E27FC236}">
                <a16:creationId xmlns:a16="http://schemas.microsoft.com/office/drawing/2014/main" id="{7AF6797D-4A25-4A08-8B6A-9D7C8648F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B322A5-C560-4F14-AC9E-88370EDE1983}"/>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3829543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DBCC4-3A44-4060-BC48-1AFD798F9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A98437-B59C-436C-81FA-2AC3B7D52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95601-79CF-40EE-B856-66AF6930DC95}"/>
              </a:ext>
            </a:extLst>
          </p:cNvPr>
          <p:cNvSpPr>
            <a:spLocks noGrp="1"/>
          </p:cNvSpPr>
          <p:nvPr>
            <p:ph type="dt" sz="half" idx="10"/>
          </p:nvPr>
        </p:nvSpPr>
        <p:spPr/>
        <p:txBody>
          <a:bodyPr/>
          <a:lstStyle/>
          <a:p>
            <a:fld id="{1373633B-D027-4922-9C32-047BB4FC9E6C}" type="datetimeFigureOut">
              <a:rPr lang="en-US" smtClean="0"/>
              <a:t>1/24/24</a:t>
            </a:fld>
            <a:endParaRPr lang="en-US"/>
          </a:p>
        </p:txBody>
      </p:sp>
      <p:sp>
        <p:nvSpPr>
          <p:cNvPr id="5" name="Footer Placeholder 4">
            <a:extLst>
              <a:ext uri="{FF2B5EF4-FFF2-40B4-BE49-F238E27FC236}">
                <a16:creationId xmlns:a16="http://schemas.microsoft.com/office/drawing/2014/main" id="{3332437F-4A35-4ECA-93BB-C5B0E6D2B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7F449F-AC23-4741-92B3-25DD257A5B56}"/>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122491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06"/>
        <p:cNvGrpSpPr/>
        <p:nvPr/>
      </p:nvGrpSpPr>
      <p:grpSpPr>
        <a:xfrm>
          <a:off x="0" y="0"/>
          <a:ext cx="0" cy="0"/>
          <a:chOff x="0" y="0"/>
          <a:chExt cx="0" cy="0"/>
        </a:xfrm>
      </p:grpSpPr>
      <p:sp>
        <p:nvSpPr>
          <p:cNvPr id="307" name="Google Shape;307;p10"/>
          <p:cNvSpPr txBox="1">
            <a:spLocks noGrp="1"/>
          </p:cNvSpPr>
          <p:nvPr>
            <p:ph type="title"/>
          </p:nvPr>
        </p:nvSpPr>
        <p:spPr>
          <a:xfrm>
            <a:off x="960000" y="925667"/>
            <a:ext cx="3542000" cy="21668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200"/>
              <a:buNone/>
              <a:defRPr sz="4133">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8" name="Google Shape;308;p10"/>
          <p:cNvSpPr/>
          <p:nvPr/>
        </p:nvSpPr>
        <p:spPr>
          <a:xfrm>
            <a:off x="1644771" y="302394"/>
            <a:ext cx="10533" cy="833"/>
          </a:xfrm>
          <a:custGeom>
            <a:avLst/>
            <a:gdLst/>
            <a:ahLst/>
            <a:cxnLst/>
            <a:rect l="l" t="t" r="r" b="b"/>
            <a:pathLst>
              <a:path w="139" h="11" extrusionOk="0">
                <a:moveTo>
                  <a:pt x="0" y="1"/>
                </a:moveTo>
                <a:cubicBezTo>
                  <a:pt x="38" y="5"/>
                  <a:pt x="80" y="6"/>
                  <a:pt x="117" y="9"/>
                </a:cubicBezTo>
                <a:lnTo>
                  <a:pt x="117" y="9"/>
                </a:ln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0"/>
          <p:cNvSpPr/>
          <p:nvPr/>
        </p:nvSpPr>
        <p:spPr>
          <a:xfrm>
            <a:off x="1681602" y="307092"/>
            <a:ext cx="10533" cy="2349"/>
          </a:xfrm>
          <a:custGeom>
            <a:avLst/>
            <a:gdLst/>
            <a:ahLst/>
            <a:cxnLst/>
            <a:rect l="l" t="t" r="r" b="b"/>
            <a:pathLst>
              <a:path w="139" h="31" extrusionOk="0">
                <a:moveTo>
                  <a:pt x="0" y="0"/>
                </a:moveTo>
                <a:cubicBezTo>
                  <a:pt x="46" y="5"/>
                  <a:pt x="97" y="21"/>
                  <a:pt x="138" y="31"/>
                </a:cubicBezTo>
                <a:cubicBezTo>
                  <a:pt x="97" y="21"/>
                  <a:pt x="46"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0"/>
          <p:cNvSpPr/>
          <p:nvPr/>
        </p:nvSpPr>
        <p:spPr>
          <a:xfrm>
            <a:off x="1663338" y="304365"/>
            <a:ext cx="10533" cy="1212"/>
          </a:xfrm>
          <a:custGeom>
            <a:avLst/>
            <a:gdLst/>
            <a:ahLst/>
            <a:cxnLst/>
            <a:rect l="l" t="t" r="r" b="b"/>
            <a:pathLst>
              <a:path w="139" h="16" extrusionOk="0">
                <a:moveTo>
                  <a:pt x="1" y="0"/>
                </a:moveTo>
                <a:lnTo>
                  <a:pt x="139" y="16"/>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10"/>
          <p:cNvSpPr/>
          <p:nvPr/>
        </p:nvSpPr>
        <p:spPr>
          <a:xfrm>
            <a:off x="1699033" y="310957"/>
            <a:ext cx="15535" cy="4320"/>
          </a:xfrm>
          <a:custGeom>
            <a:avLst/>
            <a:gdLst/>
            <a:ahLst/>
            <a:cxnLst/>
            <a:rect l="l" t="t"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10"/>
          <p:cNvSpPr/>
          <p:nvPr/>
        </p:nvSpPr>
        <p:spPr>
          <a:xfrm>
            <a:off x="1720328" y="317172"/>
            <a:ext cx="12049" cy="4699"/>
          </a:xfrm>
          <a:custGeom>
            <a:avLst/>
            <a:gdLst/>
            <a:ahLst/>
            <a:cxnLst/>
            <a:rect l="l" t="t"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10"/>
          <p:cNvSpPr/>
          <p:nvPr/>
        </p:nvSpPr>
        <p:spPr>
          <a:xfrm>
            <a:off x="1623021" y="301257"/>
            <a:ext cx="13640" cy="455"/>
          </a:xfrm>
          <a:custGeom>
            <a:avLst/>
            <a:gdLst/>
            <a:ahLst/>
            <a:cxnLst/>
            <a:rect l="l" t="t" r="r" b="b"/>
            <a:pathLst>
              <a:path w="180" h="6" extrusionOk="0">
                <a:moveTo>
                  <a:pt x="1" y="0"/>
                </a:moveTo>
                <a:cubicBezTo>
                  <a:pt x="62" y="0"/>
                  <a:pt x="119" y="0"/>
                  <a:pt x="180" y="6"/>
                </a:cubicBezTo>
                <a:cubicBezTo>
                  <a:pt x="119" y="0"/>
                  <a:pt x="62" y="0"/>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10"/>
          <p:cNvSpPr/>
          <p:nvPr/>
        </p:nvSpPr>
        <p:spPr>
          <a:xfrm>
            <a:off x="1673796" y="305500"/>
            <a:ext cx="7805" cy="1667"/>
          </a:xfrm>
          <a:custGeom>
            <a:avLst/>
            <a:gdLst/>
            <a:ahLst/>
            <a:cxnLst/>
            <a:rect l="l" t="t"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10"/>
          <p:cNvSpPr/>
          <p:nvPr/>
        </p:nvSpPr>
        <p:spPr>
          <a:xfrm>
            <a:off x="1655229" y="303151"/>
            <a:ext cx="8184" cy="909"/>
          </a:xfrm>
          <a:custGeom>
            <a:avLst/>
            <a:gdLst/>
            <a:ahLst/>
            <a:cxnLst/>
            <a:rect l="l" t="t" r="r" b="b"/>
            <a:pathLst>
              <a:path w="108" h="12" extrusionOk="0">
                <a:moveTo>
                  <a:pt x="0" y="1"/>
                </a:moveTo>
                <a:cubicBezTo>
                  <a:pt x="41" y="6"/>
                  <a:pt x="72" y="6"/>
                  <a:pt x="108" y="11"/>
                </a:cubicBezTo>
                <a:cubicBezTo>
                  <a:pt x="72" y="6"/>
                  <a:pt x="36" y="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10"/>
          <p:cNvSpPr/>
          <p:nvPr/>
        </p:nvSpPr>
        <p:spPr>
          <a:xfrm>
            <a:off x="1637042" y="301257"/>
            <a:ext cx="7805" cy="455"/>
          </a:xfrm>
          <a:custGeom>
            <a:avLst/>
            <a:gdLst/>
            <a:ahLst/>
            <a:cxnLst/>
            <a:rect l="l" t="t" r="r" b="b"/>
            <a:pathLst>
              <a:path w="103" h="6" extrusionOk="0">
                <a:moveTo>
                  <a:pt x="0" y="0"/>
                </a:moveTo>
                <a:cubicBezTo>
                  <a:pt x="31" y="6"/>
                  <a:pt x="61" y="6"/>
                  <a:pt x="102" y="6"/>
                </a:cubicBezTo>
                <a:cubicBezTo>
                  <a:pt x="72" y="6"/>
                  <a:pt x="31" y="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10"/>
          <p:cNvSpPr/>
          <p:nvPr/>
        </p:nvSpPr>
        <p:spPr>
          <a:xfrm>
            <a:off x="1714493" y="315202"/>
            <a:ext cx="5911" cy="2047"/>
          </a:xfrm>
          <a:custGeom>
            <a:avLst/>
            <a:gdLst/>
            <a:ahLst/>
            <a:cxnLst/>
            <a:rect l="l" t="t"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10"/>
          <p:cNvSpPr/>
          <p:nvPr/>
        </p:nvSpPr>
        <p:spPr>
          <a:xfrm>
            <a:off x="1732680" y="321796"/>
            <a:ext cx="7048" cy="2425"/>
          </a:xfrm>
          <a:custGeom>
            <a:avLst/>
            <a:gdLst/>
            <a:ahLst/>
            <a:cxnLst/>
            <a:rect l="l" t="t" r="r" b="b"/>
            <a:pathLst>
              <a:path w="93" h="32" extrusionOk="0">
                <a:moveTo>
                  <a:pt x="1" y="0"/>
                </a:moveTo>
                <a:cubicBezTo>
                  <a:pt x="37" y="11"/>
                  <a:pt x="57" y="26"/>
                  <a:pt x="93" y="31"/>
                </a:cubicBezTo>
                <a:cubicBezTo>
                  <a:pt x="62" y="16"/>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0"/>
          <p:cNvSpPr/>
          <p:nvPr/>
        </p:nvSpPr>
        <p:spPr>
          <a:xfrm>
            <a:off x="1692060" y="309365"/>
            <a:ext cx="7427" cy="1667"/>
          </a:xfrm>
          <a:custGeom>
            <a:avLst/>
            <a:gdLst/>
            <a:ahLst/>
            <a:cxnLst/>
            <a:rect l="l" t="t" r="r" b="b"/>
            <a:pathLst>
              <a:path w="98" h="22" extrusionOk="0">
                <a:moveTo>
                  <a:pt x="0" y="1"/>
                </a:moveTo>
                <a:lnTo>
                  <a:pt x="97" y="21"/>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0" name="Google Shape;320;p10"/>
          <p:cNvGrpSpPr/>
          <p:nvPr/>
        </p:nvGrpSpPr>
        <p:grpSpPr>
          <a:xfrm>
            <a:off x="-42433" y="5558434"/>
            <a:ext cx="12269061" cy="1517293"/>
            <a:chOff x="-9050" y="4194640"/>
            <a:chExt cx="9169702" cy="1137970"/>
          </a:xfrm>
        </p:grpSpPr>
        <p:sp>
          <p:nvSpPr>
            <p:cNvPr id="321" name="Google Shape;321;p10"/>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0"/>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0"/>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0"/>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0"/>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0"/>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0"/>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 name="Google Shape;328;p10"/>
          <p:cNvGrpSpPr/>
          <p:nvPr/>
        </p:nvGrpSpPr>
        <p:grpSpPr>
          <a:xfrm>
            <a:off x="10837149" y="5735738"/>
            <a:ext cx="1259809" cy="463549"/>
            <a:chOff x="6769526" y="3527400"/>
            <a:chExt cx="1781405" cy="655471"/>
          </a:xfrm>
        </p:grpSpPr>
        <p:sp>
          <p:nvSpPr>
            <p:cNvPr id="329" name="Google Shape;329;p10"/>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0"/>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0"/>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0"/>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0"/>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0"/>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0"/>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0"/>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0"/>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0"/>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0"/>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0"/>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0"/>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0"/>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0"/>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0"/>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0"/>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0"/>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0"/>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0"/>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10"/>
          <p:cNvGrpSpPr/>
          <p:nvPr/>
        </p:nvGrpSpPr>
        <p:grpSpPr>
          <a:xfrm flipH="1">
            <a:off x="69708" y="5735836"/>
            <a:ext cx="1259809" cy="463585"/>
            <a:chOff x="6769526" y="3527400"/>
            <a:chExt cx="1781405" cy="655398"/>
          </a:xfrm>
        </p:grpSpPr>
        <p:sp>
          <p:nvSpPr>
            <p:cNvPr id="350" name="Google Shape;350;p10"/>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0"/>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0"/>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0"/>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0"/>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0"/>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0"/>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0"/>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0"/>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0"/>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0"/>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0"/>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0"/>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0"/>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10"/>
          <p:cNvGrpSpPr/>
          <p:nvPr/>
        </p:nvGrpSpPr>
        <p:grpSpPr>
          <a:xfrm flipH="1">
            <a:off x="-99501" y="5254534"/>
            <a:ext cx="2872321" cy="1742644"/>
            <a:chOff x="7065924" y="3940900"/>
            <a:chExt cx="2154241" cy="1306983"/>
          </a:xfrm>
        </p:grpSpPr>
        <p:sp>
          <p:nvSpPr>
            <p:cNvPr id="365" name="Google Shape;365;p10"/>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0"/>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0"/>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0"/>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0"/>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 name="Google Shape;370;p10"/>
          <p:cNvGrpSpPr/>
          <p:nvPr/>
        </p:nvGrpSpPr>
        <p:grpSpPr>
          <a:xfrm flipH="1">
            <a:off x="140395" y="4899663"/>
            <a:ext cx="1640160" cy="2097680"/>
            <a:chOff x="5791475" y="1450100"/>
            <a:chExt cx="1065777" cy="1363074"/>
          </a:xfrm>
        </p:grpSpPr>
        <p:sp>
          <p:nvSpPr>
            <p:cNvPr id="371" name="Google Shape;371;p10"/>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0"/>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0"/>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0"/>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0"/>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0"/>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7" name="Google Shape;377;p10"/>
          <p:cNvSpPr/>
          <p:nvPr/>
        </p:nvSpPr>
        <p:spPr>
          <a:xfrm>
            <a:off x="224433" y="1023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0"/>
          <p:cNvSpPr/>
          <p:nvPr/>
        </p:nvSpPr>
        <p:spPr>
          <a:xfrm>
            <a:off x="678201" y="177369"/>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0"/>
          <p:cNvSpPr/>
          <p:nvPr/>
        </p:nvSpPr>
        <p:spPr>
          <a:xfrm>
            <a:off x="-360130" y="708005"/>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64561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0"/>
        <p:cNvGrpSpPr/>
        <p:nvPr/>
      </p:nvGrpSpPr>
      <p:grpSpPr>
        <a:xfrm>
          <a:off x="0" y="0"/>
          <a:ext cx="0" cy="0"/>
          <a:chOff x="0" y="0"/>
          <a:chExt cx="0" cy="0"/>
        </a:xfrm>
      </p:grpSpPr>
      <p:sp>
        <p:nvSpPr>
          <p:cNvPr id="381" name="Google Shape;381;p11"/>
          <p:cNvSpPr/>
          <p:nvPr/>
        </p:nvSpPr>
        <p:spPr>
          <a:xfrm>
            <a:off x="-29230" y="5576501"/>
            <a:ext cx="4600300" cy="588769"/>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11"/>
          <p:cNvSpPr/>
          <p:nvPr/>
        </p:nvSpPr>
        <p:spPr>
          <a:xfrm>
            <a:off x="10229036" y="5558434"/>
            <a:ext cx="1997592" cy="62486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11"/>
          <p:cNvSpPr/>
          <p:nvPr/>
        </p:nvSpPr>
        <p:spPr>
          <a:xfrm>
            <a:off x="8780998" y="5558434"/>
            <a:ext cx="3423271" cy="62486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11"/>
          <p:cNvGrpSpPr/>
          <p:nvPr/>
        </p:nvGrpSpPr>
        <p:grpSpPr>
          <a:xfrm>
            <a:off x="9519016" y="5735738"/>
            <a:ext cx="1259809" cy="463549"/>
            <a:chOff x="6769526" y="3527400"/>
            <a:chExt cx="1781405" cy="655471"/>
          </a:xfrm>
        </p:grpSpPr>
        <p:sp>
          <p:nvSpPr>
            <p:cNvPr id="385" name="Google Shape;385;p11"/>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1"/>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1"/>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 name="Google Shape;405;p11"/>
          <p:cNvGrpSpPr/>
          <p:nvPr/>
        </p:nvGrpSpPr>
        <p:grpSpPr>
          <a:xfrm flipH="1">
            <a:off x="2650674" y="5735836"/>
            <a:ext cx="1259809" cy="463585"/>
            <a:chOff x="6769526" y="3527400"/>
            <a:chExt cx="1781405" cy="655398"/>
          </a:xfrm>
        </p:grpSpPr>
        <p:sp>
          <p:nvSpPr>
            <p:cNvPr id="406" name="Google Shape;406;p11"/>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0" name="Google Shape;420;p11"/>
          <p:cNvSpPr/>
          <p:nvPr/>
        </p:nvSpPr>
        <p:spPr>
          <a:xfrm>
            <a:off x="970634" y="191684"/>
            <a:ext cx="2723988" cy="37933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1"/>
          <p:cNvSpPr/>
          <p:nvPr/>
        </p:nvSpPr>
        <p:spPr>
          <a:xfrm flipH="1">
            <a:off x="-622150" y="723995"/>
            <a:ext cx="1694283" cy="235943"/>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1"/>
          <p:cNvSpPr txBox="1">
            <a:spLocks noGrp="1"/>
          </p:cNvSpPr>
          <p:nvPr>
            <p:ph type="subTitle" idx="1"/>
          </p:nvPr>
        </p:nvSpPr>
        <p:spPr>
          <a:xfrm>
            <a:off x="2260933" y="3834033"/>
            <a:ext cx="7670000" cy="527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23" name="Google Shape;423;p11"/>
          <p:cNvSpPr txBox="1">
            <a:spLocks noGrp="1"/>
          </p:cNvSpPr>
          <p:nvPr>
            <p:ph type="title" hasCustomPrompt="1"/>
          </p:nvPr>
        </p:nvSpPr>
        <p:spPr>
          <a:xfrm>
            <a:off x="955733" y="2026419"/>
            <a:ext cx="10280400" cy="1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2533">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24" name="Google Shape;424;p11"/>
          <p:cNvSpPr/>
          <p:nvPr/>
        </p:nvSpPr>
        <p:spPr>
          <a:xfrm>
            <a:off x="-42433" y="5576486"/>
            <a:ext cx="3175667" cy="588769"/>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30325" y="6336513"/>
            <a:ext cx="12235095" cy="545843"/>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30312" y="6127283"/>
            <a:ext cx="12235095" cy="127583"/>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11"/>
          <p:cNvSpPr/>
          <p:nvPr/>
        </p:nvSpPr>
        <p:spPr>
          <a:xfrm flipH="1">
            <a:off x="9941142" y="6441909"/>
            <a:ext cx="2264121" cy="180700"/>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11"/>
          <p:cNvSpPr/>
          <p:nvPr/>
        </p:nvSpPr>
        <p:spPr>
          <a:xfrm flipH="1">
            <a:off x="-29217" y="6529849"/>
            <a:ext cx="4628508" cy="54587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30326" y="6222879"/>
            <a:ext cx="12234707" cy="127597"/>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11556019" y="5735737"/>
            <a:ext cx="193983" cy="455411"/>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1555717" y="5735737"/>
            <a:ext cx="97100" cy="455411"/>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1677672" y="5735737"/>
            <a:ext cx="194189" cy="45541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1676155" y="6017681"/>
            <a:ext cx="37740" cy="173456"/>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1677478" y="5743324"/>
            <a:ext cx="95473" cy="447920"/>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1314812" y="5860577"/>
            <a:ext cx="138381" cy="324876"/>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1314597" y="5860577"/>
            <a:ext cx="69268" cy="324876"/>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1401595" y="5860577"/>
            <a:ext cx="138528" cy="324876"/>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1400512" y="6061705"/>
            <a:ext cx="26923" cy="123737"/>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401457" y="5865988"/>
            <a:ext cx="68108" cy="319533"/>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1"/>
          <p:cNvSpPr/>
          <p:nvPr/>
        </p:nvSpPr>
        <p:spPr>
          <a:xfrm>
            <a:off x="11078802" y="5837611"/>
            <a:ext cx="154033" cy="361621"/>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11"/>
          <p:cNvSpPr/>
          <p:nvPr/>
        </p:nvSpPr>
        <p:spPr>
          <a:xfrm>
            <a:off x="11129045" y="5955945"/>
            <a:ext cx="51873" cy="24329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11"/>
          <p:cNvSpPr/>
          <p:nvPr/>
        </p:nvSpPr>
        <p:spPr>
          <a:xfrm>
            <a:off x="11194198" y="5955945"/>
            <a:ext cx="103741" cy="24329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11"/>
          <p:cNvSpPr/>
          <p:nvPr/>
        </p:nvSpPr>
        <p:spPr>
          <a:xfrm>
            <a:off x="11193388" y="6106565"/>
            <a:ext cx="20161" cy="92664"/>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11"/>
          <p:cNvSpPr/>
          <p:nvPr/>
        </p:nvSpPr>
        <p:spPr>
          <a:xfrm>
            <a:off x="11194094" y="5959996"/>
            <a:ext cx="51005" cy="23929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1"/>
          <p:cNvSpPr/>
          <p:nvPr/>
        </p:nvSpPr>
        <p:spPr>
          <a:xfrm>
            <a:off x="10988595" y="6011988"/>
            <a:ext cx="73959" cy="173448"/>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1"/>
          <p:cNvSpPr/>
          <p:nvPr/>
        </p:nvSpPr>
        <p:spPr>
          <a:xfrm>
            <a:off x="10937606" y="6065810"/>
            <a:ext cx="50993" cy="11958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1"/>
          <p:cNvSpPr/>
          <p:nvPr/>
        </p:nvSpPr>
        <p:spPr>
          <a:xfrm>
            <a:off x="11859586" y="5829514"/>
            <a:ext cx="154033" cy="361621"/>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1"/>
          <p:cNvSpPr/>
          <p:nvPr/>
        </p:nvSpPr>
        <p:spPr>
          <a:xfrm>
            <a:off x="12022999" y="6011988"/>
            <a:ext cx="73959" cy="173448"/>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1"/>
          <p:cNvSpPr/>
          <p:nvPr/>
        </p:nvSpPr>
        <p:spPr>
          <a:xfrm>
            <a:off x="10837149" y="6011988"/>
            <a:ext cx="73959" cy="173448"/>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1"/>
          <p:cNvSpPr/>
          <p:nvPr/>
        </p:nvSpPr>
        <p:spPr>
          <a:xfrm flipH="1">
            <a:off x="416663" y="5735835"/>
            <a:ext cx="193983" cy="455496"/>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11"/>
          <p:cNvSpPr/>
          <p:nvPr/>
        </p:nvSpPr>
        <p:spPr>
          <a:xfrm flipH="1">
            <a:off x="294804" y="5735835"/>
            <a:ext cx="194189" cy="455496"/>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11"/>
          <p:cNvSpPr/>
          <p:nvPr/>
        </p:nvSpPr>
        <p:spPr>
          <a:xfrm flipH="1">
            <a:off x="452770" y="6017832"/>
            <a:ext cx="37740" cy="17348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11"/>
          <p:cNvSpPr/>
          <p:nvPr/>
        </p:nvSpPr>
        <p:spPr>
          <a:xfrm flipH="1">
            <a:off x="713471" y="5860698"/>
            <a:ext cx="138381" cy="324937"/>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11"/>
          <p:cNvSpPr/>
          <p:nvPr/>
        </p:nvSpPr>
        <p:spPr>
          <a:xfrm flipH="1">
            <a:off x="626541" y="5860698"/>
            <a:ext cx="138528" cy="324937"/>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11"/>
          <p:cNvSpPr/>
          <p:nvPr/>
        </p:nvSpPr>
        <p:spPr>
          <a:xfrm flipH="1">
            <a:off x="739229" y="6061864"/>
            <a:ext cx="26923" cy="12376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11"/>
          <p:cNvSpPr/>
          <p:nvPr/>
        </p:nvSpPr>
        <p:spPr>
          <a:xfrm flipH="1">
            <a:off x="933830" y="5837727"/>
            <a:ext cx="154033" cy="361691"/>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11"/>
          <p:cNvSpPr/>
          <p:nvPr/>
        </p:nvSpPr>
        <p:spPr>
          <a:xfrm flipH="1">
            <a:off x="868727" y="5956083"/>
            <a:ext cx="103741" cy="24333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11"/>
          <p:cNvSpPr/>
          <p:nvPr/>
        </p:nvSpPr>
        <p:spPr>
          <a:xfrm flipH="1">
            <a:off x="953117" y="6106734"/>
            <a:ext cx="20161" cy="9268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11"/>
          <p:cNvSpPr/>
          <p:nvPr/>
        </p:nvSpPr>
        <p:spPr>
          <a:xfrm flipH="1">
            <a:off x="1104110" y="6012138"/>
            <a:ext cx="73959" cy="17348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11"/>
          <p:cNvSpPr/>
          <p:nvPr/>
        </p:nvSpPr>
        <p:spPr>
          <a:xfrm flipH="1">
            <a:off x="1178066" y="6065970"/>
            <a:ext cx="50993" cy="11961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11"/>
          <p:cNvSpPr/>
          <p:nvPr/>
        </p:nvSpPr>
        <p:spPr>
          <a:xfrm flipH="1">
            <a:off x="153046" y="5829628"/>
            <a:ext cx="154033" cy="361691"/>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11"/>
          <p:cNvSpPr/>
          <p:nvPr/>
        </p:nvSpPr>
        <p:spPr>
          <a:xfrm flipH="1">
            <a:off x="69707" y="6012138"/>
            <a:ext cx="73959" cy="17348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11"/>
          <p:cNvSpPr/>
          <p:nvPr/>
        </p:nvSpPr>
        <p:spPr>
          <a:xfrm flipH="1">
            <a:off x="1255558" y="6012138"/>
            <a:ext cx="73959" cy="17348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11"/>
          <p:cNvSpPr/>
          <p:nvPr/>
        </p:nvSpPr>
        <p:spPr>
          <a:xfrm>
            <a:off x="5339268" y="265201"/>
            <a:ext cx="1513329" cy="151355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1"/>
          <p:cNvSpPr/>
          <p:nvPr/>
        </p:nvSpPr>
        <p:spPr>
          <a:xfrm>
            <a:off x="10367401" y="908188"/>
            <a:ext cx="2248601" cy="313136"/>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1"/>
          <p:cNvSpPr/>
          <p:nvPr/>
        </p:nvSpPr>
        <p:spPr>
          <a:xfrm flipH="1">
            <a:off x="6201001" y="535230"/>
            <a:ext cx="1355508" cy="188765"/>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539856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200"/>
              <a:buFont typeface="Sansita Swashed"/>
              <a:buNone/>
              <a:defRPr sz="3200" b="1">
                <a:solidFill>
                  <a:schemeClr val="dk2"/>
                </a:solidFill>
                <a:latin typeface="Sansita Swashed"/>
                <a:ea typeface="Sansita Swashed"/>
                <a:cs typeface="Sansita Swashed"/>
                <a:sym typeface="Sansita Swashe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640267"/>
            <a:ext cx="113608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extLst>
      <p:ext uri="{BB962C8B-B14F-4D97-AF65-F5344CB8AC3E}">
        <p14:creationId xmlns:p14="http://schemas.microsoft.com/office/powerpoint/2010/main" val="2549144791"/>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6" r:id="rId14"/>
    <p:sldLayoutId id="2147483677"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8EA753-D08C-48D0-B000-6D577EE270BB}" type="datetimeFigureOut">
              <a:rPr lang="en-US" smtClean="0"/>
              <a:t>1/24/24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BBFB30-F117-400A-A052-91C09FE98CDA}" type="slidenum">
              <a:rPr lang="en-US" smtClean="0"/>
              <a:t>‹#›</a:t>
            </a:fld>
            <a:endParaRPr lang="en-US"/>
          </a:p>
        </p:txBody>
      </p:sp>
    </p:spTree>
    <p:extLst>
      <p:ext uri="{BB962C8B-B14F-4D97-AF65-F5344CB8AC3E}">
        <p14:creationId xmlns:p14="http://schemas.microsoft.com/office/powerpoint/2010/main" val="3627207490"/>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A0A25AE-056F-422E-BB67-43536EA8EF82}"/>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40BCE770-36AF-47DB-B701-6B083D8DBF07}"/>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F45529CC-0374-4990-86E3-EEFAD5D0753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F0574-43A3-46A0-8870-1B2305CBE5B3}" type="datetime1">
              <a:rPr lang="en-US" smtClean="0"/>
              <a:pPr/>
              <a:t>1/24/24</a:t>
            </a:fld>
            <a:endParaRPr lang="en-US" dirty="0"/>
          </a:p>
        </p:txBody>
      </p:sp>
      <p:sp>
        <p:nvSpPr>
          <p:cNvPr id="5" name="Chỗ dành sẵn cho Chân trang 4">
            <a:extLst>
              <a:ext uri="{FF2B5EF4-FFF2-40B4-BE49-F238E27FC236}">
                <a16:creationId xmlns:a16="http://schemas.microsoft.com/office/drawing/2014/main" id="{0D8FC903-7F2B-4210-9796-D5E539FD90D6}"/>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Add a footer</a:t>
            </a:r>
            <a:endParaRPr lang="en-US" dirty="0"/>
          </a:p>
        </p:txBody>
      </p:sp>
      <p:sp>
        <p:nvSpPr>
          <p:cNvPr id="6" name="Chỗ dành sẵn cho Số hiệu Bản chiếu 5">
            <a:extLst>
              <a:ext uri="{FF2B5EF4-FFF2-40B4-BE49-F238E27FC236}">
                <a16:creationId xmlns:a16="http://schemas.microsoft.com/office/drawing/2014/main" id="{A0B41E72-42A2-4C80-A540-C2010BEC41F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1649416747"/>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pos="100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87100-A6B2-43DE-8265-A7E5DEB4E57F}" type="datetimeFigureOut">
              <a:rPr lang="en-US" smtClean="0"/>
              <a:pPr/>
              <a:t>1/24/24</a:t>
            </a:fld>
            <a:endParaRPr lang="en-US"/>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41E0E-0F2F-4A46-BFEC-80478DF491B9}" type="slidenum">
              <a:rPr lang="en-US" smtClean="0"/>
              <a:pPr/>
              <a:t>‹#›</a:t>
            </a:fld>
            <a:endParaRPr lang="en-US"/>
          </a:p>
        </p:txBody>
      </p:sp>
    </p:spTree>
    <p:extLst>
      <p:ext uri="{BB962C8B-B14F-4D97-AF65-F5344CB8AC3E}">
        <p14:creationId xmlns:p14="http://schemas.microsoft.com/office/powerpoint/2010/main" val="406070883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DF8F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6F74F9-736E-48B8-A6C0-9E56FF356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E0B225-5ADB-48F7-ADE3-06833E37E0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70D9C-64CF-4B50-9D5C-E46E1BF12E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3633B-D027-4922-9C32-047BB4FC9E6C}" type="datetimeFigureOut">
              <a:rPr lang="en-US" smtClean="0"/>
              <a:t>1/24/24</a:t>
            </a:fld>
            <a:endParaRPr lang="en-US"/>
          </a:p>
        </p:txBody>
      </p:sp>
      <p:sp>
        <p:nvSpPr>
          <p:cNvPr id="5" name="Footer Placeholder 4">
            <a:extLst>
              <a:ext uri="{FF2B5EF4-FFF2-40B4-BE49-F238E27FC236}">
                <a16:creationId xmlns:a16="http://schemas.microsoft.com/office/drawing/2014/main" id="{3664FEAE-0470-4205-9FCE-40523A0E46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86CC99-FE31-41C2-A446-A25F2C3A1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43414-1C60-481C-8FAB-494BF9DACF99}" type="slidenum">
              <a:rPr lang="en-US" smtClean="0"/>
              <a:t>‹#›</a:t>
            </a:fld>
            <a:endParaRPr lang="en-US"/>
          </a:p>
        </p:txBody>
      </p:sp>
    </p:spTree>
    <p:extLst>
      <p:ext uri="{BB962C8B-B14F-4D97-AF65-F5344CB8AC3E}">
        <p14:creationId xmlns:p14="http://schemas.microsoft.com/office/powerpoint/2010/main" val="1395577526"/>
      </p:ext>
    </p:extLst>
  </p:cSld>
  <p:clrMap bg1="lt1" tx1="dk1" bg2="lt2" tx2="dk2" accent1="accent1" accent2="accent2" accent3="accent3" accent4="accent4" accent5="accent5" accent6="accent6" hlink="hlink" folHlink="folHlink"/>
  <p:sldLayoutIdLst>
    <p:sldLayoutId id="2147483886" r:id="rId1"/>
    <p:sldLayoutId id="2147483894" r:id="rId2"/>
    <p:sldLayoutId id="2147483895" r:id="rId3"/>
    <p:sldLayoutId id="2147483896" r:id="rId4"/>
    <p:sldLayoutId id="2147483897" r:id="rId5"/>
    <p:sldLayoutId id="2147483898" r:id="rId6"/>
    <p:sldLayoutId id="2147483899" r:id="rId7"/>
    <p:sldLayoutId id="2147483957" r:id="rId8"/>
    <p:sldLayoutId id="2147483958" r:id="rId9"/>
    <p:sldLayoutId id="2147483959" r:id="rId10"/>
    <p:sldLayoutId id="21474839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microsoft.com/office/2007/relationships/hdphoto" Target="../media/hdphoto11.wdp"/><Relationship Id="rId5" Type="http://schemas.openxmlformats.org/officeDocument/2006/relationships/image" Target="../media/image15.png"/><Relationship Id="rId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microsoft.com/office/2007/relationships/hdphoto" Target="../media/hdphoto12.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microsoft.com/office/2007/relationships/hdphoto" Target="../media/hdphoto13.wdp"/><Relationship Id="rId5" Type="http://schemas.openxmlformats.org/officeDocument/2006/relationships/image" Target="../media/image19.png"/><Relationship Id="rId4" Type="http://schemas.microsoft.com/office/2007/relationships/hdphoto" Target="../media/hdphoto12.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microsoft.com/office/2007/relationships/hdphoto" Target="../media/hdphoto13.wdp"/><Relationship Id="rId5" Type="http://schemas.openxmlformats.org/officeDocument/2006/relationships/image" Target="../media/image19.png"/><Relationship Id="rId4"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microsoft.com/office/2007/relationships/hdphoto" Target="../media/hdphoto13.wdp"/><Relationship Id="rId5" Type="http://schemas.openxmlformats.org/officeDocument/2006/relationships/image" Target="../media/image19.png"/><Relationship Id="rId4" Type="http://schemas.microsoft.com/office/2007/relationships/hdphoto" Target="../media/hdphoto12.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microsoft.com/office/2007/relationships/hdphoto" Target="../media/hdphoto13.wdp"/><Relationship Id="rId5" Type="http://schemas.openxmlformats.org/officeDocument/2006/relationships/image" Target="../media/image19.png"/><Relationship Id="rId4" Type="http://schemas.microsoft.com/office/2007/relationships/hdphoto" Target="../media/hdphoto12.wdp"/></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microsoft.com/office/2007/relationships/hdphoto" Target="../media/hdphoto13.wdp"/><Relationship Id="rId5" Type="http://schemas.openxmlformats.org/officeDocument/2006/relationships/image" Target="../media/image19.png"/><Relationship Id="rId4" Type="http://schemas.microsoft.com/office/2007/relationships/hdphoto" Target="../media/hdphoto12.wdp"/></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microsoft.com/office/2007/relationships/hdphoto" Target="../media/hdphoto15.wdp"/><Relationship Id="rId5" Type="http://schemas.openxmlformats.org/officeDocument/2006/relationships/image" Target="../media/image23.pn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png"/><Relationship Id="rId7"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microsoft.com/office/2007/relationships/hdphoto" Target="../media/hdphoto15.wdp"/><Relationship Id="rId5" Type="http://schemas.openxmlformats.org/officeDocument/2006/relationships/image" Target="../media/image23.png"/><Relationship Id="rId4" Type="http://schemas.microsoft.com/office/2007/relationships/hdphoto" Target="../media/hdphoto14.wdp"/><Relationship Id="rId9"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17.wdp"/><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29.png"/><Relationship Id="rId5" Type="http://schemas.microsoft.com/office/2007/relationships/hdphoto" Target="../media/hdphoto16.wdp"/><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microsoft.com/office/2007/relationships/hdphoto" Target="../media/hdphoto17.wdp"/><Relationship Id="rId11" Type="http://schemas.openxmlformats.org/officeDocument/2006/relationships/image" Target="../media/image33.png"/><Relationship Id="rId5" Type="http://schemas.openxmlformats.org/officeDocument/2006/relationships/image" Target="../media/image29.png"/><Relationship Id="rId10" Type="http://schemas.microsoft.com/office/2007/relationships/hdphoto" Target="../media/hdphoto20.wdp"/><Relationship Id="rId4" Type="http://schemas.microsoft.com/office/2007/relationships/hdphoto" Target="../media/hdphoto18.wdp"/><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Layout" Target="../slideLayouts/slideLayout47.xml"/><Relationship Id="rId7" Type="http://schemas.openxmlformats.org/officeDocument/2006/relationships/slide" Target="slide34.xml"/><Relationship Id="rId12" Type="http://schemas.openxmlformats.org/officeDocument/2006/relationships/slide" Target="slide28.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slide" Target="slide29.xml"/><Relationship Id="rId11" Type="http://schemas.openxmlformats.org/officeDocument/2006/relationships/slide" Target="slide35.xml"/><Relationship Id="rId5" Type="http://schemas.openxmlformats.org/officeDocument/2006/relationships/slide" Target="slide30.xml"/><Relationship Id="rId10" Type="http://schemas.openxmlformats.org/officeDocument/2006/relationships/slide" Target="slide31.xml"/><Relationship Id="rId4" Type="http://schemas.openxmlformats.org/officeDocument/2006/relationships/image" Target="../media/image38.png"/><Relationship Id="rId9" Type="http://schemas.openxmlformats.org/officeDocument/2006/relationships/slide" Target="slide32.xml"/></Relationships>
</file>

<file path=ppt/slides/_rels/slide2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audio" Target="../media/media2.wav"/><Relationship Id="rId21" Type="http://schemas.openxmlformats.org/officeDocument/2006/relationships/slide" Target="slide27.xml"/><Relationship Id="rId7" Type="http://schemas.openxmlformats.org/officeDocument/2006/relationships/notesSlide" Target="../notesSlides/notesSlide25.xml"/><Relationship Id="rId12" Type="http://schemas.openxmlformats.org/officeDocument/2006/relationships/image" Target="../media/image39.jpeg"/><Relationship Id="rId17" Type="http://schemas.openxmlformats.org/officeDocument/2006/relationships/image" Target="../media/image44.png"/><Relationship Id="rId2" Type="http://schemas.microsoft.com/office/2007/relationships/media" Target="../media/media2.wav"/><Relationship Id="rId16" Type="http://schemas.openxmlformats.org/officeDocument/2006/relationships/image" Target="../media/image43.jpeg"/><Relationship Id="rId20" Type="http://schemas.microsoft.com/office/2007/relationships/hdphoto" Target="../media/hdphoto21.wdp"/><Relationship Id="rId1" Type="http://schemas.openxmlformats.org/officeDocument/2006/relationships/tags" Target="../tags/tag1.xml"/><Relationship Id="rId6" Type="http://schemas.openxmlformats.org/officeDocument/2006/relationships/slideLayout" Target="../slideLayouts/slideLayout63.xml"/><Relationship Id="rId11" Type="http://schemas.openxmlformats.org/officeDocument/2006/relationships/audio" Target="../media/audio4.wav"/><Relationship Id="rId24" Type="http://schemas.openxmlformats.org/officeDocument/2006/relationships/audio" Target="NULL"/><Relationship Id="rId5" Type="http://schemas.openxmlformats.org/officeDocument/2006/relationships/audio" Target="../media/media3.wav"/><Relationship Id="rId15" Type="http://schemas.openxmlformats.org/officeDocument/2006/relationships/image" Target="../media/image42.emf"/><Relationship Id="rId10" Type="http://schemas.openxmlformats.org/officeDocument/2006/relationships/audio" Target="../media/audio3.wav"/><Relationship Id="rId19" Type="http://schemas.openxmlformats.org/officeDocument/2006/relationships/image" Target="../media/image46.png"/><Relationship Id="rId4" Type="http://schemas.microsoft.com/office/2007/relationships/media" Target="../media/media3.wav"/><Relationship Id="rId9" Type="http://schemas.openxmlformats.org/officeDocument/2006/relationships/audio" Target="../media/audio2.wav"/><Relationship Id="rId14" Type="http://schemas.openxmlformats.org/officeDocument/2006/relationships/image" Target="../media/image41.png"/><Relationship Id="rId22"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40.png"/><Relationship Id="rId18" Type="http://schemas.openxmlformats.org/officeDocument/2006/relationships/image" Target="../media/image44.png"/><Relationship Id="rId3" Type="http://schemas.openxmlformats.org/officeDocument/2006/relationships/audio" Target="../media/media2.wav"/><Relationship Id="rId21" Type="http://schemas.openxmlformats.org/officeDocument/2006/relationships/image" Target="../media/image49.png"/><Relationship Id="rId7" Type="http://schemas.openxmlformats.org/officeDocument/2006/relationships/notesSlide" Target="../notesSlides/notesSlide26.xml"/><Relationship Id="rId12" Type="http://schemas.openxmlformats.org/officeDocument/2006/relationships/image" Target="../media/image39.jpeg"/><Relationship Id="rId17" Type="http://schemas.openxmlformats.org/officeDocument/2006/relationships/image" Target="../media/image43.jpeg"/><Relationship Id="rId2" Type="http://schemas.microsoft.com/office/2007/relationships/media" Target="../media/media2.wav"/><Relationship Id="rId16" Type="http://schemas.openxmlformats.org/officeDocument/2006/relationships/image" Target="../media/image42.emf"/><Relationship Id="rId20" Type="http://schemas.openxmlformats.org/officeDocument/2006/relationships/image" Target="../media/image48.png"/><Relationship Id="rId1" Type="http://schemas.openxmlformats.org/officeDocument/2006/relationships/tags" Target="../tags/tag2.xml"/><Relationship Id="rId6" Type="http://schemas.openxmlformats.org/officeDocument/2006/relationships/slideLayout" Target="../slideLayouts/slideLayout63.xml"/><Relationship Id="rId11" Type="http://schemas.openxmlformats.org/officeDocument/2006/relationships/audio" Target="../media/audio4.wav"/><Relationship Id="rId5" Type="http://schemas.openxmlformats.org/officeDocument/2006/relationships/audio" Target="../media/media3.wav"/><Relationship Id="rId15" Type="http://schemas.openxmlformats.org/officeDocument/2006/relationships/image" Target="../media/image41.png"/><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image" Target="../media/image45.png"/><Relationship Id="rId4" Type="http://schemas.microsoft.com/office/2007/relationships/media" Target="../media/media3.wav"/><Relationship Id="rId9" Type="http://schemas.openxmlformats.org/officeDocument/2006/relationships/audio" Target="../media/audio2.wav"/><Relationship Id="rId14" Type="http://schemas.openxmlformats.org/officeDocument/2006/relationships/slide" Target="slide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audio" Target="../media/media2.wav"/><Relationship Id="rId21" Type="http://schemas.openxmlformats.org/officeDocument/2006/relationships/image" Target="../media/image51.png"/><Relationship Id="rId7" Type="http://schemas.openxmlformats.org/officeDocument/2006/relationships/notesSlide" Target="../notesSlides/notesSlide27.xml"/><Relationship Id="rId12" Type="http://schemas.openxmlformats.org/officeDocument/2006/relationships/image" Target="../media/image39.jpeg"/><Relationship Id="rId17" Type="http://schemas.openxmlformats.org/officeDocument/2006/relationships/image" Target="../media/image44.png"/><Relationship Id="rId2" Type="http://schemas.microsoft.com/office/2007/relationships/media" Target="../media/media2.wav"/><Relationship Id="rId16" Type="http://schemas.openxmlformats.org/officeDocument/2006/relationships/image" Target="../media/image43.jpeg"/><Relationship Id="rId20" Type="http://schemas.openxmlformats.org/officeDocument/2006/relationships/slide" Target="slide27.xml"/><Relationship Id="rId1" Type="http://schemas.openxmlformats.org/officeDocument/2006/relationships/tags" Target="../tags/tag3.xml"/><Relationship Id="rId6" Type="http://schemas.openxmlformats.org/officeDocument/2006/relationships/slideLayout" Target="../slideLayouts/slideLayout63.xml"/><Relationship Id="rId11" Type="http://schemas.openxmlformats.org/officeDocument/2006/relationships/audio" Target="../media/audio4.wav"/><Relationship Id="rId5" Type="http://schemas.openxmlformats.org/officeDocument/2006/relationships/audio" Target="../media/media3.wav"/><Relationship Id="rId15" Type="http://schemas.openxmlformats.org/officeDocument/2006/relationships/image" Target="../media/image42.emf"/><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image" Target="../media/image50.png"/><Relationship Id="rId4" Type="http://schemas.microsoft.com/office/2007/relationships/media" Target="../media/media3.wav"/><Relationship Id="rId9" Type="http://schemas.openxmlformats.org/officeDocument/2006/relationships/audio" Target="../media/audio2.wav"/><Relationship Id="rId1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audio" Target="../media/media2.wav"/><Relationship Id="rId21" Type="http://schemas.openxmlformats.org/officeDocument/2006/relationships/image" Target="../media/image53.png"/><Relationship Id="rId7" Type="http://schemas.openxmlformats.org/officeDocument/2006/relationships/notesSlide" Target="../notesSlides/notesSlide28.xml"/><Relationship Id="rId12" Type="http://schemas.openxmlformats.org/officeDocument/2006/relationships/image" Target="../media/image39.jpeg"/><Relationship Id="rId17" Type="http://schemas.openxmlformats.org/officeDocument/2006/relationships/image" Target="../media/image44.png"/><Relationship Id="rId2" Type="http://schemas.microsoft.com/office/2007/relationships/media" Target="../media/media2.wav"/><Relationship Id="rId16" Type="http://schemas.openxmlformats.org/officeDocument/2006/relationships/image" Target="../media/image43.jpeg"/><Relationship Id="rId20" Type="http://schemas.openxmlformats.org/officeDocument/2006/relationships/slide" Target="slide27.xml"/><Relationship Id="rId1" Type="http://schemas.openxmlformats.org/officeDocument/2006/relationships/tags" Target="../tags/tag4.xml"/><Relationship Id="rId6" Type="http://schemas.openxmlformats.org/officeDocument/2006/relationships/slideLayout" Target="../slideLayouts/slideLayout63.xml"/><Relationship Id="rId11" Type="http://schemas.openxmlformats.org/officeDocument/2006/relationships/audio" Target="../media/audio4.wav"/><Relationship Id="rId5" Type="http://schemas.openxmlformats.org/officeDocument/2006/relationships/audio" Target="../media/media3.wav"/><Relationship Id="rId15" Type="http://schemas.openxmlformats.org/officeDocument/2006/relationships/image" Target="../media/image42.emf"/><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image" Target="../media/image52.png"/><Relationship Id="rId4" Type="http://schemas.microsoft.com/office/2007/relationships/media" Target="../media/media3.wav"/><Relationship Id="rId9" Type="http://schemas.openxmlformats.org/officeDocument/2006/relationships/audio" Target="../media/audio2.wav"/><Relationship Id="rId14"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audio" Target="../media/media2.wav"/><Relationship Id="rId7" Type="http://schemas.openxmlformats.org/officeDocument/2006/relationships/notesSlide" Target="../notesSlides/notesSlide29.xml"/><Relationship Id="rId12" Type="http://schemas.openxmlformats.org/officeDocument/2006/relationships/image" Target="../media/image39.jpeg"/><Relationship Id="rId17" Type="http://schemas.openxmlformats.org/officeDocument/2006/relationships/image" Target="../media/image44.png"/><Relationship Id="rId2" Type="http://schemas.microsoft.com/office/2007/relationships/media" Target="../media/media2.wav"/><Relationship Id="rId16" Type="http://schemas.openxmlformats.org/officeDocument/2006/relationships/image" Target="../media/image43.jpeg"/><Relationship Id="rId20" Type="http://schemas.openxmlformats.org/officeDocument/2006/relationships/image" Target="../media/image54.png"/><Relationship Id="rId1" Type="http://schemas.openxmlformats.org/officeDocument/2006/relationships/tags" Target="../tags/tag5.xml"/><Relationship Id="rId6" Type="http://schemas.openxmlformats.org/officeDocument/2006/relationships/slideLayout" Target="../slideLayouts/slideLayout63.xml"/><Relationship Id="rId11" Type="http://schemas.openxmlformats.org/officeDocument/2006/relationships/audio" Target="../media/audio4.wav"/><Relationship Id="rId5" Type="http://schemas.openxmlformats.org/officeDocument/2006/relationships/audio" Target="../media/media3.wav"/><Relationship Id="rId15" Type="http://schemas.openxmlformats.org/officeDocument/2006/relationships/image" Target="../media/image42.emf"/><Relationship Id="rId10" Type="http://schemas.openxmlformats.org/officeDocument/2006/relationships/audio" Target="../media/audio3.wav"/><Relationship Id="rId19" Type="http://schemas.openxmlformats.org/officeDocument/2006/relationships/slide" Target="slide27.xml"/><Relationship Id="rId4" Type="http://schemas.microsoft.com/office/2007/relationships/media" Target="../media/media3.wav"/><Relationship Id="rId9" Type="http://schemas.openxmlformats.org/officeDocument/2006/relationships/audio" Target="../media/audio2.wav"/><Relationship Id="rId14" Type="http://schemas.openxmlformats.org/officeDocument/2006/relationships/image" Target="../media/image41.png"/><Relationship Id="rId22" Type="http://schemas.openxmlformats.org/officeDocument/2006/relationships/audio" Target="NUL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microsoft.com/office/2007/relationships/hdphoto" Target="../media/hdphoto22.wdp"/></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microsoft.com/office/2007/relationships/hdphoto" Target="../media/hdphoto23.wdp"/></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22.xml"/><Relationship Id="rId5" Type="http://schemas.openxmlformats.org/officeDocument/2006/relationships/image" Target="../media/image59.pn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4.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7" Type="http://schemas.microsoft.com/office/2007/relationships/hdphoto" Target="../media/hdphoto1.wdp"/><Relationship Id="rId2" Type="http://schemas.openxmlformats.org/officeDocument/2006/relationships/image" Target="../media/image63.png"/><Relationship Id="rId1" Type="http://schemas.openxmlformats.org/officeDocument/2006/relationships/slideLayout" Target="../slideLayouts/slideLayout74.xml"/><Relationship Id="rId6" Type="http://schemas.openxmlformats.org/officeDocument/2006/relationships/image" Target="../media/image1.png"/><Relationship Id="rId5" Type="http://schemas.openxmlformats.org/officeDocument/2006/relationships/image" Target="../media/image65.png"/><Relationship Id="rId4" Type="http://schemas.microsoft.com/office/2007/relationships/hdphoto" Target="../media/hdphoto24.wdp"/></Relationships>
</file>

<file path=ppt/slides/_rels/slide38.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74.xml"/><Relationship Id="rId6" Type="http://schemas.microsoft.com/office/2007/relationships/hdphoto" Target="../media/hdphoto26.wdp"/><Relationship Id="rId5" Type="http://schemas.openxmlformats.org/officeDocument/2006/relationships/image" Target="../media/image68.png"/><Relationship Id="rId4" Type="http://schemas.microsoft.com/office/2007/relationships/hdphoto" Target="../media/hdphoto25.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6.wdp"/><Relationship Id="rId5" Type="http://schemas.openxmlformats.org/officeDocument/2006/relationships/image" Target="../media/image8.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0.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17.xml"/><Relationship Id="rId5" Type="http://schemas.microsoft.com/office/2007/relationships/hdphoto" Target="../media/hdphoto9.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97"/>
        <p:cNvGrpSpPr/>
        <p:nvPr/>
      </p:nvGrpSpPr>
      <p:grpSpPr>
        <a:xfrm>
          <a:off x="0" y="0"/>
          <a:ext cx="0" cy="0"/>
          <a:chOff x="0" y="0"/>
          <a:chExt cx="0" cy="0"/>
        </a:xfrm>
      </p:grpSpPr>
      <p:sp>
        <p:nvSpPr>
          <p:cNvPr id="2298" name="Google Shape;2298;p42"/>
          <p:cNvSpPr/>
          <p:nvPr/>
        </p:nvSpPr>
        <p:spPr>
          <a:xfrm>
            <a:off x="3061800" y="1730634"/>
            <a:ext cx="1379933" cy="19216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99" name="Google Shape;2299;p42"/>
          <p:cNvSpPr/>
          <p:nvPr/>
        </p:nvSpPr>
        <p:spPr>
          <a:xfrm>
            <a:off x="419866" y="682300"/>
            <a:ext cx="1101637" cy="110180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300" name="Google Shape;2300;p42"/>
          <p:cNvGrpSpPr/>
          <p:nvPr/>
        </p:nvGrpSpPr>
        <p:grpSpPr>
          <a:xfrm>
            <a:off x="533849" y="724003"/>
            <a:ext cx="3907772" cy="5876079"/>
            <a:chOff x="561800" y="205975"/>
            <a:chExt cx="2947927" cy="4498376"/>
          </a:xfrm>
        </p:grpSpPr>
        <p:sp>
          <p:nvSpPr>
            <p:cNvPr id="2301" name="Google Shape;2301;p42"/>
            <p:cNvSpPr/>
            <p:nvPr/>
          </p:nvSpPr>
          <p:spPr>
            <a:xfrm>
              <a:off x="2713998" y="2370597"/>
              <a:ext cx="207300" cy="1644189"/>
            </a:xfrm>
            <a:custGeom>
              <a:avLst/>
              <a:gdLst/>
              <a:ahLst/>
              <a:cxnLst/>
              <a:rect l="l" t="t" r="r" b="b"/>
              <a:pathLst>
                <a:path w="5339" h="42346" extrusionOk="0">
                  <a:moveTo>
                    <a:pt x="1" y="0"/>
                  </a:moveTo>
                  <a:lnTo>
                    <a:pt x="1" y="42346"/>
                  </a:lnTo>
                  <a:lnTo>
                    <a:pt x="5339" y="42346"/>
                  </a:lnTo>
                  <a:lnTo>
                    <a:pt x="5339"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2" name="Google Shape;2302;p42"/>
            <p:cNvSpPr/>
            <p:nvPr/>
          </p:nvSpPr>
          <p:spPr>
            <a:xfrm>
              <a:off x="2680102" y="2109755"/>
              <a:ext cx="274821" cy="290818"/>
            </a:xfrm>
            <a:custGeom>
              <a:avLst/>
              <a:gdLst/>
              <a:ahLst/>
              <a:cxnLst/>
              <a:rect l="l" t="t" r="r" b="b"/>
              <a:pathLst>
                <a:path w="7078" h="7490" extrusionOk="0">
                  <a:moveTo>
                    <a:pt x="3546" y="0"/>
                  </a:moveTo>
                  <a:cubicBezTo>
                    <a:pt x="3546" y="0"/>
                    <a:pt x="1645" y="4952"/>
                    <a:pt x="1" y="7490"/>
                  </a:cubicBezTo>
                  <a:lnTo>
                    <a:pt x="7078" y="7490"/>
                  </a:lnTo>
                  <a:cubicBezTo>
                    <a:pt x="5447" y="4959"/>
                    <a:pt x="3546" y="0"/>
                    <a:pt x="35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3" name="Google Shape;2303;p42"/>
            <p:cNvSpPr/>
            <p:nvPr/>
          </p:nvSpPr>
          <p:spPr>
            <a:xfrm>
              <a:off x="2716236" y="2370597"/>
              <a:ext cx="207300" cy="1644189"/>
            </a:xfrm>
            <a:custGeom>
              <a:avLst/>
              <a:gdLst/>
              <a:ahLst/>
              <a:cxnLst/>
              <a:rect l="l" t="t" r="r" b="b"/>
              <a:pathLst>
                <a:path w="5339" h="42346" extrusionOk="0">
                  <a:moveTo>
                    <a:pt x="1" y="0"/>
                  </a:moveTo>
                  <a:lnTo>
                    <a:pt x="1" y="42346"/>
                  </a:lnTo>
                  <a:lnTo>
                    <a:pt x="5339" y="42346"/>
                  </a:lnTo>
                  <a:lnTo>
                    <a:pt x="5339" y="0"/>
                  </a:lnTo>
                  <a:close/>
                </a:path>
              </a:pathLst>
            </a:custGeom>
            <a:solidFill>
              <a:srgbClr val="D24E16">
                <a:alpha val="608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4" name="Google Shape;2304;p42"/>
            <p:cNvSpPr/>
            <p:nvPr/>
          </p:nvSpPr>
          <p:spPr>
            <a:xfrm>
              <a:off x="2803068" y="2078227"/>
              <a:ext cx="29431" cy="34168"/>
            </a:xfrm>
            <a:custGeom>
              <a:avLst/>
              <a:gdLst/>
              <a:ahLst/>
              <a:cxnLst/>
              <a:rect l="l" t="t" r="r" b="b"/>
              <a:pathLst>
                <a:path w="758" h="880" extrusionOk="0">
                  <a:moveTo>
                    <a:pt x="379" y="0"/>
                  </a:moveTo>
                  <a:cubicBezTo>
                    <a:pt x="169" y="0"/>
                    <a:pt x="0" y="190"/>
                    <a:pt x="0" y="440"/>
                  </a:cubicBezTo>
                  <a:cubicBezTo>
                    <a:pt x="0" y="684"/>
                    <a:pt x="169" y="880"/>
                    <a:pt x="379" y="880"/>
                  </a:cubicBezTo>
                  <a:cubicBezTo>
                    <a:pt x="589" y="880"/>
                    <a:pt x="758" y="684"/>
                    <a:pt x="758" y="440"/>
                  </a:cubicBezTo>
                  <a:cubicBezTo>
                    <a:pt x="758" y="203"/>
                    <a:pt x="589" y="7"/>
                    <a:pt x="3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5" name="Google Shape;2305;p42"/>
            <p:cNvSpPr/>
            <p:nvPr/>
          </p:nvSpPr>
          <p:spPr>
            <a:xfrm>
              <a:off x="2680102" y="2400532"/>
              <a:ext cx="275365" cy="70977"/>
            </a:xfrm>
            <a:custGeom>
              <a:avLst/>
              <a:gdLst/>
              <a:ahLst/>
              <a:cxnLst/>
              <a:rect l="l" t="t" r="r" b="b"/>
              <a:pathLst>
                <a:path w="7092" h="1828" extrusionOk="0">
                  <a:moveTo>
                    <a:pt x="1" y="1"/>
                  </a:moveTo>
                  <a:cubicBezTo>
                    <a:pt x="1" y="1"/>
                    <a:pt x="874" y="988"/>
                    <a:pt x="874" y="1827"/>
                  </a:cubicBezTo>
                  <a:lnTo>
                    <a:pt x="6218" y="1827"/>
                  </a:lnTo>
                  <a:cubicBezTo>
                    <a:pt x="6218" y="988"/>
                    <a:pt x="7091" y="1"/>
                    <a:pt x="7091" y="1"/>
                  </a:cubicBezTo>
                  <a:close/>
                </a:path>
              </a:pathLst>
            </a:custGeom>
            <a:solidFill>
              <a:srgbClr val="FFDC9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6" name="Google Shape;2306;p42"/>
            <p:cNvSpPr/>
            <p:nvPr/>
          </p:nvSpPr>
          <p:spPr>
            <a:xfrm>
              <a:off x="2313417" y="205975"/>
              <a:ext cx="272414" cy="111513"/>
            </a:xfrm>
            <a:custGeom>
              <a:avLst/>
              <a:gdLst/>
              <a:ahLst/>
              <a:cxnLst/>
              <a:rect l="l" t="t" r="r" b="b"/>
              <a:pathLst>
                <a:path w="7016" h="2872" extrusionOk="0">
                  <a:moveTo>
                    <a:pt x="5360" y="1"/>
                  </a:moveTo>
                  <a:cubicBezTo>
                    <a:pt x="5003" y="1"/>
                    <a:pt x="4603" y="21"/>
                    <a:pt x="4174" y="77"/>
                  </a:cubicBezTo>
                  <a:cubicBezTo>
                    <a:pt x="2539" y="292"/>
                    <a:pt x="3039" y="2201"/>
                    <a:pt x="48" y="2201"/>
                  </a:cubicBezTo>
                  <a:cubicBezTo>
                    <a:pt x="32" y="2201"/>
                    <a:pt x="16" y="2201"/>
                    <a:pt x="0" y="2201"/>
                  </a:cubicBezTo>
                  <a:lnTo>
                    <a:pt x="0" y="2201"/>
                  </a:lnTo>
                  <a:cubicBezTo>
                    <a:pt x="0" y="2201"/>
                    <a:pt x="609" y="2864"/>
                    <a:pt x="3119" y="2871"/>
                  </a:cubicBezTo>
                  <a:cubicBezTo>
                    <a:pt x="3125" y="2871"/>
                    <a:pt x="3131" y="2871"/>
                    <a:pt x="3136" y="2871"/>
                  </a:cubicBezTo>
                  <a:cubicBezTo>
                    <a:pt x="4866" y="2871"/>
                    <a:pt x="3890" y="2073"/>
                    <a:pt x="5344" y="2073"/>
                  </a:cubicBezTo>
                  <a:cubicBezTo>
                    <a:pt x="5715" y="2073"/>
                    <a:pt x="6244" y="2125"/>
                    <a:pt x="7016" y="2255"/>
                  </a:cubicBezTo>
                  <a:lnTo>
                    <a:pt x="7016" y="158"/>
                  </a:lnTo>
                  <a:lnTo>
                    <a:pt x="7009" y="158"/>
                  </a:lnTo>
                  <a:cubicBezTo>
                    <a:pt x="7009" y="158"/>
                    <a:pt x="6351" y="1"/>
                    <a:pt x="536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7" name="Google Shape;2307;p42"/>
            <p:cNvSpPr/>
            <p:nvPr/>
          </p:nvSpPr>
          <p:spPr>
            <a:xfrm>
              <a:off x="2581325" y="212110"/>
              <a:ext cx="8193" cy="272414"/>
            </a:xfrm>
            <a:custGeom>
              <a:avLst/>
              <a:gdLst/>
              <a:ahLst/>
              <a:cxnLst/>
              <a:rect l="l" t="t" r="r" b="b"/>
              <a:pathLst>
                <a:path w="211" h="7016" extrusionOk="0">
                  <a:moveTo>
                    <a:pt x="1" y="0"/>
                  </a:moveTo>
                  <a:lnTo>
                    <a:pt x="1" y="7016"/>
                  </a:lnTo>
                  <a:lnTo>
                    <a:pt x="211" y="7016"/>
                  </a:lnTo>
                  <a:lnTo>
                    <a:pt x="211" y="0"/>
                  </a:ln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8" name="Google Shape;2308;p42"/>
            <p:cNvSpPr/>
            <p:nvPr/>
          </p:nvSpPr>
          <p:spPr>
            <a:xfrm>
              <a:off x="2395342" y="857497"/>
              <a:ext cx="380160" cy="272996"/>
            </a:xfrm>
            <a:custGeom>
              <a:avLst/>
              <a:gdLst/>
              <a:ahLst/>
              <a:cxnLst/>
              <a:rect l="l" t="t" r="r" b="b"/>
              <a:pathLst>
                <a:path w="9791" h="7031" extrusionOk="0">
                  <a:moveTo>
                    <a:pt x="1" y="1"/>
                  </a:moveTo>
                  <a:lnTo>
                    <a:pt x="1" y="7030"/>
                  </a:lnTo>
                  <a:lnTo>
                    <a:pt x="9791" y="7030"/>
                  </a:lnTo>
                  <a:lnTo>
                    <a:pt x="9791" y="1"/>
                  </a:lnTo>
                  <a:close/>
                </a:path>
              </a:pathLst>
            </a:custGeom>
            <a:solidFill>
              <a:srgbClr val="EFC67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09" name="Google Shape;2309;p42"/>
            <p:cNvSpPr/>
            <p:nvPr/>
          </p:nvSpPr>
          <p:spPr>
            <a:xfrm>
              <a:off x="2544284" y="959962"/>
              <a:ext cx="82819" cy="169482"/>
            </a:xfrm>
            <a:custGeom>
              <a:avLst/>
              <a:gdLst/>
              <a:ahLst/>
              <a:cxnLst/>
              <a:rect l="l" t="t" r="r" b="b"/>
              <a:pathLst>
                <a:path w="2133" h="4365" extrusionOk="0">
                  <a:moveTo>
                    <a:pt x="1063" y="0"/>
                  </a:moveTo>
                  <a:cubicBezTo>
                    <a:pt x="475" y="0"/>
                    <a:pt x="1" y="1259"/>
                    <a:pt x="1" y="1259"/>
                  </a:cubicBezTo>
                  <a:lnTo>
                    <a:pt x="1" y="4364"/>
                  </a:lnTo>
                  <a:lnTo>
                    <a:pt x="2132" y="4364"/>
                  </a:lnTo>
                  <a:lnTo>
                    <a:pt x="2132" y="1259"/>
                  </a:lnTo>
                  <a:cubicBezTo>
                    <a:pt x="2132" y="1259"/>
                    <a:pt x="2132" y="1259"/>
                    <a:pt x="2132" y="1259"/>
                  </a:cubicBezTo>
                  <a:cubicBezTo>
                    <a:pt x="2130" y="1259"/>
                    <a:pt x="1657" y="0"/>
                    <a:pt x="1063" y="0"/>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0" name="Google Shape;2310;p42"/>
            <p:cNvSpPr/>
            <p:nvPr/>
          </p:nvSpPr>
          <p:spPr>
            <a:xfrm>
              <a:off x="2688799" y="1044800"/>
              <a:ext cx="41274" cy="84644"/>
            </a:xfrm>
            <a:custGeom>
              <a:avLst/>
              <a:gdLst/>
              <a:ahLst/>
              <a:cxnLst/>
              <a:rect l="l" t="t" r="r" b="b"/>
              <a:pathLst>
                <a:path w="1063" h="2180" extrusionOk="0">
                  <a:moveTo>
                    <a:pt x="528" y="1"/>
                  </a:moveTo>
                  <a:cubicBezTo>
                    <a:pt x="237" y="1"/>
                    <a:pt x="0" y="637"/>
                    <a:pt x="0" y="637"/>
                  </a:cubicBezTo>
                  <a:lnTo>
                    <a:pt x="0" y="2179"/>
                  </a:lnTo>
                  <a:lnTo>
                    <a:pt x="1062" y="2179"/>
                  </a:lnTo>
                  <a:lnTo>
                    <a:pt x="1062" y="637"/>
                  </a:lnTo>
                  <a:cubicBezTo>
                    <a:pt x="1062" y="623"/>
                    <a:pt x="825" y="1"/>
                    <a:pt x="528" y="1"/>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1" name="Google Shape;2311;p42"/>
            <p:cNvSpPr/>
            <p:nvPr/>
          </p:nvSpPr>
          <p:spPr>
            <a:xfrm>
              <a:off x="2441081" y="1044800"/>
              <a:ext cx="41545" cy="84644"/>
            </a:xfrm>
            <a:custGeom>
              <a:avLst/>
              <a:gdLst/>
              <a:ahLst/>
              <a:cxnLst/>
              <a:rect l="l" t="t" r="r" b="b"/>
              <a:pathLst>
                <a:path w="1070" h="2180" extrusionOk="0">
                  <a:moveTo>
                    <a:pt x="535" y="1"/>
                  </a:moveTo>
                  <a:cubicBezTo>
                    <a:pt x="237" y="1"/>
                    <a:pt x="0" y="637"/>
                    <a:pt x="0" y="637"/>
                  </a:cubicBezTo>
                  <a:lnTo>
                    <a:pt x="0" y="2179"/>
                  </a:lnTo>
                  <a:lnTo>
                    <a:pt x="1069" y="2179"/>
                  </a:lnTo>
                  <a:lnTo>
                    <a:pt x="1069" y="637"/>
                  </a:lnTo>
                  <a:cubicBezTo>
                    <a:pt x="1069" y="623"/>
                    <a:pt x="832" y="1"/>
                    <a:pt x="535" y="1"/>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2" name="Google Shape;2312;p42"/>
            <p:cNvSpPr/>
            <p:nvPr/>
          </p:nvSpPr>
          <p:spPr>
            <a:xfrm>
              <a:off x="2395342" y="515739"/>
              <a:ext cx="380160" cy="341798"/>
            </a:xfrm>
            <a:custGeom>
              <a:avLst/>
              <a:gdLst/>
              <a:ahLst/>
              <a:cxnLst/>
              <a:rect l="l" t="t" r="r" b="b"/>
              <a:pathLst>
                <a:path w="9791" h="8803" extrusionOk="0">
                  <a:moveTo>
                    <a:pt x="4899" y="1"/>
                  </a:moveTo>
                  <a:cubicBezTo>
                    <a:pt x="4899" y="1"/>
                    <a:pt x="2267" y="5826"/>
                    <a:pt x="1" y="8803"/>
                  </a:cubicBezTo>
                  <a:lnTo>
                    <a:pt x="9791" y="8803"/>
                  </a:lnTo>
                  <a:cubicBezTo>
                    <a:pt x="7531" y="5826"/>
                    <a:pt x="4899" y="1"/>
                    <a:pt x="489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3" name="Google Shape;2313;p42"/>
            <p:cNvSpPr/>
            <p:nvPr/>
          </p:nvSpPr>
          <p:spPr>
            <a:xfrm>
              <a:off x="2564513" y="478737"/>
              <a:ext cx="41545" cy="39953"/>
            </a:xfrm>
            <a:custGeom>
              <a:avLst/>
              <a:gdLst/>
              <a:ahLst/>
              <a:cxnLst/>
              <a:rect l="l" t="t" r="r" b="b"/>
              <a:pathLst>
                <a:path w="1070" h="1029" extrusionOk="0">
                  <a:moveTo>
                    <a:pt x="535" y="0"/>
                  </a:moveTo>
                  <a:cubicBezTo>
                    <a:pt x="238" y="0"/>
                    <a:pt x="1" y="230"/>
                    <a:pt x="1" y="514"/>
                  </a:cubicBezTo>
                  <a:cubicBezTo>
                    <a:pt x="1" y="805"/>
                    <a:pt x="238" y="1028"/>
                    <a:pt x="535" y="1028"/>
                  </a:cubicBezTo>
                  <a:cubicBezTo>
                    <a:pt x="833" y="1028"/>
                    <a:pt x="1070" y="805"/>
                    <a:pt x="1070" y="514"/>
                  </a:cubicBezTo>
                  <a:cubicBezTo>
                    <a:pt x="1070" y="237"/>
                    <a:pt x="833" y="7"/>
                    <a:pt x="53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4" name="Google Shape;2314;p42"/>
            <p:cNvSpPr/>
            <p:nvPr/>
          </p:nvSpPr>
          <p:spPr>
            <a:xfrm>
              <a:off x="2442362" y="1156700"/>
              <a:ext cx="286392" cy="2677894"/>
            </a:xfrm>
            <a:custGeom>
              <a:avLst/>
              <a:gdLst/>
              <a:ahLst/>
              <a:cxnLst/>
              <a:rect l="l" t="t" r="r" b="b"/>
              <a:pathLst>
                <a:path w="7376" h="68969" extrusionOk="0">
                  <a:moveTo>
                    <a:pt x="1" y="1"/>
                  </a:moveTo>
                  <a:lnTo>
                    <a:pt x="1" y="68969"/>
                  </a:lnTo>
                  <a:lnTo>
                    <a:pt x="7375" y="68969"/>
                  </a:lnTo>
                  <a:lnTo>
                    <a:pt x="7375"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5" name="Google Shape;2315;p42"/>
            <p:cNvSpPr/>
            <p:nvPr/>
          </p:nvSpPr>
          <p:spPr>
            <a:xfrm>
              <a:off x="2395342" y="1130725"/>
              <a:ext cx="379655" cy="113493"/>
            </a:xfrm>
            <a:custGeom>
              <a:avLst/>
              <a:gdLst/>
              <a:ahLst/>
              <a:cxnLst/>
              <a:rect l="l" t="t" r="r" b="b"/>
              <a:pathLst>
                <a:path w="9778" h="2923" extrusionOk="0">
                  <a:moveTo>
                    <a:pt x="1" y="0"/>
                  </a:moveTo>
                  <a:cubicBezTo>
                    <a:pt x="1" y="0"/>
                    <a:pt x="1205" y="1583"/>
                    <a:pt x="1205" y="2923"/>
                  </a:cubicBezTo>
                  <a:lnTo>
                    <a:pt x="8580" y="2923"/>
                  </a:lnTo>
                  <a:cubicBezTo>
                    <a:pt x="8580" y="1583"/>
                    <a:pt x="9777" y="0"/>
                    <a:pt x="977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6" name="Google Shape;2316;p42"/>
            <p:cNvSpPr/>
            <p:nvPr/>
          </p:nvSpPr>
          <p:spPr>
            <a:xfrm>
              <a:off x="2554806" y="1374987"/>
              <a:ext cx="61775" cy="126151"/>
            </a:xfrm>
            <a:custGeom>
              <a:avLst/>
              <a:gdLst/>
              <a:ahLst/>
              <a:cxnLst/>
              <a:rect l="l" t="t" r="r" b="b"/>
              <a:pathLst>
                <a:path w="1591" h="3249" extrusionOk="0">
                  <a:moveTo>
                    <a:pt x="792" y="1"/>
                  </a:moveTo>
                  <a:cubicBezTo>
                    <a:pt x="352" y="1"/>
                    <a:pt x="1" y="941"/>
                    <a:pt x="1" y="941"/>
                  </a:cubicBezTo>
                  <a:lnTo>
                    <a:pt x="1" y="3248"/>
                  </a:lnTo>
                  <a:lnTo>
                    <a:pt x="1590" y="3248"/>
                  </a:lnTo>
                  <a:lnTo>
                    <a:pt x="1590" y="941"/>
                  </a:lnTo>
                  <a:cubicBezTo>
                    <a:pt x="1577" y="941"/>
                    <a:pt x="1232" y="1"/>
                    <a:pt x="792" y="1"/>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7" name="Google Shape;2317;p42"/>
            <p:cNvSpPr/>
            <p:nvPr/>
          </p:nvSpPr>
          <p:spPr>
            <a:xfrm>
              <a:off x="2554806" y="1857843"/>
              <a:ext cx="61775" cy="126112"/>
            </a:xfrm>
            <a:custGeom>
              <a:avLst/>
              <a:gdLst/>
              <a:ahLst/>
              <a:cxnLst/>
              <a:rect l="l" t="t" r="r" b="b"/>
              <a:pathLst>
                <a:path w="1591" h="3248" extrusionOk="0">
                  <a:moveTo>
                    <a:pt x="792" y="0"/>
                  </a:moveTo>
                  <a:cubicBezTo>
                    <a:pt x="352" y="0"/>
                    <a:pt x="1" y="940"/>
                    <a:pt x="1" y="940"/>
                  </a:cubicBezTo>
                  <a:lnTo>
                    <a:pt x="1" y="3247"/>
                  </a:lnTo>
                  <a:lnTo>
                    <a:pt x="1590" y="3247"/>
                  </a:lnTo>
                  <a:lnTo>
                    <a:pt x="1590" y="940"/>
                  </a:lnTo>
                  <a:cubicBezTo>
                    <a:pt x="1577" y="940"/>
                    <a:pt x="1232" y="0"/>
                    <a:pt x="792" y="0"/>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318" name="Google Shape;2318;p42"/>
            <p:cNvGrpSpPr/>
            <p:nvPr/>
          </p:nvGrpSpPr>
          <p:grpSpPr>
            <a:xfrm>
              <a:off x="2395109" y="1600380"/>
              <a:ext cx="382490" cy="127470"/>
              <a:chOff x="2395109" y="1600380"/>
              <a:chExt cx="382490" cy="127470"/>
            </a:xfrm>
          </p:grpSpPr>
          <p:sp>
            <p:nvSpPr>
              <p:cNvPr id="2319" name="Google Shape;2319;p42"/>
              <p:cNvSpPr/>
              <p:nvPr/>
            </p:nvSpPr>
            <p:spPr>
              <a:xfrm>
                <a:off x="2395109" y="1643983"/>
                <a:ext cx="382218" cy="83867"/>
              </a:xfrm>
              <a:custGeom>
                <a:avLst/>
                <a:gdLst/>
                <a:ahLst/>
                <a:cxnLst/>
                <a:rect l="l" t="t" r="r" b="b"/>
                <a:pathLst>
                  <a:path w="9844" h="2160" extrusionOk="0">
                    <a:moveTo>
                      <a:pt x="0" y="1"/>
                    </a:moveTo>
                    <a:cubicBezTo>
                      <a:pt x="0" y="1"/>
                      <a:pt x="1211" y="1171"/>
                      <a:pt x="1211" y="2159"/>
                    </a:cubicBezTo>
                    <a:lnTo>
                      <a:pt x="8633" y="2159"/>
                    </a:lnTo>
                    <a:cubicBezTo>
                      <a:pt x="8633" y="1171"/>
                      <a:pt x="9844" y="1"/>
                      <a:pt x="984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0" name="Google Shape;2320;p42"/>
              <p:cNvSpPr/>
              <p:nvPr/>
            </p:nvSpPr>
            <p:spPr>
              <a:xfrm>
                <a:off x="2395342" y="1619289"/>
                <a:ext cx="382257" cy="24733"/>
              </a:xfrm>
              <a:custGeom>
                <a:avLst/>
                <a:gdLst/>
                <a:ahLst/>
                <a:cxnLst/>
                <a:rect l="l" t="t" r="r" b="b"/>
                <a:pathLst>
                  <a:path w="9845" h="637" extrusionOk="0">
                    <a:moveTo>
                      <a:pt x="1" y="1"/>
                    </a:moveTo>
                    <a:lnTo>
                      <a:pt x="1" y="637"/>
                    </a:lnTo>
                    <a:lnTo>
                      <a:pt x="9845" y="637"/>
                    </a:lnTo>
                    <a:lnTo>
                      <a:pt x="9845"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1" name="Google Shape;2321;p42"/>
              <p:cNvSpPr/>
              <p:nvPr/>
            </p:nvSpPr>
            <p:spPr>
              <a:xfrm>
                <a:off x="2395342" y="1600380"/>
                <a:ext cx="20540" cy="43642"/>
              </a:xfrm>
              <a:custGeom>
                <a:avLst/>
                <a:gdLst/>
                <a:ahLst/>
                <a:cxnLst/>
                <a:rect l="l" t="t" r="r" b="b"/>
                <a:pathLst>
                  <a:path w="529" h="1124" extrusionOk="0">
                    <a:moveTo>
                      <a:pt x="1" y="1"/>
                    </a:moveTo>
                    <a:lnTo>
                      <a:pt x="1" y="1124"/>
                    </a:lnTo>
                    <a:lnTo>
                      <a:pt x="529" y="1124"/>
                    </a:lnTo>
                    <a:lnTo>
                      <a:pt x="52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2" name="Google Shape;2322;p42"/>
              <p:cNvSpPr/>
              <p:nvPr/>
            </p:nvSpPr>
            <p:spPr>
              <a:xfrm>
                <a:off x="2435567" y="1600380"/>
                <a:ext cx="20229" cy="43642"/>
              </a:xfrm>
              <a:custGeom>
                <a:avLst/>
                <a:gdLst/>
                <a:ahLst/>
                <a:cxnLst/>
                <a:rect l="l" t="t" r="r" b="b"/>
                <a:pathLst>
                  <a:path w="521" h="1124" extrusionOk="0">
                    <a:moveTo>
                      <a:pt x="0" y="1"/>
                    </a:moveTo>
                    <a:lnTo>
                      <a:pt x="0" y="1124"/>
                    </a:lnTo>
                    <a:lnTo>
                      <a:pt x="521" y="1124"/>
                    </a:lnTo>
                    <a:lnTo>
                      <a:pt x="52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3" name="Google Shape;2323;p42"/>
              <p:cNvSpPr/>
              <p:nvPr/>
            </p:nvSpPr>
            <p:spPr>
              <a:xfrm>
                <a:off x="2475482" y="1600380"/>
                <a:ext cx="20540" cy="43642"/>
              </a:xfrm>
              <a:custGeom>
                <a:avLst/>
                <a:gdLst/>
                <a:ahLst/>
                <a:cxnLst/>
                <a:rect l="l" t="t" r="r" b="b"/>
                <a:pathLst>
                  <a:path w="529" h="1124" extrusionOk="0">
                    <a:moveTo>
                      <a:pt x="0" y="1"/>
                    </a:moveTo>
                    <a:lnTo>
                      <a:pt x="0" y="1124"/>
                    </a:lnTo>
                    <a:lnTo>
                      <a:pt x="528" y="1124"/>
                    </a:lnTo>
                    <a:lnTo>
                      <a:pt x="528"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4" name="Google Shape;2324;p42"/>
              <p:cNvSpPr/>
              <p:nvPr/>
            </p:nvSpPr>
            <p:spPr>
              <a:xfrm>
                <a:off x="2515668" y="1600380"/>
                <a:ext cx="20268" cy="43642"/>
              </a:xfrm>
              <a:custGeom>
                <a:avLst/>
                <a:gdLst/>
                <a:ahLst/>
                <a:cxnLst/>
                <a:rect l="l" t="t" r="r" b="b"/>
                <a:pathLst>
                  <a:path w="522" h="1124" extrusionOk="0">
                    <a:moveTo>
                      <a:pt x="1" y="1"/>
                    </a:moveTo>
                    <a:lnTo>
                      <a:pt x="1" y="1124"/>
                    </a:lnTo>
                    <a:lnTo>
                      <a:pt x="521" y="1124"/>
                    </a:lnTo>
                    <a:lnTo>
                      <a:pt x="52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5" name="Google Shape;2325;p42"/>
              <p:cNvSpPr/>
              <p:nvPr/>
            </p:nvSpPr>
            <p:spPr>
              <a:xfrm>
                <a:off x="2555583" y="1600380"/>
                <a:ext cx="20540" cy="43642"/>
              </a:xfrm>
              <a:custGeom>
                <a:avLst/>
                <a:gdLst/>
                <a:ahLst/>
                <a:cxnLst/>
                <a:rect l="l" t="t" r="r" b="b"/>
                <a:pathLst>
                  <a:path w="529" h="1124" extrusionOk="0">
                    <a:moveTo>
                      <a:pt x="1" y="1"/>
                    </a:moveTo>
                    <a:lnTo>
                      <a:pt x="1" y="1124"/>
                    </a:lnTo>
                    <a:lnTo>
                      <a:pt x="529" y="1124"/>
                    </a:lnTo>
                    <a:lnTo>
                      <a:pt x="52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6" name="Google Shape;2326;p42"/>
              <p:cNvSpPr/>
              <p:nvPr/>
            </p:nvSpPr>
            <p:spPr>
              <a:xfrm>
                <a:off x="2595808" y="1600380"/>
                <a:ext cx="20229" cy="43642"/>
              </a:xfrm>
              <a:custGeom>
                <a:avLst/>
                <a:gdLst/>
                <a:ahLst/>
                <a:cxnLst/>
                <a:rect l="l" t="t" r="r" b="b"/>
                <a:pathLst>
                  <a:path w="521" h="1124" extrusionOk="0">
                    <a:moveTo>
                      <a:pt x="0" y="1"/>
                    </a:moveTo>
                    <a:lnTo>
                      <a:pt x="0" y="1124"/>
                    </a:lnTo>
                    <a:lnTo>
                      <a:pt x="521" y="1124"/>
                    </a:lnTo>
                    <a:lnTo>
                      <a:pt x="52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7" name="Google Shape;2327;p42"/>
              <p:cNvSpPr/>
              <p:nvPr/>
            </p:nvSpPr>
            <p:spPr>
              <a:xfrm>
                <a:off x="2635722" y="1600380"/>
                <a:ext cx="20540" cy="43642"/>
              </a:xfrm>
              <a:custGeom>
                <a:avLst/>
                <a:gdLst/>
                <a:ahLst/>
                <a:cxnLst/>
                <a:rect l="l" t="t" r="r" b="b"/>
                <a:pathLst>
                  <a:path w="529" h="1124" extrusionOk="0">
                    <a:moveTo>
                      <a:pt x="0" y="1"/>
                    </a:moveTo>
                    <a:lnTo>
                      <a:pt x="0" y="1124"/>
                    </a:lnTo>
                    <a:lnTo>
                      <a:pt x="528" y="1124"/>
                    </a:lnTo>
                    <a:lnTo>
                      <a:pt x="528"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8" name="Google Shape;2328;p42"/>
              <p:cNvSpPr/>
              <p:nvPr/>
            </p:nvSpPr>
            <p:spPr>
              <a:xfrm>
                <a:off x="2677229" y="1600380"/>
                <a:ext cx="20268" cy="43642"/>
              </a:xfrm>
              <a:custGeom>
                <a:avLst/>
                <a:gdLst/>
                <a:ahLst/>
                <a:cxnLst/>
                <a:rect l="l" t="t" r="r" b="b"/>
                <a:pathLst>
                  <a:path w="522" h="1124" extrusionOk="0">
                    <a:moveTo>
                      <a:pt x="0" y="1"/>
                    </a:moveTo>
                    <a:lnTo>
                      <a:pt x="0" y="1124"/>
                    </a:lnTo>
                    <a:lnTo>
                      <a:pt x="521" y="1124"/>
                    </a:lnTo>
                    <a:lnTo>
                      <a:pt x="52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9" name="Google Shape;2329;p42"/>
              <p:cNvSpPr/>
              <p:nvPr/>
            </p:nvSpPr>
            <p:spPr>
              <a:xfrm>
                <a:off x="2717143" y="1600380"/>
                <a:ext cx="20540" cy="43642"/>
              </a:xfrm>
              <a:custGeom>
                <a:avLst/>
                <a:gdLst/>
                <a:ahLst/>
                <a:cxnLst/>
                <a:rect l="l" t="t" r="r" b="b"/>
                <a:pathLst>
                  <a:path w="529" h="1124" extrusionOk="0">
                    <a:moveTo>
                      <a:pt x="1" y="1"/>
                    </a:moveTo>
                    <a:lnTo>
                      <a:pt x="1" y="1124"/>
                    </a:lnTo>
                    <a:lnTo>
                      <a:pt x="528" y="1124"/>
                    </a:lnTo>
                    <a:lnTo>
                      <a:pt x="528"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0" name="Google Shape;2330;p42"/>
              <p:cNvSpPr/>
              <p:nvPr/>
            </p:nvSpPr>
            <p:spPr>
              <a:xfrm>
                <a:off x="2757329" y="1600380"/>
                <a:ext cx="20268" cy="43642"/>
              </a:xfrm>
              <a:custGeom>
                <a:avLst/>
                <a:gdLst/>
                <a:ahLst/>
                <a:cxnLst/>
                <a:rect l="l" t="t" r="r" b="b"/>
                <a:pathLst>
                  <a:path w="522" h="1124" extrusionOk="0">
                    <a:moveTo>
                      <a:pt x="1" y="1"/>
                    </a:moveTo>
                    <a:lnTo>
                      <a:pt x="1" y="1124"/>
                    </a:lnTo>
                    <a:lnTo>
                      <a:pt x="522" y="1124"/>
                    </a:lnTo>
                    <a:lnTo>
                      <a:pt x="522"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331" name="Google Shape;2331;p42"/>
            <p:cNvSpPr/>
            <p:nvPr/>
          </p:nvSpPr>
          <p:spPr>
            <a:xfrm>
              <a:off x="1580240" y="2285215"/>
              <a:ext cx="911553" cy="1151934"/>
            </a:xfrm>
            <a:custGeom>
              <a:avLst/>
              <a:gdLst/>
              <a:ahLst/>
              <a:cxnLst/>
              <a:rect l="l" t="t" r="r" b="b"/>
              <a:pathLst>
                <a:path w="23477" h="29668" extrusionOk="0">
                  <a:moveTo>
                    <a:pt x="0" y="0"/>
                  </a:moveTo>
                  <a:lnTo>
                    <a:pt x="0" y="28578"/>
                  </a:lnTo>
                  <a:lnTo>
                    <a:pt x="11739" y="29667"/>
                  </a:lnTo>
                  <a:lnTo>
                    <a:pt x="23477" y="28578"/>
                  </a:lnTo>
                  <a:lnTo>
                    <a:pt x="2347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2" name="Google Shape;2332;p42"/>
            <p:cNvSpPr/>
            <p:nvPr/>
          </p:nvSpPr>
          <p:spPr>
            <a:xfrm>
              <a:off x="1580240" y="1606941"/>
              <a:ext cx="911553" cy="678316"/>
            </a:xfrm>
            <a:custGeom>
              <a:avLst/>
              <a:gdLst/>
              <a:ahLst/>
              <a:cxnLst/>
              <a:rect l="l" t="t" r="r" b="b"/>
              <a:pathLst>
                <a:path w="23477" h="17470" extrusionOk="0">
                  <a:moveTo>
                    <a:pt x="11739" y="1"/>
                  </a:moveTo>
                  <a:lnTo>
                    <a:pt x="0" y="16583"/>
                  </a:lnTo>
                  <a:lnTo>
                    <a:pt x="0" y="17469"/>
                  </a:lnTo>
                  <a:lnTo>
                    <a:pt x="23477" y="17469"/>
                  </a:lnTo>
                  <a:lnTo>
                    <a:pt x="23477" y="16583"/>
                  </a:lnTo>
                  <a:lnTo>
                    <a:pt x="1173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3" name="Google Shape;2333;p42"/>
            <p:cNvSpPr/>
            <p:nvPr/>
          </p:nvSpPr>
          <p:spPr>
            <a:xfrm>
              <a:off x="1625435" y="1667900"/>
              <a:ext cx="826172" cy="582956"/>
            </a:xfrm>
            <a:custGeom>
              <a:avLst/>
              <a:gdLst/>
              <a:ahLst/>
              <a:cxnLst/>
              <a:rect l="l" t="t" r="r" b="b"/>
              <a:pathLst>
                <a:path w="21278" h="15014" extrusionOk="0">
                  <a:moveTo>
                    <a:pt x="10575" y="1"/>
                  </a:moveTo>
                  <a:lnTo>
                    <a:pt x="0" y="15013"/>
                  </a:lnTo>
                  <a:lnTo>
                    <a:pt x="21278" y="15013"/>
                  </a:lnTo>
                  <a:lnTo>
                    <a:pt x="10575"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4" name="Google Shape;2334;p42"/>
            <p:cNvSpPr/>
            <p:nvPr/>
          </p:nvSpPr>
          <p:spPr>
            <a:xfrm>
              <a:off x="1582478" y="2285215"/>
              <a:ext cx="911553" cy="1151934"/>
            </a:xfrm>
            <a:custGeom>
              <a:avLst/>
              <a:gdLst/>
              <a:ahLst/>
              <a:cxnLst/>
              <a:rect l="l" t="t" r="r" b="b"/>
              <a:pathLst>
                <a:path w="23477" h="29668" extrusionOk="0">
                  <a:moveTo>
                    <a:pt x="0" y="0"/>
                  </a:moveTo>
                  <a:lnTo>
                    <a:pt x="0" y="28578"/>
                  </a:lnTo>
                  <a:lnTo>
                    <a:pt x="11739" y="29667"/>
                  </a:lnTo>
                  <a:lnTo>
                    <a:pt x="23477" y="28578"/>
                  </a:lnTo>
                  <a:lnTo>
                    <a:pt x="23477" y="0"/>
                  </a:lnTo>
                  <a:close/>
                </a:path>
              </a:pathLst>
            </a:custGeom>
            <a:solidFill>
              <a:srgbClr val="D24E16">
                <a:alpha val="37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5" name="Google Shape;2335;p42"/>
            <p:cNvSpPr/>
            <p:nvPr/>
          </p:nvSpPr>
          <p:spPr>
            <a:xfrm>
              <a:off x="1625335" y="1667900"/>
              <a:ext cx="826172" cy="582956"/>
            </a:xfrm>
            <a:custGeom>
              <a:avLst/>
              <a:gdLst/>
              <a:ahLst/>
              <a:cxnLst/>
              <a:rect l="l" t="t" r="r" b="b"/>
              <a:pathLst>
                <a:path w="21278" h="15014" extrusionOk="0">
                  <a:moveTo>
                    <a:pt x="10575" y="1"/>
                  </a:moveTo>
                  <a:lnTo>
                    <a:pt x="0" y="15013"/>
                  </a:lnTo>
                  <a:lnTo>
                    <a:pt x="21278" y="15013"/>
                  </a:lnTo>
                  <a:lnTo>
                    <a:pt x="10575" y="1"/>
                  </a:lnTo>
                  <a:close/>
                </a:path>
              </a:pathLst>
            </a:custGeom>
            <a:solidFill>
              <a:srgbClr val="D24E16">
                <a:alpha val="608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6" name="Google Shape;2336;p42"/>
            <p:cNvSpPr/>
            <p:nvPr/>
          </p:nvSpPr>
          <p:spPr>
            <a:xfrm>
              <a:off x="1989247" y="1983916"/>
              <a:ext cx="98544" cy="266939"/>
            </a:xfrm>
            <a:custGeom>
              <a:avLst/>
              <a:gdLst/>
              <a:ahLst/>
              <a:cxnLst/>
              <a:rect l="l" t="t" r="r" b="b"/>
              <a:pathLst>
                <a:path w="2538" h="6875" extrusionOk="0">
                  <a:moveTo>
                    <a:pt x="1272" y="0"/>
                  </a:moveTo>
                  <a:cubicBezTo>
                    <a:pt x="569" y="0"/>
                    <a:pt x="0" y="1550"/>
                    <a:pt x="0" y="1550"/>
                  </a:cubicBezTo>
                  <a:lnTo>
                    <a:pt x="0" y="6874"/>
                  </a:lnTo>
                  <a:lnTo>
                    <a:pt x="2537" y="6874"/>
                  </a:lnTo>
                  <a:lnTo>
                    <a:pt x="2537" y="1550"/>
                  </a:lnTo>
                  <a:cubicBezTo>
                    <a:pt x="2537" y="1550"/>
                    <a:pt x="1969" y="0"/>
                    <a:pt x="1272" y="0"/>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7" name="Google Shape;2337;p42"/>
            <p:cNvSpPr/>
            <p:nvPr/>
          </p:nvSpPr>
          <p:spPr>
            <a:xfrm>
              <a:off x="2158690" y="2060600"/>
              <a:ext cx="77500" cy="190255"/>
            </a:xfrm>
            <a:custGeom>
              <a:avLst/>
              <a:gdLst/>
              <a:ahLst/>
              <a:cxnLst/>
              <a:rect l="l" t="t" r="r" b="b"/>
              <a:pathLst>
                <a:path w="1996" h="4900" extrusionOk="0">
                  <a:moveTo>
                    <a:pt x="1001" y="1"/>
                  </a:moveTo>
                  <a:cubicBezTo>
                    <a:pt x="447" y="1"/>
                    <a:pt x="0" y="1219"/>
                    <a:pt x="0" y="1219"/>
                  </a:cubicBezTo>
                  <a:lnTo>
                    <a:pt x="0" y="4899"/>
                  </a:lnTo>
                  <a:lnTo>
                    <a:pt x="1996" y="4899"/>
                  </a:lnTo>
                  <a:lnTo>
                    <a:pt x="1996" y="1219"/>
                  </a:lnTo>
                  <a:cubicBezTo>
                    <a:pt x="1996" y="1219"/>
                    <a:pt x="1549" y="15"/>
                    <a:pt x="1001" y="1"/>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8" name="Google Shape;2338;p42"/>
            <p:cNvSpPr/>
            <p:nvPr/>
          </p:nvSpPr>
          <p:spPr>
            <a:xfrm>
              <a:off x="1841082" y="2060600"/>
              <a:ext cx="77267" cy="190255"/>
            </a:xfrm>
            <a:custGeom>
              <a:avLst/>
              <a:gdLst/>
              <a:ahLst/>
              <a:cxnLst/>
              <a:rect l="l" t="t" r="r" b="b"/>
              <a:pathLst>
                <a:path w="1990" h="4900" extrusionOk="0">
                  <a:moveTo>
                    <a:pt x="1002" y="1"/>
                  </a:moveTo>
                  <a:cubicBezTo>
                    <a:pt x="440" y="1"/>
                    <a:pt x="1" y="1219"/>
                    <a:pt x="1" y="1219"/>
                  </a:cubicBezTo>
                  <a:lnTo>
                    <a:pt x="1" y="4899"/>
                  </a:lnTo>
                  <a:lnTo>
                    <a:pt x="1990" y="4899"/>
                  </a:lnTo>
                  <a:lnTo>
                    <a:pt x="1990" y="1219"/>
                  </a:lnTo>
                  <a:cubicBezTo>
                    <a:pt x="1990" y="1219"/>
                    <a:pt x="1543" y="15"/>
                    <a:pt x="1002" y="1"/>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39" name="Google Shape;2339;p42"/>
            <p:cNvSpPr/>
            <p:nvPr/>
          </p:nvSpPr>
          <p:spPr>
            <a:xfrm>
              <a:off x="1525067" y="2223208"/>
              <a:ext cx="27878" cy="62046"/>
            </a:xfrm>
            <a:custGeom>
              <a:avLst/>
              <a:gdLst/>
              <a:ahLst/>
              <a:cxnLst/>
              <a:rect l="l" t="t" r="r" b="b"/>
              <a:pathLst>
                <a:path w="718" h="1598" extrusionOk="0">
                  <a:moveTo>
                    <a:pt x="1" y="1"/>
                  </a:moveTo>
                  <a:lnTo>
                    <a:pt x="1" y="1597"/>
                  </a:lnTo>
                  <a:lnTo>
                    <a:pt x="718" y="1597"/>
                  </a:lnTo>
                  <a:lnTo>
                    <a:pt x="718" y="1"/>
                  </a:lnTo>
                  <a:close/>
                </a:path>
              </a:pathLst>
            </a:custGeom>
            <a:solidFill>
              <a:srgbClr val="FFDC9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0" name="Google Shape;2340;p42"/>
            <p:cNvSpPr/>
            <p:nvPr/>
          </p:nvSpPr>
          <p:spPr>
            <a:xfrm>
              <a:off x="1579969" y="2223208"/>
              <a:ext cx="28150" cy="62046"/>
            </a:xfrm>
            <a:custGeom>
              <a:avLst/>
              <a:gdLst/>
              <a:ahLst/>
              <a:cxnLst/>
              <a:rect l="l" t="t" r="r" b="b"/>
              <a:pathLst>
                <a:path w="725" h="1598" extrusionOk="0">
                  <a:moveTo>
                    <a:pt x="1" y="1"/>
                  </a:moveTo>
                  <a:lnTo>
                    <a:pt x="1" y="1597"/>
                  </a:lnTo>
                  <a:lnTo>
                    <a:pt x="725" y="1597"/>
                  </a:lnTo>
                  <a:lnTo>
                    <a:pt x="725" y="1"/>
                  </a:lnTo>
                  <a:close/>
                </a:path>
              </a:pathLst>
            </a:custGeom>
            <a:solidFill>
              <a:srgbClr val="FFDC9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1" name="Google Shape;2341;p42"/>
            <p:cNvSpPr/>
            <p:nvPr/>
          </p:nvSpPr>
          <p:spPr>
            <a:xfrm>
              <a:off x="2022095" y="2223208"/>
              <a:ext cx="27878" cy="62046"/>
            </a:xfrm>
            <a:custGeom>
              <a:avLst/>
              <a:gdLst/>
              <a:ahLst/>
              <a:cxnLst/>
              <a:rect l="l" t="t" r="r" b="b"/>
              <a:pathLst>
                <a:path w="718" h="1598" extrusionOk="0">
                  <a:moveTo>
                    <a:pt x="0" y="1"/>
                  </a:moveTo>
                  <a:lnTo>
                    <a:pt x="0" y="1597"/>
                  </a:lnTo>
                  <a:lnTo>
                    <a:pt x="717" y="1597"/>
                  </a:lnTo>
                  <a:lnTo>
                    <a:pt x="717" y="1"/>
                  </a:lnTo>
                  <a:close/>
                </a:path>
              </a:pathLst>
            </a:custGeom>
            <a:solidFill>
              <a:srgbClr val="FFDC9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342" name="Google Shape;2342;p42"/>
            <p:cNvGrpSpPr/>
            <p:nvPr/>
          </p:nvGrpSpPr>
          <p:grpSpPr>
            <a:xfrm>
              <a:off x="1525067" y="2223208"/>
              <a:ext cx="1021899" cy="158959"/>
              <a:chOff x="1525067" y="2223208"/>
              <a:chExt cx="1021899" cy="158959"/>
            </a:xfrm>
          </p:grpSpPr>
          <p:sp>
            <p:nvSpPr>
              <p:cNvPr id="2343" name="Google Shape;2343;p42"/>
              <p:cNvSpPr/>
              <p:nvPr/>
            </p:nvSpPr>
            <p:spPr>
              <a:xfrm>
                <a:off x="1525067" y="2250543"/>
                <a:ext cx="524637" cy="34712"/>
              </a:xfrm>
              <a:custGeom>
                <a:avLst/>
                <a:gdLst/>
                <a:ahLst/>
                <a:cxnLst/>
                <a:rect l="l" t="t" r="r" b="b"/>
                <a:pathLst>
                  <a:path w="13512" h="894" extrusionOk="0">
                    <a:moveTo>
                      <a:pt x="1" y="0"/>
                    </a:moveTo>
                    <a:lnTo>
                      <a:pt x="1" y="893"/>
                    </a:lnTo>
                    <a:lnTo>
                      <a:pt x="13511" y="893"/>
                    </a:lnTo>
                    <a:lnTo>
                      <a:pt x="1351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344" name="Google Shape;2344;p42"/>
              <p:cNvGrpSpPr/>
              <p:nvPr/>
            </p:nvGrpSpPr>
            <p:grpSpPr>
              <a:xfrm>
                <a:off x="1525067" y="2223208"/>
                <a:ext cx="1021899" cy="158959"/>
                <a:chOff x="1525067" y="2223208"/>
                <a:chExt cx="1021899" cy="158959"/>
              </a:xfrm>
            </p:grpSpPr>
            <p:sp>
              <p:nvSpPr>
                <p:cNvPr id="2345" name="Google Shape;2345;p42"/>
                <p:cNvSpPr/>
                <p:nvPr/>
              </p:nvSpPr>
              <p:spPr>
                <a:xfrm>
                  <a:off x="1634870" y="2223208"/>
                  <a:ext cx="27878" cy="62046"/>
                </a:xfrm>
                <a:custGeom>
                  <a:avLst/>
                  <a:gdLst/>
                  <a:ahLst/>
                  <a:cxnLst/>
                  <a:rect l="l" t="t" r="r" b="b"/>
                  <a:pathLst>
                    <a:path w="718" h="1598" extrusionOk="0">
                      <a:moveTo>
                        <a:pt x="1" y="1"/>
                      </a:moveTo>
                      <a:lnTo>
                        <a:pt x="1" y="1597"/>
                      </a:lnTo>
                      <a:lnTo>
                        <a:pt x="718" y="1597"/>
                      </a:lnTo>
                      <a:lnTo>
                        <a:pt x="718"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6" name="Google Shape;2346;p42"/>
                <p:cNvSpPr/>
                <p:nvPr/>
              </p:nvSpPr>
              <p:spPr>
                <a:xfrm>
                  <a:off x="1690044" y="2223208"/>
                  <a:ext cx="28150" cy="62046"/>
                </a:xfrm>
                <a:custGeom>
                  <a:avLst/>
                  <a:gdLst/>
                  <a:ahLst/>
                  <a:cxnLst/>
                  <a:rect l="l" t="t" r="r" b="b"/>
                  <a:pathLst>
                    <a:path w="725" h="1598" extrusionOk="0">
                      <a:moveTo>
                        <a:pt x="0" y="1"/>
                      </a:moveTo>
                      <a:lnTo>
                        <a:pt x="0" y="1597"/>
                      </a:lnTo>
                      <a:lnTo>
                        <a:pt x="724" y="1597"/>
                      </a:lnTo>
                      <a:lnTo>
                        <a:pt x="724"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7" name="Google Shape;2347;p42"/>
                <p:cNvSpPr/>
                <p:nvPr/>
              </p:nvSpPr>
              <p:spPr>
                <a:xfrm>
                  <a:off x="1745218" y="2223208"/>
                  <a:ext cx="28150" cy="62046"/>
                </a:xfrm>
                <a:custGeom>
                  <a:avLst/>
                  <a:gdLst/>
                  <a:ahLst/>
                  <a:cxnLst/>
                  <a:rect l="l" t="t" r="r" b="b"/>
                  <a:pathLst>
                    <a:path w="725" h="1598" extrusionOk="0">
                      <a:moveTo>
                        <a:pt x="0" y="1"/>
                      </a:moveTo>
                      <a:lnTo>
                        <a:pt x="0" y="1597"/>
                      </a:lnTo>
                      <a:lnTo>
                        <a:pt x="724" y="1597"/>
                      </a:lnTo>
                      <a:lnTo>
                        <a:pt x="724"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8" name="Google Shape;2348;p42"/>
                <p:cNvSpPr/>
                <p:nvPr/>
              </p:nvSpPr>
              <p:spPr>
                <a:xfrm>
                  <a:off x="1800120" y="2223208"/>
                  <a:ext cx="27878" cy="62046"/>
                </a:xfrm>
                <a:custGeom>
                  <a:avLst/>
                  <a:gdLst/>
                  <a:ahLst/>
                  <a:cxnLst/>
                  <a:rect l="l" t="t" r="r" b="b"/>
                  <a:pathLst>
                    <a:path w="718" h="1598" extrusionOk="0">
                      <a:moveTo>
                        <a:pt x="0" y="1"/>
                      </a:moveTo>
                      <a:lnTo>
                        <a:pt x="0" y="1597"/>
                      </a:lnTo>
                      <a:lnTo>
                        <a:pt x="717" y="1597"/>
                      </a:lnTo>
                      <a:lnTo>
                        <a:pt x="71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49" name="Google Shape;2349;p42"/>
                <p:cNvSpPr/>
                <p:nvPr/>
              </p:nvSpPr>
              <p:spPr>
                <a:xfrm>
                  <a:off x="1855254" y="2223208"/>
                  <a:ext cx="27917" cy="62046"/>
                </a:xfrm>
                <a:custGeom>
                  <a:avLst/>
                  <a:gdLst/>
                  <a:ahLst/>
                  <a:cxnLst/>
                  <a:rect l="l" t="t" r="r" b="b"/>
                  <a:pathLst>
                    <a:path w="719" h="1598" extrusionOk="0">
                      <a:moveTo>
                        <a:pt x="1" y="1"/>
                      </a:moveTo>
                      <a:lnTo>
                        <a:pt x="1" y="1597"/>
                      </a:lnTo>
                      <a:lnTo>
                        <a:pt x="718" y="1597"/>
                      </a:lnTo>
                      <a:lnTo>
                        <a:pt x="718"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0" name="Google Shape;2350;p42"/>
                <p:cNvSpPr/>
                <p:nvPr/>
              </p:nvSpPr>
              <p:spPr>
                <a:xfrm>
                  <a:off x="1912020" y="2223208"/>
                  <a:ext cx="28150" cy="62046"/>
                </a:xfrm>
                <a:custGeom>
                  <a:avLst/>
                  <a:gdLst/>
                  <a:ahLst/>
                  <a:cxnLst/>
                  <a:rect l="l" t="t" r="r" b="b"/>
                  <a:pathLst>
                    <a:path w="725" h="1598" extrusionOk="0">
                      <a:moveTo>
                        <a:pt x="0" y="1"/>
                      </a:moveTo>
                      <a:lnTo>
                        <a:pt x="0" y="1597"/>
                      </a:lnTo>
                      <a:lnTo>
                        <a:pt x="724" y="1597"/>
                      </a:lnTo>
                      <a:lnTo>
                        <a:pt x="724"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1" name="Google Shape;2351;p42"/>
                <p:cNvSpPr/>
                <p:nvPr/>
              </p:nvSpPr>
              <p:spPr>
                <a:xfrm>
                  <a:off x="1966922" y="2223208"/>
                  <a:ext cx="27878" cy="62046"/>
                </a:xfrm>
                <a:custGeom>
                  <a:avLst/>
                  <a:gdLst/>
                  <a:ahLst/>
                  <a:cxnLst/>
                  <a:rect l="l" t="t" r="r" b="b"/>
                  <a:pathLst>
                    <a:path w="718" h="1598" extrusionOk="0">
                      <a:moveTo>
                        <a:pt x="0" y="1"/>
                      </a:moveTo>
                      <a:lnTo>
                        <a:pt x="0" y="1597"/>
                      </a:lnTo>
                      <a:lnTo>
                        <a:pt x="717" y="1597"/>
                      </a:lnTo>
                      <a:lnTo>
                        <a:pt x="71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2" name="Google Shape;2352;p42"/>
                <p:cNvSpPr/>
                <p:nvPr/>
              </p:nvSpPr>
              <p:spPr>
                <a:xfrm>
                  <a:off x="2022095" y="2250543"/>
                  <a:ext cx="524870" cy="34712"/>
                </a:xfrm>
                <a:custGeom>
                  <a:avLst/>
                  <a:gdLst/>
                  <a:ahLst/>
                  <a:cxnLst/>
                  <a:rect l="l" t="t" r="r" b="b"/>
                  <a:pathLst>
                    <a:path w="13518" h="894" extrusionOk="0">
                      <a:moveTo>
                        <a:pt x="0" y="0"/>
                      </a:moveTo>
                      <a:lnTo>
                        <a:pt x="0" y="893"/>
                      </a:lnTo>
                      <a:lnTo>
                        <a:pt x="13518" y="893"/>
                      </a:lnTo>
                      <a:lnTo>
                        <a:pt x="1351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3" name="Google Shape;2353;p42"/>
                <p:cNvSpPr/>
                <p:nvPr/>
              </p:nvSpPr>
              <p:spPr>
                <a:xfrm>
                  <a:off x="2022095" y="2223208"/>
                  <a:ext cx="27878" cy="62046"/>
                </a:xfrm>
                <a:custGeom>
                  <a:avLst/>
                  <a:gdLst/>
                  <a:ahLst/>
                  <a:cxnLst/>
                  <a:rect l="l" t="t" r="r" b="b"/>
                  <a:pathLst>
                    <a:path w="718" h="1598" extrusionOk="0">
                      <a:moveTo>
                        <a:pt x="0" y="1"/>
                      </a:moveTo>
                      <a:lnTo>
                        <a:pt x="0" y="1597"/>
                      </a:lnTo>
                      <a:lnTo>
                        <a:pt x="717" y="1597"/>
                      </a:lnTo>
                      <a:lnTo>
                        <a:pt x="71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4" name="Google Shape;2354;p42"/>
                <p:cNvSpPr/>
                <p:nvPr/>
              </p:nvSpPr>
              <p:spPr>
                <a:xfrm>
                  <a:off x="2076997" y="2223208"/>
                  <a:ext cx="27878" cy="62046"/>
                </a:xfrm>
                <a:custGeom>
                  <a:avLst/>
                  <a:gdLst/>
                  <a:ahLst/>
                  <a:cxnLst/>
                  <a:rect l="l" t="t" r="r" b="b"/>
                  <a:pathLst>
                    <a:path w="718" h="1598" extrusionOk="0">
                      <a:moveTo>
                        <a:pt x="0" y="1"/>
                      </a:moveTo>
                      <a:lnTo>
                        <a:pt x="0" y="1597"/>
                      </a:lnTo>
                      <a:lnTo>
                        <a:pt x="717" y="1597"/>
                      </a:lnTo>
                      <a:lnTo>
                        <a:pt x="71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5" name="Google Shape;2355;p42"/>
                <p:cNvSpPr/>
                <p:nvPr/>
              </p:nvSpPr>
              <p:spPr>
                <a:xfrm>
                  <a:off x="2132132" y="2223208"/>
                  <a:ext cx="27878" cy="62046"/>
                </a:xfrm>
                <a:custGeom>
                  <a:avLst/>
                  <a:gdLst/>
                  <a:ahLst/>
                  <a:cxnLst/>
                  <a:rect l="l" t="t" r="r" b="b"/>
                  <a:pathLst>
                    <a:path w="718" h="1598" extrusionOk="0">
                      <a:moveTo>
                        <a:pt x="1" y="1"/>
                      </a:moveTo>
                      <a:lnTo>
                        <a:pt x="1" y="1597"/>
                      </a:lnTo>
                      <a:lnTo>
                        <a:pt x="718" y="1597"/>
                      </a:lnTo>
                      <a:lnTo>
                        <a:pt x="718"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6" name="Google Shape;2356;p42"/>
                <p:cNvSpPr/>
                <p:nvPr/>
              </p:nvSpPr>
              <p:spPr>
                <a:xfrm>
                  <a:off x="2187034" y="2223208"/>
                  <a:ext cx="27878" cy="62046"/>
                </a:xfrm>
                <a:custGeom>
                  <a:avLst/>
                  <a:gdLst/>
                  <a:ahLst/>
                  <a:cxnLst/>
                  <a:rect l="l" t="t" r="r" b="b"/>
                  <a:pathLst>
                    <a:path w="718" h="1598" extrusionOk="0">
                      <a:moveTo>
                        <a:pt x="1" y="1"/>
                      </a:moveTo>
                      <a:lnTo>
                        <a:pt x="1" y="1597"/>
                      </a:lnTo>
                      <a:lnTo>
                        <a:pt x="718" y="1597"/>
                      </a:lnTo>
                      <a:lnTo>
                        <a:pt x="718"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7" name="Google Shape;2357;p42"/>
                <p:cNvSpPr/>
                <p:nvPr/>
              </p:nvSpPr>
              <p:spPr>
                <a:xfrm>
                  <a:off x="2242207" y="2223208"/>
                  <a:ext cx="27878" cy="62046"/>
                </a:xfrm>
                <a:custGeom>
                  <a:avLst/>
                  <a:gdLst/>
                  <a:ahLst/>
                  <a:cxnLst/>
                  <a:rect l="l" t="t" r="r" b="b"/>
                  <a:pathLst>
                    <a:path w="718" h="1598" extrusionOk="0">
                      <a:moveTo>
                        <a:pt x="1" y="1"/>
                      </a:moveTo>
                      <a:lnTo>
                        <a:pt x="1" y="1597"/>
                      </a:lnTo>
                      <a:lnTo>
                        <a:pt x="718" y="1597"/>
                      </a:lnTo>
                      <a:lnTo>
                        <a:pt x="718"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8" name="Google Shape;2358;p42"/>
                <p:cNvSpPr/>
                <p:nvPr/>
              </p:nvSpPr>
              <p:spPr>
                <a:xfrm>
                  <a:off x="2297109" y="2223208"/>
                  <a:ext cx="28150" cy="62046"/>
                </a:xfrm>
                <a:custGeom>
                  <a:avLst/>
                  <a:gdLst/>
                  <a:ahLst/>
                  <a:cxnLst/>
                  <a:rect l="l" t="t" r="r" b="b"/>
                  <a:pathLst>
                    <a:path w="725" h="1598" extrusionOk="0">
                      <a:moveTo>
                        <a:pt x="1" y="1"/>
                      </a:moveTo>
                      <a:lnTo>
                        <a:pt x="1" y="1597"/>
                      </a:lnTo>
                      <a:lnTo>
                        <a:pt x="724" y="1597"/>
                      </a:lnTo>
                      <a:lnTo>
                        <a:pt x="724"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9" name="Google Shape;2359;p42"/>
                <p:cNvSpPr/>
                <p:nvPr/>
              </p:nvSpPr>
              <p:spPr>
                <a:xfrm>
                  <a:off x="2352011" y="2223208"/>
                  <a:ext cx="28150" cy="62046"/>
                </a:xfrm>
                <a:custGeom>
                  <a:avLst/>
                  <a:gdLst/>
                  <a:ahLst/>
                  <a:cxnLst/>
                  <a:rect l="l" t="t" r="r" b="b"/>
                  <a:pathLst>
                    <a:path w="725" h="1598" extrusionOk="0">
                      <a:moveTo>
                        <a:pt x="1" y="1"/>
                      </a:moveTo>
                      <a:lnTo>
                        <a:pt x="1" y="1597"/>
                      </a:lnTo>
                      <a:lnTo>
                        <a:pt x="724" y="1597"/>
                      </a:lnTo>
                      <a:lnTo>
                        <a:pt x="724"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0" name="Google Shape;2360;p42"/>
                <p:cNvSpPr/>
                <p:nvPr/>
              </p:nvSpPr>
              <p:spPr>
                <a:xfrm>
                  <a:off x="2409281" y="2223208"/>
                  <a:ext cx="27878" cy="62046"/>
                </a:xfrm>
                <a:custGeom>
                  <a:avLst/>
                  <a:gdLst/>
                  <a:ahLst/>
                  <a:cxnLst/>
                  <a:rect l="l" t="t" r="r" b="b"/>
                  <a:pathLst>
                    <a:path w="718" h="1598" extrusionOk="0">
                      <a:moveTo>
                        <a:pt x="0" y="1"/>
                      </a:moveTo>
                      <a:lnTo>
                        <a:pt x="0" y="1597"/>
                      </a:lnTo>
                      <a:lnTo>
                        <a:pt x="718" y="1597"/>
                      </a:lnTo>
                      <a:lnTo>
                        <a:pt x="718"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1" name="Google Shape;2361;p42"/>
                <p:cNvSpPr/>
                <p:nvPr/>
              </p:nvSpPr>
              <p:spPr>
                <a:xfrm>
                  <a:off x="2463911" y="2223208"/>
                  <a:ext cx="28150" cy="62046"/>
                </a:xfrm>
                <a:custGeom>
                  <a:avLst/>
                  <a:gdLst/>
                  <a:ahLst/>
                  <a:cxnLst/>
                  <a:rect l="l" t="t" r="r" b="b"/>
                  <a:pathLst>
                    <a:path w="725" h="1598" extrusionOk="0">
                      <a:moveTo>
                        <a:pt x="1" y="1"/>
                      </a:moveTo>
                      <a:lnTo>
                        <a:pt x="1" y="1597"/>
                      </a:lnTo>
                      <a:lnTo>
                        <a:pt x="725" y="1597"/>
                      </a:lnTo>
                      <a:lnTo>
                        <a:pt x="72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2" name="Google Shape;2362;p42"/>
                <p:cNvSpPr/>
                <p:nvPr/>
              </p:nvSpPr>
              <p:spPr>
                <a:xfrm>
                  <a:off x="2518813" y="2223208"/>
                  <a:ext cx="27878" cy="62046"/>
                </a:xfrm>
                <a:custGeom>
                  <a:avLst/>
                  <a:gdLst/>
                  <a:ahLst/>
                  <a:cxnLst/>
                  <a:rect l="l" t="t" r="r" b="b"/>
                  <a:pathLst>
                    <a:path w="718" h="1598" extrusionOk="0">
                      <a:moveTo>
                        <a:pt x="1" y="1"/>
                      </a:moveTo>
                      <a:lnTo>
                        <a:pt x="1" y="1597"/>
                      </a:lnTo>
                      <a:lnTo>
                        <a:pt x="718" y="1597"/>
                      </a:lnTo>
                      <a:lnTo>
                        <a:pt x="718"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3" name="Google Shape;2363;p42"/>
                <p:cNvSpPr/>
                <p:nvPr/>
              </p:nvSpPr>
              <p:spPr>
                <a:xfrm>
                  <a:off x="1525067" y="2285215"/>
                  <a:ext cx="1021396" cy="96952"/>
                </a:xfrm>
                <a:custGeom>
                  <a:avLst/>
                  <a:gdLst/>
                  <a:ahLst/>
                  <a:cxnLst/>
                  <a:rect l="l" t="t" r="r" b="b"/>
                  <a:pathLst>
                    <a:path w="26306" h="2497" extrusionOk="0">
                      <a:moveTo>
                        <a:pt x="1" y="0"/>
                      </a:moveTo>
                      <a:lnTo>
                        <a:pt x="1421" y="2497"/>
                      </a:lnTo>
                      <a:lnTo>
                        <a:pt x="24898" y="2497"/>
                      </a:lnTo>
                      <a:lnTo>
                        <a:pt x="26305"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2364" name="Google Shape;2364;p42"/>
            <p:cNvSpPr/>
            <p:nvPr/>
          </p:nvSpPr>
          <p:spPr>
            <a:xfrm>
              <a:off x="1260265" y="1815017"/>
              <a:ext cx="424812" cy="272957"/>
            </a:xfrm>
            <a:custGeom>
              <a:avLst/>
              <a:gdLst/>
              <a:ahLst/>
              <a:cxnLst/>
              <a:rect l="l" t="t" r="r" b="b"/>
              <a:pathLst>
                <a:path w="10941" h="7030" extrusionOk="0">
                  <a:moveTo>
                    <a:pt x="1" y="0"/>
                  </a:moveTo>
                  <a:lnTo>
                    <a:pt x="1" y="7030"/>
                  </a:lnTo>
                  <a:lnTo>
                    <a:pt x="10941" y="7030"/>
                  </a:lnTo>
                  <a:lnTo>
                    <a:pt x="10941"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5" name="Google Shape;2365;p42"/>
            <p:cNvSpPr/>
            <p:nvPr/>
          </p:nvSpPr>
          <p:spPr>
            <a:xfrm>
              <a:off x="1432619" y="1868327"/>
              <a:ext cx="80140" cy="229626"/>
            </a:xfrm>
            <a:custGeom>
              <a:avLst/>
              <a:gdLst/>
              <a:ahLst/>
              <a:cxnLst/>
              <a:rect l="l" t="t" r="r" b="b"/>
              <a:pathLst>
                <a:path w="2064" h="5914" extrusionOk="0">
                  <a:moveTo>
                    <a:pt x="1035" y="1"/>
                  </a:moveTo>
                  <a:cubicBezTo>
                    <a:pt x="460" y="1"/>
                    <a:pt x="0" y="1259"/>
                    <a:pt x="0" y="1259"/>
                  </a:cubicBezTo>
                  <a:lnTo>
                    <a:pt x="0" y="5914"/>
                  </a:lnTo>
                  <a:lnTo>
                    <a:pt x="2064" y="5914"/>
                  </a:lnTo>
                  <a:lnTo>
                    <a:pt x="2064" y="1259"/>
                  </a:lnTo>
                  <a:cubicBezTo>
                    <a:pt x="2064" y="1259"/>
                    <a:pt x="1610" y="1"/>
                    <a:pt x="1035" y="1"/>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6" name="Google Shape;2366;p42"/>
            <p:cNvSpPr/>
            <p:nvPr/>
          </p:nvSpPr>
          <p:spPr>
            <a:xfrm>
              <a:off x="1572630" y="1952931"/>
              <a:ext cx="39953" cy="145293"/>
            </a:xfrm>
            <a:custGeom>
              <a:avLst/>
              <a:gdLst/>
              <a:ahLst/>
              <a:cxnLst/>
              <a:rect l="l" t="t" r="r" b="b"/>
              <a:pathLst>
                <a:path w="1029" h="3742" extrusionOk="0">
                  <a:moveTo>
                    <a:pt x="514" y="0"/>
                  </a:moveTo>
                  <a:cubicBezTo>
                    <a:pt x="230" y="0"/>
                    <a:pt x="0" y="636"/>
                    <a:pt x="0" y="636"/>
                  </a:cubicBezTo>
                  <a:lnTo>
                    <a:pt x="0" y="3741"/>
                  </a:lnTo>
                  <a:lnTo>
                    <a:pt x="1029" y="3741"/>
                  </a:lnTo>
                  <a:lnTo>
                    <a:pt x="1029" y="636"/>
                  </a:lnTo>
                  <a:cubicBezTo>
                    <a:pt x="1029" y="629"/>
                    <a:pt x="805" y="0"/>
                    <a:pt x="514" y="0"/>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7" name="Google Shape;2367;p42"/>
            <p:cNvSpPr/>
            <p:nvPr/>
          </p:nvSpPr>
          <p:spPr>
            <a:xfrm>
              <a:off x="1332522" y="1952931"/>
              <a:ext cx="40225" cy="145293"/>
            </a:xfrm>
            <a:custGeom>
              <a:avLst/>
              <a:gdLst/>
              <a:ahLst/>
              <a:cxnLst/>
              <a:rect l="l" t="t" r="r" b="b"/>
              <a:pathLst>
                <a:path w="1036" h="3742" extrusionOk="0">
                  <a:moveTo>
                    <a:pt x="515" y="0"/>
                  </a:moveTo>
                  <a:cubicBezTo>
                    <a:pt x="230" y="0"/>
                    <a:pt x="0" y="636"/>
                    <a:pt x="0" y="636"/>
                  </a:cubicBezTo>
                  <a:lnTo>
                    <a:pt x="0" y="3741"/>
                  </a:lnTo>
                  <a:lnTo>
                    <a:pt x="1036" y="3741"/>
                  </a:lnTo>
                  <a:lnTo>
                    <a:pt x="1036" y="636"/>
                  </a:lnTo>
                  <a:cubicBezTo>
                    <a:pt x="1036" y="629"/>
                    <a:pt x="806" y="0"/>
                    <a:pt x="515" y="0"/>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8" name="Google Shape;2368;p42"/>
            <p:cNvSpPr/>
            <p:nvPr/>
          </p:nvSpPr>
          <p:spPr>
            <a:xfrm>
              <a:off x="1260265" y="1521055"/>
              <a:ext cx="425083" cy="293730"/>
            </a:xfrm>
            <a:custGeom>
              <a:avLst/>
              <a:gdLst/>
              <a:ahLst/>
              <a:cxnLst/>
              <a:rect l="l" t="t" r="r" b="b"/>
              <a:pathLst>
                <a:path w="10948" h="7565" extrusionOk="0">
                  <a:moveTo>
                    <a:pt x="5474" y="1"/>
                  </a:moveTo>
                  <a:cubicBezTo>
                    <a:pt x="5474" y="1"/>
                    <a:pt x="2531" y="4141"/>
                    <a:pt x="1" y="7564"/>
                  </a:cubicBezTo>
                  <a:lnTo>
                    <a:pt x="10948" y="7564"/>
                  </a:lnTo>
                  <a:cubicBezTo>
                    <a:pt x="8411" y="4141"/>
                    <a:pt x="5474" y="1"/>
                    <a:pt x="547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9" name="Google Shape;2369;p42"/>
            <p:cNvSpPr/>
            <p:nvPr/>
          </p:nvSpPr>
          <p:spPr>
            <a:xfrm>
              <a:off x="1449664" y="1478501"/>
              <a:ext cx="46011" cy="46011"/>
            </a:xfrm>
            <a:custGeom>
              <a:avLst/>
              <a:gdLst/>
              <a:ahLst/>
              <a:cxnLst/>
              <a:rect l="l" t="t" r="r" b="b"/>
              <a:pathLst>
                <a:path w="1185" h="1185" extrusionOk="0">
                  <a:moveTo>
                    <a:pt x="596" y="1"/>
                  </a:moveTo>
                  <a:cubicBezTo>
                    <a:pt x="265" y="1"/>
                    <a:pt x="1" y="264"/>
                    <a:pt x="1" y="589"/>
                  </a:cubicBezTo>
                  <a:cubicBezTo>
                    <a:pt x="1" y="921"/>
                    <a:pt x="265" y="1185"/>
                    <a:pt x="596" y="1185"/>
                  </a:cubicBezTo>
                  <a:cubicBezTo>
                    <a:pt x="928" y="1185"/>
                    <a:pt x="1185" y="921"/>
                    <a:pt x="1185" y="589"/>
                  </a:cubicBezTo>
                  <a:cubicBezTo>
                    <a:pt x="1185" y="264"/>
                    <a:pt x="914" y="1"/>
                    <a:pt x="59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0" name="Google Shape;2370;p42"/>
            <p:cNvSpPr/>
            <p:nvPr/>
          </p:nvSpPr>
          <p:spPr>
            <a:xfrm>
              <a:off x="1305460" y="2113948"/>
              <a:ext cx="334460" cy="2369992"/>
            </a:xfrm>
            <a:custGeom>
              <a:avLst/>
              <a:gdLst/>
              <a:ahLst/>
              <a:cxnLst/>
              <a:rect l="l" t="t" r="r" b="b"/>
              <a:pathLst>
                <a:path w="8614" h="61039" extrusionOk="0">
                  <a:moveTo>
                    <a:pt x="1" y="0"/>
                  </a:moveTo>
                  <a:lnTo>
                    <a:pt x="1" y="61039"/>
                  </a:lnTo>
                  <a:lnTo>
                    <a:pt x="8613" y="61039"/>
                  </a:lnTo>
                  <a:lnTo>
                    <a:pt x="8613"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1" name="Google Shape;2371;p42"/>
            <p:cNvSpPr/>
            <p:nvPr/>
          </p:nvSpPr>
          <p:spPr>
            <a:xfrm>
              <a:off x="1260265" y="2087934"/>
              <a:ext cx="425083" cy="113260"/>
            </a:xfrm>
            <a:custGeom>
              <a:avLst/>
              <a:gdLst/>
              <a:ahLst/>
              <a:cxnLst/>
              <a:rect l="l" t="t" r="r" b="b"/>
              <a:pathLst>
                <a:path w="10948" h="2917" extrusionOk="0">
                  <a:moveTo>
                    <a:pt x="1" y="1"/>
                  </a:moveTo>
                  <a:cubicBezTo>
                    <a:pt x="1" y="1"/>
                    <a:pt x="1171" y="1584"/>
                    <a:pt x="1171" y="2917"/>
                  </a:cubicBezTo>
                  <a:lnTo>
                    <a:pt x="9777" y="2917"/>
                  </a:lnTo>
                  <a:cubicBezTo>
                    <a:pt x="9777" y="1584"/>
                    <a:pt x="10948" y="1"/>
                    <a:pt x="1094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2" name="Google Shape;2372;p42"/>
            <p:cNvSpPr/>
            <p:nvPr/>
          </p:nvSpPr>
          <p:spPr>
            <a:xfrm>
              <a:off x="1439181" y="2318840"/>
              <a:ext cx="67016" cy="141643"/>
            </a:xfrm>
            <a:custGeom>
              <a:avLst/>
              <a:gdLst/>
              <a:ahLst/>
              <a:cxnLst/>
              <a:rect l="l" t="t" r="r" b="b"/>
              <a:pathLst>
                <a:path w="1726" h="3648" extrusionOk="0">
                  <a:moveTo>
                    <a:pt x="866" y="0"/>
                  </a:moveTo>
                  <a:cubicBezTo>
                    <a:pt x="386" y="0"/>
                    <a:pt x="0" y="1056"/>
                    <a:pt x="0" y="1056"/>
                  </a:cubicBezTo>
                  <a:lnTo>
                    <a:pt x="0" y="3647"/>
                  </a:lnTo>
                  <a:lnTo>
                    <a:pt x="1725" y="3647"/>
                  </a:lnTo>
                  <a:lnTo>
                    <a:pt x="1725" y="1056"/>
                  </a:lnTo>
                  <a:cubicBezTo>
                    <a:pt x="1725" y="1049"/>
                    <a:pt x="1340" y="0"/>
                    <a:pt x="866" y="0"/>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3" name="Google Shape;2373;p42"/>
            <p:cNvSpPr/>
            <p:nvPr/>
          </p:nvSpPr>
          <p:spPr>
            <a:xfrm>
              <a:off x="1439181" y="2790902"/>
              <a:ext cx="67016" cy="141604"/>
            </a:xfrm>
            <a:custGeom>
              <a:avLst/>
              <a:gdLst/>
              <a:ahLst/>
              <a:cxnLst/>
              <a:rect l="l" t="t" r="r" b="b"/>
              <a:pathLst>
                <a:path w="1726" h="3647" extrusionOk="0">
                  <a:moveTo>
                    <a:pt x="866" y="0"/>
                  </a:moveTo>
                  <a:cubicBezTo>
                    <a:pt x="386" y="0"/>
                    <a:pt x="0" y="1062"/>
                    <a:pt x="0" y="1062"/>
                  </a:cubicBezTo>
                  <a:lnTo>
                    <a:pt x="0" y="3647"/>
                  </a:lnTo>
                  <a:lnTo>
                    <a:pt x="1725" y="3647"/>
                  </a:lnTo>
                  <a:lnTo>
                    <a:pt x="1725" y="1062"/>
                  </a:lnTo>
                  <a:cubicBezTo>
                    <a:pt x="1725" y="1062"/>
                    <a:pt x="1340" y="0"/>
                    <a:pt x="866" y="0"/>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374" name="Google Shape;2374;p42"/>
            <p:cNvGrpSpPr/>
            <p:nvPr/>
          </p:nvGrpSpPr>
          <p:grpSpPr>
            <a:xfrm>
              <a:off x="1260032" y="2551066"/>
              <a:ext cx="427139" cy="134265"/>
              <a:chOff x="1260032" y="2551066"/>
              <a:chExt cx="427139" cy="134265"/>
            </a:xfrm>
          </p:grpSpPr>
          <p:sp>
            <p:nvSpPr>
              <p:cNvPr id="2375" name="Google Shape;2375;p42"/>
              <p:cNvSpPr/>
              <p:nvPr/>
            </p:nvSpPr>
            <p:spPr>
              <a:xfrm>
                <a:off x="1260032" y="2601503"/>
                <a:ext cx="426908" cy="83829"/>
              </a:xfrm>
              <a:custGeom>
                <a:avLst/>
                <a:gdLst/>
                <a:ahLst/>
                <a:cxnLst/>
                <a:rect l="l" t="t" r="r" b="b"/>
                <a:pathLst>
                  <a:path w="10995" h="2159" extrusionOk="0">
                    <a:moveTo>
                      <a:pt x="0" y="0"/>
                    </a:moveTo>
                    <a:cubicBezTo>
                      <a:pt x="0" y="0"/>
                      <a:pt x="1171" y="1164"/>
                      <a:pt x="1171" y="2158"/>
                    </a:cubicBezTo>
                    <a:lnTo>
                      <a:pt x="9817" y="2158"/>
                    </a:lnTo>
                    <a:cubicBezTo>
                      <a:pt x="9817" y="1164"/>
                      <a:pt x="10994" y="0"/>
                      <a:pt x="1099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6" name="Google Shape;2376;p42"/>
              <p:cNvSpPr/>
              <p:nvPr/>
            </p:nvSpPr>
            <p:spPr>
              <a:xfrm>
                <a:off x="1260032" y="2572848"/>
                <a:ext cx="426908" cy="28422"/>
              </a:xfrm>
              <a:custGeom>
                <a:avLst/>
                <a:gdLst/>
                <a:ahLst/>
                <a:cxnLst/>
                <a:rect l="l" t="t" r="r" b="b"/>
                <a:pathLst>
                  <a:path w="10995" h="732" extrusionOk="0">
                    <a:moveTo>
                      <a:pt x="0" y="1"/>
                    </a:moveTo>
                    <a:lnTo>
                      <a:pt x="0" y="731"/>
                    </a:lnTo>
                    <a:lnTo>
                      <a:pt x="10994" y="731"/>
                    </a:lnTo>
                    <a:lnTo>
                      <a:pt x="1099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7" name="Google Shape;2377;p42"/>
              <p:cNvSpPr/>
              <p:nvPr/>
            </p:nvSpPr>
            <p:spPr>
              <a:xfrm>
                <a:off x="1260032" y="2551066"/>
                <a:ext cx="22598" cy="50476"/>
              </a:xfrm>
              <a:custGeom>
                <a:avLst/>
                <a:gdLst/>
                <a:ahLst/>
                <a:cxnLst/>
                <a:rect l="l" t="t" r="r" b="b"/>
                <a:pathLst>
                  <a:path w="582" h="1300" extrusionOk="0">
                    <a:moveTo>
                      <a:pt x="0" y="0"/>
                    </a:moveTo>
                    <a:lnTo>
                      <a:pt x="0" y="1299"/>
                    </a:lnTo>
                    <a:lnTo>
                      <a:pt x="582" y="1299"/>
                    </a:lnTo>
                    <a:lnTo>
                      <a:pt x="582"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8" name="Google Shape;2378;p42"/>
              <p:cNvSpPr/>
              <p:nvPr/>
            </p:nvSpPr>
            <p:spPr>
              <a:xfrm>
                <a:off x="1304955" y="2551066"/>
                <a:ext cx="22598" cy="50476"/>
              </a:xfrm>
              <a:custGeom>
                <a:avLst/>
                <a:gdLst/>
                <a:ahLst/>
                <a:cxnLst/>
                <a:rect l="l" t="t" r="r" b="b"/>
                <a:pathLst>
                  <a:path w="582" h="1300" extrusionOk="0">
                    <a:moveTo>
                      <a:pt x="0" y="0"/>
                    </a:moveTo>
                    <a:lnTo>
                      <a:pt x="0" y="1299"/>
                    </a:lnTo>
                    <a:lnTo>
                      <a:pt x="582" y="1299"/>
                    </a:lnTo>
                    <a:lnTo>
                      <a:pt x="582"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9" name="Google Shape;2379;p42"/>
              <p:cNvSpPr/>
              <p:nvPr/>
            </p:nvSpPr>
            <p:spPr>
              <a:xfrm>
                <a:off x="1349606" y="2551066"/>
                <a:ext cx="22636" cy="50476"/>
              </a:xfrm>
              <a:custGeom>
                <a:avLst/>
                <a:gdLst/>
                <a:ahLst/>
                <a:cxnLst/>
                <a:rect l="l" t="t" r="r" b="b"/>
                <a:pathLst>
                  <a:path w="583" h="1300" extrusionOk="0">
                    <a:moveTo>
                      <a:pt x="0" y="0"/>
                    </a:moveTo>
                    <a:lnTo>
                      <a:pt x="0" y="1299"/>
                    </a:lnTo>
                    <a:lnTo>
                      <a:pt x="582" y="1299"/>
                    </a:lnTo>
                    <a:lnTo>
                      <a:pt x="582"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0" name="Google Shape;2380;p42"/>
              <p:cNvSpPr/>
              <p:nvPr/>
            </p:nvSpPr>
            <p:spPr>
              <a:xfrm>
                <a:off x="1394258" y="2551066"/>
                <a:ext cx="22636" cy="50476"/>
              </a:xfrm>
              <a:custGeom>
                <a:avLst/>
                <a:gdLst/>
                <a:ahLst/>
                <a:cxnLst/>
                <a:rect l="l" t="t" r="r" b="b"/>
                <a:pathLst>
                  <a:path w="583" h="1300" extrusionOk="0">
                    <a:moveTo>
                      <a:pt x="0" y="0"/>
                    </a:moveTo>
                    <a:lnTo>
                      <a:pt x="0" y="1299"/>
                    </a:lnTo>
                    <a:lnTo>
                      <a:pt x="582" y="1299"/>
                    </a:lnTo>
                    <a:lnTo>
                      <a:pt x="582"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1" name="Google Shape;2381;p42"/>
              <p:cNvSpPr/>
              <p:nvPr/>
            </p:nvSpPr>
            <p:spPr>
              <a:xfrm>
                <a:off x="1439181" y="2551066"/>
                <a:ext cx="22869" cy="50476"/>
              </a:xfrm>
              <a:custGeom>
                <a:avLst/>
                <a:gdLst/>
                <a:ahLst/>
                <a:cxnLst/>
                <a:rect l="l" t="t" r="r" b="b"/>
                <a:pathLst>
                  <a:path w="589" h="1300" extrusionOk="0">
                    <a:moveTo>
                      <a:pt x="0" y="0"/>
                    </a:moveTo>
                    <a:lnTo>
                      <a:pt x="0" y="1299"/>
                    </a:lnTo>
                    <a:lnTo>
                      <a:pt x="589" y="1299"/>
                    </a:lnTo>
                    <a:lnTo>
                      <a:pt x="589"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2" name="Google Shape;2382;p42"/>
              <p:cNvSpPr/>
              <p:nvPr/>
            </p:nvSpPr>
            <p:spPr>
              <a:xfrm>
                <a:off x="1483832" y="2551066"/>
                <a:ext cx="22908" cy="50476"/>
              </a:xfrm>
              <a:custGeom>
                <a:avLst/>
                <a:gdLst/>
                <a:ahLst/>
                <a:cxnLst/>
                <a:rect l="l" t="t" r="r" b="b"/>
                <a:pathLst>
                  <a:path w="590" h="1300" extrusionOk="0">
                    <a:moveTo>
                      <a:pt x="0" y="0"/>
                    </a:moveTo>
                    <a:lnTo>
                      <a:pt x="0" y="1299"/>
                    </a:lnTo>
                    <a:lnTo>
                      <a:pt x="589" y="1299"/>
                    </a:lnTo>
                    <a:lnTo>
                      <a:pt x="589"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3" name="Google Shape;2383;p42"/>
              <p:cNvSpPr/>
              <p:nvPr/>
            </p:nvSpPr>
            <p:spPr>
              <a:xfrm>
                <a:off x="1528484" y="2551066"/>
                <a:ext cx="22908" cy="50476"/>
              </a:xfrm>
              <a:custGeom>
                <a:avLst/>
                <a:gdLst/>
                <a:ahLst/>
                <a:cxnLst/>
                <a:rect l="l" t="t" r="r" b="b"/>
                <a:pathLst>
                  <a:path w="590" h="1300" extrusionOk="0">
                    <a:moveTo>
                      <a:pt x="1" y="0"/>
                    </a:moveTo>
                    <a:lnTo>
                      <a:pt x="1" y="1299"/>
                    </a:lnTo>
                    <a:lnTo>
                      <a:pt x="589" y="1299"/>
                    </a:lnTo>
                    <a:lnTo>
                      <a:pt x="589"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4" name="Google Shape;2384;p42"/>
              <p:cNvSpPr/>
              <p:nvPr/>
            </p:nvSpPr>
            <p:spPr>
              <a:xfrm>
                <a:off x="1575232" y="2551066"/>
                <a:ext cx="22636" cy="50476"/>
              </a:xfrm>
              <a:custGeom>
                <a:avLst/>
                <a:gdLst/>
                <a:ahLst/>
                <a:cxnLst/>
                <a:rect l="l" t="t" r="r" b="b"/>
                <a:pathLst>
                  <a:path w="583" h="1300" extrusionOk="0">
                    <a:moveTo>
                      <a:pt x="1" y="0"/>
                    </a:moveTo>
                    <a:lnTo>
                      <a:pt x="1" y="1299"/>
                    </a:lnTo>
                    <a:lnTo>
                      <a:pt x="583" y="1299"/>
                    </a:lnTo>
                    <a:lnTo>
                      <a:pt x="583"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5" name="Google Shape;2385;p42"/>
              <p:cNvSpPr/>
              <p:nvPr/>
            </p:nvSpPr>
            <p:spPr>
              <a:xfrm>
                <a:off x="1619883" y="2551066"/>
                <a:ext cx="22636" cy="50476"/>
              </a:xfrm>
              <a:custGeom>
                <a:avLst/>
                <a:gdLst/>
                <a:ahLst/>
                <a:cxnLst/>
                <a:rect l="l" t="t" r="r" b="b"/>
                <a:pathLst>
                  <a:path w="583" h="1300" extrusionOk="0">
                    <a:moveTo>
                      <a:pt x="1" y="0"/>
                    </a:moveTo>
                    <a:lnTo>
                      <a:pt x="1" y="1299"/>
                    </a:lnTo>
                    <a:lnTo>
                      <a:pt x="583" y="1299"/>
                    </a:lnTo>
                    <a:lnTo>
                      <a:pt x="583"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6" name="Google Shape;2386;p42"/>
              <p:cNvSpPr/>
              <p:nvPr/>
            </p:nvSpPr>
            <p:spPr>
              <a:xfrm>
                <a:off x="1664573" y="2551066"/>
                <a:ext cx="22598" cy="50476"/>
              </a:xfrm>
              <a:custGeom>
                <a:avLst/>
                <a:gdLst/>
                <a:ahLst/>
                <a:cxnLst/>
                <a:rect l="l" t="t" r="r" b="b"/>
                <a:pathLst>
                  <a:path w="582" h="1300" extrusionOk="0">
                    <a:moveTo>
                      <a:pt x="0" y="0"/>
                    </a:moveTo>
                    <a:lnTo>
                      <a:pt x="0" y="1299"/>
                    </a:lnTo>
                    <a:lnTo>
                      <a:pt x="582" y="1299"/>
                    </a:lnTo>
                    <a:lnTo>
                      <a:pt x="582"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387" name="Google Shape;2387;p42"/>
            <p:cNvSpPr/>
            <p:nvPr/>
          </p:nvSpPr>
          <p:spPr>
            <a:xfrm>
              <a:off x="1627260" y="2906452"/>
              <a:ext cx="816736" cy="928133"/>
            </a:xfrm>
            <a:custGeom>
              <a:avLst/>
              <a:gdLst/>
              <a:ahLst/>
              <a:cxnLst/>
              <a:rect l="l" t="t" r="r" b="b"/>
              <a:pathLst>
                <a:path w="21035" h="23904" extrusionOk="0">
                  <a:moveTo>
                    <a:pt x="0" y="1"/>
                  </a:moveTo>
                  <a:lnTo>
                    <a:pt x="0" y="23904"/>
                  </a:lnTo>
                  <a:lnTo>
                    <a:pt x="21035" y="23904"/>
                  </a:lnTo>
                  <a:lnTo>
                    <a:pt x="21035"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8" name="Google Shape;2388;p42"/>
            <p:cNvSpPr/>
            <p:nvPr/>
          </p:nvSpPr>
          <p:spPr>
            <a:xfrm>
              <a:off x="1008081" y="3490143"/>
              <a:ext cx="207339" cy="1163233"/>
            </a:xfrm>
            <a:custGeom>
              <a:avLst/>
              <a:gdLst/>
              <a:ahLst/>
              <a:cxnLst/>
              <a:rect l="l" t="t" r="r" b="b"/>
              <a:pathLst>
                <a:path w="5340" h="29959" extrusionOk="0">
                  <a:moveTo>
                    <a:pt x="1" y="1"/>
                  </a:moveTo>
                  <a:lnTo>
                    <a:pt x="1" y="29959"/>
                  </a:lnTo>
                  <a:lnTo>
                    <a:pt x="5339" y="29959"/>
                  </a:lnTo>
                  <a:lnTo>
                    <a:pt x="533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9" name="Google Shape;2389;p42"/>
            <p:cNvSpPr/>
            <p:nvPr/>
          </p:nvSpPr>
          <p:spPr>
            <a:xfrm>
              <a:off x="973952" y="3229029"/>
              <a:ext cx="274821" cy="290857"/>
            </a:xfrm>
            <a:custGeom>
              <a:avLst/>
              <a:gdLst/>
              <a:ahLst/>
              <a:cxnLst/>
              <a:rect l="l" t="t" r="r" b="b"/>
              <a:pathLst>
                <a:path w="7078" h="7491" extrusionOk="0">
                  <a:moveTo>
                    <a:pt x="3546" y="1"/>
                  </a:moveTo>
                  <a:cubicBezTo>
                    <a:pt x="3546" y="1"/>
                    <a:pt x="1644" y="4953"/>
                    <a:pt x="0" y="7490"/>
                  </a:cubicBezTo>
                  <a:lnTo>
                    <a:pt x="7077" y="7490"/>
                  </a:lnTo>
                  <a:cubicBezTo>
                    <a:pt x="5447" y="4953"/>
                    <a:pt x="3546" y="1"/>
                    <a:pt x="35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0" name="Google Shape;2390;p42"/>
            <p:cNvSpPr/>
            <p:nvPr/>
          </p:nvSpPr>
          <p:spPr>
            <a:xfrm>
              <a:off x="1097151" y="3197540"/>
              <a:ext cx="29470" cy="34168"/>
            </a:xfrm>
            <a:custGeom>
              <a:avLst/>
              <a:gdLst/>
              <a:ahLst/>
              <a:cxnLst/>
              <a:rect l="l" t="t" r="r" b="b"/>
              <a:pathLst>
                <a:path w="759" h="880" extrusionOk="0">
                  <a:moveTo>
                    <a:pt x="379" y="0"/>
                  </a:moveTo>
                  <a:cubicBezTo>
                    <a:pt x="170" y="0"/>
                    <a:pt x="1" y="190"/>
                    <a:pt x="1" y="440"/>
                  </a:cubicBezTo>
                  <a:cubicBezTo>
                    <a:pt x="1" y="683"/>
                    <a:pt x="170" y="880"/>
                    <a:pt x="379" y="880"/>
                  </a:cubicBezTo>
                  <a:cubicBezTo>
                    <a:pt x="589" y="880"/>
                    <a:pt x="758" y="683"/>
                    <a:pt x="758" y="440"/>
                  </a:cubicBezTo>
                  <a:cubicBezTo>
                    <a:pt x="758" y="190"/>
                    <a:pt x="589" y="0"/>
                    <a:pt x="3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1" name="Google Shape;2391;p42"/>
            <p:cNvSpPr/>
            <p:nvPr/>
          </p:nvSpPr>
          <p:spPr>
            <a:xfrm>
              <a:off x="1007694" y="3490143"/>
              <a:ext cx="207339" cy="1163233"/>
            </a:xfrm>
            <a:custGeom>
              <a:avLst/>
              <a:gdLst/>
              <a:ahLst/>
              <a:cxnLst/>
              <a:rect l="l" t="t" r="r" b="b"/>
              <a:pathLst>
                <a:path w="5340" h="29959" extrusionOk="0">
                  <a:moveTo>
                    <a:pt x="1" y="1"/>
                  </a:moveTo>
                  <a:lnTo>
                    <a:pt x="1" y="29959"/>
                  </a:lnTo>
                  <a:lnTo>
                    <a:pt x="5339" y="29959"/>
                  </a:lnTo>
                  <a:lnTo>
                    <a:pt x="5339" y="1"/>
                  </a:lnTo>
                  <a:close/>
                </a:path>
              </a:pathLst>
            </a:custGeom>
            <a:solidFill>
              <a:srgbClr val="D24E16">
                <a:alpha val="37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2" name="Google Shape;2392;p42"/>
            <p:cNvSpPr/>
            <p:nvPr/>
          </p:nvSpPr>
          <p:spPr>
            <a:xfrm>
              <a:off x="973952" y="3519574"/>
              <a:ext cx="275326" cy="70977"/>
            </a:xfrm>
            <a:custGeom>
              <a:avLst/>
              <a:gdLst/>
              <a:ahLst/>
              <a:cxnLst/>
              <a:rect l="l" t="t" r="r" b="b"/>
              <a:pathLst>
                <a:path w="7091" h="1828" extrusionOk="0">
                  <a:moveTo>
                    <a:pt x="0" y="1"/>
                  </a:moveTo>
                  <a:cubicBezTo>
                    <a:pt x="0" y="1"/>
                    <a:pt x="873" y="988"/>
                    <a:pt x="873" y="1827"/>
                  </a:cubicBezTo>
                  <a:lnTo>
                    <a:pt x="6218" y="1827"/>
                  </a:lnTo>
                  <a:cubicBezTo>
                    <a:pt x="6218" y="988"/>
                    <a:pt x="7091" y="1"/>
                    <a:pt x="709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3" name="Google Shape;2393;p42"/>
            <p:cNvSpPr/>
            <p:nvPr/>
          </p:nvSpPr>
          <p:spPr>
            <a:xfrm>
              <a:off x="696800" y="3699000"/>
              <a:ext cx="2711518" cy="1005328"/>
            </a:xfrm>
            <a:custGeom>
              <a:avLst/>
              <a:gdLst/>
              <a:ahLst/>
              <a:cxnLst/>
              <a:rect l="l" t="t" r="r" b="b"/>
              <a:pathLst>
                <a:path w="69835" h="24465" extrusionOk="0">
                  <a:moveTo>
                    <a:pt x="34918" y="1"/>
                  </a:moveTo>
                  <a:cubicBezTo>
                    <a:pt x="14303" y="1"/>
                    <a:pt x="1" y="3979"/>
                    <a:pt x="1" y="3979"/>
                  </a:cubicBezTo>
                  <a:lnTo>
                    <a:pt x="1" y="24465"/>
                  </a:lnTo>
                  <a:lnTo>
                    <a:pt x="69835" y="24465"/>
                  </a:lnTo>
                  <a:lnTo>
                    <a:pt x="69835" y="3979"/>
                  </a:lnTo>
                  <a:cubicBezTo>
                    <a:pt x="69835" y="3979"/>
                    <a:pt x="69835" y="3979"/>
                    <a:pt x="69835" y="3979"/>
                  </a:cubicBezTo>
                  <a:cubicBezTo>
                    <a:pt x="69780" y="3979"/>
                    <a:pt x="55504" y="1"/>
                    <a:pt x="3491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4" name="Google Shape;2394;p42"/>
            <p:cNvSpPr/>
            <p:nvPr/>
          </p:nvSpPr>
          <p:spPr>
            <a:xfrm>
              <a:off x="974314" y="3519574"/>
              <a:ext cx="275326" cy="70977"/>
            </a:xfrm>
            <a:custGeom>
              <a:avLst/>
              <a:gdLst/>
              <a:ahLst/>
              <a:cxnLst/>
              <a:rect l="l" t="t" r="r" b="b"/>
              <a:pathLst>
                <a:path w="7091" h="1828" extrusionOk="0">
                  <a:moveTo>
                    <a:pt x="0" y="1"/>
                  </a:moveTo>
                  <a:cubicBezTo>
                    <a:pt x="0" y="1"/>
                    <a:pt x="873" y="988"/>
                    <a:pt x="873" y="1827"/>
                  </a:cubicBezTo>
                  <a:lnTo>
                    <a:pt x="6218" y="1827"/>
                  </a:lnTo>
                  <a:cubicBezTo>
                    <a:pt x="6218" y="988"/>
                    <a:pt x="7091" y="1"/>
                    <a:pt x="7091" y="1"/>
                  </a:cubicBezTo>
                  <a:close/>
                </a:path>
              </a:pathLst>
            </a:custGeom>
            <a:solidFill>
              <a:srgbClr val="FFF9E9">
                <a:alpha val="524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5" name="Google Shape;2395;p42"/>
            <p:cNvSpPr/>
            <p:nvPr/>
          </p:nvSpPr>
          <p:spPr>
            <a:xfrm>
              <a:off x="696803" y="3752305"/>
              <a:ext cx="2711518" cy="950187"/>
            </a:xfrm>
            <a:custGeom>
              <a:avLst/>
              <a:gdLst/>
              <a:ahLst/>
              <a:cxnLst/>
              <a:rect l="l" t="t" r="r" b="b"/>
              <a:pathLst>
                <a:path w="69835" h="24472" extrusionOk="0">
                  <a:moveTo>
                    <a:pt x="34918" y="1"/>
                  </a:moveTo>
                  <a:cubicBezTo>
                    <a:pt x="14303" y="1"/>
                    <a:pt x="1" y="3986"/>
                    <a:pt x="1" y="3986"/>
                  </a:cubicBezTo>
                  <a:lnTo>
                    <a:pt x="1" y="24472"/>
                  </a:lnTo>
                  <a:lnTo>
                    <a:pt x="69835" y="24472"/>
                  </a:lnTo>
                  <a:lnTo>
                    <a:pt x="69835" y="3986"/>
                  </a:lnTo>
                  <a:cubicBezTo>
                    <a:pt x="69828" y="3986"/>
                    <a:pt x="55539" y="1"/>
                    <a:pt x="3491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6" name="Google Shape;2396;p42"/>
            <p:cNvSpPr/>
            <p:nvPr/>
          </p:nvSpPr>
          <p:spPr>
            <a:xfrm>
              <a:off x="1627765" y="2647474"/>
              <a:ext cx="817008" cy="259018"/>
            </a:xfrm>
            <a:custGeom>
              <a:avLst/>
              <a:gdLst/>
              <a:ahLst/>
              <a:cxnLst/>
              <a:rect l="l" t="t" r="r" b="b"/>
              <a:pathLst>
                <a:path w="21042" h="6671" extrusionOk="0">
                  <a:moveTo>
                    <a:pt x="7064" y="0"/>
                  </a:moveTo>
                  <a:cubicBezTo>
                    <a:pt x="7064" y="0"/>
                    <a:pt x="3918" y="5304"/>
                    <a:pt x="1" y="6671"/>
                  </a:cubicBezTo>
                  <a:lnTo>
                    <a:pt x="21042" y="6671"/>
                  </a:lnTo>
                  <a:cubicBezTo>
                    <a:pt x="17111" y="5304"/>
                    <a:pt x="13965" y="0"/>
                    <a:pt x="1396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7" name="Google Shape;2397;p42"/>
            <p:cNvSpPr/>
            <p:nvPr/>
          </p:nvSpPr>
          <p:spPr>
            <a:xfrm>
              <a:off x="1815883" y="3483581"/>
              <a:ext cx="54397" cy="115628"/>
            </a:xfrm>
            <a:custGeom>
              <a:avLst/>
              <a:gdLst/>
              <a:ahLst/>
              <a:cxnLst/>
              <a:rect l="l" t="t" r="r" b="b"/>
              <a:pathLst>
                <a:path w="1401" h="2978" extrusionOk="0">
                  <a:moveTo>
                    <a:pt x="704" y="1"/>
                  </a:moveTo>
                  <a:cubicBezTo>
                    <a:pt x="311" y="1"/>
                    <a:pt x="0" y="860"/>
                    <a:pt x="0" y="860"/>
                  </a:cubicBezTo>
                  <a:lnTo>
                    <a:pt x="0" y="2978"/>
                  </a:lnTo>
                  <a:lnTo>
                    <a:pt x="1401" y="2978"/>
                  </a:lnTo>
                  <a:lnTo>
                    <a:pt x="1401" y="860"/>
                  </a:lnTo>
                  <a:cubicBezTo>
                    <a:pt x="1401" y="853"/>
                    <a:pt x="1089" y="1"/>
                    <a:pt x="704" y="1"/>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8" name="Google Shape;2398;p42"/>
            <p:cNvSpPr/>
            <p:nvPr/>
          </p:nvSpPr>
          <p:spPr>
            <a:xfrm>
              <a:off x="2008661" y="3483581"/>
              <a:ext cx="54436" cy="115628"/>
            </a:xfrm>
            <a:custGeom>
              <a:avLst/>
              <a:gdLst/>
              <a:ahLst/>
              <a:cxnLst/>
              <a:rect l="l" t="t" r="r" b="b"/>
              <a:pathLst>
                <a:path w="1402" h="2978" extrusionOk="0">
                  <a:moveTo>
                    <a:pt x="705" y="1"/>
                  </a:moveTo>
                  <a:cubicBezTo>
                    <a:pt x="312" y="1"/>
                    <a:pt x="1" y="860"/>
                    <a:pt x="1" y="860"/>
                  </a:cubicBezTo>
                  <a:lnTo>
                    <a:pt x="1" y="2978"/>
                  </a:lnTo>
                  <a:lnTo>
                    <a:pt x="1401" y="2978"/>
                  </a:lnTo>
                  <a:lnTo>
                    <a:pt x="1401" y="860"/>
                  </a:lnTo>
                  <a:cubicBezTo>
                    <a:pt x="1401" y="853"/>
                    <a:pt x="1090" y="1"/>
                    <a:pt x="705" y="1"/>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9" name="Google Shape;2399;p42"/>
            <p:cNvSpPr/>
            <p:nvPr/>
          </p:nvSpPr>
          <p:spPr>
            <a:xfrm>
              <a:off x="696800" y="3699000"/>
              <a:ext cx="2711518" cy="1005328"/>
            </a:xfrm>
            <a:custGeom>
              <a:avLst/>
              <a:gdLst/>
              <a:ahLst/>
              <a:cxnLst/>
              <a:rect l="l" t="t" r="r" b="b"/>
              <a:pathLst>
                <a:path w="69835" h="24465" extrusionOk="0">
                  <a:moveTo>
                    <a:pt x="34918" y="1"/>
                  </a:moveTo>
                  <a:cubicBezTo>
                    <a:pt x="14303" y="1"/>
                    <a:pt x="1" y="3979"/>
                    <a:pt x="1" y="3979"/>
                  </a:cubicBezTo>
                  <a:lnTo>
                    <a:pt x="1" y="24465"/>
                  </a:lnTo>
                  <a:lnTo>
                    <a:pt x="69835" y="24465"/>
                  </a:lnTo>
                  <a:lnTo>
                    <a:pt x="69835" y="3979"/>
                  </a:lnTo>
                  <a:cubicBezTo>
                    <a:pt x="69835" y="3979"/>
                    <a:pt x="69835" y="3979"/>
                    <a:pt x="69835" y="3979"/>
                  </a:cubicBezTo>
                  <a:cubicBezTo>
                    <a:pt x="69780" y="3979"/>
                    <a:pt x="55504" y="1"/>
                    <a:pt x="34918" y="1"/>
                  </a:cubicBezTo>
                  <a:close/>
                </a:path>
              </a:pathLst>
            </a:custGeom>
            <a:solidFill>
              <a:srgbClr val="D24E16">
                <a:alpha val="715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0" name="Google Shape;2400;p42"/>
            <p:cNvSpPr/>
            <p:nvPr/>
          </p:nvSpPr>
          <p:spPr>
            <a:xfrm>
              <a:off x="2201477" y="3483581"/>
              <a:ext cx="54436" cy="115628"/>
            </a:xfrm>
            <a:custGeom>
              <a:avLst/>
              <a:gdLst/>
              <a:ahLst/>
              <a:cxnLst/>
              <a:rect l="l" t="t" r="r" b="b"/>
              <a:pathLst>
                <a:path w="1402" h="2978" extrusionOk="0">
                  <a:moveTo>
                    <a:pt x="698" y="1"/>
                  </a:moveTo>
                  <a:cubicBezTo>
                    <a:pt x="312" y="1"/>
                    <a:pt x="1" y="860"/>
                    <a:pt x="1" y="860"/>
                  </a:cubicBezTo>
                  <a:lnTo>
                    <a:pt x="1" y="2978"/>
                  </a:lnTo>
                  <a:lnTo>
                    <a:pt x="1401" y="2978"/>
                  </a:lnTo>
                  <a:lnTo>
                    <a:pt x="1401" y="860"/>
                  </a:lnTo>
                  <a:cubicBezTo>
                    <a:pt x="1401" y="853"/>
                    <a:pt x="1090" y="1"/>
                    <a:pt x="698" y="1"/>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1" name="Google Shape;2401;p42"/>
            <p:cNvSpPr/>
            <p:nvPr/>
          </p:nvSpPr>
          <p:spPr>
            <a:xfrm>
              <a:off x="1872067" y="3028370"/>
              <a:ext cx="327122" cy="366493"/>
            </a:xfrm>
            <a:custGeom>
              <a:avLst/>
              <a:gdLst/>
              <a:ahLst/>
              <a:cxnLst/>
              <a:rect l="l" t="t" r="r" b="b"/>
              <a:pathLst>
                <a:path w="8425" h="9439" extrusionOk="0">
                  <a:moveTo>
                    <a:pt x="4209" y="0"/>
                  </a:moveTo>
                  <a:cubicBezTo>
                    <a:pt x="1882" y="0"/>
                    <a:pt x="1" y="1888"/>
                    <a:pt x="1" y="4215"/>
                  </a:cubicBezTo>
                  <a:lnTo>
                    <a:pt x="1" y="9438"/>
                  </a:lnTo>
                  <a:lnTo>
                    <a:pt x="8424" y="9438"/>
                  </a:lnTo>
                  <a:lnTo>
                    <a:pt x="8424" y="4215"/>
                  </a:lnTo>
                  <a:cubicBezTo>
                    <a:pt x="8424" y="1888"/>
                    <a:pt x="6536" y="0"/>
                    <a:pt x="420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2" name="Google Shape;2402;p42"/>
            <p:cNvSpPr/>
            <p:nvPr/>
          </p:nvSpPr>
          <p:spPr>
            <a:xfrm>
              <a:off x="1889151" y="3046463"/>
              <a:ext cx="293458" cy="348399"/>
            </a:xfrm>
            <a:custGeom>
              <a:avLst/>
              <a:gdLst/>
              <a:ahLst/>
              <a:cxnLst/>
              <a:rect l="l" t="t" r="r" b="b"/>
              <a:pathLst>
                <a:path w="7558" h="8973" extrusionOk="0">
                  <a:moveTo>
                    <a:pt x="3783" y="1"/>
                  </a:moveTo>
                  <a:cubicBezTo>
                    <a:pt x="1692" y="1"/>
                    <a:pt x="1" y="1692"/>
                    <a:pt x="1" y="3783"/>
                  </a:cubicBezTo>
                  <a:lnTo>
                    <a:pt x="1" y="8972"/>
                  </a:lnTo>
                  <a:lnTo>
                    <a:pt x="7558" y="8972"/>
                  </a:lnTo>
                  <a:lnTo>
                    <a:pt x="7558" y="3783"/>
                  </a:lnTo>
                  <a:cubicBezTo>
                    <a:pt x="7558" y="1692"/>
                    <a:pt x="5866" y="1"/>
                    <a:pt x="378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3" name="Google Shape;2403;p42"/>
            <p:cNvSpPr/>
            <p:nvPr/>
          </p:nvSpPr>
          <p:spPr>
            <a:xfrm>
              <a:off x="2032074" y="3046463"/>
              <a:ext cx="7921" cy="348399"/>
            </a:xfrm>
            <a:custGeom>
              <a:avLst/>
              <a:gdLst/>
              <a:ahLst/>
              <a:cxnLst/>
              <a:rect l="l" t="t" r="r" b="b"/>
              <a:pathLst>
                <a:path w="204" h="8973" extrusionOk="0">
                  <a:moveTo>
                    <a:pt x="0" y="1"/>
                  </a:moveTo>
                  <a:lnTo>
                    <a:pt x="0" y="8972"/>
                  </a:lnTo>
                  <a:lnTo>
                    <a:pt x="203" y="8972"/>
                  </a:lnTo>
                  <a:lnTo>
                    <a:pt x="20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04" name="Google Shape;2404;p42"/>
            <p:cNvGrpSpPr/>
            <p:nvPr/>
          </p:nvGrpSpPr>
          <p:grpSpPr>
            <a:xfrm>
              <a:off x="1855526" y="3320739"/>
              <a:ext cx="360475" cy="78043"/>
              <a:chOff x="1855526" y="3320739"/>
              <a:chExt cx="360475" cy="78043"/>
            </a:xfrm>
          </p:grpSpPr>
          <p:sp>
            <p:nvSpPr>
              <p:cNvPr id="2405" name="Google Shape;2405;p42"/>
              <p:cNvSpPr/>
              <p:nvPr/>
            </p:nvSpPr>
            <p:spPr>
              <a:xfrm>
                <a:off x="1855526" y="3320739"/>
                <a:ext cx="360475" cy="78043"/>
              </a:xfrm>
              <a:custGeom>
                <a:avLst/>
                <a:gdLst/>
                <a:ahLst/>
                <a:cxnLst/>
                <a:rect l="l" t="t" r="r" b="b"/>
                <a:pathLst>
                  <a:path w="9284" h="2010" extrusionOk="0">
                    <a:moveTo>
                      <a:pt x="9073" y="210"/>
                    </a:moveTo>
                    <a:lnTo>
                      <a:pt x="9073" y="1807"/>
                    </a:lnTo>
                    <a:lnTo>
                      <a:pt x="210" y="1807"/>
                    </a:lnTo>
                    <a:lnTo>
                      <a:pt x="210" y="210"/>
                    </a:lnTo>
                    <a:close/>
                    <a:moveTo>
                      <a:pt x="1" y="0"/>
                    </a:moveTo>
                    <a:lnTo>
                      <a:pt x="1" y="2010"/>
                    </a:lnTo>
                    <a:lnTo>
                      <a:pt x="9283" y="2010"/>
                    </a:lnTo>
                    <a:lnTo>
                      <a:pt x="928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6" name="Google Shape;2406;p42"/>
              <p:cNvSpPr/>
              <p:nvPr/>
            </p:nvSpPr>
            <p:spPr>
              <a:xfrm>
                <a:off x="1885229" y="3324933"/>
                <a:ext cx="7921" cy="69928"/>
              </a:xfrm>
              <a:custGeom>
                <a:avLst/>
                <a:gdLst/>
                <a:ahLst/>
                <a:cxnLst/>
                <a:rect l="l" t="t" r="r" b="b"/>
                <a:pathLst>
                  <a:path w="204" h="1801" extrusionOk="0">
                    <a:moveTo>
                      <a:pt x="0" y="0"/>
                    </a:moveTo>
                    <a:lnTo>
                      <a:pt x="0" y="1800"/>
                    </a:lnTo>
                    <a:lnTo>
                      <a:pt x="203" y="1800"/>
                    </a:lnTo>
                    <a:lnTo>
                      <a:pt x="20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7" name="Google Shape;2407;p42"/>
              <p:cNvSpPr/>
              <p:nvPr/>
            </p:nvSpPr>
            <p:spPr>
              <a:xfrm>
                <a:off x="1914388" y="3324933"/>
                <a:ext cx="7921" cy="69928"/>
              </a:xfrm>
              <a:custGeom>
                <a:avLst/>
                <a:gdLst/>
                <a:ahLst/>
                <a:cxnLst/>
                <a:rect l="l" t="t" r="r" b="b"/>
                <a:pathLst>
                  <a:path w="204" h="1801" extrusionOk="0">
                    <a:moveTo>
                      <a:pt x="0" y="0"/>
                    </a:moveTo>
                    <a:lnTo>
                      <a:pt x="0" y="1800"/>
                    </a:lnTo>
                    <a:lnTo>
                      <a:pt x="203" y="1800"/>
                    </a:lnTo>
                    <a:lnTo>
                      <a:pt x="20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8" name="Google Shape;2408;p42"/>
              <p:cNvSpPr/>
              <p:nvPr/>
            </p:nvSpPr>
            <p:spPr>
              <a:xfrm>
                <a:off x="1943548" y="3324933"/>
                <a:ext cx="7921" cy="69928"/>
              </a:xfrm>
              <a:custGeom>
                <a:avLst/>
                <a:gdLst/>
                <a:ahLst/>
                <a:cxnLst/>
                <a:rect l="l" t="t" r="r" b="b"/>
                <a:pathLst>
                  <a:path w="204" h="1801" extrusionOk="0">
                    <a:moveTo>
                      <a:pt x="0" y="0"/>
                    </a:moveTo>
                    <a:lnTo>
                      <a:pt x="0" y="1800"/>
                    </a:lnTo>
                    <a:lnTo>
                      <a:pt x="203" y="1800"/>
                    </a:lnTo>
                    <a:lnTo>
                      <a:pt x="20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9" name="Google Shape;2409;p42"/>
              <p:cNvSpPr/>
              <p:nvPr/>
            </p:nvSpPr>
            <p:spPr>
              <a:xfrm>
                <a:off x="1973212" y="3324933"/>
                <a:ext cx="7921" cy="69928"/>
              </a:xfrm>
              <a:custGeom>
                <a:avLst/>
                <a:gdLst/>
                <a:ahLst/>
                <a:cxnLst/>
                <a:rect l="l" t="t" r="r" b="b"/>
                <a:pathLst>
                  <a:path w="204" h="1801" extrusionOk="0">
                    <a:moveTo>
                      <a:pt x="1" y="0"/>
                    </a:moveTo>
                    <a:lnTo>
                      <a:pt x="1" y="1800"/>
                    </a:lnTo>
                    <a:lnTo>
                      <a:pt x="204" y="1800"/>
                    </a:lnTo>
                    <a:lnTo>
                      <a:pt x="204"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0" name="Google Shape;2410;p42"/>
              <p:cNvSpPr/>
              <p:nvPr/>
            </p:nvSpPr>
            <p:spPr>
              <a:xfrm>
                <a:off x="2002371" y="3324933"/>
                <a:ext cx="7921" cy="69928"/>
              </a:xfrm>
              <a:custGeom>
                <a:avLst/>
                <a:gdLst/>
                <a:ahLst/>
                <a:cxnLst/>
                <a:rect l="l" t="t" r="r" b="b"/>
                <a:pathLst>
                  <a:path w="204" h="1801" extrusionOk="0">
                    <a:moveTo>
                      <a:pt x="1" y="0"/>
                    </a:moveTo>
                    <a:lnTo>
                      <a:pt x="1" y="1800"/>
                    </a:lnTo>
                    <a:lnTo>
                      <a:pt x="204" y="1800"/>
                    </a:lnTo>
                    <a:lnTo>
                      <a:pt x="204"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1" name="Google Shape;2411;p42"/>
              <p:cNvSpPr/>
              <p:nvPr/>
            </p:nvSpPr>
            <p:spPr>
              <a:xfrm>
                <a:off x="2031530" y="3324933"/>
                <a:ext cx="7921" cy="69928"/>
              </a:xfrm>
              <a:custGeom>
                <a:avLst/>
                <a:gdLst/>
                <a:ahLst/>
                <a:cxnLst/>
                <a:rect l="l" t="t" r="r" b="b"/>
                <a:pathLst>
                  <a:path w="204" h="1801" extrusionOk="0">
                    <a:moveTo>
                      <a:pt x="1" y="0"/>
                    </a:moveTo>
                    <a:lnTo>
                      <a:pt x="1" y="1800"/>
                    </a:lnTo>
                    <a:lnTo>
                      <a:pt x="204" y="1800"/>
                    </a:lnTo>
                    <a:lnTo>
                      <a:pt x="204"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2" name="Google Shape;2412;p42"/>
              <p:cNvSpPr/>
              <p:nvPr/>
            </p:nvSpPr>
            <p:spPr>
              <a:xfrm>
                <a:off x="2061233" y="3324933"/>
                <a:ext cx="7921" cy="69928"/>
              </a:xfrm>
              <a:custGeom>
                <a:avLst/>
                <a:gdLst/>
                <a:ahLst/>
                <a:cxnLst/>
                <a:rect l="l" t="t" r="r" b="b"/>
                <a:pathLst>
                  <a:path w="204" h="1801" extrusionOk="0">
                    <a:moveTo>
                      <a:pt x="0" y="0"/>
                    </a:moveTo>
                    <a:lnTo>
                      <a:pt x="0" y="1800"/>
                    </a:lnTo>
                    <a:lnTo>
                      <a:pt x="203" y="1800"/>
                    </a:lnTo>
                    <a:lnTo>
                      <a:pt x="20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3" name="Google Shape;2413;p42"/>
              <p:cNvSpPr/>
              <p:nvPr/>
            </p:nvSpPr>
            <p:spPr>
              <a:xfrm>
                <a:off x="2090393" y="3324933"/>
                <a:ext cx="7921" cy="69928"/>
              </a:xfrm>
              <a:custGeom>
                <a:avLst/>
                <a:gdLst/>
                <a:ahLst/>
                <a:cxnLst/>
                <a:rect l="l" t="t" r="r" b="b"/>
                <a:pathLst>
                  <a:path w="204" h="1801" extrusionOk="0">
                    <a:moveTo>
                      <a:pt x="0" y="0"/>
                    </a:moveTo>
                    <a:lnTo>
                      <a:pt x="0" y="1800"/>
                    </a:lnTo>
                    <a:lnTo>
                      <a:pt x="203" y="1800"/>
                    </a:lnTo>
                    <a:lnTo>
                      <a:pt x="20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4" name="Google Shape;2414;p42"/>
              <p:cNvSpPr/>
              <p:nvPr/>
            </p:nvSpPr>
            <p:spPr>
              <a:xfrm>
                <a:off x="2119785" y="3324933"/>
                <a:ext cx="7921" cy="69928"/>
              </a:xfrm>
              <a:custGeom>
                <a:avLst/>
                <a:gdLst/>
                <a:ahLst/>
                <a:cxnLst/>
                <a:rect l="l" t="t" r="r" b="b"/>
                <a:pathLst>
                  <a:path w="204" h="1801" extrusionOk="0">
                    <a:moveTo>
                      <a:pt x="1" y="0"/>
                    </a:moveTo>
                    <a:lnTo>
                      <a:pt x="1" y="1800"/>
                    </a:lnTo>
                    <a:lnTo>
                      <a:pt x="204" y="1800"/>
                    </a:lnTo>
                    <a:lnTo>
                      <a:pt x="204"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5" name="Google Shape;2415;p42"/>
              <p:cNvSpPr/>
              <p:nvPr/>
            </p:nvSpPr>
            <p:spPr>
              <a:xfrm>
                <a:off x="2149216" y="3324933"/>
                <a:ext cx="7921" cy="69928"/>
              </a:xfrm>
              <a:custGeom>
                <a:avLst/>
                <a:gdLst/>
                <a:ahLst/>
                <a:cxnLst/>
                <a:rect l="l" t="t" r="r" b="b"/>
                <a:pathLst>
                  <a:path w="204" h="1801" extrusionOk="0">
                    <a:moveTo>
                      <a:pt x="1" y="0"/>
                    </a:moveTo>
                    <a:lnTo>
                      <a:pt x="1" y="1800"/>
                    </a:lnTo>
                    <a:lnTo>
                      <a:pt x="204" y="1800"/>
                    </a:lnTo>
                    <a:lnTo>
                      <a:pt x="204"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6" name="Google Shape;2416;p42"/>
              <p:cNvSpPr/>
              <p:nvPr/>
            </p:nvSpPr>
            <p:spPr>
              <a:xfrm>
                <a:off x="2178375" y="3324933"/>
                <a:ext cx="7921" cy="69928"/>
              </a:xfrm>
              <a:custGeom>
                <a:avLst/>
                <a:gdLst/>
                <a:ahLst/>
                <a:cxnLst/>
                <a:rect l="l" t="t" r="r" b="b"/>
                <a:pathLst>
                  <a:path w="204" h="1801" extrusionOk="0">
                    <a:moveTo>
                      <a:pt x="1" y="0"/>
                    </a:moveTo>
                    <a:lnTo>
                      <a:pt x="1" y="1800"/>
                    </a:lnTo>
                    <a:lnTo>
                      <a:pt x="204" y="1800"/>
                    </a:lnTo>
                    <a:lnTo>
                      <a:pt x="204"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417" name="Google Shape;2417;p42"/>
            <p:cNvSpPr/>
            <p:nvPr/>
          </p:nvSpPr>
          <p:spPr>
            <a:xfrm>
              <a:off x="696803" y="3749980"/>
              <a:ext cx="2711518" cy="950187"/>
            </a:xfrm>
            <a:custGeom>
              <a:avLst/>
              <a:gdLst/>
              <a:ahLst/>
              <a:cxnLst/>
              <a:rect l="l" t="t" r="r" b="b"/>
              <a:pathLst>
                <a:path w="69835" h="24472" extrusionOk="0">
                  <a:moveTo>
                    <a:pt x="34918" y="1"/>
                  </a:moveTo>
                  <a:cubicBezTo>
                    <a:pt x="14303" y="1"/>
                    <a:pt x="1" y="3986"/>
                    <a:pt x="1" y="3986"/>
                  </a:cubicBezTo>
                  <a:lnTo>
                    <a:pt x="1" y="24472"/>
                  </a:lnTo>
                  <a:lnTo>
                    <a:pt x="69835" y="24472"/>
                  </a:lnTo>
                  <a:lnTo>
                    <a:pt x="69835" y="3986"/>
                  </a:lnTo>
                  <a:cubicBezTo>
                    <a:pt x="69828" y="3986"/>
                    <a:pt x="55539" y="1"/>
                    <a:pt x="34918" y="1"/>
                  </a:cubicBezTo>
                  <a:close/>
                </a:path>
              </a:pathLst>
            </a:custGeom>
            <a:solidFill>
              <a:srgbClr val="FFF9E9">
                <a:alpha val="524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8" name="Google Shape;2418;p42"/>
            <p:cNvSpPr/>
            <p:nvPr/>
          </p:nvSpPr>
          <p:spPr>
            <a:xfrm>
              <a:off x="2005788" y="2707346"/>
              <a:ext cx="60454" cy="129567"/>
            </a:xfrm>
            <a:custGeom>
              <a:avLst/>
              <a:gdLst/>
              <a:ahLst/>
              <a:cxnLst/>
              <a:rect l="l" t="t" r="r" b="b"/>
              <a:pathLst>
                <a:path w="1557" h="3337" extrusionOk="0">
                  <a:moveTo>
                    <a:pt x="779" y="1"/>
                  </a:moveTo>
                  <a:cubicBezTo>
                    <a:pt x="346" y="1"/>
                    <a:pt x="1" y="948"/>
                    <a:pt x="1" y="948"/>
                  </a:cubicBezTo>
                  <a:lnTo>
                    <a:pt x="1" y="3336"/>
                  </a:lnTo>
                  <a:lnTo>
                    <a:pt x="1557" y="3336"/>
                  </a:lnTo>
                  <a:lnTo>
                    <a:pt x="1557" y="948"/>
                  </a:lnTo>
                  <a:cubicBezTo>
                    <a:pt x="1557" y="948"/>
                    <a:pt x="1205" y="1"/>
                    <a:pt x="779" y="1"/>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9" name="Google Shape;2419;p42"/>
            <p:cNvSpPr/>
            <p:nvPr/>
          </p:nvSpPr>
          <p:spPr>
            <a:xfrm>
              <a:off x="3068880" y="3016023"/>
              <a:ext cx="378840" cy="1686744"/>
            </a:xfrm>
            <a:custGeom>
              <a:avLst/>
              <a:gdLst/>
              <a:ahLst/>
              <a:cxnLst/>
              <a:rect l="l" t="t" r="r" b="b"/>
              <a:pathLst>
                <a:path w="9757" h="43442" extrusionOk="0">
                  <a:moveTo>
                    <a:pt x="1" y="0"/>
                  </a:moveTo>
                  <a:lnTo>
                    <a:pt x="1" y="43442"/>
                  </a:lnTo>
                  <a:lnTo>
                    <a:pt x="9757" y="43442"/>
                  </a:lnTo>
                  <a:lnTo>
                    <a:pt x="975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0" name="Google Shape;2420;p42"/>
            <p:cNvSpPr/>
            <p:nvPr/>
          </p:nvSpPr>
          <p:spPr>
            <a:xfrm>
              <a:off x="3007144" y="2716820"/>
              <a:ext cx="502583" cy="272957"/>
            </a:xfrm>
            <a:custGeom>
              <a:avLst/>
              <a:gdLst/>
              <a:ahLst/>
              <a:cxnLst/>
              <a:rect l="l" t="t" r="r" b="b"/>
              <a:pathLst>
                <a:path w="12944" h="7030" extrusionOk="0">
                  <a:moveTo>
                    <a:pt x="1" y="0"/>
                  </a:moveTo>
                  <a:lnTo>
                    <a:pt x="1" y="7030"/>
                  </a:lnTo>
                  <a:lnTo>
                    <a:pt x="12943" y="7030"/>
                  </a:lnTo>
                  <a:lnTo>
                    <a:pt x="12943"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1" name="Google Shape;2421;p42"/>
            <p:cNvSpPr/>
            <p:nvPr/>
          </p:nvSpPr>
          <p:spPr>
            <a:xfrm>
              <a:off x="2993749" y="1950330"/>
              <a:ext cx="264299" cy="111396"/>
            </a:xfrm>
            <a:custGeom>
              <a:avLst/>
              <a:gdLst/>
              <a:ahLst/>
              <a:cxnLst/>
              <a:rect l="l" t="t" r="r" b="b"/>
              <a:pathLst>
                <a:path w="6807" h="2869" extrusionOk="0">
                  <a:moveTo>
                    <a:pt x="5232" y="1"/>
                  </a:moveTo>
                  <a:cubicBezTo>
                    <a:pt x="4880" y="1"/>
                    <a:pt x="4484" y="22"/>
                    <a:pt x="4060" y="81"/>
                  </a:cubicBezTo>
                  <a:cubicBezTo>
                    <a:pt x="2472" y="289"/>
                    <a:pt x="2952" y="2198"/>
                    <a:pt x="47" y="2198"/>
                  </a:cubicBezTo>
                  <a:cubicBezTo>
                    <a:pt x="32" y="2198"/>
                    <a:pt x="16" y="2198"/>
                    <a:pt x="1" y="2198"/>
                  </a:cubicBezTo>
                  <a:lnTo>
                    <a:pt x="1" y="2198"/>
                  </a:lnTo>
                  <a:cubicBezTo>
                    <a:pt x="1" y="2198"/>
                    <a:pt x="589" y="2861"/>
                    <a:pt x="3025" y="2868"/>
                  </a:cubicBezTo>
                  <a:cubicBezTo>
                    <a:pt x="3031" y="2868"/>
                    <a:pt x="3036" y="2868"/>
                    <a:pt x="3042" y="2868"/>
                  </a:cubicBezTo>
                  <a:cubicBezTo>
                    <a:pt x="4718" y="2868"/>
                    <a:pt x="3774" y="2070"/>
                    <a:pt x="5185" y="2070"/>
                  </a:cubicBezTo>
                  <a:cubicBezTo>
                    <a:pt x="5545" y="2070"/>
                    <a:pt x="6058" y="2122"/>
                    <a:pt x="6807" y="2252"/>
                  </a:cubicBezTo>
                  <a:lnTo>
                    <a:pt x="6807" y="155"/>
                  </a:lnTo>
                  <a:cubicBezTo>
                    <a:pt x="6807" y="155"/>
                    <a:pt x="6178" y="1"/>
                    <a:pt x="523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2" name="Google Shape;2422;p42"/>
            <p:cNvSpPr/>
            <p:nvPr/>
          </p:nvSpPr>
          <p:spPr>
            <a:xfrm>
              <a:off x="3254086" y="1956348"/>
              <a:ext cx="7921" cy="259290"/>
            </a:xfrm>
            <a:custGeom>
              <a:avLst/>
              <a:gdLst/>
              <a:ahLst/>
              <a:cxnLst/>
              <a:rect l="l" t="t" r="r" b="b"/>
              <a:pathLst>
                <a:path w="204" h="6678" extrusionOk="0">
                  <a:moveTo>
                    <a:pt x="0" y="0"/>
                  </a:moveTo>
                  <a:lnTo>
                    <a:pt x="0" y="6678"/>
                  </a:lnTo>
                  <a:lnTo>
                    <a:pt x="203" y="6678"/>
                  </a:lnTo>
                  <a:lnTo>
                    <a:pt x="203" y="0"/>
                  </a:ln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3" name="Google Shape;2423;p42"/>
            <p:cNvSpPr/>
            <p:nvPr/>
          </p:nvSpPr>
          <p:spPr>
            <a:xfrm>
              <a:off x="3217316" y="2750172"/>
              <a:ext cx="82237" cy="223064"/>
            </a:xfrm>
            <a:custGeom>
              <a:avLst/>
              <a:gdLst/>
              <a:ahLst/>
              <a:cxnLst/>
              <a:rect l="l" t="t" r="r" b="b"/>
              <a:pathLst>
                <a:path w="2118" h="5745" extrusionOk="0">
                  <a:moveTo>
                    <a:pt x="1056" y="0"/>
                  </a:moveTo>
                  <a:cubicBezTo>
                    <a:pt x="474" y="0"/>
                    <a:pt x="0" y="1299"/>
                    <a:pt x="0" y="1299"/>
                  </a:cubicBezTo>
                  <a:lnTo>
                    <a:pt x="0" y="5744"/>
                  </a:lnTo>
                  <a:lnTo>
                    <a:pt x="2118" y="5744"/>
                  </a:lnTo>
                  <a:lnTo>
                    <a:pt x="2118" y="1299"/>
                  </a:lnTo>
                  <a:cubicBezTo>
                    <a:pt x="2118" y="1299"/>
                    <a:pt x="1651" y="0"/>
                    <a:pt x="1056" y="0"/>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4" name="Google Shape;2424;p42"/>
            <p:cNvSpPr/>
            <p:nvPr/>
          </p:nvSpPr>
          <p:spPr>
            <a:xfrm>
              <a:off x="3358881" y="2814548"/>
              <a:ext cx="64687" cy="175500"/>
            </a:xfrm>
            <a:custGeom>
              <a:avLst/>
              <a:gdLst/>
              <a:ahLst/>
              <a:cxnLst/>
              <a:rect l="l" t="t" r="r" b="b"/>
              <a:pathLst>
                <a:path w="1666" h="4520" extrusionOk="0">
                  <a:moveTo>
                    <a:pt x="826" y="0"/>
                  </a:moveTo>
                  <a:cubicBezTo>
                    <a:pt x="366" y="0"/>
                    <a:pt x="1" y="1015"/>
                    <a:pt x="1" y="1015"/>
                  </a:cubicBezTo>
                  <a:lnTo>
                    <a:pt x="1" y="4519"/>
                  </a:lnTo>
                  <a:lnTo>
                    <a:pt x="1659" y="4519"/>
                  </a:lnTo>
                  <a:lnTo>
                    <a:pt x="1659" y="1015"/>
                  </a:lnTo>
                  <a:cubicBezTo>
                    <a:pt x="1665" y="1015"/>
                    <a:pt x="1293" y="0"/>
                    <a:pt x="826" y="0"/>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5" name="Google Shape;2425;p42"/>
            <p:cNvSpPr/>
            <p:nvPr/>
          </p:nvSpPr>
          <p:spPr>
            <a:xfrm>
              <a:off x="3093574" y="2814548"/>
              <a:ext cx="64415" cy="175500"/>
            </a:xfrm>
            <a:custGeom>
              <a:avLst/>
              <a:gdLst/>
              <a:ahLst/>
              <a:cxnLst/>
              <a:rect l="l" t="t" r="r" b="b"/>
              <a:pathLst>
                <a:path w="1659" h="4520" extrusionOk="0">
                  <a:moveTo>
                    <a:pt x="826" y="0"/>
                  </a:moveTo>
                  <a:cubicBezTo>
                    <a:pt x="366" y="0"/>
                    <a:pt x="1" y="1015"/>
                    <a:pt x="1" y="1015"/>
                  </a:cubicBezTo>
                  <a:lnTo>
                    <a:pt x="1" y="4519"/>
                  </a:lnTo>
                  <a:lnTo>
                    <a:pt x="1658" y="4519"/>
                  </a:lnTo>
                  <a:lnTo>
                    <a:pt x="1658" y="1015"/>
                  </a:lnTo>
                  <a:cubicBezTo>
                    <a:pt x="1658" y="1015"/>
                    <a:pt x="1293" y="0"/>
                    <a:pt x="826" y="0"/>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6" name="Google Shape;2426;p42"/>
            <p:cNvSpPr/>
            <p:nvPr/>
          </p:nvSpPr>
          <p:spPr>
            <a:xfrm>
              <a:off x="3218365" y="3155219"/>
              <a:ext cx="80140" cy="169482"/>
            </a:xfrm>
            <a:custGeom>
              <a:avLst/>
              <a:gdLst/>
              <a:ahLst/>
              <a:cxnLst/>
              <a:rect l="l" t="t" r="r" b="b"/>
              <a:pathLst>
                <a:path w="2064" h="4365" extrusionOk="0">
                  <a:moveTo>
                    <a:pt x="1029" y="1"/>
                  </a:moveTo>
                  <a:cubicBezTo>
                    <a:pt x="454" y="1"/>
                    <a:pt x="0" y="1259"/>
                    <a:pt x="0" y="1259"/>
                  </a:cubicBezTo>
                  <a:lnTo>
                    <a:pt x="0" y="4365"/>
                  </a:lnTo>
                  <a:lnTo>
                    <a:pt x="2064" y="4365"/>
                  </a:lnTo>
                  <a:lnTo>
                    <a:pt x="2064" y="1259"/>
                  </a:lnTo>
                  <a:cubicBezTo>
                    <a:pt x="2064" y="1259"/>
                    <a:pt x="2064" y="1259"/>
                    <a:pt x="2064" y="1259"/>
                  </a:cubicBezTo>
                  <a:cubicBezTo>
                    <a:pt x="2061" y="1259"/>
                    <a:pt x="1602" y="1"/>
                    <a:pt x="1029" y="1"/>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7" name="Google Shape;2427;p42"/>
            <p:cNvSpPr/>
            <p:nvPr/>
          </p:nvSpPr>
          <p:spPr>
            <a:xfrm>
              <a:off x="3358648" y="3240095"/>
              <a:ext cx="39953" cy="84877"/>
            </a:xfrm>
            <a:custGeom>
              <a:avLst/>
              <a:gdLst/>
              <a:ahLst/>
              <a:cxnLst/>
              <a:rect l="l" t="t" r="r" b="b"/>
              <a:pathLst>
                <a:path w="1029" h="2186" extrusionOk="0">
                  <a:moveTo>
                    <a:pt x="514" y="0"/>
                  </a:moveTo>
                  <a:cubicBezTo>
                    <a:pt x="223" y="0"/>
                    <a:pt x="0" y="636"/>
                    <a:pt x="0" y="636"/>
                  </a:cubicBezTo>
                  <a:lnTo>
                    <a:pt x="0" y="2185"/>
                  </a:lnTo>
                  <a:lnTo>
                    <a:pt x="1029" y="2185"/>
                  </a:lnTo>
                  <a:lnTo>
                    <a:pt x="1029" y="636"/>
                  </a:lnTo>
                  <a:cubicBezTo>
                    <a:pt x="1029" y="629"/>
                    <a:pt x="799" y="0"/>
                    <a:pt x="514" y="0"/>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8" name="Google Shape;2428;p42"/>
            <p:cNvSpPr/>
            <p:nvPr/>
          </p:nvSpPr>
          <p:spPr>
            <a:xfrm>
              <a:off x="3118540" y="3240095"/>
              <a:ext cx="39953" cy="84877"/>
            </a:xfrm>
            <a:custGeom>
              <a:avLst/>
              <a:gdLst/>
              <a:ahLst/>
              <a:cxnLst/>
              <a:rect l="l" t="t" r="r" b="b"/>
              <a:pathLst>
                <a:path w="1029" h="2186" extrusionOk="0">
                  <a:moveTo>
                    <a:pt x="515" y="0"/>
                  </a:moveTo>
                  <a:cubicBezTo>
                    <a:pt x="230" y="0"/>
                    <a:pt x="0" y="636"/>
                    <a:pt x="0" y="636"/>
                  </a:cubicBezTo>
                  <a:lnTo>
                    <a:pt x="0" y="2185"/>
                  </a:lnTo>
                  <a:lnTo>
                    <a:pt x="1029" y="2185"/>
                  </a:lnTo>
                  <a:lnTo>
                    <a:pt x="1029" y="636"/>
                  </a:lnTo>
                  <a:cubicBezTo>
                    <a:pt x="1029" y="629"/>
                    <a:pt x="806" y="0"/>
                    <a:pt x="515" y="0"/>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9" name="Google Shape;2429;p42"/>
            <p:cNvSpPr/>
            <p:nvPr/>
          </p:nvSpPr>
          <p:spPr>
            <a:xfrm>
              <a:off x="3007144" y="2250814"/>
              <a:ext cx="502583" cy="466046"/>
            </a:xfrm>
            <a:custGeom>
              <a:avLst/>
              <a:gdLst/>
              <a:ahLst/>
              <a:cxnLst/>
              <a:rect l="l" t="t" r="r" b="b"/>
              <a:pathLst>
                <a:path w="12944" h="12003" extrusionOk="0">
                  <a:moveTo>
                    <a:pt x="6469" y="0"/>
                  </a:moveTo>
                  <a:cubicBezTo>
                    <a:pt x="6469" y="0"/>
                    <a:pt x="2998" y="7943"/>
                    <a:pt x="1" y="12002"/>
                  </a:cubicBezTo>
                  <a:lnTo>
                    <a:pt x="12943" y="12002"/>
                  </a:lnTo>
                  <a:cubicBezTo>
                    <a:pt x="9946" y="7943"/>
                    <a:pt x="6469" y="0"/>
                    <a:pt x="646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30" name="Google Shape;2430;p42"/>
            <p:cNvGrpSpPr/>
            <p:nvPr/>
          </p:nvGrpSpPr>
          <p:grpSpPr>
            <a:xfrm>
              <a:off x="3007144" y="2930642"/>
              <a:ext cx="502583" cy="172899"/>
              <a:chOff x="3007144" y="2930642"/>
              <a:chExt cx="502583" cy="172899"/>
            </a:xfrm>
          </p:grpSpPr>
          <p:sp>
            <p:nvSpPr>
              <p:cNvPr id="2431" name="Google Shape;2431;p42"/>
              <p:cNvSpPr/>
              <p:nvPr/>
            </p:nvSpPr>
            <p:spPr>
              <a:xfrm>
                <a:off x="3007144" y="2990008"/>
                <a:ext cx="502583" cy="113532"/>
              </a:xfrm>
              <a:custGeom>
                <a:avLst/>
                <a:gdLst/>
                <a:ahLst/>
                <a:cxnLst/>
                <a:rect l="l" t="t" r="r" b="b"/>
                <a:pathLst>
                  <a:path w="12944" h="2924" extrusionOk="0">
                    <a:moveTo>
                      <a:pt x="1" y="0"/>
                    </a:moveTo>
                    <a:cubicBezTo>
                      <a:pt x="1" y="0"/>
                      <a:pt x="1591" y="1584"/>
                      <a:pt x="1591" y="2923"/>
                    </a:cubicBezTo>
                    <a:lnTo>
                      <a:pt x="11353" y="2923"/>
                    </a:lnTo>
                    <a:cubicBezTo>
                      <a:pt x="11353" y="1590"/>
                      <a:pt x="12943" y="0"/>
                      <a:pt x="1294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2" name="Google Shape;2432;p42"/>
              <p:cNvSpPr/>
              <p:nvPr/>
            </p:nvSpPr>
            <p:spPr>
              <a:xfrm>
                <a:off x="3007144" y="2956384"/>
                <a:ext cx="502583" cy="33663"/>
              </a:xfrm>
              <a:custGeom>
                <a:avLst/>
                <a:gdLst/>
                <a:ahLst/>
                <a:cxnLst/>
                <a:rect l="l" t="t" r="r" b="b"/>
                <a:pathLst>
                  <a:path w="12944" h="867" extrusionOk="0">
                    <a:moveTo>
                      <a:pt x="1" y="0"/>
                    </a:moveTo>
                    <a:lnTo>
                      <a:pt x="1" y="866"/>
                    </a:lnTo>
                    <a:lnTo>
                      <a:pt x="12943" y="866"/>
                    </a:lnTo>
                    <a:lnTo>
                      <a:pt x="12943"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3" name="Google Shape;2433;p42"/>
              <p:cNvSpPr/>
              <p:nvPr/>
            </p:nvSpPr>
            <p:spPr>
              <a:xfrm>
                <a:off x="3007144" y="2930642"/>
                <a:ext cx="26597" cy="59406"/>
              </a:xfrm>
              <a:custGeom>
                <a:avLst/>
                <a:gdLst/>
                <a:ahLst/>
                <a:cxnLst/>
                <a:rect l="l" t="t" r="r" b="b"/>
                <a:pathLst>
                  <a:path w="685" h="1530" extrusionOk="0">
                    <a:moveTo>
                      <a:pt x="1" y="0"/>
                    </a:moveTo>
                    <a:lnTo>
                      <a:pt x="1" y="1529"/>
                    </a:lnTo>
                    <a:lnTo>
                      <a:pt x="684" y="1529"/>
                    </a:lnTo>
                    <a:lnTo>
                      <a:pt x="684"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4" name="Google Shape;2434;p42"/>
              <p:cNvSpPr/>
              <p:nvPr/>
            </p:nvSpPr>
            <p:spPr>
              <a:xfrm>
                <a:off x="3059949" y="2930642"/>
                <a:ext cx="26597" cy="59406"/>
              </a:xfrm>
              <a:custGeom>
                <a:avLst/>
                <a:gdLst/>
                <a:ahLst/>
                <a:cxnLst/>
                <a:rect l="l" t="t" r="r" b="b"/>
                <a:pathLst>
                  <a:path w="685" h="1530" extrusionOk="0">
                    <a:moveTo>
                      <a:pt x="1" y="0"/>
                    </a:moveTo>
                    <a:lnTo>
                      <a:pt x="1" y="1529"/>
                    </a:lnTo>
                    <a:lnTo>
                      <a:pt x="684" y="1529"/>
                    </a:lnTo>
                    <a:lnTo>
                      <a:pt x="684"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5" name="Google Shape;2435;p42"/>
              <p:cNvSpPr/>
              <p:nvPr/>
            </p:nvSpPr>
            <p:spPr>
              <a:xfrm>
                <a:off x="3112483" y="2930642"/>
                <a:ext cx="26597" cy="59406"/>
              </a:xfrm>
              <a:custGeom>
                <a:avLst/>
                <a:gdLst/>
                <a:ahLst/>
                <a:cxnLst/>
                <a:rect l="l" t="t" r="r" b="b"/>
                <a:pathLst>
                  <a:path w="685" h="1530" extrusionOk="0">
                    <a:moveTo>
                      <a:pt x="1" y="0"/>
                    </a:moveTo>
                    <a:lnTo>
                      <a:pt x="1" y="1529"/>
                    </a:lnTo>
                    <a:lnTo>
                      <a:pt x="684" y="1529"/>
                    </a:lnTo>
                    <a:lnTo>
                      <a:pt x="684"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6" name="Google Shape;2436;p42"/>
              <p:cNvSpPr/>
              <p:nvPr/>
            </p:nvSpPr>
            <p:spPr>
              <a:xfrm>
                <a:off x="3165560" y="2930642"/>
                <a:ext cx="26558" cy="59406"/>
              </a:xfrm>
              <a:custGeom>
                <a:avLst/>
                <a:gdLst/>
                <a:ahLst/>
                <a:cxnLst/>
                <a:rect l="l" t="t" r="r" b="b"/>
                <a:pathLst>
                  <a:path w="684" h="1530" extrusionOk="0">
                    <a:moveTo>
                      <a:pt x="0" y="0"/>
                    </a:moveTo>
                    <a:lnTo>
                      <a:pt x="0" y="1529"/>
                    </a:lnTo>
                    <a:lnTo>
                      <a:pt x="684" y="1529"/>
                    </a:lnTo>
                    <a:lnTo>
                      <a:pt x="684"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7" name="Google Shape;2437;p42"/>
              <p:cNvSpPr/>
              <p:nvPr/>
            </p:nvSpPr>
            <p:spPr>
              <a:xfrm>
                <a:off x="3218093" y="2930642"/>
                <a:ext cx="26558" cy="59406"/>
              </a:xfrm>
              <a:custGeom>
                <a:avLst/>
                <a:gdLst/>
                <a:ahLst/>
                <a:cxnLst/>
                <a:rect l="l" t="t" r="r" b="b"/>
                <a:pathLst>
                  <a:path w="684" h="1530" extrusionOk="0">
                    <a:moveTo>
                      <a:pt x="1" y="0"/>
                    </a:moveTo>
                    <a:lnTo>
                      <a:pt x="1" y="1529"/>
                    </a:lnTo>
                    <a:lnTo>
                      <a:pt x="684" y="1529"/>
                    </a:lnTo>
                    <a:lnTo>
                      <a:pt x="684"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8" name="Google Shape;2438;p42"/>
              <p:cNvSpPr/>
              <p:nvPr/>
            </p:nvSpPr>
            <p:spPr>
              <a:xfrm>
                <a:off x="3270898" y="2930642"/>
                <a:ext cx="26558" cy="59406"/>
              </a:xfrm>
              <a:custGeom>
                <a:avLst/>
                <a:gdLst/>
                <a:ahLst/>
                <a:cxnLst/>
                <a:rect l="l" t="t" r="r" b="b"/>
                <a:pathLst>
                  <a:path w="684" h="1530" extrusionOk="0">
                    <a:moveTo>
                      <a:pt x="0" y="0"/>
                    </a:moveTo>
                    <a:lnTo>
                      <a:pt x="0" y="1529"/>
                    </a:lnTo>
                    <a:lnTo>
                      <a:pt x="684" y="1529"/>
                    </a:lnTo>
                    <a:lnTo>
                      <a:pt x="684"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9" name="Google Shape;2439;p42"/>
              <p:cNvSpPr/>
              <p:nvPr/>
            </p:nvSpPr>
            <p:spPr>
              <a:xfrm>
                <a:off x="3323432" y="2930642"/>
                <a:ext cx="26558" cy="59406"/>
              </a:xfrm>
              <a:custGeom>
                <a:avLst/>
                <a:gdLst/>
                <a:ahLst/>
                <a:cxnLst/>
                <a:rect l="l" t="t" r="r" b="b"/>
                <a:pathLst>
                  <a:path w="684" h="1530" extrusionOk="0">
                    <a:moveTo>
                      <a:pt x="1" y="0"/>
                    </a:moveTo>
                    <a:lnTo>
                      <a:pt x="1" y="1529"/>
                    </a:lnTo>
                    <a:lnTo>
                      <a:pt x="684" y="1529"/>
                    </a:lnTo>
                    <a:lnTo>
                      <a:pt x="684"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0" name="Google Shape;2440;p42"/>
              <p:cNvSpPr/>
              <p:nvPr/>
            </p:nvSpPr>
            <p:spPr>
              <a:xfrm>
                <a:off x="3377829" y="2930642"/>
                <a:ext cx="26830" cy="59406"/>
              </a:xfrm>
              <a:custGeom>
                <a:avLst/>
                <a:gdLst/>
                <a:ahLst/>
                <a:cxnLst/>
                <a:rect l="l" t="t" r="r" b="b"/>
                <a:pathLst>
                  <a:path w="691" h="1530" extrusionOk="0">
                    <a:moveTo>
                      <a:pt x="0" y="0"/>
                    </a:moveTo>
                    <a:lnTo>
                      <a:pt x="0" y="1529"/>
                    </a:lnTo>
                    <a:lnTo>
                      <a:pt x="690" y="1529"/>
                    </a:lnTo>
                    <a:lnTo>
                      <a:pt x="690"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1" name="Google Shape;2441;p42"/>
              <p:cNvSpPr/>
              <p:nvPr/>
            </p:nvSpPr>
            <p:spPr>
              <a:xfrm>
                <a:off x="3430362" y="2930642"/>
                <a:ext cx="26830" cy="59406"/>
              </a:xfrm>
              <a:custGeom>
                <a:avLst/>
                <a:gdLst/>
                <a:ahLst/>
                <a:cxnLst/>
                <a:rect l="l" t="t" r="r" b="b"/>
                <a:pathLst>
                  <a:path w="691" h="1530" extrusionOk="0">
                    <a:moveTo>
                      <a:pt x="0" y="0"/>
                    </a:moveTo>
                    <a:lnTo>
                      <a:pt x="0" y="1529"/>
                    </a:lnTo>
                    <a:lnTo>
                      <a:pt x="690" y="1529"/>
                    </a:lnTo>
                    <a:lnTo>
                      <a:pt x="690"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2" name="Google Shape;2442;p42"/>
              <p:cNvSpPr/>
              <p:nvPr/>
            </p:nvSpPr>
            <p:spPr>
              <a:xfrm>
                <a:off x="3482895" y="2930642"/>
                <a:ext cx="26830" cy="59406"/>
              </a:xfrm>
              <a:custGeom>
                <a:avLst/>
                <a:gdLst/>
                <a:ahLst/>
                <a:cxnLst/>
                <a:rect l="l" t="t" r="r" b="b"/>
                <a:pathLst>
                  <a:path w="691" h="1530" extrusionOk="0">
                    <a:moveTo>
                      <a:pt x="0" y="0"/>
                    </a:moveTo>
                    <a:lnTo>
                      <a:pt x="0" y="1529"/>
                    </a:lnTo>
                    <a:lnTo>
                      <a:pt x="690" y="1529"/>
                    </a:lnTo>
                    <a:lnTo>
                      <a:pt x="690"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443" name="Google Shape;2443;p42"/>
            <p:cNvSpPr/>
            <p:nvPr/>
          </p:nvSpPr>
          <p:spPr>
            <a:xfrm>
              <a:off x="3231217" y="2200378"/>
              <a:ext cx="54436" cy="54397"/>
            </a:xfrm>
            <a:custGeom>
              <a:avLst/>
              <a:gdLst/>
              <a:ahLst/>
              <a:cxnLst/>
              <a:rect l="l" t="t" r="r" b="b"/>
              <a:pathLst>
                <a:path w="1402" h="1401" extrusionOk="0">
                  <a:moveTo>
                    <a:pt x="698" y="0"/>
                  </a:moveTo>
                  <a:cubicBezTo>
                    <a:pt x="312" y="0"/>
                    <a:pt x="1" y="311"/>
                    <a:pt x="1" y="697"/>
                  </a:cubicBezTo>
                  <a:cubicBezTo>
                    <a:pt x="1" y="1089"/>
                    <a:pt x="312" y="1401"/>
                    <a:pt x="698" y="1401"/>
                  </a:cubicBezTo>
                  <a:cubicBezTo>
                    <a:pt x="1090" y="1401"/>
                    <a:pt x="1401" y="1089"/>
                    <a:pt x="1401" y="697"/>
                  </a:cubicBezTo>
                  <a:cubicBezTo>
                    <a:pt x="1401" y="318"/>
                    <a:pt x="1090" y="7"/>
                    <a:pt x="69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4" name="Google Shape;2444;p42"/>
            <p:cNvSpPr/>
            <p:nvPr/>
          </p:nvSpPr>
          <p:spPr>
            <a:xfrm>
              <a:off x="1208547" y="1221386"/>
              <a:ext cx="264299" cy="111357"/>
            </a:xfrm>
            <a:custGeom>
              <a:avLst/>
              <a:gdLst/>
              <a:ahLst/>
              <a:cxnLst/>
              <a:rect l="l" t="t" r="r" b="b"/>
              <a:pathLst>
                <a:path w="6807" h="2868" extrusionOk="0">
                  <a:moveTo>
                    <a:pt x="5231" y="0"/>
                  </a:moveTo>
                  <a:cubicBezTo>
                    <a:pt x="4879" y="0"/>
                    <a:pt x="4483" y="22"/>
                    <a:pt x="4059" y="80"/>
                  </a:cubicBezTo>
                  <a:cubicBezTo>
                    <a:pt x="2464" y="289"/>
                    <a:pt x="2951" y="2198"/>
                    <a:pt x="46" y="2198"/>
                  </a:cubicBezTo>
                  <a:cubicBezTo>
                    <a:pt x="31" y="2198"/>
                    <a:pt x="16" y="2198"/>
                    <a:pt x="0" y="2198"/>
                  </a:cubicBezTo>
                  <a:lnTo>
                    <a:pt x="0" y="2198"/>
                  </a:lnTo>
                  <a:cubicBezTo>
                    <a:pt x="0" y="2198"/>
                    <a:pt x="589" y="2861"/>
                    <a:pt x="3024" y="2868"/>
                  </a:cubicBezTo>
                  <a:cubicBezTo>
                    <a:pt x="3030" y="2868"/>
                    <a:pt x="3036" y="2868"/>
                    <a:pt x="3041" y="2868"/>
                  </a:cubicBezTo>
                  <a:cubicBezTo>
                    <a:pt x="4717" y="2868"/>
                    <a:pt x="3774" y="2070"/>
                    <a:pt x="5185" y="2070"/>
                  </a:cubicBezTo>
                  <a:cubicBezTo>
                    <a:pt x="5545" y="2070"/>
                    <a:pt x="6058" y="2122"/>
                    <a:pt x="6806" y="2252"/>
                  </a:cubicBezTo>
                  <a:lnTo>
                    <a:pt x="6806" y="155"/>
                  </a:lnTo>
                  <a:cubicBezTo>
                    <a:pt x="6806" y="155"/>
                    <a:pt x="6177" y="0"/>
                    <a:pt x="523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5" name="Google Shape;2445;p42"/>
            <p:cNvSpPr/>
            <p:nvPr/>
          </p:nvSpPr>
          <p:spPr>
            <a:xfrm>
              <a:off x="1468845" y="1227133"/>
              <a:ext cx="7921" cy="259290"/>
            </a:xfrm>
            <a:custGeom>
              <a:avLst/>
              <a:gdLst/>
              <a:ahLst/>
              <a:cxnLst/>
              <a:rect l="l" t="t" r="r" b="b"/>
              <a:pathLst>
                <a:path w="204" h="6678" extrusionOk="0">
                  <a:moveTo>
                    <a:pt x="1" y="0"/>
                  </a:moveTo>
                  <a:lnTo>
                    <a:pt x="1" y="6678"/>
                  </a:lnTo>
                  <a:lnTo>
                    <a:pt x="204" y="6678"/>
                  </a:lnTo>
                  <a:lnTo>
                    <a:pt x="204" y="0"/>
                  </a:ln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6" name="Google Shape;2446;p42"/>
            <p:cNvSpPr/>
            <p:nvPr/>
          </p:nvSpPr>
          <p:spPr>
            <a:xfrm>
              <a:off x="575195" y="2716820"/>
              <a:ext cx="502544" cy="272957"/>
            </a:xfrm>
            <a:custGeom>
              <a:avLst/>
              <a:gdLst/>
              <a:ahLst/>
              <a:cxnLst/>
              <a:rect l="l" t="t" r="r" b="b"/>
              <a:pathLst>
                <a:path w="12943" h="7030" extrusionOk="0">
                  <a:moveTo>
                    <a:pt x="0" y="0"/>
                  </a:moveTo>
                  <a:lnTo>
                    <a:pt x="0" y="7030"/>
                  </a:lnTo>
                  <a:lnTo>
                    <a:pt x="12943" y="7030"/>
                  </a:lnTo>
                  <a:lnTo>
                    <a:pt x="12943"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7" name="Google Shape;2447;p42"/>
            <p:cNvSpPr/>
            <p:nvPr/>
          </p:nvSpPr>
          <p:spPr>
            <a:xfrm>
              <a:off x="785329" y="2750172"/>
              <a:ext cx="82275" cy="223064"/>
            </a:xfrm>
            <a:custGeom>
              <a:avLst/>
              <a:gdLst/>
              <a:ahLst/>
              <a:cxnLst/>
              <a:rect l="l" t="t" r="r" b="b"/>
              <a:pathLst>
                <a:path w="2119" h="5745" extrusionOk="0">
                  <a:moveTo>
                    <a:pt x="1063" y="0"/>
                  </a:moveTo>
                  <a:cubicBezTo>
                    <a:pt x="481" y="0"/>
                    <a:pt x="1" y="1299"/>
                    <a:pt x="1" y="1299"/>
                  </a:cubicBezTo>
                  <a:lnTo>
                    <a:pt x="1" y="5744"/>
                  </a:lnTo>
                  <a:lnTo>
                    <a:pt x="2118" y="5744"/>
                  </a:lnTo>
                  <a:lnTo>
                    <a:pt x="2118" y="1299"/>
                  </a:lnTo>
                  <a:cubicBezTo>
                    <a:pt x="2118" y="1299"/>
                    <a:pt x="1652" y="0"/>
                    <a:pt x="1063" y="0"/>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8" name="Google Shape;2448;p42"/>
            <p:cNvSpPr/>
            <p:nvPr/>
          </p:nvSpPr>
          <p:spPr>
            <a:xfrm>
              <a:off x="636931" y="3016023"/>
              <a:ext cx="379073" cy="1686744"/>
            </a:xfrm>
            <a:custGeom>
              <a:avLst/>
              <a:gdLst/>
              <a:ahLst/>
              <a:cxnLst/>
              <a:rect l="l" t="t" r="r" b="b"/>
              <a:pathLst>
                <a:path w="9763" h="43442" extrusionOk="0">
                  <a:moveTo>
                    <a:pt x="0" y="0"/>
                  </a:moveTo>
                  <a:lnTo>
                    <a:pt x="0" y="43442"/>
                  </a:lnTo>
                  <a:lnTo>
                    <a:pt x="9763" y="43442"/>
                  </a:lnTo>
                  <a:lnTo>
                    <a:pt x="9763"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49" name="Google Shape;2449;p42"/>
            <p:cNvSpPr/>
            <p:nvPr/>
          </p:nvSpPr>
          <p:spPr>
            <a:xfrm>
              <a:off x="575195" y="2250814"/>
              <a:ext cx="502544" cy="466046"/>
            </a:xfrm>
            <a:custGeom>
              <a:avLst/>
              <a:gdLst/>
              <a:ahLst/>
              <a:cxnLst/>
              <a:rect l="l" t="t" r="r" b="b"/>
              <a:pathLst>
                <a:path w="12943" h="12003" extrusionOk="0">
                  <a:moveTo>
                    <a:pt x="6475" y="0"/>
                  </a:moveTo>
                  <a:cubicBezTo>
                    <a:pt x="6475" y="0"/>
                    <a:pt x="2997" y="7943"/>
                    <a:pt x="0" y="12002"/>
                  </a:cubicBezTo>
                  <a:lnTo>
                    <a:pt x="12943" y="12002"/>
                  </a:lnTo>
                  <a:cubicBezTo>
                    <a:pt x="9952" y="7943"/>
                    <a:pt x="6475" y="0"/>
                    <a:pt x="647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0" name="Google Shape;2450;p42"/>
            <p:cNvSpPr/>
            <p:nvPr/>
          </p:nvSpPr>
          <p:spPr>
            <a:xfrm>
              <a:off x="561800" y="1947030"/>
              <a:ext cx="264571" cy="111513"/>
            </a:xfrm>
            <a:custGeom>
              <a:avLst/>
              <a:gdLst/>
              <a:ahLst/>
              <a:cxnLst/>
              <a:rect l="l" t="t" r="r" b="b"/>
              <a:pathLst>
                <a:path w="6814" h="2872" extrusionOk="0">
                  <a:moveTo>
                    <a:pt x="5229" y="1"/>
                  </a:moveTo>
                  <a:cubicBezTo>
                    <a:pt x="4878" y="1"/>
                    <a:pt x="4483" y="21"/>
                    <a:pt x="4060" y="78"/>
                  </a:cubicBezTo>
                  <a:cubicBezTo>
                    <a:pt x="2469" y="287"/>
                    <a:pt x="2960" y="2202"/>
                    <a:pt x="31" y="2202"/>
                  </a:cubicBezTo>
                  <a:cubicBezTo>
                    <a:pt x="21" y="2202"/>
                    <a:pt x="11" y="2202"/>
                    <a:pt x="0" y="2202"/>
                  </a:cubicBezTo>
                  <a:lnTo>
                    <a:pt x="0" y="2202"/>
                  </a:lnTo>
                  <a:cubicBezTo>
                    <a:pt x="0" y="2202"/>
                    <a:pt x="596" y="2858"/>
                    <a:pt x="3031" y="2872"/>
                  </a:cubicBezTo>
                  <a:cubicBezTo>
                    <a:pt x="3037" y="2872"/>
                    <a:pt x="3043" y="2872"/>
                    <a:pt x="3048" y="2872"/>
                  </a:cubicBezTo>
                  <a:cubicBezTo>
                    <a:pt x="4726" y="2872"/>
                    <a:pt x="3774" y="2068"/>
                    <a:pt x="5194" y="2068"/>
                  </a:cubicBezTo>
                  <a:cubicBezTo>
                    <a:pt x="5554" y="2068"/>
                    <a:pt x="6066" y="2120"/>
                    <a:pt x="6813" y="2249"/>
                  </a:cubicBezTo>
                  <a:lnTo>
                    <a:pt x="6813" y="152"/>
                  </a:lnTo>
                  <a:cubicBezTo>
                    <a:pt x="6813" y="152"/>
                    <a:pt x="6182" y="1"/>
                    <a:pt x="522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1" name="Google Shape;2451;p42"/>
            <p:cNvSpPr/>
            <p:nvPr/>
          </p:nvSpPr>
          <p:spPr>
            <a:xfrm>
              <a:off x="822370" y="1952931"/>
              <a:ext cx="7921" cy="259562"/>
            </a:xfrm>
            <a:custGeom>
              <a:avLst/>
              <a:gdLst/>
              <a:ahLst/>
              <a:cxnLst/>
              <a:rect l="l" t="t" r="r" b="b"/>
              <a:pathLst>
                <a:path w="204" h="6685" extrusionOk="0">
                  <a:moveTo>
                    <a:pt x="1" y="0"/>
                  </a:moveTo>
                  <a:lnTo>
                    <a:pt x="1" y="6684"/>
                  </a:lnTo>
                  <a:lnTo>
                    <a:pt x="204" y="6684"/>
                  </a:lnTo>
                  <a:lnTo>
                    <a:pt x="204" y="0"/>
                  </a:ln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2" name="Google Shape;2452;p42"/>
            <p:cNvSpPr/>
            <p:nvPr/>
          </p:nvSpPr>
          <p:spPr>
            <a:xfrm>
              <a:off x="799268" y="2200378"/>
              <a:ext cx="54669" cy="54397"/>
            </a:xfrm>
            <a:custGeom>
              <a:avLst/>
              <a:gdLst/>
              <a:ahLst/>
              <a:cxnLst/>
              <a:rect l="l" t="t" r="r" b="b"/>
              <a:pathLst>
                <a:path w="1408" h="1401" extrusionOk="0">
                  <a:moveTo>
                    <a:pt x="704" y="0"/>
                  </a:moveTo>
                  <a:cubicBezTo>
                    <a:pt x="312" y="0"/>
                    <a:pt x="0" y="311"/>
                    <a:pt x="0" y="697"/>
                  </a:cubicBezTo>
                  <a:cubicBezTo>
                    <a:pt x="0" y="1089"/>
                    <a:pt x="312" y="1401"/>
                    <a:pt x="704" y="1401"/>
                  </a:cubicBezTo>
                  <a:cubicBezTo>
                    <a:pt x="1090" y="1401"/>
                    <a:pt x="1408" y="1089"/>
                    <a:pt x="1408" y="697"/>
                  </a:cubicBezTo>
                  <a:cubicBezTo>
                    <a:pt x="1408" y="318"/>
                    <a:pt x="1090" y="7"/>
                    <a:pt x="70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3" name="Google Shape;2453;p42"/>
            <p:cNvSpPr/>
            <p:nvPr/>
          </p:nvSpPr>
          <p:spPr>
            <a:xfrm>
              <a:off x="926932" y="2814548"/>
              <a:ext cx="64920" cy="175500"/>
            </a:xfrm>
            <a:custGeom>
              <a:avLst/>
              <a:gdLst/>
              <a:ahLst/>
              <a:cxnLst/>
              <a:rect l="l" t="t" r="r" b="b"/>
              <a:pathLst>
                <a:path w="1672" h="4520" extrusionOk="0">
                  <a:moveTo>
                    <a:pt x="833" y="0"/>
                  </a:moveTo>
                  <a:cubicBezTo>
                    <a:pt x="366" y="0"/>
                    <a:pt x="0" y="1015"/>
                    <a:pt x="0" y="1015"/>
                  </a:cubicBezTo>
                  <a:lnTo>
                    <a:pt x="0" y="4519"/>
                  </a:lnTo>
                  <a:lnTo>
                    <a:pt x="1658" y="4519"/>
                  </a:lnTo>
                  <a:lnTo>
                    <a:pt x="1658" y="1015"/>
                  </a:lnTo>
                  <a:cubicBezTo>
                    <a:pt x="1672" y="1015"/>
                    <a:pt x="1299" y="0"/>
                    <a:pt x="833" y="0"/>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4" name="Google Shape;2454;p42"/>
            <p:cNvSpPr/>
            <p:nvPr/>
          </p:nvSpPr>
          <p:spPr>
            <a:xfrm>
              <a:off x="661625" y="2814548"/>
              <a:ext cx="64376" cy="175500"/>
            </a:xfrm>
            <a:custGeom>
              <a:avLst/>
              <a:gdLst/>
              <a:ahLst/>
              <a:cxnLst/>
              <a:rect l="l" t="t" r="r" b="b"/>
              <a:pathLst>
                <a:path w="1658" h="4520" extrusionOk="0">
                  <a:moveTo>
                    <a:pt x="832" y="0"/>
                  </a:moveTo>
                  <a:cubicBezTo>
                    <a:pt x="366" y="0"/>
                    <a:pt x="0" y="1015"/>
                    <a:pt x="0" y="1015"/>
                  </a:cubicBezTo>
                  <a:lnTo>
                    <a:pt x="0" y="4519"/>
                  </a:lnTo>
                  <a:lnTo>
                    <a:pt x="1658" y="4519"/>
                  </a:lnTo>
                  <a:lnTo>
                    <a:pt x="1658" y="1015"/>
                  </a:lnTo>
                  <a:cubicBezTo>
                    <a:pt x="1658" y="1015"/>
                    <a:pt x="1299" y="0"/>
                    <a:pt x="832" y="0"/>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5" name="Google Shape;2455;p42"/>
            <p:cNvSpPr/>
            <p:nvPr/>
          </p:nvSpPr>
          <p:spPr>
            <a:xfrm>
              <a:off x="786377" y="3155219"/>
              <a:ext cx="80179" cy="169482"/>
            </a:xfrm>
            <a:custGeom>
              <a:avLst/>
              <a:gdLst/>
              <a:ahLst/>
              <a:cxnLst/>
              <a:rect l="l" t="t" r="r" b="b"/>
              <a:pathLst>
                <a:path w="2065" h="4365" extrusionOk="0">
                  <a:moveTo>
                    <a:pt x="1036" y="1"/>
                  </a:moveTo>
                  <a:cubicBezTo>
                    <a:pt x="461" y="1"/>
                    <a:pt x="1" y="1259"/>
                    <a:pt x="1" y="1259"/>
                  </a:cubicBezTo>
                  <a:lnTo>
                    <a:pt x="1" y="4365"/>
                  </a:lnTo>
                  <a:lnTo>
                    <a:pt x="2064" y="4365"/>
                  </a:lnTo>
                  <a:lnTo>
                    <a:pt x="2064" y="1259"/>
                  </a:lnTo>
                  <a:cubicBezTo>
                    <a:pt x="2064" y="1259"/>
                    <a:pt x="2064" y="1259"/>
                    <a:pt x="2064" y="1259"/>
                  </a:cubicBezTo>
                  <a:cubicBezTo>
                    <a:pt x="2062" y="1259"/>
                    <a:pt x="1610" y="1"/>
                    <a:pt x="1036" y="1"/>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6" name="Google Shape;2456;p42"/>
            <p:cNvSpPr/>
            <p:nvPr/>
          </p:nvSpPr>
          <p:spPr>
            <a:xfrm>
              <a:off x="926660" y="3240095"/>
              <a:ext cx="40225" cy="84877"/>
            </a:xfrm>
            <a:custGeom>
              <a:avLst/>
              <a:gdLst/>
              <a:ahLst/>
              <a:cxnLst/>
              <a:rect l="l" t="t" r="r" b="b"/>
              <a:pathLst>
                <a:path w="1036" h="2186" extrusionOk="0">
                  <a:moveTo>
                    <a:pt x="515" y="0"/>
                  </a:moveTo>
                  <a:cubicBezTo>
                    <a:pt x="231" y="0"/>
                    <a:pt x="1" y="636"/>
                    <a:pt x="1" y="636"/>
                  </a:cubicBezTo>
                  <a:lnTo>
                    <a:pt x="1" y="2185"/>
                  </a:lnTo>
                  <a:lnTo>
                    <a:pt x="1036" y="2185"/>
                  </a:lnTo>
                  <a:lnTo>
                    <a:pt x="1036" y="636"/>
                  </a:lnTo>
                  <a:cubicBezTo>
                    <a:pt x="1036" y="629"/>
                    <a:pt x="806" y="0"/>
                    <a:pt x="515" y="0"/>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7" name="Google Shape;2457;p42"/>
            <p:cNvSpPr/>
            <p:nvPr/>
          </p:nvSpPr>
          <p:spPr>
            <a:xfrm>
              <a:off x="686552" y="3240095"/>
              <a:ext cx="40264" cy="84877"/>
            </a:xfrm>
            <a:custGeom>
              <a:avLst/>
              <a:gdLst/>
              <a:ahLst/>
              <a:cxnLst/>
              <a:rect l="l" t="t" r="r" b="b"/>
              <a:pathLst>
                <a:path w="1037" h="2186" extrusionOk="0">
                  <a:moveTo>
                    <a:pt x="522" y="0"/>
                  </a:moveTo>
                  <a:cubicBezTo>
                    <a:pt x="231" y="0"/>
                    <a:pt x="1" y="636"/>
                    <a:pt x="1" y="636"/>
                  </a:cubicBezTo>
                  <a:lnTo>
                    <a:pt x="1" y="2185"/>
                  </a:lnTo>
                  <a:lnTo>
                    <a:pt x="1036" y="2185"/>
                  </a:lnTo>
                  <a:lnTo>
                    <a:pt x="1036" y="636"/>
                  </a:lnTo>
                  <a:cubicBezTo>
                    <a:pt x="1036" y="629"/>
                    <a:pt x="799" y="0"/>
                    <a:pt x="522" y="0"/>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8" name="Google Shape;2458;p42"/>
            <p:cNvSpPr/>
            <p:nvPr/>
          </p:nvSpPr>
          <p:spPr>
            <a:xfrm>
              <a:off x="574419" y="2930642"/>
              <a:ext cx="502273" cy="172899"/>
            </a:xfrm>
            <a:custGeom>
              <a:avLst/>
              <a:gdLst/>
              <a:ahLst/>
              <a:cxnLst/>
              <a:rect l="l" t="t" r="r" b="b"/>
              <a:pathLst>
                <a:path w="12936" h="4453" extrusionOk="0">
                  <a:moveTo>
                    <a:pt x="0" y="0"/>
                  </a:moveTo>
                  <a:lnTo>
                    <a:pt x="0" y="663"/>
                  </a:lnTo>
                  <a:lnTo>
                    <a:pt x="0" y="1529"/>
                  </a:lnTo>
                  <a:cubicBezTo>
                    <a:pt x="0" y="1529"/>
                    <a:pt x="1590" y="3113"/>
                    <a:pt x="1590" y="4452"/>
                  </a:cubicBezTo>
                  <a:lnTo>
                    <a:pt x="11346" y="4452"/>
                  </a:lnTo>
                  <a:cubicBezTo>
                    <a:pt x="11346" y="3119"/>
                    <a:pt x="12936" y="1529"/>
                    <a:pt x="12936" y="1529"/>
                  </a:cubicBezTo>
                  <a:lnTo>
                    <a:pt x="12936" y="663"/>
                  </a:lnTo>
                  <a:lnTo>
                    <a:pt x="12936" y="0"/>
                  </a:lnTo>
                  <a:lnTo>
                    <a:pt x="12280" y="0"/>
                  </a:lnTo>
                  <a:lnTo>
                    <a:pt x="12280" y="663"/>
                  </a:lnTo>
                  <a:lnTo>
                    <a:pt x="11610" y="663"/>
                  </a:lnTo>
                  <a:lnTo>
                    <a:pt x="11610" y="0"/>
                  </a:lnTo>
                  <a:lnTo>
                    <a:pt x="10926" y="0"/>
                  </a:lnTo>
                  <a:lnTo>
                    <a:pt x="10926" y="663"/>
                  </a:lnTo>
                  <a:lnTo>
                    <a:pt x="10257" y="663"/>
                  </a:lnTo>
                  <a:lnTo>
                    <a:pt x="10257" y="0"/>
                  </a:lnTo>
                  <a:lnTo>
                    <a:pt x="9573" y="0"/>
                  </a:lnTo>
                  <a:lnTo>
                    <a:pt x="9573" y="663"/>
                  </a:lnTo>
                  <a:lnTo>
                    <a:pt x="8856" y="663"/>
                  </a:lnTo>
                  <a:lnTo>
                    <a:pt x="8856" y="0"/>
                  </a:lnTo>
                  <a:lnTo>
                    <a:pt x="8166" y="0"/>
                  </a:lnTo>
                  <a:lnTo>
                    <a:pt x="8166" y="663"/>
                  </a:lnTo>
                  <a:lnTo>
                    <a:pt x="7490" y="663"/>
                  </a:lnTo>
                  <a:lnTo>
                    <a:pt x="7490" y="0"/>
                  </a:lnTo>
                  <a:lnTo>
                    <a:pt x="6806" y="0"/>
                  </a:lnTo>
                  <a:lnTo>
                    <a:pt x="6806" y="663"/>
                  </a:lnTo>
                  <a:lnTo>
                    <a:pt x="6130" y="663"/>
                  </a:lnTo>
                  <a:lnTo>
                    <a:pt x="6130" y="0"/>
                  </a:lnTo>
                  <a:lnTo>
                    <a:pt x="5446" y="0"/>
                  </a:lnTo>
                  <a:lnTo>
                    <a:pt x="5446" y="663"/>
                  </a:lnTo>
                  <a:lnTo>
                    <a:pt x="4770" y="663"/>
                  </a:lnTo>
                  <a:lnTo>
                    <a:pt x="4770" y="0"/>
                  </a:lnTo>
                  <a:lnTo>
                    <a:pt x="4080" y="0"/>
                  </a:lnTo>
                  <a:lnTo>
                    <a:pt x="4080" y="663"/>
                  </a:lnTo>
                  <a:lnTo>
                    <a:pt x="3403" y="663"/>
                  </a:lnTo>
                  <a:lnTo>
                    <a:pt x="3403" y="0"/>
                  </a:lnTo>
                  <a:lnTo>
                    <a:pt x="2720" y="0"/>
                  </a:lnTo>
                  <a:lnTo>
                    <a:pt x="2720" y="663"/>
                  </a:lnTo>
                  <a:lnTo>
                    <a:pt x="2043" y="663"/>
                  </a:lnTo>
                  <a:lnTo>
                    <a:pt x="2043" y="0"/>
                  </a:lnTo>
                  <a:lnTo>
                    <a:pt x="1360" y="0"/>
                  </a:lnTo>
                  <a:lnTo>
                    <a:pt x="1360" y="663"/>
                  </a:lnTo>
                  <a:lnTo>
                    <a:pt x="683" y="663"/>
                  </a:lnTo>
                  <a:lnTo>
                    <a:pt x="683"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59" name="Google Shape;2459;p42"/>
            <p:cNvSpPr/>
            <p:nvPr/>
          </p:nvSpPr>
          <p:spPr>
            <a:xfrm>
              <a:off x="2390101" y="3240095"/>
              <a:ext cx="269579" cy="1462671"/>
            </a:xfrm>
            <a:custGeom>
              <a:avLst/>
              <a:gdLst/>
              <a:ahLst/>
              <a:cxnLst/>
              <a:rect l="l" t="t" r="r" b="b"/>
              <a:pathLst>
                <a:path w="6943" h="37671" extrusionOk="0">
                  <a:moveTo>
                    <a:pt x="1" y="0"/>
                  </a:moveTo>
                  <a:lnTo>
                    <a:pt x="1" y="37671"/>
                  </a:lnTo>
                  <a:lnTo>
                    <a:pt x="6942" y="37671"/>
                  </a:lnTo>
                  <a:lnTo>
                    <a:pt x="694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0" name="Google Shape;2460;p42"/>
            <p:cNvSpPr/>
            <p:nvPr/>
          </p:nvSpPr>
          <p:spPr>
            <a:xfrm>
              <a:off x="2345954" y="3273952"/>
              <a:ext cx="357329" cy="80684"/>
            </a:xfrm>
            <a:custGeom>
              <a:avLst/>
              <a:gdLst/>
              <a:ahLst/>
              <a:cxnLst/>
              <a:rect l="l" t="t" r="r" b="b"/>
              <a:pathLst>
                <a:path w="9203" h="2078" extrusionOk="0">
                  <a:moveTo>
                    <a:pt x="1" y="1"/>
                  </a:moveTo>
                  <a:cubicBezTo>
                    <a:pt x="1" y="1"/>
                    <a:pt x="1131" y="1124"/>
                    <a:pt x="1131" y="2078"/>
                  </a:cubicBezTo>
                  <a:lnTo>
                    <a:pt x="8066" y="2078"/>
                  </a:lnTo>
                  <a:cubicBezTo>
                    <a:pt x="8066" y="1124"/>
                    <a:pt x="9202" y="1"/>
                    <a:pt x="920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1" name="Google Shape;2461;p42"/>
            <p:cNvSpPr/>
            <p:nvPr/>
          </p:nvSpPr>
          <p:spPr>
            <a:xfrm>
              <a:off x="2345954" y="2942445"/>
              <a:ext cx="357562" cy="331548"/>
            </a:xfrm>
            <a:custGeom>
              <a:avLst/>
              <a:gdLst/>
              <a:ahLst/>
              <a:cxnLst/>
              <a:rect l="l" t="t" r="r" b="b"/>
              <a:pathLst>
                <a:path w="9209" h="8539" extrusionOk="0">
                  <a:moveTo>
                    <a:pt x="4608" y="1"/>
                  </a:moveTo>
                  <a:cubicBezTo>
                    <a:pt x="4608" y="1"/>
                    <a:pt x="2132" y="5650"/>
                    <a:pt x="1" y="8539"/>
                  </a:cubicBezTo>
                  <a:lnTo>
                    <a:pt x="9209" y="8539"/>
                  </a:lnTo>
                  <a:cubicBezTo>
                    <a:pt x="7084" y="5657"/>
                    <a:pt x="4608" y="1"/>
                    <a:pt x="460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2" name="Google Shape;2462;p42"/>
            <p:cNvSpPr/>
            <p:nvPr/>
          </p:nvSpPr>
          <p:spPr>
            <a:xfrm>
              <a:off x="2505418" y="2906452"/>
              <a:ext cx="38905" cy="38944"/>
            </a:xfrm>
            <a:custGeom>
              <a:avLst/>
              <a:gdLst/>
              <a:ahLst/>
              <a:cxnLst/>
              <a:rect l="l" t="t" r="r" b="b"/>
              <a:pathLst>
                <a:path w="1002" h="1003" extrusionOk="0">
                  <a:moveTo>
                    <a:pt x="501" y="1"/>
                  </a:moveTo>
                  <a:cubicBezTo>
                    <a:pt x="224" y="1"/>
                    <a:pt x="1" y="224"/>
                    <a:pt x="1" y="502"/>
                  </a:cubicBezTo>
                  <a:cubicBezTo>
                    <a:pt x="1" y="779"/>
                    <a:pt x="224" y="1002"/>
                    <a:pt x="501" y="1002"/>
                  </a:cubicBezTo>
                  <a:cubicBezTo>
                    <a:pt x="779" y="1002"/>
                    <a:pt x="1002" y="779"/>
                    <a:pt x="1002" y="502"/>
                  </a:cubicBezTo>
                  <a:cubicBezTo>
                    <a:pt x="1002" y="224"/>
                    <a:pt x="779" y="1"/>
                    <a:pt x="5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3" name="Google Shape;2463;p42"/>
            <p:cNvSpPr/>
            <p:nvPr/>
          </p:nvSpPr>
          <p:spPr>
            <a:xfrm>
              <a:off x="1445471" y="3240095"/>
              <a:ext cx="269579" cy="1462671"/>
            </a:xfrm>
            <a:custGeom>
              <a:avLst/>
              <a:gdLst/>
              <a:ahLst/>
              <a:cxnLst/>
              <a:rect l="l" t="t" r="r" b="b"/>
              <a:pathLst>
                <a:path w="6943" h="37671" extrusionOk="0">
                  <a:moveTo>
                    <a:pt x="1" y="0"/>
                  </a:moveTo>
                  <a:lnTo>
                    <a:pt x="1" y="37671"/>
                  </a:lnTo>
                  <a:lnTo>
                    <a:pt x="6942" y="37671"/>
                  </a:lnTo>
                  <a:lnTo>
                    <a:pt x="694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4" name="Google Shape;2464;p42"/>
            <p:cNvSpPr/>
            <p:nvPr/>
          </p:nvSpPr>
          <p:spPr>
            <a:xfrm>
              <a:off x="1401091" y="3273952"/>
              <a:ext cx="357291" cy="80684"/>
            </a:xfrm>
            <a:custGeom>
              <a:avLst/>
              <a:gdLst/>
              <a:ahLst/>
              <a:cxnLst/>
              <a:rect l="l" t="t" r="r" b="b"/>
              <a:pathLst>
                <a:path w="9202" h="2078" extrusionOk="0">
                  <a:moveTo>
                    <a:pt x="0" y="1"/>
                  </a:moveTo>
                  <a:cubicBezTo>
                    <a:pt x="0" y="1"/>
                    <a:pt x="1137" y="1124"/>
                    <a:pt x="1137" y="2078"/>
                  </a:cubicBezTo>
                  <a:lnTo>
                    <a:pt x="8072" y="2078"/>
                  </a:lnTo>
                  <a:cubicBezTo>
                    <a:pt x="8072" y="1124"/>
                    <a:pt x="9201" y="1"/>
                    <a:pt x="920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5" name="Google Shape;2465;p42"/>
            <p:cNvSpPr/>
            <p:nvPr/>
          </p:nvSpPr>
          <p:spPr>
            <a:xfrm>
              <a:off x="1401091" y="2942445"/>
              <a:ext cx="357562" cy="331548"/>
            </a:xfrm>
            <a:custGeom>
              <a:avLst/>
              <a:gdLst/>
              <a:ahLst/>
              <a:cxnLst/>
              <a:rect l="l" t="t" r="r" b="b"/>
              <a:pathLst>
                <a:path w="9209" h="8539" extrusionOk="0">
                  <a:moveTo>
                    <a:pt x="4614" y="1"/>
                  </a:moveTo>
                  <a:cubicBezTo>
                    <a:pt x="4614" y="1"/>
                    <a:pt x="2131" y="5650"/>
                    <a:pt x="0" y="8539"/>
                  </a:cubicBezTo>
                  <a:lnTo>
                    <a:pt x="9208" y="8539"/>
                  </a:lnTo>
                  <a:cubicBezTo>
                    <a:pt x="7091" y="5657"/>
                    <a:pt x="4614" y="1"/>
                    <a:pt x="461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6" name="Google Shape;2466;p42"/>
            <p:cNvSpPr/>
            <p:nvPr/>
          </p:nvSpPr>
          <p:spPr>
            <a:xfrm>
              <a:off x="1560788" y="2906452"/>
              <a:ext cx="38672" cy="38944"/>
            </a:xfrm>
            <a:custGeom>
              <a:avLst/>
              <a:gdLst/>
              <a:ahLst/>
              <a:cxnLst/>
              <a:rect l="l" t="t" r="r" b="b"/>
              <a:pathLst>
                <a:path w="996" h="1003" extrusionOk="0">
                  <a:moveTo>
                    <a:pt x="501" y="1"/>
                  </a:moveTo>
                  <a:cubicBezTo>
                    <a:pt x="217" y="1"/>
                    <a:pt x="1" y="224"/>
                    <a:pt x="1" y="502"/>
                  </a:cubicBezTo>
                  <a:cubicBezTo>
                    <a:pt x="1" y="779"/>
                    <a:pt x="217" y="1002"/>
                    <a:pt x="501" y="1002"/>
                  </a:cubicBezTo>
                  <a:cubicBezTo>
                    <a:pt x="779" y="1002"/>
                    <a:pt x="995" y="779"/>
                    <a:pt x="995" y="502"/>
                  </a:cubicBezTo>
                  <a:cubicBezTo>
                    <a:pt x="995" y="224"/>
                    <a:pt x="779" y="1"/>
                    <a:pt x="5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7" name="Google Shape;2467;p42"/>
            <p:cNvSpPr/>
            <p:nvPr/>
          </p:nvSpPr>
          <p:spPr>
            <a:xfrm>
              <a:off x="1552906" y="3437105"/>
              <a:ext cx="54436" cy="115628"/>
            </a:xfrm>
            <a:custGeom>
              <a:avLst/>
              <a:gdLst/>
              <a:ahLst/>
              <a:cxnLst/>
              <a:rect l="l" t="t" r="r" b="b"/>
              <a:pathLst>
                <a:path w="1402" h="2978" extrusionOk="0">
                  <a:moveTo>
                    <a:pt x="704" y="0"/>
                  </a:moveTo>
                  <a:cubicBezTo>
                    <a:pt x="312" y="0"/>
                    <a:pt x="1" y="866"/>
                    <a:pt x="1" y="866"/>
                  </a:cubicBezTo>
                  <a:lnTo>
                    <a:pt x="1" y="2977"/>
                  </a:lnTo>
                  <a:lnTo>
                    <a:pt x="1401" y="2977"/>
                  </a:lnTo>
                  <a:lnTo>
                    <a:pt x="1401" y="866"/>
                  </a:lnTo>
                  <a:cubicBezTo>
                    <a:pt x="1401" y="866"/>
                    <a:pt x="1090" y="0"/>
                    <a:pt x="704" y="0"/>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8" name="Google Shape;2468;p42"/>
            <p:cNvSpPr/>
            <p:nvPr/>
          </p:nvSpPr>
          <p:spPr>
            <a:xfrm>
              <a:off x="1647994" y="3494880"/>
              <a:ext cx="27645" cy="57853"/>
            </a:xfrm>
            <a:custGeom>
              <a:avLst/>
              <a:gdLst/>
              <a:ahLst/>
              <a:cxnLst/>
              <a:rect l="l" t="t" r="r" b="b"/>
              <a:pathLst>
                <a:path w="712" h="1490" extrusionOk="0">
                  <a:moveTo>
                    <a:pt x="359" y="1"/>
                  </a:moveTo>
                  <a:cubicBezTo>
                    <a:pt x="163" y="1"/>
                    <a:pt x="1" y="434"/>
                    <a:pt x="1" y="434"/>
                  </a:cubicBezTo>
                  <a:lnTo>
                    <a:pt x="1" y="1489"/>
                  </a:lnTo>
                  <a:lnTo>
                    <a:pt x="711" y="1489"/>
                  </a:lnTo>
                  <a:lnTo>
                    <a:pt x="711" y="434"/>
                  </a:lnTo>
                  <a:cubicBezTo>
                    <a:pt x="711" y="434"/>
                    <a:pt x="562" y="1"/>
                    <a:pt x="359" y="1"/>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69" name="Google Shape;2469;p42"/>
            <p:cNvSpPr/>
            <p:nvPr/>
          </p:nvSpPr>
          <p:spPr>
            <a:xfrm>
              <a:off x="1484609" y="3494880"/>
              <a:ext cx="27645" cy="57853"/>
            </a:xfrm>
            <a:custGeom>
              <a:avLst/>
              <a:gdLst/>
              <a:ahLst/>
              <a:cxnLst/>
              <a:rect l="l" t="t" r="r" b="b"/>
              <a:pathLst>
                <a:path w="712" h="1490" extrusionOk="0">
                  <a:moveTo>
                    <a:pt x="353" y="1"/>
                  </a:moveTo>
                  <a:cubicBezTo>
                    <a:pt x="163" y="1"/>
                    <a:pt x="1" y="434"/>
                    <a:pt x="1" y="434"/>
                  </a:cubicBezTo>
                  <a:lnTo>
                    <a:pt x="1" y="1489"/>
                  </a:lnTo>
                  <a:lnTo>
                    <a:pt x="711" y="1489"/>
                  </a:lnTo>
                  <a:lnTo>
                    <a:pt x="711" y="434"/>
                  </a:lnTo>
                  <a:cubicBezTo>
                    <a:pt x="704" y="434"/>
                    <a:pt x="549" y="1"/>
                    <a:pt x="353" y="1"/>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0" name="Google Shape;2470;p42"/>
            <p:cNvSpPr/>
            <p:nvPr/>
          </p:nvSpPr>
          <p:spPr>
            <a:xfrm>
              <a:off x="2497536" y="3437105"/>
              <a:ext cx="54669" cy="115628"/>
            </a:xfrm>
            <a:custGeom>
              <a:avLst/>
              <a:gdLst/>
              <a:ahLst/>
              <a:cxnLst/>
              <a:rect l="l" t="t" r="r" b="b"/>
              <a:pathLst>
                <a:path w="1408" h="2978" extrusionOk="0">
                  <a:moveTo>
                    <a:pt x="704" y="0"/>
                  </a:moveTo>
                  <a:cubicBezTo>
                    <a:pt x="312" y="0"/>
                    <a:pt x="1" y="866"/>
                    <a:pt x="1" y="866"/>
                  </a:cubicBezTo>
                  <a:lnTo>
                    <a:pt x="1" y="2977"/>
                  </a:lnTo>
                  <a:lnTo>
                    <a:pt x="1408" y="2977"/>
                  </a:lnTo>
                  <a:lnTo>
                    <a:pt x="1408" y="866"/>
                  </a:lnTo>
                  <a:cubicBezTo>
                    <a:pt x="1408" y="866"/>
                    <a:pt x="1090" y="0"/>
                    <a:pt x="704" y="0"/>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1" name="Google Shape;2471;p42"/>
            <p:cNvSpPr/>
            <p:nvPr/>
          </p:nvSpPr>
          <p:spPr>
            <a:xfrm>
              <a:off x="2593167" y="3494880"/>
              <a:ext cx="27606" cy="57853"/>
            </a:xfrm>
            <a:custGeom>
              <a:avLst/>
              <a:gdLst/>
              <a:ahLst/>
              <a:cxnLst/>
              <a:rect l="l" t="t" r="r" b="b"/>
              <a:pathLst>
                <a:path w="711" h="1490" extrusionOk="0">
                  <a:moveTo>
                    <a:pt x="352" y="1"/>
                  </a:moveTo>
                  <a:cubicBezTo>
                    <a:pt x="163" y="1"/>
                    <a:pt x="0" y="434"/>
                    <a:pt x="0" y="434"/>
                  </a:cubicBezTo>
                  <a:lnTo>
                    <a:pt x="0" y="1489"/>
                  </a:lnTo>
                  <a:lnTo>
                    <a:pt x="711" y="1489"/>
                  </a:lnTo>
                  <a:lnTo>
                    <a:pt x="711" y="434"/>
                  </a:lnTo>
                  <a:cubicBezTo>
                    <a:pt x="704" y="434"/>
                    <a:pt x="548" y="1"/>
                    <a:pt x="352" y="1"/>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2" name="Google Shape;2472;p42"/>
            <p:cNvSpPr/>
            <p:nvPr/>
          </p:nvSpPr>
          <p:spPr>
            <a:xfrm>
              <a:off x="2429239" y="3494880"/>
              <a:ext cx="27645" cy="57853"/>
            </a:xfrm>
            <a:custGeom>
              <a:avLst/>
              <a:gdLst/>
              <a:ahLst/>
              <a:cxnLst/>
              <a:rect l="l" t="t" r="r" b="b"/>
              <a:pathLst>
                <a:path w="712" h="1490" extrusionOk="0">
                  <a:moveTo>
                    <a:pt x="359" y="1"/>
                  </a:moveTo>
                  <a:cubicBezTo>
                    <a:pt x="163" y="1"/>
                    <a:pt x="1" y="434"/>
                    <a:pt x="1" y="434"/>
                  </a:cubicBezTo>
                  <a:lnTo>
                    <a:pt x="1" y="1489"/>
                  </a:lnTo>
                  <a:lnTo>
                    <a:pt x="711" y="1489"/>
                  </a:lnTo>
                  <a:lnTo>
                    <a:pt x="711" y="434"/>
                  </a:lnTo>
                  <a:cubicBezTo>
                    <a:pt x="704" y="434"/>
                    <a:pt x="549" y="1"/>
                    <a:pt x="359" y="1"/>
                  </a:cubicBez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3" name="Google Shape;2473;p42"/>
            <p:cNvSpPr/>
            <p:nvPr/>
          </p:nvSpPr>
          <p:spPr>
            <a:xfrm>
              <a:off x="1870242" y="3834541"/>
              <a:ext cx="331276" cy="740013"/>
            </a:xfrm>
            <a:custGeom>
              <a:avLst/>
              <a:gdLst/>
              <a:ahLst/>
              <a:cxnLst/>
              <a:rect l="l" t="t" r="r" b="b"/>
              <a:pathLst>
                <a:path w="8532" h="19059" extrusionOk="0">
                  <a:moveTo>
                    <a:pt x="4263" y="1"/>
                  </a:moveTo>
                  <a:cubicBezTo>
                    <a:pt x="1915" y="1"/>
                    <a:pt x="1" y="1908"/>
                    <a:pt x="1" y="4263"/>
                  </a:cubicBezTo>
                  <a:lnTo>
                    <a:pt x="1" y="19059"/>
                  </a:lnTo>
                  <a:lnTo>
                    <a:pt x="8532" y="19059"/>
                  </a:lnTo>
                  <a:lnTo>
                    <a:pt x="8532" y="4263"/>
                  </a:lnTo>
                  <a:cubicBezTo>
                    <a:pt x="8532" y="1902"/>
                    <a:pt x="6617" y="1"/>
                    <a:pt x="426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4" name="Google Shape;2474;p42"/>
            <p:cNvSpPr/>
            <p:nvPr/>
          </p:nvSpPr>
          <p:spPr>
            <a:xfrm>
              <a:off x="1902041" y="3867117"/>
              <a:ext cx="267987" cy="707204"/>
            </a:xfrm>
            <a:custGeom>
              <a:avLst/>
              <a:gdLst/>
              <a:ahLst/>
              <a:cxnLst/>
              <a:rect l="l" t="t" r="r" b="b"/>
              <a:pathLst>
                <a:path w="6902" h="18214" extrusionOk="0">
                  <a:moveTo>
                    <a:pt x="3451" y="0"/>
                  </a:moveTo>
                  <a:cubicBezTo>
                    <a:pt x="1536" y="0"/>
                    <a:pt x="0" y="1543"/>
                    <a:pt x="0" y="3451"/>
                  </a:cubicBezTo>
                  <a:lnTo>
                    <a:pt x="0" y="18213"/>
                  </a:lnTo>
                  <a:lnTo>
                    <a:pt x="6901" y="18213"/>
                  </a:lnTo>
                  <a:lnTo>
                    <a:pt x="6901" y="3451"/>
                  </a:lnTo>
                  <a:cubicBezTo>
                    <a:pt x="6901" y="1543"/>
                    <a:pt x="5352" y="0"/>
                    <a:pt x="345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5" name="Google Shape;2475;p42"/>
            <p:cNvSpPr/>
            <p:nvPr/>
          </p:nvSpPr>
          <p:spPr>
            <a:xfrm>
              <a:off x="2032074" y="3866845"/>
              <a:ext cx="7921" cy="707476"/>
            </a:xfrm>
            <a:custGeom>
              <a:avLst/>
              <a:gdLst/>
              <a:ahLst/>
              <a:cxnLst/>
              <a:rect l="l" t="t" r="r" b="b"/>
              <a:pathLst>
                <a:path w="204" h="18221" extrusionOk="0">
                  <a:moveTo>
                    <a:pt x="0" y="1"/>
                  </a:moveTo>
                  <a:lnTo>
                    <a:pt x="0" y="18220"/>
                  </a:lnTo>
                  <a:lnTo>
                    <a:pt x="203" y="18220"/>
                  </a:lnTo>
                  <a:lnTo>
                    <a:pt x="20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476" name="Google Shape;2476;p42"/>
            <p:cNvGrpSpPr/>
            <p:nvPr/>
          </p:nvGrpSpPr>
          <p:grpSpPr>
            <a:xfrm>
              <a:off x="1398995" y="4373308"/>
              <a:ext cx="488098" cy="331042"/>
              <a:chOff x="1398995" y="4373308"/>
              <a:chExt cx="488098" cy="331042"/>
            </a:xfrm>
          </p:grpSpPr>
          <p:sp>
            <p:nvSpPr>
              <p:cNvPr id="2477" name="Google Shape;2477;p42"/>
              <p:cNvSpPr/>
              <p:nvPr/>
            </p:nvSpPr>
            <p:spPr>
              <a:xfrm>
                <a:off x="1855021" y="4373308"/>
                <a:ext cx="32072" cy="32343"/>
              </a:xfrm>
              <a:custGeom>
                <a:avLst/>
                <a:gdLst/>
                <a:ahLst/>
                <a:cxnLst/>
                <a:rect l="l" t="t" r="r" b="b"/>
                <a:pathLst>
                  <a:path w="826" h="833" extrusionOk="0">
                    <a:moveTo>
                      <a:pt x="413" y="1"/>
                    </a:moveTo>
                    <a:cubicBezTo>
                      <a:pt x="183" y="1"/>
                      <a:pt x="0" y="190"/>
                      <a:pt x="0" y="413"/>
                    </a:cubicBezTo>
                    <a:cubicBezTo>
                      <a:pt x="0" y="643"/>
                      <a:pt x="183" y="833"/>
                      <a:pt x="413" y="833"/>
                    </a:cubicBezTo>
                    <a:cubicBezTo>
                      <a:pt x="643" y="833"/>
                      <a:pt x="826" y="643"/>
                      <a:pt x="826" y="413"/>
                    </a:cubicBezTo>
                    <a:cubicBezTo>
                      <a:pt x="826" y="197"/>
                      <a:pt x="650" y="7"/>
                      <a:pt x="41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8" name="Google Shape;2478;p42"/>
              <p:cNvSpPr/>
              <p:nvPr/>
            </p:nvSpPr>
            <p:spPr>
              <a:xfrm>
                <a:off x="1398995" y="4515416"/>
                <a:ext cx="32072" cy="32343"/>
              </a:xfrm>
              <a:custGeom>
                <a:avLst/>
                <a:gdLst/>
                <a:ahLst/>
                <a:cxnLst/>
                <a:rect l="l" t="t" r="r" b="b"/>
                <a:pathLst>
                  <a:path w="826" h="833" extrusionOk="0">
                    <a:moveTo>
                      <a:pt x="413" y="1"/>
                    </a:moveTo>
                    <a:cubicBezTo>
                      <a:pt x="183" y="1"/>
                      <a:pt x="0" y="190"/>
                      <a:pt x="0" y="420"/>
                    </a:cubicBezTo>
                    <a:cubicBezTo>
                      <a:pt x="0" y="643"/>
                      <a:pt x="183" y="833"/>
                      <a:pt x="413" y="833"/>
                    </a:cubicBezTo>
                    <a:cubicBezTo>
                      <a:pt x="643" y="833"/>
                      <a:pt x="826" y="643"/>
                      <a:pt x="826" y="420"/>
                    </a:cubicBezTo>
                    <a:cubicBezTo>
                      <a:pt x="826" y="190"/>
                      <a:pt x="643" y="1"/>
                      <a:pt x="41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79" name="Google Shape;2479;p42"/>
              <p:cNvSpPr/>
              <p:nvPr/>
            </p:nvSpPr>
            <p:spPr>
              <a:xfrm>
                <a:off x="1402140" y="4546944"/>
                <a:ext cx="25781" cy="25781"/>
              </a:xfrm>
              <a:custGeom>
                <a:avLst/>
                <a:gdLst/>
                <a:ahLst/>
                <a:cxnLst/>
                <a:rect l="l" t="t" r="r" b="b"/>
                <a:pathLst>
                  <a:path w="664" h="664" extrusionOk="0">
                    <a:moveTo>
                      <a:pt x="332" y="1"/>
                    </a:moveTo>
                    <a:cubicBezTo>
                      <a:pt x="142" y="1"/>
                      <a:pt x="0" y="149"/>
                      <a:pt x="0" y="332"/>
                    </a:cubicBezTo>
                    <a:cubicBezTo>
                      <a:pt x="0" y="522"/>
                      <a:pt x="142" y="664"/>
                      <a:pt x="332" y="664"/>
                    </a:cubicBezTo>
                    <a:cubicBezTo>
                      <a:pt x="515" y="664"/>
                      <a:pt x="663" y="508"/>
                      <a:pt x="663" y="332"/>
                    </a:cubicBezTo>
                    <a:cubicBezTo>
                      <a:pt x="663" y="156"/>
                      <a:pt x="508" y="1"/>
                      <a:pt x="33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0" name="Google Shape;2480;p42"/>
              <p:cNvSpPr/>
              <p:nvPr/>
            </p:nvSpPr>
            <p:spPr>
              <a:xfrm>
                <a:off x="1858166" y="4405341"/>
                <a:ext cx="25781" cy="25781"/>
              </a:xfrm>
              <a:custGeom>
                <a:avLst/>
                <a:gdLst/>
                <a:ahLst/>
                <a:cxnLst/>
                <a:rect l="l" t="t" r="r" b="b"/>
                <a:pathLst>
                  <a:path w="664" h="664" extrusionOk="0">
                    <a:moveTo>
                      <a:pt x="332" y="1"/>
                    </a:moveTo>
                    <a:cubicBezTo>
                      <a:pt x="149" y="1"/>
                      <a:pt x="0" y="150"/>
                      <a:pt x="0" y="332"/>
                    </a:cubicBezTo>
                    <a:cubicBezTo>
                      <a:pt x="0" y="522"/>
                      <a:pt x="156" y="664"/>
                      <a:pt x="332" y="664"/>
                    </a:cubicBezTo>
                    <a:cubicBezTo>
                      <a:pt x="515" y="664"/>
                      <a:pt x="663" y="508"/>
                      <a:pt x="663" y="332"/>
                    </a:cubicBezTo>
                    <a:cubicBezTo>
                      <a:pt x="663" y="157"/>
                      <a:pt x="521" y="8"/>
                      <a:pt x="33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1" name="Google Shape;2481;p42"/>
              <p:cNvSpPr/>
              <p:nvPr/>
            </p:nvSpPr>
            <p:spPr>
              <a:xfrm>
                <a:off x="1414758" y="4386199"/>
                <a:ext cx="463678" cy="149486"/>
              </a:xfrm>
              <a:custGeom>
                <a:avLst/>
                <a:gdLst/>
                <a:ahLst/>
                <a:cxnLst/>
                <a:rect l="l" t="t" r="r" b="b"/>
                <a:pathLst>
                  <a:path w="11942" h="3850" extrusionOk="0">
                    <a:moveTo>
                      <a:pt x="11840" y="0"/>
                    </a:moveTo>
                    <a:cubicBezTo>
                      <a:pt x="11779" y="34"/>
                      <a:pt x="6136" y="3241"/>
                      <a:pt x="0" y="3647"/>
                    </a:cubicBezTo>
                    <a:lnTo>
                      <a:pt x="14" y="3850"/>
                    </a:lnTo>
                    <a:cubicBezTo>
                      <a:pt x="6204" y="3444"/>
                      <a:pt x="11880" y="210"/>
                      <a:pt x="11941" y="176"/>
                    </a:cubicBezTo>
                    <a:lnTo>
                      <a:pt x="1184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2" name="Google Shape;2482;p42"/>
              <p:cNvSpPr/>
              <p:nvPr/>
            </p:nvSpPr>
            <p:spPr>
              <a:xfrm>
                <a:off x="1414758" y="4415087"/>
                <a:ext cx="463678" cy="149486"/>
              </a:xfrm>
              <a:custGeom>
                <a:avLst/>
                <a:gdLst/>
                <a:ahLst/>
                <a:cxnLst/>
                <a:rect l="l" t="t" r="r" b="b"/>
                <a:pathLst>
                  <a:path w="11942" h="3850" extrusionOk="0">
                    <a:moveTo>
                      <a:pt x="11840" y="0"/>
                    </a:moveTo>
                    <a:cubicBezTo>
                      <a:pt x="11779" y="34"/>
                      <a:pt x="6136" y="3241"/>
                      <a:pt x="0" y="3640"/>
                    </a:cubicBezTo>
                    <a:lnTo>
                      <a:pt x="14" y="3850"/>
                    </a:lnTo>
                    <a:cubicBezTo>
                      <a:pt x="6204" y="3444"/>
                      <a:pt x="11880" y="210"/>
                      <a:pt x="11941" y="176"/>
                    </a:cubicBezTo>
                    <a:lnTo>
                      <a:pt x="1184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3" name="Google Shape;2483;p42"/>
              <p:cNvSpPr/>
              <p:nvPr/>
            </p:nvSpPr>
            <p:spPr>
              <a:xfrm>
                <a:off x="1408430" y="4565853"/>
                <a:ext cx="12930" cy="136362"/>
              </a:xfrm>
              <a:custGeom>
                <a:avLst/>
                <a:gdLst/>
                <a:ahLst/>
                <a:cxnLst/>
                <a:rect l="l" t="t" r="r" b="b"/>
                <a:pathLst>
                  <a:path w="333" h="3512" extrusionOk="0">
                    <a:moveTo>
                      <a:pt x="1" y="1"/>
                    </a:moveTo>
                    <a:lnTo>
                      <a:pt x="1" y="3512"/>
                    </a:lnTo>
                    <a:lnTo>
                      <a:pt x="332" y="3512"/>
                    </a:lnTo>
                    <a:lnTo>
                      <a:pt x="33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4" name="Google Shape;2484;p42"/>
              <p:cNvSpPr/>
              <p:nvPr/>
            </p:nvSpPr>
            <p:spPr>
              <a:xfrm>
                <a:off x="1864728" y="4425842"/>
                <a:ext cx="12891" cy="136634"/>
              </a:xfrm>
              <a:custGeom>
                <a:avLst/>
                <a:gdLst/>
                <a:ahLst/>
                <a:cxnLst/>
                <a:rect l="l" t="t" r="r" b="b"/>
                <a:pathLst>
                  <a:path w="332" h="3519" extrusionOk="0">
                    <a:moveTo>
                      <a:pt x="0" y="1"/>
                    </a:moveTo>
                    <a:lnTo>
                      <a:pt x="0" y="3519"/>
                    </a:lnTo>
                    <a:lnTo>
                      <a:pt x="332" y="3519"/>
                    </a:lnTo>
                    <a:lnTo>
                      <a:pt x="33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5" name="Google Shape;2485;p42"/>
              <p:cNvSpPr/>
              <p:nvPr/>
            </p:nvSpPr>
            <p:spPr>
              <a:xfrm>
                <a:off x="1455178" y="4557195"/>
                <a:ext cx="6368" cy="147156"/>
              </a:xfrm>
              <a:custGeom>
                <a:avLst/>
                <a:gdLst/>
                <a:ahLst/>
                <a:cxnLst/>
                <a:rect l="l" t="t" r="r" b="b"/>
                <a:pathLst>
                  <a:path w="164" h="3790" extrusionOk="0">
                    <a:moveTo>
                      <a:pt x="1" y="0"/>
                    </a:moveTo>
                    <a:lnTo>
                      <a:pt x="1" y="3789"/>
                    </a:lnTo>
                    <a:lnTo>
                      <a:pt x="163" y="3789"/>
                    </a:lnTo>
                    <a:lnTo>
                      <a:pt x="16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6" name="Google Shape;2486;p42"/>
              <p:cNvSpPr/>
              <p:nvPr/>
            </p:nvSpPr>
            <p:spPr>
              <a:xfrm>
                <a:off x="1501149" y="4549584"/>
                <a:ext cx="6368" cy="147117"/>
              </a:xfrm>
              <a:custGeom>
                <a:avLst/>
                <a:gdLst/>
                <a:ahLst/>
                <a:cxnLst/>
                <a:rect l="l" t="t" r="r" b="b"/>
                <a:pathLst>
                  <a:path w="164" h="3789" extrusionOk="0">
                    <a:moveTo>
                      <a:pt x="1" y="0"/>
                    </a:moveTo>
                    <a:lnTo>
                      <a:pt x="1" y="3789"/>
                    </a:lnTo>
                    <a:lnTo>
                      <a:pt x="163" y="3789"/>
                    </a:lnTo>
                    <a:lnTo>
                      <a:pt x="16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7" name="Google Shape;2487;p42"/>
              <p:cNvSpPr/>
              <p:nvPr/>
            </p:nvSpPr>
            <p:spPr>
              <a:xfrm>
                <a:off x="1547121" y="4542207"/>
                <a:ext cx="6368" cy="147156"/>
              </a:xfrm>
              <a:custGeom>
                <a:avLst/>
                <a:gdLst/>
                <a:ahLst/>
                <a:cxnLst/>
                <a:rect l="l" t="t" r="r" b="b"/>
                <a:pathLst>
                  <a:path w="164" h="3790" extrusionOk="0">
                    <a:moveTo>
                      <a:pt x="1" y="1"/>
                    </a:moveTo>
                    <a:lnTo>
                      <a:pt x="1" y="3789"/>
                    </a:lnTo>
                    <a:lnTo>
                      <a:pt x="163" y="3789"/>
                    </a:lnTo>
                    <a:lnTo>
                      <a:pt x="16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8" name="Google Shape;2488;p42"/>
              <p:cNvSpPr/>
              <p:nvPr/>
            </p:nvSpPr>
            <p:spPr>
              <a:xfrm>
                <a:off x="1593092" y="4529084"/>
                <a:ext cx="6368" cy="147156"/>
              </a:xfrm>
              <a:custGeom>
                <a:avLst/>
                <a:gdLst/>
                <a:ahLst/>
                <a:cxnLst/>
                <a:rect l="l" t="t" r="r" b="b"/>
                <a:pathLst>
                  <a:path w="164" h="3790" extrusionOk="0">
                    <a:moveTo>
                      <a:pt x="1" y="1"/>
                    </a:moveTo>
                    <a:lnTo>
                      <a:pt x="1" y="3789"/>
                    </a:lnTo>
                    <a:lnTo>
                      <a:pt x="163" y="3789"/>
                    </a:lnTo>
                    <a:lnTo>
                      <a:pt x="16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9" name="Google Shape;2489;p42"/>
              <p:cNvSpPr/>
              <p:nvPr/>
            </p:nvSpPr>
            <p:spPr>
              <a:xfrm>
                <a:off x="1639336" y="4515416"/>
                <a:ext cx="6096" cy="147156"/>
              </a:xfrm>
              <a:custGeom>
                <a:avLst/>
                <a:gdLst/>
                <a:ahLst/>
                <a:cxnLst/>
                <a:rect l="l" t="t" r="r" b="b"/>
                <a:pathLst>
                  <a:path w="157" h="3790" extrusionOk="0">
                    <a:moveTo>
                      <a:pt x="1" y="1"/>
                    </a:moveTo>
                    <a:lnTo>
                      <a:pt x="1" y="3789"/>
                    </a:lnTo>
                    <a:lnTo>
                      <a:pt x="156" y="3789"/>
                    </a:lnTo>
                    <a:lnTo>
                      <a:pt x="156"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0" name="Google Shape;2490;p42"/>
              <p:cNvSpPr/>
              <p:nvPr/>
            </p:nvSpPr>
            <p:spPr>
              <a:xfrm>
                <a:off x="1685579" y="4500973"/>
                <a:ext cx="6057" cy="147156"/>
              </a:xfrm>
              <a:custGeom>
                <a:avLst/>
                <a:gdLst/>
                <a:ahLst/>
                <a:cxnLst/>
                <a:rect l="l" t="t" r="r" b="b"/>
                <a:pathLst>
                  <a:path w="156" h="3790" extrusionOk="0">
                    <a:moveTo>
                      <a:pt x="0" y="1"/>
                    </a:moveTo>
                    <a:lnTo>
                      <a:pt x="0" y="3789"/>
                    </a:lnTo>
                    <a:lnTo>
                      <a:pt x="156" y="3789"/>
                    </a:lnTo>
                    <a:lnTo>
                      <a:pt x="156"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1" name="Google Shape;2491;p42"/>
              <p:cNvSpPr/>
              <p:nvPr/>
            </p:nvSpPr>
            <p:spPr>
              <a:xfrm>
                <a:off x="1731550" y="4483656"/>
                <a:ext cx="6057" cy="147117"/>
              </a:xfrm>
              <a:custGeom>
                <a:avLst/>
                <a:gdLst/>
                <a:ahLst/>
                <a:cxnLst/>
                <a:rect l="l" t="t" r="r" b="b"/>
                <a:pathLst>
                  <a:path w="156" h="3789" extrusionOk="0">
                    <a:moveTo>
                      <a:pt x="0" y="0"/>
                    </a:moveTo>
                    <a:lnTo>
                      <a:pt x="0" y="3789"/>
                    </a:lnTo>
                    <a:lnTo>
                      <a:pt x="156" y="3789"/>
                    </a:lnTo>
                    <a:lnTo>
                      <a:pt x="156"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2" name="Google Shape;2492;p42"/>
              <p:cNvSpPr/>
              <p:nvPr/>
            </p:nvSpPr>
            <p:spPr>
              <a:xfrm>
                <a:off x="1777522" y="4465523"/>
                <a:ext cx="6057" cy="147117"/>
              </a:xfrm>
              <a:custGeom>
                <a:avLst/>
                <a:gdLst/>
                <a:ahLst/>
                <a:cxnLst/>
                <a:rect l="l" t="t" r="r" b="b"/>
                <a:pathLst>
                  <a:path w="156" h="3789" extrusionOk="0">
                    <a:moveTo>
                      <a:pt x="0" y="0"/>
                    </a:moveTo>
                    <a:lnTo>
                      <a:pt x="0" y="3789"/>
                    </a:lnTo>
                    <a:lnTo>
                      <a:pt x="156" y="3789"/>
                    </a:lnTo>
                    <a:lnTo>
                      <a:pt x="156"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3" name="Google Shape;2493;p42"/>
              <p:cNvSpPr/>
              <p:nvPr/>
            </p:nvSpPr>
            <p:spPr>
              <a:xfrm>
                <a:off x="1823494" y="4446071"/>
                <a:ext cx="6057" cy="147156"/>
              </a:xfrm>
              <a:custGeom>
                <a:avLst/>
                <a:gdLst/>
                <a:ahLst/>
                <a:cxnLst/>
                <a:rect l="l" t="t" r="r" b="b"/>
                <a:pathLst>
                  <a:path w="156" h="3790" extrusionOk="0">
                    <a:moveTo>
                      <a:pt x="0" y="1"/>
                    </a:moveTo>
                    <a:lnTo>
                      <a:pt x="0" y="3789"/>
                    </a:lnTo>
                    <a:lnTo>
                      <a:pt x="156" y="3789"/>
                    </a:lnTo>
                    <a:lnTo>
                      <a:pt x="156"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494" name="Google Shape;2494;p42"/>
            <p:cNvGrpSpPr/>
            <p:nvPr/>
          </p:nvGrpSpPr>
          <p:grpSpPr>
            <a:xfrm>
              <a:off x="2185985" y="4373308"/>
              <a:ext cx="488642" cy="330771"/>
              <a:chOff x="2185985" y="4373308"/>
              <a:chExt cx="488642" cy="330771"/>
            </a:xfrm>
          </p:grpSpPr>
          <p:sp>
            <p:nvSpPr>
              <p:cNvPr id="2495" name="Google Shape;2495;p42"/>
              <p:cNvSpPr/>
              <p:nvPr/>
            </p:nvSpPr>
            <p:spPr>
              <a:xfrm>
                <a:off x="2185985" y="4373308"/>
                <a:ext cx="32110" cy="32343"/>
              </a:xfrm>
              <a:custGeom>
                <a:avLst/>
                <a:gdLst/>
                <a:ahLst/>
                <a:cxnLst/>
                <a:rect l="l" t="t" r="r" b="b"/>
                <a:pathLst>
                  <a:path w="827" h="833" extrusionOk="0">
                    <a:moveTo>
                      <a:pt x="413" y="1"/>
                    </a:moveTo>
                    <a:cubicBezTo>
                      <a:pt x="183" y="7"/>
                      <a:pt x="1" y="197"/>
                      <a:pt x="1" y="413"/>
                    </a:cubicBezTo>
                    <a:cubicBezTo>
                      <a:pt x="1" y="643"/>
                      <a:pt x="183" y="833"/>
                      <a:pt x="413" y="833"/>
                    </a:cubicBezTo>
                    <a:cubicBezTo>
                      <a:pt x="643" y="833"/>
                      <a:pt x="826" y="643"/>
                      <a:pt x="826" y="413"/>
                    </a:cubicBezTo>
                    <a:cubicBezTo>
                      <a:pt x="826" y="190"/>
                      <a:pt x="643" y="1"/>
                      <a:pt x="41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6" name="Google Shape;2496;p42"/>
              <p:cNvSpPr/>
              <p:nvPr/>
            </p:nvSpPr>
            <p:spPr>
              <a:xfrm>
                <a:off x="2642284" y="4515416"/>
                <a:ext cx="32343" cy="32343"/>
              </a:xfrm>
              <a:custGeom>
                <a:avLst/>
                <a:gdLst/>
                <a:ahLst/>
                <a:cxnLst/>
                <a:rect l="l" t="t" r="r" b="b"/>
                <a:pathLst>
                  <a:path w="833" h="833" extrusionOk="0">
                    <a:moveTo>
                      <a:pt x="420" y="1"/>
                    </a:moveTo>
                    <a:cubicBezTo>
                      <a:pt x="190" y="1"/>
                      <a:pt x="1" y="190"/>
                      <a:pt x="1" y="420"/>
                    </a:cubicBezTo>
                    <a:cubicBezTo>
                      <a:pt x="1" y="643"/>
                      <a:pt x="190" y="833"/>
                      <a:pt x="420" y="833"/>
                    </a:cubicBezTo>
                    <a:cubicBezTo>
                      <a:pt x="643" y="833"/>
                      <a:pt x="833" y="643"/>
                      <a:pt x="833" y="420"/>
                    </a:cubicBezTo>
                    <a:cubicBezTo>
                      <a:pt x="833" y="190"/>
                      <a:pt x="643" y="1"/>
                      <a:pt x="42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7" name="Google Shape;2497;p42"/>
              <p:cNvSpPr/>
              <p:nvPr/>
            </p:nvSpPr>
            <p:spPr>
              <a:xfrm>
                <a:off x="2645701" y="4546944"/>
                <a:ext cx="25510" cy="25781"/>
              </a:xfrm>
              <a:custGeom>
                <a:avLst/>
                <a:gdLst/>
                <a:ahLst/>
                <a:cxnLst/>
                <a:rect l="l" t="t" r="r" b="b"/>
                <a:pathLst>
                  <a:path w="657" h="664" extrusionOk="0">
                    <a:moveTo>
                      <a:pt x="332" y="1"/>
                    </a:moveTo>
                    <a:cubicBezTo>
                      <a:pt x="143" y="1"/>
                      <a:pt x="0" y="156"/>
                      <a:pt x="0" y="332"/>
                    </a:cubicBezTo>
                    <a:cubicBezTo>
                      <a:pt x="0" y="508"/>
                      <a:pt x="143" y="664"/>
                      <a:pt x="332" y="664"/>
                    </a:cubicBezTo>
                    <a:cubicBezTo>
                      <a:pt x="515" y="664"/>
                      <a:pt x="657" y="522"/>
                      <a:pt x="657" y="332"/>
                    </a:cubicBezTo>
                    <a:cubicBezTo>
                      <a:pt x="657" y="149"/>
                      <a:pt x="515" y="1"/>
                      <a:pt x="33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8" name="Google Shape;2498;p42"/>
              <p:cNvSpPr/>
              <p:nvPr/>
            </p:nvSpPr>
            <p:spPr>
              <a:xfrm>
                <a:off x="2189130" y="4405341"/>
                <a:ext cx="25781" cy="25781"/>
              </a:xfrm>
              <a:custGeom>
                <a:avLst/>
                <a:gdLst/>
                <a:ahLst/>
                <a:cxnLst/>
                <a:rect l="l" t="t" r="r" b="b"/>
                <a:pathLst>
                  <a:path w="664" h="664" extrusionOk="0">
                    <a:moveTo>
                      <a:pt x="332" y="1"/>
                    </a:moveTo>
                    <a:cubicBezTo>
                      <a:pt x="157" y="8"/>
                      <a:pt x="1" y="157"/>
                      <a:pt x="1" y="332"/>
                    </a:cubicBezTo>
                    <a:cubicBezTo>
                      <a:pt x="1" y="508"/>
                      <a:pt x="150" y="664"/>
                      <a:pt x="332" y="664"/>
                    </a:cubicBezTo>
                    <a:cubicBezTo>
                      <a:pt x="522" y="664"/>
                      <a:pt x="664" y="522"/>
                      <a:pt x="664" y="332"/>
                    </a:cubicBezTo>
                    <a:cubicBezTo>
                      <a:pt x="664" y="150"/>
                      <a:pt x="515" y="1"/>
                      <a:pt x="33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9" name="Google Shape;2499;p42"/>
              <p:cNvSpPr/>
              <p:nvPr/>
            </p:nvSpPr>
            <p:spPr>
              <a:xfrm>
                <a:off x="2195187" y="4386199"/>
                <a:ext cx="463678" cy="149486"/>
              </a:xfrm>
              <a:custGeom>
                <a:avLst/>
                <a:gdLst/>
                <a:ahLst/>
                <a:cxnLst/>
                <a:rect l="l" t="t" r="r" b="b"/>
                <a:pathLst>
                  <a:path w="11942" h="3850" extrusionOk="0">
                    <a:moveTo>
                      <a:pt x="102" y="0"/>
                    </a:moveTo>
                    <a:lnTo>
                      <a:pt x="1" y="176"/>
                    </a:lnTo>
                    <a:cubicBezTo>
                      <a:pt x="48" y="203"/>
                      <a:pt x="5731" y="3444"/>
                      <a:pt x="11921" y="3850"/>
                    </a:cubicBezTo>
                    <a:lnTo>
                      <a:pt x="11942" y="3647"/>
                    </a:lnTo>
                    <a:cubicBezTo>
                      <a:pt x="5792" y="3241"/>
                      <a:pt x="163" y="34"/>
                      <a:pt x="10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0" name="Google Shape;2500;p42"/>
              <p:cNvSpPr/>
              <p:nvPr/>
            </p:nvSpPr>
            <p:spPr>
              <a:xfrm>
                <a:off x="2195187" y="4415087"/>
                <a:ext cx="463678" cy="149486"/>
              </a:xfrm>
              <a:custGeom>
                <a:avLst/>
                <a:gdLst/>
                <a:ahLst/>
                <a:cxnLst/>
                <a:rect l="l" t="t" r="r" b="b"/>
                <a:pathLst>
                  <a:path w="11942" h="3850" extrusionOk="0">
                    <a:moveTo>
                      <a:pt x="102" y="0"/>
                    </a:moveTo>
                    <a:lnTo>
                      <a:pt x="1" y="176"/>
                    </a:lnTo>
                    <a:cubicBezTo>
                      <a:pt x="48" y="203"/>
                      <a:pt x="5731" y="3444"/>
                      <a:pt x="11921" y="3850"/>
                    </a:cubicBezTo>
                    <a:lnTo>
                      <a:pt x="11942" y="3640"/>
                    </a:lnTo>
                    <a:cubicBezTo>
                      <a:pt x="5792" y="3241"/>
                      <a:pt x="163" y="34"/>
                      <a:pt x="10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1" name="Google Shape;2501;p42"/>
              <p:cNvSpPr/>
              <p:nvPr/>
            </p:nvSpPr>
            <p:spPr>
              <a:xfrm>
                <a:off x="2651758" y="4565853"/>
                <a:ext cx="12891" cy="136634"/>
              </a:xfrm>
              <a:custGeom>
                <a:avLst/>
                <a:gdLst/>
                <a:ahLst/>
                <a:cxnLst/>
                <a:rect l="l" t="t" r="r" b="b"/>
                <a:pathLst>
                  <a:path w="332" h="3519" extrusionOk="0">
                    <a:moveTo>
                      <a:pt x="0" y="1"/>
                    </a:moveTo>
                    <a:lnTo>
                      <a:pt x="0" y="3519"/>
                    </a:lnTo>
                    <a:lnTo>
                      <a:pt x="332" y="3519"/>
                    </a:lnTo>
                    <a:lnTo>
                      <a:pt x="33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2" name="Google Shape;2502;p42"/>
              <p:cNvSpPr/>
              <p:nvPr/>
            </p:nvSpPr>
            <p:spPr>
              <a:xfrm>
                <a:off x="2195731" y="4426114"/>
                <a:ext cx="12619" cy="136634"/>
              </a:xfrm>
              <a:custGeom>
                <a:avLst/>
                <a:gdLst/>
                <a:ahLst/>
                <a:cxnLst/>
                <a:rect l="l" t="t" r="r" b="b"/>
                <a:pathLst>
                  <a:path w="325" h="3519" extrusionOk="0">
                    <a:moveTo>
                      <a:pt x="0" y="0"/>
                    </a:moveTo>
                    <a:lnTo>
                      <a:pt x="0" y="3519"/>
                    </a:lnTo>
                    <a:lnTo>
                      <a:pt x="325" y="3519"/>
                    </a:lnTo>
                    <a:lnTo>
                      <a:pt x="325"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3" name="Google Shape;2503;p42"/>
              <p:cNvSpPr/>
              <p:nvPr/>
            </p:nvSpPr>
            <p:spPr>
              <a:xfrm>
                <a:off x="2611805" y="4556923"/>
                <a:ext cx="6368" cy="147156"/>
              </a:xfrm>
              <a:custGeom>
                <a:avLst/>
                <a:gdLst/>
                <a:ahLst/>
                <a:cxnLst/>
                <a:rect l="l" t="t" r="r" b="b"/>
                <a:pathLst>
                  <a:path w="164" h="3790" extrusionOk="0">
                    <a:moveTo>
                      <a:pt x="1" y="1"/>
                    </a:moveTo>
                    <a:lnTo>
                      <a:pt x="1" y="3789"/>
                    </a:lnTo>
                    <a:lnTo>
                      <a:pt x="163" y="3789"/>
                    </a:lnTo>
                    <a:lnTo>
                      <a:pt x="16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4" name="Google Shape;2504;p42"/>
              <p:cNvSpPr/>
              <p:nvPr/>
            </p:nvSpPr>
            <p:spPr>
              <a:xfrm>
                <a:off x="2565561" y="4549584"/>
                <a:ext cx="6368" cy="147117"/>
              </a:xfrm>
              <a:custGeom>
                <a:avLst/>
                <a:gdLst/>
                <a:ahLst/>
                <a:cxnLst/>
                <a:rect l="l" t="t" r="r" b="b"/>
                <a:pathLst>
                  <a:path w="164" h="3789" extrusionOk="0">
                    <a:moveTo>
                      <a:pt x="1" y="0"/>
                    </a:moveTo>
                    <a:lnTo>
                      <a:pt x="1" y="3789"/>
                    </a:lnTo>
                    <a:lnTo>
                      <a:pt x="163" y="3789"/>
                    </a:lnTo>
                    <a:lnTo>
                      <a:pt x="16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5" name="Google Shape;2505;p42"/>
              <p:cNvSpPr/>
              <p:nvPr/>
            </p:nvSpPr>
            <p:spPr>
              <a:xfrm>
                <a:off x="2519861" y="4542207"/>
                <a:ext cx="6368" cy="147156"/>
              </a:xfrm>
              <a:custGeom>
                <a:avLst/>
                <a:gdLst/>
                <a:ahLst/>
                <a:cxnLst/>
                <a:rect l="l" t="t" r="r" b="b"/>
                <a:pathLst>
                  <a:path w="164" h="3790" extrusionOk="0">
                    <a:moveTo>
                      <a:pt x="1" y="1"/>
                    </a:moveTo>
                    <a:lnTo>
                      <a:pt x="1" y="3789"/>
                    </a:lnTo>
                    <a:lnTo>
                      <a:pt x="163" y="3789"/>
                    </a:lnTo>
                    <a:lnTo>
                      <a:pt x="16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6" name="Google Shape;2506;p42"/>
              <p:cNvSpPr/>
              <p:nvPr/>
            </p:nvSpPr>
            <p:spPr>
              <a:xfrm>
                <a:off x="2473890" y="4529084"/>
                <a:ext cx="6096" cy="147156"/>
              </a:xfrm>
              <a:custGeom>
                <a:avLst/>
                <a:gdLst/>
                <a:ahLst/>
                <a:cxnLst/>
                <a:rect l="l" t="t" r="r" b="b"/>
                <a:pathLst>
                  <a:path w="157" h="3790" extrusionOk="0">
                    <a:moveTo>
                      <a:pt x="1" y="1"/>
                    </a:moveTo>
                    <a:lnTo>
                      <a:pt x="1" y="3789"/>
                    </a:lnTo>
                    <a:lnTo>
                      <a:pt x="156" y="3789"/>
                    </a:lnTo>
                    <a:lnTo>
                      <a:pt x="156"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7" name="Google Shape;2507;p42"/>
              <p:cNvSpPr/>
              <p:nvPr/>
            </p:nvSpPr>
            <p:spPr>
              <a:xfrm>
                <a:off x="2427685" y="4515688"/>
                <a:ext cx="6329" cy="147156"/>
              </a:xfrm>
              <a:custGeom>
                <a:avLst/>
                <a:gdLst/>
                <a:ahLst/>
                <a:cxnLst/>
                <a:rect l="l" t="t" r="r" b="b"/>
                <a:pathLst>
                  <a:path w="163" h="3790" extrusionOk="0">
                    <a:moveTo>
                      <a:pt x="0" y="0"/>
                    </a:moveTo>
                    <a:lnTo>
                      <a:pt x="0" y="3789"/>
                    </a:lnTo>
                    <a:lnTo>
                      <a:pt x="162" y="3789"/>
                    </a:lnTo>
                    <a:lnTo>
                      <a:pt x="16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8" name="Google Shape;2508;p42"/>
              <p:cNvSpPr/>
              <p:nvPr/>
            </p:nvSpPr>
            <p:spPr>
              <a:xfrm>
                <a:off x="2381714" y="4500701"/>
                <a:ext cx="6057" cy="147156"/>
              </a:xfrm>
              <a:custGeom>
                <a:avLst/>
                <a:gdLst/>
                <a:ahLst/>
                <a:cxnLst/>
                <a:rect l="l" t="t" r="r" b="b"/>
                <a:pathLst>
                  <a:path w="156" h="3790" extrusionOk="0">
                    <a:moveTo>
                      <a:pt x="0" y="1"/>
                    </a:moveTo>
                    <a:lnTo>
                      <a:pt x="0" y="3790"/>
                    </a:lnTo>
                    <a:lnTo>
                      <a:pt x="156" y="3790"/>
                    </a:lnTo>
                    <a:lnTo>
                      <a:pt x="156"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9" name="Google Shape;2509;p42"/>
              <p:cNvSpPr/>
              <p:nvPr/>
            </p:nvSpPr>
            <p:spPr>
              <a:xfrm>
                <a:off x="2335471" y="4483384"/>
                <a:ext cx="6329" cy="147117"/>
              </a:xfrm>
              <a:custGeom>
                <a:avLst/>
                <a:gdLst/>
                <a:ahLst/>
                <a:cxnLst/>
                <a:rect l="l" t="t" r="r" b="b"/>
                <a:pathLst>
                  <a:path w="163" h="3789" extrusionOk="0">
                    <a:moveTo>
                      <a:pt x="0" y="0"/>
                    </a:moveTo>
                    <a:lnTo>
                      <a:pt x="0" y="3789"/>
                    </a:lnTo>
                    <a:lnTo>
                      <a:pt x="163" y="3789"/>
                    </a:lnTo>
                    <a:lnTo>
                      <a:pt x="16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0" name="Google Shape;2510;p42"/>
              <p:cNvSpPr/>
              <p:nvPr/>
            </p:nvSpPr>
            <p:spPr>
              <a:xfrm>
                <a:off x="2289771" y="4465252"/>
                <a:ext cx="6329" cy="147156"/>
              </a:xfrm>
              <a:custGeom>
                <a:avLst/>
                <a:gdLst/>
                <a:ahLst/>
                <a:cxnLst/>
                <a:rect l="l" t="t" r="r" b="b"/>
                <a:pathLst>
                  <a:path w="163" h="3790" extrusionOk="0">
                    <a:moveTo>
                      <a:pt x="0" y="1"/>
                    </a:moveTo>
                    <a:lnTo>
                      <a:pt x="0" y="3789"/>
                    </a:lnTo>
                    <a:lnTo>
                      <a:pt x="163" y="3789"/>
                    </a:lnTo>
                    <a:lnTo>
                      <a:pt x="16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1" name="Google Shape;2511;p42"/>
              <p:cNvSpPr/>
              <p:nvPr/>
            </p:nvSpPr>
            <p:spPr>
              <a:xfrm>
                <a:off x="2243527" y="4446343"/>
                <a:ext cx="6329" cy="147156"/>
              </a:xfrm>
              <a:custGeom>
                <a:avLst/>
                <a:gdLst/>
                <a:ahLst/>
                <a:cxnLst/>
                <a:rect l="l" t="t" r="r" b="b"/>
                <a:pathLst>
                  <a:path w="163" h="3790" extrusionOk="0">
                    <a:moveTo>
                      <a:pt x="0" y="0"/>
                    </a:moveTo>
                    <a:lnTo>
                      <a:pt x="0" y="3789"/>
                    </a:lnTo>
                    <a:lnTo>
                      <a:pt x="163" y="3789"/>
                    </a:lnTo>
                    <a:lnTo>
                      <a:pt x="16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12" name="Google Shape;2512;p42"/>
            <p:cNvSpPr/>
            <p:nvPr/>
          </p:nvSpPr>
          <p:spPr>
            <a:xfrm>
              <a:off x="1747586" y="4570318"/>
              <a:ext cx="576627" cy="26597"/>
            </a:xfrm>
            <a:custGeom>
              <a:avLst/>
              <a:gdLst/>
              <a:ahLst/>
              <a:cxnLst/>
              <a:rect l="l" t="t" r="r" b="b"/>
              <a:pathLst>
                <a:path w="14851" h="685" extrusionOk="0">
                  <a:moveTo>
                    <a:pt x="1624" y="1"/>
                  </a:moveTo>
                  <a:cubicBezTo>
                    <a:pt x="1164" y="204"/>
                    <a:pt x="616" y="434"/>
                    <a:pt x="0" y="684"/>
                  </a:cubicBezTo>
                  <a:lnTo>
                    <a:pt x="14850" y="684"/>
                  </a:lnTo>
                  <a:cubicBezTo>
                    <a:pt x="14235" y="434"/>
                    <a:pt x="13687" y="197"/>
                    <a:pt x="1322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3" name="Google Shape;2513;p42"/>
            <p:cNvSpPr/>
            <p:nvPr/>
          </p:nvSpPr>
          <p:spPr>
            <a:xfrm>
              <a:off x="1414991" y="4676200"/>
              <a:ext cx="1241781" cy="26286"/>
            </a:xfrm>
            <a:custGeom>
              <a:avLst/>
              <a:gdLst/>
              <a:ahLst/>
              <a:cxnLst/>
              <a:rect l="l" t="t" r="r" b="b"/>
              <a:pathLst>
                <a:path w="31982" h="677" extrusionOk="0">
                  <a:moveTo>
                    <a:pt x="2775" y="0"/>
                  </a:moveTo>
                  <a:cubicBezTo>
                    <a:pt x="1834" y="271"/>
                    <a:pt x="894" y="494"/>
                    <a:pt x="1" y="677"/>
                  </a:cubicBezTo>
                  <a:lnTo>
                    <a:pt x="31982" y="677"/>
                  </a:lnTo>
                  <a:cubicBezTo>
                    <a:pt x="31089" y="508"/>
                    <a:pt x="30148" y="271"/>
                    <a:pt x="2922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4" name="Google Shape;2514;p42"/>
            <p:cNvSpPr/>
            <p:nvPr/>
          </p:nvSpPr>
          <p:spPr>
            <a:xfrm>
              <a:off x="1522427" y="4649409"/>
              <a:ext cx="1026638" cy="26830"/>
            </a:xfrm>
            <a:custGeom>
              <a:avLst/>
              <a:gdLst/>
              <a:ahLst/>
              <a:cxnLst/>
              <a:rect l="l" t="t" r="r" b="b"/>
              <a:pathLst>
                <a:path w="26441" h="691" extrusionOk="0">
                  <a:moveTo>
                    <a:pt x="2166" y="0"/>
                  </a:moveTo>
                  <a:cubicBezTo>
                    <a:pt x="1456" y="250"/>
                    <a:pt x="725" y="474"/>
                    <a:pt x="1" y="690"/>
                  </a:cubicBezTo>
                  <a:lnTo>
                    <a:pt x="26441" y="690"/>
                  </a:lnTo>
                  <a:cubicBezTo>
                    <a:pt x="25717" y="474"/>
                    <a:pt x="24986" y="250"/>
                    <a:pt x="2427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5" name="Google Shape;2515;p42"/>
            <p:cNvSpPr/>
            <p:nvPr/>
          </p:nvSpPr>
          <p:spPr>
            <a:xfrm>
              <a:off x="1606760" y="4623123"/>
              <a:ext cx="858243" cy="26325"/>
            </a:xfrm>
            <a:custGeom>
              <a:avLst/>
              <a:gdLst/>
              <a:ahLst/>
              <a:cxnLst/>
              <a:rect l="l" t="t" r="r" b="b"/>
              <a:pathLst>
                <a:path w="22104" h="678" extrusionOk="0">
                  <a:moveTo>
                    <a:pt x="1895" y="1"/>
                  </a:moveTo>
                  <a:cubicBezTo>
                    <a:pt x="1286" y="231"/>
                    <a:pt x="650" y="461"/>
                    <a:pt x="1" y="677"/>
                  </a:cubicBezTo>
                  <a:lnTo>
                    <a:pt x="22104" y="677"/>
                  </a:lnTo>
                  <a:cubicBezTo>
                    <a:pt x="21454" y="461"/>
                    <a:pt x="20818" y="231"/>
                    <a:pt x="2023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6" name="Google Shape;2516;p42"/>
            <p:cNvSpPr/>
            <p:nvPr/>
          </p:nvSpPr>
          <p:spPr>
            <a:xfrm>
              <a:off x="1679794" y="4596876"/>
              <a:ext cx="712174" cy="26286"/>
            </a:xfrm>
            <a:custGeom>
              <a:avLst/>
              <a:gdLst/>
              <a:ahLst/>
              <a:cxnLst/>
              <a:rect l="l" t="t" r="r" b="b"/>
              <a:pathLst>
                <a:path w="18342" h="677" extrusionOk="0">
                  <a:moveTo>
                    <a:pt x="1746" y="0"/>
                  </a:moveTo>
                  <a:cubicBezTo>
                    <a:pt x="1205" y="217"/>
                    <a:pt x="623" y="453"/>
                    <a:pt x="1" y="677"/>
                  </a:cubicBezTo>
                  <a:lnTo>
                    <a:pt x="18342" y="677"/>
                  </a:lnTo>
                  <a:cubicBezTo>
                    <a:pt x="17720" y="440"/>
                    <a:pt x="17131" y="217"/>
                    <a:pt x="1659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7" name="Google Shape;2517;p42"/>
            <p:cNvSpPr/>
            <p:nvPr/>
          </p:nvSpPr>
          <p:spPr>
            <a:xfrm>
              <a:off x="1810603" y="4544071"/>
              <a:ext cx="450283" cy="26286"/>
            </a:xfrm>
            <a:custGeom>
              <a:avLst/>
              <a:gdLst/>
              <a:ahLst/>
              <a:cxnLst/>
              <a:rect l="l" t="t" r="r" b="b"/>
              <a:pathLst>
                <a:path w="11597" h="677" extrusionOk="0">
                  <a:moveTo>
                    <a:pt x="10075" y="0"/>
                  </a:moveTo>
                  <a:cubicBezTo>
                    <a:pt x="10075" y="0"/>
                    <a:pt x="10075" y="0"/>
                    <a:pt x="10075" y="0"/>
                  </a:cubicBezTo>
                  <a:lnTo>
                    <a:pt x="1516" y="0"/>
                  </a:lnTo>
                  <a:cubicBezTo>
                    <a:pt x="1516" y="0"/>
                    <a:pt x="941" y="271"/>
                    <a:pt x="1" y="677"/>
                  </a:cubicBezTo>
                  <a:lnTo>
                    <a:pt x="11597" y="677"/>
                  </a:lnTo>
                  <a:cubicBezTo>
                    <a:pt x="10668" y="276"/>
                    <a:pt x="10095" y="0"/>
                    <a:pt x="10075"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8" name="Google Shape;2518;p42"/>
            <p:cNvSpPr/>
            <p:nvPr/>
          </p:nvSpPr>
          <p:spPr>
            <a:xfrm>
              <a:off x="1771465" y="2333866"/>
              <a:ext cx="264571" cy="111357"/>
            </a:xfrm>
            <a:custGeom>
              <a:avLst/>
              <a:gdLst/>
              <a:ahLst/>
              <a:cxnLst/>
              <a:rect l="l" t="t" r="r" b="b"/>
              <a:pathLst>
                <a:path w="6814" h="2868" extrusionOk="0">
                  <a:moveTo>
                    <a:pt x="5236" y="0"/>
                  </a:moveTo>
                  <a:cubicBezTo>
                    <a:pt x="4883" y="0"/>
                    <a:pt x="4486" y="22"/>
                    <a:pt x="4060" y="80"/>
                  </a:cubicBezTo>
                  <a:cubicBezTo>
                    <a:pt x="2472" y="289"/>
                    <a:pt x="2959" y="2198"/>
                    <a:pt x="47" y="2198"/>
                  </a:cubicBezTo>
                  <a:cubicBezTo>
                    <a:pt x="32" y="2198"/>
                    <a:pt x="16" y="2198"/>
                    <a:pt x="1" y="2198"/>
                  </a:cubicBezTo>
                  <a:lnTo>
                    <a:pt x="1" y="2198"/>
                  </a:lnTo>
                  <a:cubicBezTo>
                    <a:pt x="1" y="2198"/>
                    <a:pt x="596" y="2861"/>
                    <a:pt x="3032" y="2868"/>
                  </a:cubicBezTo>
                  <a:cubicBezTo>
                    <a:pt x="3037" y="2868"/>
                    <a:pt x="3043" y="2868"/>
                    <a:pt x="3049" y="2868"/>
                  </a:cubicBezTo>
                  <a:cubicBezTo>
                    <a:pt x="4724" y="2868"/>
                    <a:pt x="3777" y="2070"/>
                    <a:pt x="5189" y="2070"/>
                  </a:cubicBezTo>
                  <a:cubicBezTo>
                    <a:pt x="5550" y="2070"/>
                    <a:pt x="6064" y="2122"/>
                    <a:pt x="6814" y="2252"/>
                  </a:cubicBezTo>
                  <a:lnTo>
                    <a:pt x="6814" y="155"/>
                  </a:lnTo>
                  <a:cubicBezTo>
                    <a:pt x="6814" y="155"/>
                    <a:pt x="6185" y="0"/>
                    <a:pt x="523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9" name="Google Shape;2519;p42"/>
            <p:cNvSpPr/>
            <p:nvPr/>
          </p:nvSpPr>
          <p:spPr>
            <a:xfrm>
              <a:off x="2032074" y="2339574"/>
              <a:ext cx="7921" cy="272453"/>
            </a:xfrm>
            <a:custGeom>
              <a:avLst/>
              <a:gdLst/>
              <a:ahLst/>
              <a:cxnLst/>
              <a:rect l="l" t="t" r="r" b="b"/>
              <a:pathLst>
                <a:path w="204" h="7017" extrusionOk="0">
                  <a:moveTo>
                    <a:pt x="0" y="1"/>
                  </a:moveTo>
                  <a:lnTo>
                    <a:pt x="0" y="7017"/>
                  </a:lnTo>
                  <a:lnTo>
                    <a:pt x="203" y="7017"/>
                  </a:lnTo>
                  <a:lnTo>
                    <a:pt x="203" y="1"/>
                  </a:lnTo>
                  <a:close/>
                </a:path>
              </a:pathLst>
            </a:custGeom>
            <a:solidFill>
              <a:srgbClr val="262034">
                <a:alpha val="84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0" name="Google Shape;2520;p42"/>
            <p:cNvSpPr/>
            <p:nvPr/>
          </p:nvSpPr>
          <p:spPr>
            <a:xfrm>
              <a:off x="2012078" y="2602279"/>
              <a:ext cx="47603" cy="47331"/>
            </a:xfrm>
            <a:custGeom>
              <a:avLst/>
              <a:gdLst/>
              <a:ahLst/>
              <a:cxnLst/>
              <a:rect l="l" t="t" r="r" b="b"/>
              <a:pathLst>
                <a:path w="1226" h="1219" extrusionOk="0">
                  <a:moveTo>
                    <a:pt x="610" y="0"/>
                  </a:moveTo>
                  <a:cubicBezTo>
                    <a:pt x="272" y="0"/>
                    <a:pt x="1" y="271"/>
                    <a:pt x="1" y="609"/>
                  </a:cubicBezTo>
                  <a:cubicBezTo>
                    <a:pt x="1" y="948"/>
                    <a:pt x="272" y="1218"/>
                    <a:pt x="610" y="1218"/>
                  </a:cubicBezTo>
                  <a:cubicBezTo>
                    <a:pt x="948" y="1218"/>
                    <a:pt x="1226" y="948"/>
                    <a:pt x="1226" y="609"/>
                  </a:cubicBezTo>
                  <a:cubicBezTo>
                    <a:pt x="1226" y="271"/>
                    <a:pt x="955" y="0"/>
                    <a:pt x="61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1" name="Google Shape;2521;p42"/>
            <p:cNvSpPr/>
            <p:nvPr/>
          </p:nvSpPr>
          <p:spPr>
            <a:xfrm>
              <a:off x="1260265" y="2087934"/>
              <a:ext cx="425083" cy="113260"/>
            </a:xfrm>
            <a:custGeom>
              <a:avLst/>
              <a:gdLst/>
              <a:ahLst/>
              <a:cxnLst/>
              <a:rect l="l" t="t" r="r" b="b"/>
              <a:pathLst>
                <a:path w="10948" h="2917" extrusionOk="0">
                  <a:moveTo>
                    <a:pt x="1" y="1"/>
                  </a:moveTo>
                  <a:cubicBezTo>
                    <a:pt x="1" y="1"/>
                    <a:pt x="1171" y="1584"/>
                    <a:pt x="1171" y="2917"/>
                  </a:cubicBezTo>
                  <a:lnTo>
                    <a:pt x="9777" y="2917"/>
                  </a:lnTo>
                  <a:cubicBezTo>
                    <a:pt x="9777" y="1584"/>
                    <a:pt x="10948" y="1"/>
                    <a:pt x="1094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2" name="Google Shape;2522;p42"/>
            <p:cNvSpPr/>
            <p:nvPr/>
          </p:nvSpPr>
          <p:spPr>
            <a:xfrm>
              <a:off x="574519" y="2930642"/>
              <a:ext cx="502273" cy="172899"/>
            </a:xfrm>
            <a:custGeom>
              <a:avLst/>
              <a:gdLst/>
              <a:ahLst/>
              <a:cxnLst/>
              <a:rect l="l" t="t" r="r" b="b"/>
              <a:pathLst>
                <a:path w="12936" h="4453" extrusionOk="0">
                  <a:moveTo>
                    <a:pt x="0" y="0"/>
                  </a:moveTo>
                  <a:lnTo>
                    <a:pt x="0" y="663"/>
                  </a:lnTo>
                  <a:lnTo>
                    <a:pt x="0" y="1529"/>
                  </a:lnTo>
                  <a:cubicBezTo>
                    <a:pt x="0" y="1529"/>
                    <a:pt x="1590" y="3113"/>
                    <a:pt x="1590" y="4452"/>
                  </a:cubicBezTo>
                  <a:lnTo>
                    <a:pt x="11346" y="4452"/>
                  </a:lnTo>
                  <a:cubicBezTo>
                    <a:pt x="11346" y="3119"/>
                    <a:pt x="12936" y="1529"/>
                    <a:pt x="12936" y="1529"/>
                  </a:cubicBezTo>
                  <a:lnTo>
                    <a:pt x="12936" y="663"/>
                  </a:lnTo>
                  <a:lnTo>
                    <a:pt x="12936" y="0"/>
                  </a:lnTo>
                  <a:lnTo>
                    <a:pt x="12280" y="0"/>
                  </a:lnTo>
                  <a:lnTo>
                    <a:pt x="12280" y="663"/>
                  </a:lnTo>
                  <a:lnTo>
                    <a:pt x="11610" y="663"/>
                  </a:lnTo>
                  <a:lnTo>
                    <a:pt x="11610" y="0"/>
                  </a:lnTo>
                  <a:lnTo>
                    <a:pt x="10926" y="0"/>
                  </a:lnTo>
                  <a:lnTo>
                    <a:pt x="10926" y="663"/>
                  </a:lnTo>
                  <a:lnTo>
                    <a:pt x="10257" y="663"/>
                  </a:lnTo>
                  <a:lnTo>
                    <a:pt x="10257" y="0"/>
                  </a:lnTo>
                  <a:lnTo>
                    <a:pt x="9573" y="0"/>
                  </a:lnTo>
                  <a:lnTo>
                    <a:pt x="9573" y="663"/>
                  </a:lnTo>
                  <a:lnTo>
                    <a:pt x="8856" y="663"/>
                  </a:lnTo>
                  <a:lnTo>
                    <a:pt x="8856" y="0"/>
                  </a:lnTo>
                  <a:lnTo>
                    <a:pt x="8166" y="0"/>
                  </a:lnTo>
                  <a:lnTo>
                    <a:pt x="8166" y="663"/>
                  </a:lnTo>
                  <a:lnTo>
                    <a:pt x="7490" y="663"/>
                  </a:lnTo>
                  <a:lnTo>
                    <a:pt x="7490" y="0"/>
                  </a:lnTo>
                  <a:lnTo>
                    <a:pt x="6806" y="0"/>
                  </a:lnTo>
                  <a:lnTo>
                    <a:pt x="6806" y="663"/>
                  </a:lnTo>
                  <a:lnTo>
                    <a:pt x="6130" y="663"/>
                  </a:lnTo>
                  <a:lnTo>
                    <a:pt x="6130" y="0"/>
                  </a:lnTo>
                  <a:lnTo>
                    <a:pt x="5446" y="0"/>
                  </a:lnTo>
                  <a:lnTo>
                    <a:pt x="5446" y="663"/>
                  </a:lnTo>
                  <a:lnTo>
                    <a:pt x="4770" y="663"/>
                  </a:lnTo>
                  <a:lnTo>
                    <a:pt x="4770" y="0"/>
                  </a:lnTo>
                  <a:lnTo>
                    <a:pt x="4080" y="0"/>
                  </a:lnTo>
                  <a:lnTo>
                    <a:pt x="4080" y="663"/>
                  </a:lnTo>
                  <a:lnTo>
                    <a:pt x="3403" y="663"/>
                  </a:lnTo>
                  <a:lnTo>
                    <a:pt x="3403" y="0"/>
                  </a:lnTo>
                  <a:lnTo>
                    <a:pt x="2720" y="0"/>
                  </a:lnTo>
                  <a:lnTo>
                    <a:pt x="2720" y="663"/>
                  </a:lnTo>
                  <a:lnTo>
                    <a:pt x="2043" y="663"/>
                  </a:lnTo>
                  <a:lnTo>
                    <a:pt x="2043" y="0"/>
                  </a:lnTo>
                  <a:lnTo>
                    <a:pt x="1360" y="0"/>
                  </a:lnTo>
                  <a:lnTo>
                    <a:pt x="1360" y="663"/>
                  </a:lnTo>
                  <a:lnTo>
                    <a:pt x="683" y="663"/>
                  </a:lnTo>
                  <a:lnTo>
                    <a:pt x="683" y="0"/>
                  </a:lnTo>
                  <a:close/>
                </a:path>
              </a:pathLst>
            </a:custGeom>
            <a:solidFill>
              <a:srgbClr val="FFF9E9">
                <a:alpha val="524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3" name="Google Shape;2523;p42"/>
            <p:cNvSpPr/>
            <p:nvPr/>
          </p:nvSpPr>
          <p:spPr>
            <a:xfrm>
              <a:off x="2345954" y="3275415"/>
              <a:ext cx="357329" cy="80684"/>
            </a:xfrm>
            <a:custGeom>
              <a:avLst/>
              <a:gdLst/>
              <a:ahLst/>
              <a:cxnLst/>
              <a:rect l="l" t="t" r="r" b="b"/>
              <a:pathLst>
                <a:path w="9203" h="2078" extrusionOk="0">
                  <a:moveTo>
                    <a:pt x="1" y="1"/>
                  </a:moveTo>
                  <a:cubicBezTo>
                    <a:pt x="1" y="1"/>
                    <a:pt x="1131" y="1124"/>
                    <a:pt x="1131" y="2078"/>
                  </a:cubicBezTo>
                  <a:lnTo>
                    <a:pt x="8066" y="2078"/>
                  </a:lnTo>
                  <a:cubicBezTo>
                    <a:pt x="8066" y="1124"/>
                    <a:pt x="9202" y="1"/>
                    <a:pt x="9202" y="1"/>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4" name="Google Shape;2524;p42"/>
            <p:cNvSpPr/>
            <p:nvPr/>
          </p:nvSpPr>
          <p:spPr>
            <a:xfrm>
              <a:off x="1401091" y="3275415"/>
              <a:ext cx="357291" cy="80684"/>
            </a:xfrm>
            <a:custGeom>
              <a:avLst/>
              <a:gdLst/>
              <a:ahLst/>
              <a:cxnLst/>
              <a:rect l="l" t="t" r="r" b="b"/>
              <a:pathLst>
                <a:path w="9202" h="2078" extrusionOk="0">
                  <a:moveTo>
                    <a:pt x="0" y="1"/>
                  </a:moveTo>
                  <a:cubicBezTo>
                    <a:pt x="0" y="1"/>
                    <a:pt x="1137" y="1124"/>
                    <a:pt x="1137" y="2078"/>
                  </a:cubicBezTo>
                  <a:lnTo>
                    <a:pt x="8072" y="2078"/>
                  </a:lnTo>
                  <a:cubicBezTo>
                    <a:pt x="8072" y="1124"/>
                    <a:pt x="9201" y="1"/>
                    <a:pt x="9201" y="1"/>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5" name="Google Shape;2525;p42"/>
            <p:cNvSpPr/>
            <p:nvPr/>
          </p:nvSpPr>
          <p:spPr>
            <a:xfrm>
              <a:off x="2395342" y="1130025"/>
              <a:ext cx="379655" cy="113493"/>
            </a:xfrm>
            <a:custGeom>
              <a:avLst/>
              <a:gdLst/>
              <a:ahLst/>
              <a:cxnLst/>
              <a:rect l="l" t="t" r="r" b="b"/>
              <a:pathLst>
                <a:path w="9778" h="2923" extrusionOk="0">
                  <a:moveTo>
                    <a:pt x="1" y="0"/>
                  </a:moveTo>
                  <a:cubicBezTo>
                    <a:pt x="1" y="0"/>
                    <a:pt x="1205" y="1583"/>
                    <a:pt x="1205" y="2923"/>
                  </a:cubicBezTo>
                  <a:lnTo>
                    <a:pt x="8580" y="2923"/>
                  </a:lnTo>
                  <a:cubicBezTo>
                    <a:pt x="8580" y="1583"/>
                    <a:pt x="9777" y="0"/>
                    <a:pt x="977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26" name="Google Shape;2526;p42"/>
            <p:cNvGrpSpPr/>
            <p:nvPr/>
          </p:nvGrpSpPr>
          <p:grpSpPr>
            <a:xfrm>
              <a:off x="2395109" y="1600380"/>
              <a:ext cx="382490" cy="127470"/>
              <a:chOff x="2395109" y="1600380"/>
              <a:chExt cx="382490" cy="127470"/>
            </a:xfrm>
          </p:grpSpPr>
          <p:sp>
            <p:nvSpPr>
              <p:cNvPr id="2527" name="Google Shape;2527;p42"/>
              <p:cNvSpPr/>
              <p:nvPr/>
            </p:nvSpPr>
            <p:spPr>
              <a:xfrm>
                <a:off x="2395109" y="1643983"/>
                <a:ext cx="382218" cy="83867"/>
              </a:xfrm>
              <a:custGeom>
                <a:avLst/>
                <a:gdLst/>
                <a:ahLst/>
                <a:cxnLst/>
                <a:rect l="l" t="t" r="r" b="b"/>
                <a:pathLst>
                  <a:path w="9844" h="2160" extrusionOk="0">
                    <a:moveTo>
                      <a:pt x="0" y="1"/>
                    </a:moveTo>
                    <a:cubicBezTo>
                      <a:pt x="0" y="1"/>
                      <a:pt x="1211" y="1171"/>
                      <a:pt x="1211" y="2159"/>
                    </a:cubicBezTo>
                    <a:lnTo>
                      <a:pt x="8633" y="2159"/>
                    </a:lnTo>
                    <a:cubicBezTo>
                      <a:pt x="8633" y="1171"/>
                      <a:pt x="9844" y="1"/>
                      <a:pt x="984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8" name="Google Shape;2528;p42"/>
              <p:cNvSpPr/>
              <p:nvPr/>
            </p:nvSpPr>
            <p:spPr>
              <a:xfrm>
                <a:off x="2395342" y="1619289"/>
                <a:ext cx="382257" cy="24733"/>
              </a:xfrm>
              <a:custGeom>
                <a:avLst/>
                <a:gdLst/>
                <a:ahLst/>
                <a:cxnLst/>
                <a:rect l="l" t="t" r="r" b="b"/>
                <a:pathLst>
                  <a:path w="9845" h="637" extrusionOk="0">
                    <a:moveTo>
                      <a:pt x="1" y="1"/>
                    </a:moveTo>
                    <a:lnTo>
                      <a:pt x="1" y="637"/>
                    </a:lnTo>
                    <a:lnTo>
                      <a:pt x="9845" y="637"/>
                    </a:lnTo>
                    <a:lnTo>
                      <a:pt x="984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9" name="Google Shape;2529;p42"/>
              <p:cNvSpPr/>
              <p:nvPr/>
            </p:nvSpPr>
            <p:spPr>
              <a:xfrm>
                <a:off x="2395342" y="1600380"/>
                <a:ext cx="20540" cy="43642"/>
              </a:xfrm>
              <a:custGeom>
                <a:avLst/>
                <a:gdLst/>
                <a:ahLst/>
                <a:cxnLst/>
                <a:rect l="l" t="t" r="r" b="b"/>
                <a:pathLst>
                  <a:path w="529" h="1124" extrusionOk="0">
                    <a:moveTo>
                      <a:pt x="1" y="1"/>
                    </a:moveTo>
                    <a:lnTo>
                      <a:pt x="1" y="1124"/>
                    </a:lnTo>
                    <a:lnTo>
                      <a:pt x="529" y="1124"/>
                    </a:lnTo>
                    <a:lnTo>
                      <a:pt x="529"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0" name="Google Shape;2530;p42"/>
              <p:cNvSpPr/>
              <p:nvPr/>
            </p:nvSpPr>
            <p:spPr>
              <a:xfrm>
                <a:off x="2435567" y="1600380"/>
                <a:ext cx="20229" cy="43642"/>
              </a:xfrm>
              <a:custGeom>
                <a:avLst/>
                <a:gdLst/>
                <a:ahLst/>
                <a:cxnLst/>
                <a:rect l="l" t="t" r="r" b="b"/>
                <a:pathLst>
                  <a:path w="521" h="1124" extrusionOk="0">
                    <a:moveTo>
                      <a:pt x="0" y="1"/>
                    </a:moveTo>
                    <a:lnTo>
                      <a:pt x="0" y="1124"/>
                    </a:lnTo>
                    <a:lnTo>
                      <a:pt x="521" y="1124"/>
                    </a:lnTo>
                    <a:lnTo>
                      <a:pt x="52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1" name="Google Shape;2531;p42"/>
              <p:cNvSpPr/>
              <p:nvPr/>
            </p:nvSpPr>
            <p:spPr>
              <a:xfrm>
                <a:off x="2475482" y="1600380"/>
                <a:ext cx="20540" cy="43642"/>
              </a:xfrm>
              <a:custGeom>
                <a:avLst/>
                <a:gdLst/>
                <a:ahLst/>
                <a:cxnLst/>
                <a:rect l="l" t="t" r="r" b="b"/>
                <a:pathLst>
                  <a:path w="529" h="1124" extrusionOk="0">
                    <a:moveTo>
                      <a:pt x="0" y="1"/>
                    </a:moveTo>
                    <a:lnTo>
                      <a:pt x="0" y="1124"/>
                    </a:lnTo>
                    <a:lnTo>
                      <a:pt x="528" y="1124"/>
                    </a:lnTo>
                    <a:lnTo>
                      <a:pt x="528"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2" name="Google Shape;2532;p42"/>
              <p:cNvSpPr/>
              <p:nvPr/>
            </p:nvSpPr>
            <p:spPr>
              <a:xfrm>
                <a:off x="2515668" y="1600380"/>
                <a:ext cx="20268" cy="43642"/>
              </a:xfrm>
              <a:custGeom>
                <a:avLst/>
                <a:gdLst/>
                <a:ahLst/>
                <a:cxnLst/>
                <a:rect l="l" t="t" r="r" b="b"/>
                <a:pathLst>
                  <a:path w="522" h="1124" extrusionOk="0">
                    <a:moveTo>
                      <a:pt x="1" y="1"/>
                    </a:moveTo>
                    <a:lnTo>
                      <a:pt x="1" y="1124"/>
                    </a:lnTo>
                    <a:lnTo>
                      <a:pt x="521" y="1124"/>
                    </a:lnTo>
                    <a:lnTo>
                      <a:pt x="52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3" name="Google Shape;2533;p42"/>
              <p:cNvSpPr/>
              <p:nvPr/>
            </p:nvSpPr>
            <p:spPr>
              <a:xfrm>
                <a:off x="2555583" y="1600380"/>
                <a:ext cx="20540" cy="43642"/>
              </a:xfrm>
              <a:custGeom>
                <a:avLst/>
                <a:gdLst/>
                <a:ahLst/>
                <a:cxnLst/>
                <a:rect l="l" t="t" r="r" b="b"/>
                <a:pathLst>
                  <a:path w="529" h="1124" extrusionOk="0">
                    <a:moveTo>
                      <a:pt x="1" y="1"/>
                    </a:moveTo>
                    <a:lnTo>
                      <a:pt x="1" y="1124"/>
                    </a:lnTo>
                    <a:lnTo>
                      <a:pt x="529" y="1124"/>
                    </a:lnTo>
                    <a:lnTo>
                      <a:pt x="529"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4" name="Google Shape;2534;p42"/>
              <p:cNvSpPr/>
              <p:nvPr/>
            </p:nvSpPr>
            <p:spPr>
              <a:xfrm>
                <a:off x="2595808" y="1600380"/>
                <a:ext cx="20229" cy="43642"/>
              </a:xfrm>
              <a:custGeom>
                <a:avLst/>
                <a:gdLst/>
                <a:ahLst/>
                <a:cxnLst/>
                <a:rect l="l" t="t" r="r" b="b"/>
                <a:pathLst>
                  <a:path w="521" h="1124" extrusionOk="0">
                    <a:moveTo>
                      <a:pt x="0" y="1"/>
                    </a:moveTo>
                    <a:lnTo>
                      <a:pt x="0" y="1124"/>
                    </a:lnTo>
                    <a:lnTo>
                      <a:pt x="521" y="1124"/>
                    </a:lnTo>
                    <a:lnTo>
                      <a:pt x="52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5" name="Google Shape;2535;p42"/>
              <p:cNvSpPr/>
              <p:nvPr/>
            </p:nvSpPr>
            <p:spPr>
              <a:xfrm>
                <a:off x="2635722" y="1600380"/>
                <a:ext cx="20540" cy="43642"/>
              </a:xfrm>
              <a:custGeom>
                <a:avLst/>
                <a:gdLst/>
                <a:ahLst/>
                <a:cxnLst/>
                <a:rect l="l" t="t" r="r" b="b"/>
                <a:pathLst>
                  <a:path w="529" h="1124" extrusionOk="0">
                    <a:moveTo>
                      <a:pt x="0" y="1"/>
                    </a:moveTo>
                    <a:lnTo>
                      <a:pt x="0" y="1124"/>
                    </a:lnTo>
                    <a:lnTo>
                      <a:pt x="528" y="1124"/>
                    </a:lnTo>
                    <a:lnTo>
                      <a:pt x="528"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42"/>
              <p:cNvSpPr/>
              <p:nvPr/>
            </p:nvSpPr>
            <p:spPr>
              <a:xfrm>
                <a:off x="2677229" y="1600380"/>
                <a:ext cx="20268" cy="43642"/>
              </a:xfrm>
              <a:custGeom>
                <a:avLst/>
                <a:gdLst/>
                <a:ahLst/>
                <a:cxnLst/>
                <a:rect l="l" t="t" r="r" b="b"/>
                <a:pathLst>
                  <a:path w="522" h="1124" extrusionOk="0">
                    <a:moveTo>
                      <a:pt x="0" y="1"/>
                    </a:moveTo>
                    <a:lnTo>
                      <a:pt x="0" y="1124"/>
                    </a:lnTo>
                    <a:lnTo>
                      <a:pt x="521" y="1124"/>
                    </a:lnTo>
                    <a:lnTo>
                      <a:pt x="52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42"/>
              <p:cNvSpPr/>
              <p:nvPr/>
            </p:nvSpPr>
            <p:spPr>
              <a:xfrm>
                <a:off x="2717143" y="1600380"/>
                <a:ext cx="20540" cy="43642"/>
              </a:xfrm>
              <a:custGeom>
                <a:avLst/>
                <a:gdLst/>
                <a:ahLst/>
                <a:cxnLst/>
                <a:rect l="l" t="t" r="r" b="b"/>
                <a:pathLst>
                  <a:path w="529" h="1124" extrusionOk="0">
                    <a:moveTo>
                      <a:pt x="1" y="1"/>
                    </a:moveTo>
                    <a:lnTo>
                      <a:pt x="1" y="1124"/>
                    </a:lnTo>
                    <a:lnTo>
                      <a:pt x="528" y="1124"/>
                    </a:lnTo>
                    <a:lnTo>
                      <a:pt x="528"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8" name="Google Shape;2538;p42"/>
              <p:cNvSpPr/>
              <p:nvPr/>
            </p:nvSpPr>
            <p:spPr>
              <a:xfrm>
                <a:off x="2757329" y="1600380"/>
                <a:ext cx="20268" cy="43642"/>
              </a:xfrm>
              <a:custGeom>
                <a:avLst/>
                <a:gdLst/>
                <a:ahLst/>
                <a:cxnLst/>
                <a:rect l="l" t="t" r="r" b="b"/>
                <a:pathLst>
                  <a:path w="522" h="1124" extrusionOk="0">
                    <a:moveTo>
                      <a:pt x="1" y="1"/>
                    </a:moveTo>
                    <a:lnTo>
                      <a:pt x="1" y="1124"/>
                    </a:lnTo>
                    <a:lnTo>
                      <a:pt x="522" y="1124"/>
                    </a:lnTo>
                    <a:lnTo>
                      <a:pt x="52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39" name="Google Shape;2539;p42"/>
            <p:cNvGrpSpPr/>
            <p:nvPr/>
          </p:nvGrpSpPr>
          <p:grpSpPr>
            <a:xfrm>
              <a:off x="1260032" y="2551066"/>
              <a:ext cx="427139" cy="134265"/>
              <a:chOff x="1260032" y="2551066"/>
              <a:chExt cx="427139" cy="134265"/>
            </a:xfrm>
          </p:grpSpPr>
          <p:sp>
            <p:nvSpPr>
              <p:cNvPr id="2540" name="Google Shape;2540;p42"/>
              <p:cNvSpPr/>
              <p:nvPr/>
            </p:nvSpPr>
            <p:spPr>
              <a:xfrm>
                <a:off x="1260032" y="2601503"/>
                <a:ext cx="426908" cy="83829"/>
              </a:xfrm>
              <a:custGeom>
                <a:avLst/>
                <a:gdLst/>
                <a:ahLst/>
                <a:cxnLst/>
                <a:rect l="l" t="t" r="r" b="b"/>
                <a:pathLst>
                  <a:path w="10995" h="2159" extrusionOk="0">
                    <a:moveTo>
                      <a:pt x="0" y="0"/>
                    </a:moveTo>
                    <a:cubicBezTo>
                      <a:pt x="0" y="0"/>
                      <a:pt x="1171" y="1164"/>
                      <a:pt x="1171" y="2158"/>
                    </a:cubicBezTo>
                    <a:lnTo>
                      <a:pt x="9817" y="2158"/>
                    </a:lnTo>
                    <a:cubicBezTo>
                      <a:pt x="9817" y="1164"/>
                      <a:pt x="10994" y="0"/>
                      <a:pt x="1099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1" name="Google Shape;2541;p42"/>
              <p:cNvSpPr/>
              <p:nvPr/>
            </p:nvSpPr>
            <p:spPr>
              <a:xfrm>
                <a:off x="1260032" y="2572848"/>
                <a:ext cx="426908" cy="28422"/>
              </a:xfrm>
              <a:custGeom>
                <a:avLst/>
                <a:gdLst/>
                <a:ahLst/>
                <a:cxnLst/>
                <a:rect l="l" t="t" r="r" b="b"/>
                <a:pathLst>
                  <a:path w="10995" h="732" extrusionOk="0">
                    <a:moveTo>
                      <a:pt x="0" y="1"/>
                    </a:moveTo>
                    <a:lnTo>
                      <a:pt x="0" y="731"/>
                    </a:lnTo>
                    <a:lnTo>
                      <a:pt x="10994" y="731"/>
                    </a:lnTo>
                    <a:lnTo>
                      <a:pt x="10994"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2" name="Google Shape;2542;p42"/>
              <p:cNvSpPr/>
              <p:nvPr/>
            </p:nvSpPr>
            <p:spPr>
              <a:xfrm>
                <a:off x="1260032" y="2551066"/>
                <a:ext cx="22598" cy="50476"/>
              </a:xfrm>
              <a:custGeom>
                <a:avLst/>
                <a:gdLst/>
                <a:ahLst/>
                <a:cxnLst/>
                <a:rect l="l" t="t" r="r" b="b"/>
                <a:pathLst>
                  <a:path w="582" h="1300" extrusionOk="0">
                    <a:moveTo>
                      <a:pt x="0" y="0"/>
                    </a:moveTo>
                    <a:lnTo>
                      <a:pt x="0" y="1299"/>
                    </a:lnTo>
                    <a:lnTo>
                      <a:pt x="582" y="1299"/>
                    </a:lnTo>
                    <a:lnTo>
                      <a:pt x="58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3" name="Google Shape;2543;p42"/>
              <p:cNvSpPr/>
              <p:nvPr/>
            </p:nvSpPr>
            <p:spPr>
              <a:xfrm>
                <a:off x="1304955" y="2551066"/>
                <a:ext cx="22598" cy="50476"/>
              </a:xfrm>
              <a:custGeom>
                <a:avLst/>
                <a:gdLst/>
                <a:ahLst/>
                <a:cxnLst/>
                <a:rect l="l" t="t" r="r" b="b"/>
                <a:pathLst>
                  <a:path w="582" h="1300" extrusionOk="0">
                    <a:moveTo>
                      <a:pt x="0" y="0"/>
                    </a:moveTo>
                    <a:lnTo>
                      <a:pt x="0" y="1299"/>
                    </a:lnTo>
                    <a:lnTo>
                      <a:pt x="582" y="1299"/>
                    </a:lnTo>
                    <a:lnTo>
                      <a:pt x="58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4" name="Google Shape;2544;p42"/>
              <p:cNvSpPr/>
              <p:nvPr/>
            </p:nvSpPr>
            <p:spPr>
              <a:xfrm>
                <a:off x="1349606" y="2551066"/>
                <a:ext cx="22636" cy="50476"/>
              </a:xfrm>
              <a:custGeom>
                <a:avLst/>
                <a:gdLst/>
                <a:ahLst/>
                <a:cxnLst/>
                <a:rect l="l" t="t" r="r" b="b"/>
                <a:pathLst>
                  <a:path w="583" h="1300" extrusionOk="0">
                    <a:moveTo>
                      <a:pt x="0" y="0"/>
                    </a:moveTo>
                    <a:lnTo>
                      <a:pt x="0" y="1299"/>
                    </a:lnTo>
                    <a:lnTo>
                      <a:pt x="582" y="1299"/>
                    </a:lnTo>
                    <a:lnTo>
                      <a:pt x="58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5" name="Google Shape;2545;p42"/>
              <p:cNvSpPr/>
              <p:nvPr/>
            </p:nvSpPr>
            <p:spPr>
              <a:xfrm>
                <a:off x="1394258" y="2551066"/>
                <a:ext cx="22636" cy="50476"/>
              </a:xfrm>
              <a:custGeom>
                <a:avLst/>
                <a:gdLst/>
                <a:ahLst/>
                <a:cxnLst/>
                <a:rect l="l" t="t" r="r" b="b"/>
                <a:pathLst>
                  <a:path w="583" h="1300" extrusionOk="0">
                    <a:moveTo>
                      <a:pt x="0" y="0"/>
                    </a:moveTo>
                    <a:lnTo>
                      <a:pt x="0" y="1299"/>
                    </a:lnTo>
                    <a:lnTo>
                      <a:pt x="582" y="1299"/>
                    </a:lnTo>
                    <a:lnTo>
                      <a:pt x="58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6" name="Google Shape;2546;p42"/>
              <p:cNvSpPr/>
              <p:nvPr/>
            </p:nvSpPr>
            <p:spPr>
              <a:xfrm>
                <a:off x="1439181" y="2551066"/>
                <a:ext cx="22869" cy="50476"/>
              </a:xfrm>
              <a:custGeom>
                <a:avLst/>
                <a:gdLst/>
                <a:ahLst/>
                <a:cxnLst/>
                <a:rect l="l" t="t" r="r" b="b"/>
                <a:pathLst>
                  <a:path w="589" h="1300" extrusionOk="0">
                    <a:moveTo>
                      <a:pt x="0" y="0"/>
                    </a:moveTo>
                    <a:lnTo>
                      <a:pt x="0" y="1299"/>
                    </a:lnTo>
                    <a:lnTo>
                      <a:pt x="589" y="1299"/>
                    </a:lnTo>
                    <a:lnTo>
                      <a:pt x="58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42"/>
              <p:cNvSpPr/>
              <p:nvPr/>
            </p:nvSpPr>
            <p:spPr>
              <a:xfrm>
                <a:off x="1483832" y="2551066"/>
                <a:ext cx="22908" cy="50476"/>
              </a:xfrm>
              <a:custGeom>
                <a:avLst/>
                <a:gdLst/>
                <a:ahLst/>
                <a:cxnLst/>
                <a:rect l="l" t="t" r="r" b="b"/>
                <a:pathLst>
                  <a:path w="590" h="1300" extrusionOk="0">
                    <a:moveTo>
                      <a:pt x="0" y="0"/>
                    </a:moveTo>
                    <a:lnTo>
                      <a:pt x="0" y="1299"/>
                    </a:lnTo>
                    <a:lnTo>
                      <a:pt x="589" y="1299"/>
                    </a:lnTo>
                    <a:lnTo>
                      <a:pt x="58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8" name="Google Shape;2548;p42"/>
              <p:cNvSpPr/>
              <p:nvPr/>
            </p:nvSpPr>
            <p:spPr>
              <a:xfrm>
                <a:off x="1528484" y="2551066"/>
                <a:ext cx="22908" cy="50476"/>
              </a:xfrm>
              <a:custGeom>
                <a:avLst/>
                <a:gdLst/>
                <a:ahLst/>
                <a:cxnLst/>
                <a:rect l="l" t="t" r="r" b="b"/>
                <a:pathLst>
                  <a:path w="590" h="1300" extrusionOk="0">
                    <a:moveTo>
                      <a:pt x="1" y="0"/>
                    </a:moveTo>
                    <a:lnTo>
                      <a:pt x="1" y="1299"/>
                    </a:lnTo>
                    <a:lnTo>
                      <a:pt x="589" y="1299"/>
                    </a:lnTo>
                    <a:lnTo>
                      <a:pt x="589"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9" name="Google Shape;2549;p42"/>
              <p:cNvSpPr/>
              <p:nvPr/>
            </p:nvSpPr>
            <p:spPr>
              <a:xfrm>
                <a:off x="1575232" y="2551066"/>
                <a:ext cx="22636" cy="50476"/>
              </a:xfrm>
              <a:custGeom>
                <a:avLst/>
                <a:gdLst/>
                <a:ahLst/>
                <a:cxnLst/>
                <a:rect l="l" t="t" r="r" b="b"/>
                <a:pathLst>
                  <a:path w="583" h="1300" extrusionOk="0">
                    <a:moveTo>
                      <a:pt x="1" y="0"/>
                    </a:moveTo>
                    <a:lnTo>
                      <a:pt x="1" y="1299"/>
                    </a:lnTo>
                    <a:lnTo>
                      <a:pt x="583" y="1299"/>
                    </a:lnTo>
                    <a:lnTo>
                      <a:pt x="583"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0" name="Google Shape;2550;p42"/>
              <p:cNvSpPr/>
              <p:nvPr/>
            </p:nvSpPr>
            <p:spPr>
              <a:xfrm>
                <a:off x="1619883" y="2551066"/>
                <a:ext cx="22636" cy="50476"/>
              </a:xfrm>
              <a:custGeom>
                <a:avLst/>
                <a:gdLst/>
                <a:ahLst/>
                <a:cxnLst/>
                <a:rect l="l" t="t" r="r" b="b"/>
                <a:pathLst>
                  <a:path w="583" h="1300" extrusionOk="0">
                    <a:moveTo>
                      <a:pt x="1" y="0"/>
                    </a:moveTo>
                    <a:lnTo>
                      <a:pt x="1" y="1299"/>
                    </a:lnTo>
                    <a:lnTo>
                      <a:pt x="583" y="1299"/>
                    </a:lnTo>
                    <a:lnTo>
                      <a:pt x="583"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1" name="Google Shape;2551;p42"/>
              <p:cNvSpPr/>
              <p:nvPr/>
            </p:nvSpPr>
            <p:spPr>
              <a:xfrm>
                <a:off x="1664573" y="2551066"/>
                <a:ext cx="22598" cy="50476"/>
              </a:xfrm>
              <a:custGeom>
                <a:avLst/>
                <a:gdLst/>
                <a:ahLst/>
                <a:cxnLst/>
                <a:rect l="l" t="t" r="r" b="b"/>
                <a:pathLst>
                  <a:path w="582" h="1300" extrusionOk="0">
                    <a:moveTo>
                      <a:pt x="0" y="0"/>
                    </a:moveTo>
                    <a:lnTo>
                      <a:pt x="0" y="1299"/>
                    </a:lnTo>
                    <a:lnTo>
                      <a:pt x="582" y="1299"/>
                    </a:lnTo>
                    <a:lnTo>
                      <a:pt x="58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52" name="Google Shape;2552;p42"/>
            <p:cNvSpPr/>
            <p:nvPr/>
          </p:nvSpPr>
          <p:spPr>
            <a:xfrm>
              <a:off x="1260265" y="2088234"/>
              <a:ext cx="425083" cy="113260"/>
            </a:xfrm>
            <a:custGeom>
              <a:avLst/>
              <a:gdLst/>
              <a:ahLst/>
              <a:cxnLst/>
              <a:rect l="l" t="t" r="r" b="b"/>
              <a:pathLst>
                <a:path w="10948" h="2917" extrusionOk="0">
                  <a:moveTo>
                    <a:pt x="1" y="1"/>
                  </a:moveTo>
                  <a:cubicBezTo>
                    <a:pt x="1" y="1"/>
                    <a:pt x="1171" y="1584"/>
                    <a:pt x="1171" y="2917"/>
                  </a:cubicBezTo>
                  <a:lnTo>
                    <a:pt x="9777" y="2917"/>
                  </a:lnTo>
                  <a:cubicBezTo>
                    <a:pt x="9777" y="1584"/>
                    <a:pt x="10948" y="1"/>
                    <a:pt x="1094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553" name="Google Shape;2553;p42"/>
          <p:cNvSpPr/>
          <p:nvPr/>
        </p:nvSpPr>
        <p:spPr>
          <a:xfrm>
            <a:off x="1256167" y="453779"/>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4" name="Google Shape;2554;p42"/>
          <p:cNvSpPr/>
          <p:nvPr/>
        </p:nvSpPr>
        <p:spPr>
          <a:xfrm>
            <a:off x="-329300" y="1592101"/>
            <a:ext cx="1379933" cy="19216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5" name="Google Shape;2555;p42"/>
          <p:cNvSpPr/>
          <p:nvPr/>
        </p:nvSpPr>
        <p:spPr>
          <a:xfrm>
            <a:off x="9764771" y="4"/>
            <a:ext cx="3006840" cy="562437"/>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558" name="Google Shape;2558;p42"/>
          <p:cNvGrpSpPr/>
          <p:nvPr/>
        </p:nvGrpSpPr>
        <p:grpSpPr>
          <a:xfrm>
            <a:off x="3621434" y="6286601"/>
            <a:ext cx="1522460" cy="337780"/>
            <a:chOff x="2748550" y="4714950"/>
            <a:chExt cx="1141845" cy="253335"/>
          </a:xfrm>
        </p:grpSpPr>
        <p:sp>
          <p:nvSpPr>
            <p:cNvPr id="2559" name="Google Shape;2559;p42"/>
            <p:cNvSpPr/>
            <p:nvPr/>
          </p:nvSpPr>
          <p:spPr>
            <a:xfrm>
              <a:off x="2748550" y="4714950"/>
              <a:ext cx="1141593" cy="253335"/>
            </a:xfrm>
            <a:custGeom>
              <a:avLst/>
              <a:gdLst/>
              <a:ahLst/>
              <a:cxnLst/>
              <a:rect l="l" t="t" r="r" b="b"/>
              <a:pathLst>
                <a:path w="72632" h="16118" extrusionOk="0">
                  <a:moveTo>
                    <a:pt x="41750" y="1"/>
                  </a:moveTo>
                  <a:cubicBezTo>
                    <a:pt x="38959" y="1"/>
                    <a:pt x="35985" y="1238"/>
                    <a:pt x="33850" y="5378"/>
                  </a:cubicBezTo>
                  <a:cubicBezTo>
                    <a:pt x="33850" y="5378"/>
                    <a:pt x="31492" y="2829"/>
                    <a:pt x="28813" y="2829"/>
                  </a:cubicBezTo>
                  <a:cubicBezTo>
                    <a:pt x="27417" y="2829"/>
                    <a:pt x="25934" y="3522"/>
                    <a:pt x="24652" y="5628"/>
                  </a:cubicBezTo>
                  <a:cubicBezTo>
                    <a:pt x="24652" y="5628"/>
                    <a:pt x="21395" y="2726"/>
                    <a:pt x="15817" y="2726"/>
                  </a:cubicBezTo>
                  <a:cubicBezTo>
                    <a:pt x="13601" y="2726"/>
                    <a:pt x="11020" y="3183"/>
                    <a:pt x="8132" y="4462"/>
                  </a:cubicBezTo>
                  <a:cubicBezTo>
                    <a:pt x="0" y="8061"/>
                    <a:pt x="625" y="16117"/>
                    <a:pt x="625" y="16117"/>
                  </a:cubicBezTo>
                  <a:lnTo>
                    <a:pt x="72548" y="15101"/>
                  </a:lnTo>
                  <a:lnTo>
                    <a:pt x="72631" y="15101"/>
                  </a:lnTo>
                  <a:cubicBezTo>
                    <a:pt x="72631" y="15101"/>
                    <a:pt x="72273" y="5212"/>
                    <a:pt x="62259" y="4687"/>
                  </a:cubicBezTo>
                  <a:cubicBezTo>
                    <a:pt x="62259" y="4687"/>
                    <a:pt x="60326" y="103"/>
                    <a:pt x="55927" y="103"/>
                  </a:cubicBezTo>
                  <a:cubicBezTo>
                    <a:pt x="54215" y="103"/>
                    <a:pt x="52129" y="798"/>
                    <a:pt x="49637" y="2729"/>
                  </a:cubicBezTo>
                  <a:cubicBezTo>
                    <a:pt x="49637" y="2729"/>
                    <a:pt x="45895" y="1"/>
                    <a:pt x="4175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0" name="Google Shape;2560;p42"/>
            <p:cNvSpPr/>
            <p:nvPr/>
          </p:nvSpPr>
          <p:spPr>
            <a:xfrm>
              <a:off x="3204874" y="4829841"/>
              <a:ext cx="233091" cy="101236"/>
            </a:xfrm>
            <a:custGeom>
              <a:avLst/>
              <a:gdLst/>
              <a:ahLst/>
              <a:cxnLst/>
              <a:rect l="l" t="t" r="r" b="b"/>
              <a:pathLst>
                <a:path w="14830" h="6441" extrusionOk="0">
                  <a:moveTo>
                    <a:pt x="13423" y="0"/>
                  </a:moveTo>
                  <a:cubicBezTo>
                    <a:pt x="13183" y="0"/>
                    <a:pt x="12942" y="21"/>
                    <a:pt x="12705" y="59"/>
                  </a:cubicBezTo>
                  <a:cubicBezTo>
                    <a:pt x="11989" y="168"/>
                    <a:pt x="11289" y="484"/>
                    <a:pt x="10698" y="951"/>
                  </a:cubicBezTo>
                  <a:cubicBezTo>
                    <a:pt x="9789" y="1692"/>
                    <a:pt x="9209" y="2812"/>
                    <a:pt x="9094" y="3991"/>
                  </a:cubicBezTo>
                  <a:lnTo>
                    <a:pt x="9094" y="3991"/>
                  </a:lnTo>
                  <a:cubicBezTo>
                    <a:pt x="8551" y="3465"/>
                    <a:pt x="7942" y="3004"/>
                    <a:pt x="7257" y="2659"/>
                  </a:cubicBezTo>
                  <a:cubicBezTo>
                    <a:pt x="6427" y="2219"/>
                    <a:pt x="5470" y="1978"/>
                    <a:pt x="4525" y="1978"/>
                  </a:cubicBezTo>
                  <a:cubicBezTo>
                    <a:pt x="4360" y="1978"/>
                    <a:pt x="4196" y="1986"/>
                    <a:pt x="4033" y="2001"/>
                  </a:cubicBezTo>
                  <a:cubicBezTo>
                    <a:pt x="2925" y="2109"/>
                    <a:pt x="1825" y="2600"/>
                    <a:pt x="1108" y="3442"/>
                  </a:cubicBezTo>
                  <a:cubicBezTo>
                    <a:pt x="400" y="4267"/>
                    <a:pt x="0" y="5400"/>
                    <a:pt x="217" y="6441"/>
                  </a:cubicBezTo>
                  <a:cubicBezTo>
                    <a:pt x="200" y="5391"/>
                    <a:pt x="700" y="4408"/>
                    <a:pt x="1400" y="3742"/>
                  </a:cubicBezTo>
                  <a:cubicBezTo>
                    <a:pt x="2117" y="3067"/>
                    <a:pt x="3091" y="2725"/>
                    <a:pt x="4066" y="2684"/>
                  </a:cubicBezTo>
                  <a:cubicBezTo>
                    <a:pt x="4136" y="2681"/>
                    <a:pt x="4207" y="2679"/>
                    <a:pt x="4277" y="2679"/>
                  </a:cubicBezTo>
                  <a:cubicBezTo>
                    <a:pt x="5182" y="2679"/>
                    <a:pt x="6086" y="2925"/>
                    <a:pt x="6882" y="3350"/>
                  </a:cubicBezTo>
                  <a:cubicBezTo>
                    <a:pt x="7748" y="3817"/>
                    <a:pt x="8532" y="4458"/>
                    <a:pt x="9190" y="5225"/>
                  </a:cubicBezTo>
                  <a:lnTo>
                    <a:pt x="9198" y="5233"/>
                  </a:lnTo>
                  <a:cubicBezTo>
                    <a:pt x="9271" y="5313"/>
                    <a:pt x="9375" y="5361"/>
                    <a:pt x="9489" y="5361"/>
                  </a:cubicBezTo>
                  <a:cubicBezTo>
                    <a:pt x="9506" y="5361"/>
                    <a:pt x="9523" y="5360"/>
                    <a:pt x="9540" y="5358"/>
                  </a:cubicBezTo>
                  <a:cubicBezTo>
                    <a:pt x="9748" y="5316"/>
                    <a:pt x="9881" y="5125"/>
                    <a:pt x="9856" y="4916"/>
                  </a:cubicBezTo>
                  <a:cubicBezTo>
                    <a:pt x="9631" y="3658"/>
                    <a:pt x="10089" y="2267"/>
                    <a:pt x="11039" y="1359"/>
                  </a:cubicBezTo>
                  <a:cubicBezTo>
                    <a:pt x="11506" y="901"/>
                    <a:pt x="12122" y="568"/>
                    <a:pt x="12772" y="368"/>
                  </a:cubicBezTo>
                  <a:cubicBezTo>
                    <a:pt x="13160" y="248"/>
                    <a:pt x="13569" y="191"/>
                    <a:pt x="13984" y="191"/>
                  </a:cubicBezTo>
                  <a:cubicBezTo>
                    <a:pt x="14264" y="191"/>
                    <a:pt x="14548" y="217"/>
                    <a:pt x="14830" y="268"/>
                  </a:cubicBezTo>
                  <a:cubicBezTo>
                    <a:pt x="14389" y="84"/>
                    <a:pt x="13908" y="0"/>
                    <a:pt x="1342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1" name="Google Shape;2561;p42"/>
            <p:cNvSpPr/>
            <p:nvPr/>
          </p:nvSpPr>
          <p:spPr>
            <a:xfrm>
              <a:off x="2757194" y="4782580"/>
              <a:ext cx="1133200" cy="185309"/>
            </a:xfrm>
            <a:custGeom>
              <a:avLst/>
              <a:gdLst/>
              <a:ahLst/>
              <a:cxnLst/>
              <a:rect l="l" t="t" r="r" b="b"/>
              <a:pathLst>
                <a:path w="72098" h="11790" extrusionOk="0">
                  <a:moveTo>
                    <a:pt x="10323" y="3633"/>
                  </a:moveTo>
                  <a:cubicBezTo>
                    <a:pt x="12139" y="3633"/>
                    <a:pt x="13955" y="4333"/>
                    <a:pt x="15280" y="5582"/>
                  </a:cubicBezTo>
                  <a:cubicBezTo>
                    <a:pt x="16013" y="4708"/>
                    <a:pt x="17121" y="4199"/>
                    <a:pt x="18237" y="4199"/>
                  </a:cubicBezTo>
                  <a:cubicBezTo>
                    <a:pt x="18437" y="4199"/>
                    <a:pt x="18637" y="4216"/>
                    <a:pt x="18829" y="4249"/>
                  </a:cubicBezTo>
                  <a:cubicBezTo>
                    <a:pt x="20270" y="4499"/>
                    <a:pt x="21445" y="5657"/>
                    <a:pt x="21728" y="6990"/>
                  </a:cubicBezTo>
                  <a:cubicBezTo>
                    <a:pt x="21220" y="5716"/>
                    <a:pt x="20012" y="4841"/>
                    <a:pt x="18762" y="4741"/>
                  </a:cubicBezTo>
                  <a:cubicBezTo>
                    <a:pt x="18679" y="4724"/>
                    <a:pt x="18579" y="4724"/>
                    <a:pt x="18495" y="4724"/>
                  </a:cubicBezTo>
                  <a:cubicBezTo>
                    <a:pt x="17346" y="4724"/>
                    <a:pt x="16204" y="5374"/>
                    <a:pt x="15638" y="6332"/>
                  </a:cubicBezTo>
                  <a:cubicBezTo>
                    <a:pt x="15563" y="6449"/>
                    <a:pt x="15446" y="6507"/>
                    <a:pt x="15321" y="6507"/>
                  </a:cubicBezTo>
                  <a:cubicBezTo>
                    <a:pt x="15263" y="6507"/>
                    <a:pt x="15188" y="6490"/>
                    <a:pt x="15138" y="6457"/>
                  </a:cubicBezTo>
                  <a:lnTo>
                    <a:pt x="15063" y="6407"/>
                  </a:lnTo>
                  <a:lnTo>
                    <a:pt x="15055" y="6390"/>
                  </a:lnTo>
                  <a:cubicBezTo>
                    <a:pt x="13780" y="5099"/>
                    <a:pt x="11955" y="4383"/>
                    <a:pt x="10139" y="4383"/>
                  </a:cubicBezTo>
                  <a:cubicBezTo>
                    <a:pt x="9664" y="4383"/>
                    <a:pt x="9198" y="4433"/>
                    <a:pt x="8740" y="4533"/>
                  </a:cubicBezTo>
                  <a:cubicBezTo>
                    <a:pt x="7623" y="4783"/>
                    <a:pt x="6565" y="5332"/>
                    <a:pt x="5674" y="6091"/>
                  </a:cubicBezTo>
                  <a:cubicBezTo>
                    <a:pt x="4791" y="6849"/>
                    <a:pt x="4074" y="7832"/>
                    <a:pt x="3624" y="8965"/>
                  </a:cubicBezTo>
                  <a:cubicBezTo>
                    <a:pt x="3874" y="7782"/>
                    <a:pt x="4499" y="6657"/>
                    <a:pt x="5366" y="5757"/>
                  </a:cubicBezTo>
                  <a:cubicBezTo>
                    <a:pt x="6232" y="4849"/>
                    <a:pt x="7340" y="4174"/>
                    <a:pt x="8581" y="3849"/>
                  </a:cubicBezTo>
                  <a:cubicBezTo>
                    <a:pt x="9156" y="3708"/>
                    <a:pt x="9739" y="3633"/>
                    <a:pt x="10323" y="3633"/>
                  </a:cubicBezTo>
                  <a:close/>
                  <a:moveTo>
                    <a:pt x="54694" y="1958"/>
                  </a:moveTo>
                  <a:cubicBezTo>
                    <a:pt x="56052" y="1967"/>
                    <a:pt x="57352" y="2575"/>
                    <a:pt x="58310" y="3491"/>
                  </a:cubicBezTo>
                  <a:cubicBezTo>
                    <a:pt x="59143" y="4283"/>
                    <a:pt x="59751" y="5324"/>
                    <a:pt x="59943" y="6465"/>
                  </a:cubicBezTo>
                  <a:cubicBezTo>
                    <a:pt x="60609" y="6141"/>
                    <a:pt x="61342" y="5982"/>
                    <a:pt x="62067" y="5982"/>
                  </a:cubicBezTo>
                  <a:cubicBezTo>
                    <a:pt x="62634" y="5982"/>
                    <a:pt x="63184" y="6074"/>
                    <a:pt x="63709" y="6274"/>
                  </a:cubicBezTo>
                  <a:cubicBezTo>
                    <a:pt x="65083" y="6799"/>
                    <a:pt x="66125" y="8007"/>
                    <a:pt x="66441" y="9365"/>
                  </a:cubicBezTo>
                  <a:cubicBezTo>
                    <a:pt x="65916" y="8073"/>
                    <a:pt x="64800" y="7107"/>
                    <a:pt x="63550" y="6740"/>
                  </a:cubicBezTo>
                  <a:cubicBezTo>
                    <a:pt x="63167" y="6624"/>
                    <a:pt x="62759" y="6574"/>
                    <a:pt x="62359" y="6574"/>
                  </a:cubicBezTo>
                  <a:cubicBezTo>
                    <a:pt x="61459" y="6574"/>
                    <a:pt x="60568" y="6840"/>
                    <a:pt x="59851" y="7340"/>
                  </a:cubicBezTo>
                  <a:cubicBezTo>
                    <a:pt x="59793" y="7382"/>
                    <a:pt x="59718" y="7407"/>
                    <a:pt x="59643" y="7407"/>
                  </a:cubicBezTo>
                  <a:cubicBezTo>
                    <a:pt x="59526" y="7407"/>
                    <a:pt x="59426" y="7357"/>
                    <a:pt x="59351" y="7257"/>
                  </a:cubicBezTo>
                  <a:cubicBezTo>
                    <a:pt x="59318" y="7207"/>
                    <a:pt x="59301" y="7149"/>
                    <a:pt x="59293" y="7082"/>
                  </a:cubicBezTo>
                  <a:lnTo>
                    <a:pt x="59293" y="7074"/>
                  </a:lnTo>
                  <a:cubicBezTo>
                    <a:pt x="59093" y="4774"/>
                    <a:pt x="57002" y="2758"/>
                    <a:pt x="54686" y="2650"/>
                  </a:cubicBezTo>
                  <a:lnTo>
                    <a:pt x="54486" y="2650"/>
                  </a:lnTo>
                  <a:cubicBezTo>
                    <a:pt x="53395" y="2650"/>
                    <a:pt x="52303" y="3066"/>
                    <a:pt x="51420" y="3758"/>
                  </a:cubicBezTo>
                  <a:cubicBezTo>
                    <a:pt x="50479" y="4499"/>
                    <a:pt x="49754" y="5566"/>
                    <a:pt x="49496" y="6790"/>
                  </a:cubicBezTo>
                  <a:cubicBezTo>
                    <a:pt x="49546" y="5532"/>
                    <a:pt x="50170" y="4299"/>
                    <a:pt x="51112" y="3416"/>
                  </a:cubicBezTo>
                  <a:cubicBezTo>
                    <a:pt x="52045" y="2542"/>
                    <a:pt x="53320" y="1958"/>
                    <a:pt x="54653" y="1958"/>
                  </a:cubicBezTo>
                  <a:close/>
                  <a:moveTo>
                    <a:pt x="40906" y="1"/>
                  </a:moveTo>
                  <a:cubicBezTo>
                    <a:pt x="40556" y="1"/>
                    <a:pt x="40181" y="42"/>
                    <a:pt x="39806" y="134"/>
                  </a:cubicBezTo>
                  <a:cubicBezTo>
                    <a:pt x="37299" y="742"/>
                    <a:pt x="35849" y="3258"/>
                    <a:pt x="35091" y="5249"/>
                  </a:cubicBezTo>
                  <a:cubicBezTo>
                    <a:pt x="35316" y="5341"/>
                    <a:pt x="35533" y="5441"/>
                    <a:pt x="35758" y="5549"/>
                  </a:cubicBezTo>
                  <a:cubicBezTo>
                    <a:pt x="36432" y="5891"/>
                    <a:pt x="37049" y="6365"/>
                    <a:pt x="37590" y="6882"/>
                  </a:cubicBezTo>
                  <a:cubicBezTo>
                    <a:pt x="37699" y="5707"/>
                    <a:pt x="38282" y="4583"/>
                    <a:pt x="39190" y="3841"/>
                  </a:cubicBezTo>
                  <a:cubicBezTo>
                    <a:pt x="39773" y="3375"/>
                    <a:pt x="40473" y="3050"/>
                    <a:pt x="41198" y="2950"/>
                  </a:cubicBezTo>
                  <a:cubicBezTo>
                    <a:pt x="41439" y="2916"/>
                    <a:pt x="41673" y="2891"/>
                    <a:pt x="41906" y="2891"/>
                  </a:cubicBezTo>
                  <a:cubicBezTo>
                    <a:pt x="42397" y="2891"/>
                    <a:pt x="42881" y="2975"/>
                    <a:pt x="43322" y="3158"/>
                  </a:cubicBezTo>
                  <a:cubicBezTo>
                    <a:pt x="43056" y="3100"/>
                    <a:pt x="42772" y="3083"/>
                    <a:pt x="42497" y="3083"/>
                  </a:cubicBezTo>
                  <a:cubicBezTo>
                    <a:pt x="42081" y="3083"/>
                    <a:pt x="41664" y="3141"/>
                    <a:pt x="41273" y="3258"/>
                  </a:cubicBezTo>
                  <a:cubicBezTo>
                    <a:pt x="40615" y="3458"/>
                    <a:pt x="40015" y="3791"/>
                    <a:pt x="39548" y="4249"/>
                  </a:cubicBezTo>
                  <a:cubicBezTo>
                    <a:pt x="38598" y="5166"/>
                    <a:pt x="38149" y="6549"/>
                    <a:pt x="38357" y="7807"/>
                  </a:cubicBezTo>
                  <a:cubicBezTo>
                    <a:pt x="38390" y="8015"/>
                    <a:pt x="38249" y="8215"/>
                    <a:pt x="38040" y="8248"/>
                  </a:cubicBezTo>
                  <a:lnTo>
                    <a:pt x="37982" y="8248"/>
                  </a:lnTo>
                  <a:cubicBezTo>
                    <a:pt x="37882" y="8248"/>
                    <a:pt x="37774" y="8198"/>
                    <a:pt x="37699" y="8115"/>
                  </a:cubicBezTo>
                  <a:lnTo>
                    <a:pt x="37690" y="8107"/>
                  </a:lnTo>
                  <a:cubicBezTo>
                    <a:pt x="37032" y="7340"/>
                    <a:pt x="36257" y="6699"/>
                    <a:pt x="35391" y="6232"/>
                  </a:cubicBezTo>
                  <a:cubicBezTo>
                    <a:pt x="35216" y="6132"/>
                    <a:pt x="35024" y="6041"/>
                    <a:pt x="34824" y="5966"/>
                  </a:cubicBezTo>
                  <a:cubicBezTo>
                    <a:pt x="34475" y="7032"/>
                    <a:pt x="34341" y="7798"/>
                    <a:pt x="34341" y="7798"/>
                  </a:cubicBezTo>
                  <a:cubicBezTo>
                    <a:pt x="34341" y="7798"/>
                    <a:pt x="33508" y="6615"/>
                    <a:pt x="32242" y="5591"/>
                  </a:cubicBezTo>
                  <a:cubicBezTo>
                    <a:pt x="31392" y="5699"/>
                    <a:pt x="30542" y="6032"/>
                    <a:pt x="29909" y="6632"/>
                  </a:cubicBezTo>
                  <a:cubicBezTo>
                    <a:pt x="29184" y="7299"/>
                    <a:pt x="28693" y="8282"/>
                    <a:pt x="28701" y="9331"/>
                  </a:cubicBezTo>
                  <a:cubicBezTo>
                    <a:pt x="28484" y="8290"/>
                    <a:pt x="28868" y="7157"/>
                    <a:pt x="29592" y="6332"/>
                  </a:cubicBezTo>
                  <a:cubicBezTo>
                    <a:pt x="30101" y="5741"/>
                    <a:pt x="30800" y="5324"/>
                    <a:pt x="31550" y="5091"/>
                  </a:cubicBezTo>
                  <a:cubicBezTo>
                    <a:pt x="30734" y="4549"/>
                    <a:pt x="29784" y="4149"/>
                    <a:pt x="28809" y="4149"/>
                  </a:cubicBezTo>
                  <a:cubicBezTo>
                    <a:pt x="28618" y="4149"/>
                    <a:pt x="28426" y="4166"/>
                    <a:pt x="28226" y="4199"/>
                  </a:cubicBezTo>
                  <a:cubicBezTo>
                    <a:pt x="25035" y="4741"/>
                    <a:pt x="24394" y="8073"/>
                    <a:pt x="24394" y="8073"/>
                  </a:cubicBezTo>
                  <a:cubicBezTo>
                    <a:pt x="24394" y="8073"/>
                    <a:pt x="21111" y="1192"/>
                    <a:pt x="13938" y="1192"/>
                  </a:cubicBezTo>
                  <a:cubicBezTo>
                    <a:pt x="13413" y="1192"/>
                    <a:pt x="12864" y="1217"/>
                    <a:pt x="12305" y="1300"/>
                  </a:cubicBezTo>
                  <a:cubicBezTo>
                    <a:pt x="4136" y="2445"/>
                    <a:pt x="221" y="11447"/>
                    <a:pt x="79" y="11780"/>
                  </a:cubicBezTo>
                  <a:lnTo>
                    <a:pt x="79" y="11780"/>
                  </a:lnTo>
                  <a:lnTo>
                    <a:pt x="72098" y="10773"/>
                  </a:lnTo>
                  <a:cubicBezTo>
                    <a:pt x="70457" y="5174"/>
                    <a:pt x="65508" y="4324"/>
                    <a:pt x="62650" y="4324"/>
                  </a:cubicBezTo>
                  <a:cubicBezTo>
                    <a:pt x="61401" y="4324"/>
                    <a:pt x="60551" y="4491"/>
                    <a:pt x="60551" y="4491"/>
                  </a:cubicBezTo>
                  <a:cubicBezTo>
                    <a:pt x="60551" y="4491"/>
                    <a:pt x="60151" y="1117"/>
                    <a:pt x="55819" y="125"/>
                  </a:cubicBezTo>
                  <a:cubicBezTo>
                    <a:pt x="55461" y="42"/>
                    <a:pt x="55094" y="1"/>
                    <a:pt x="54728" y="1"/>
                  </a:cubicBezTo>
                  <a:cubicBezTo>
                    <a:pt x="50804" y="1"/>
                    <a:pt x="47280" y="4491"/>
                    <a:pt x="47280" y="4491"/>
                  </a:cubicBezTo>
                  <a:cubicBezTo>
                    <a:pt x="47280" y="4491"/>
                    <a:pt x="44630" y="1"/>
                    <a:pt x="40906" y="1"/>
                  </a:cubicBezTo>
                  <a:close/>
                  <a:moveTo>
                    <a:pt x="79" y="11780"/>
                  </a:moveTo>
                  <a:lnTo>
                    <a:pt x="0" y="11781"/>
                  </a:lnTo>
                  <a:lnTo>
                    <a:pt x="75" y="11789"/>
                  </a:lnTo>
                  <a:cubicBezTo>
                    <a:pt x="75" y="11789"/>
                    <a:pt x="77" y="11786"/>
                    <a:pt x="79" y="11780"/>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2" name="Google Shape;2562;p42"/>
            <p:cNvSpPr/>
            <p:nvPr/>
          </p:nvSpPr>
          <p:spPr>
            <a:xfrm>
              <a:off x="2814152" y="4839664"/>
              <a:ext cx="284691" cy="83821"/>
            </a:xfrm>
            <a:custGeom>
              <a:avLst/>
              <a:gdLst/>
              <a:ahLst/>
              <a:cxnLst/>
              <a:rect l="l" t="t" r="r" b="b"/>
              <a:pathLst>
                <a:path w="18113" h="5333" extrusionOk="0">
                  <a:moveTo>
                    <a:pt x="6699" y="1"/>
                  </a:moveTo>
                  <a:cubicBezTo>
                    <a:pt x="6115" y="1"/>
                    <a:pt x="5532" y="76"/>
                    <a:pt x="4957" y="226"/>
                  </a:cubicBezTo>
                  <a:cubicBezTo>
                    <a:pt x="3724" y="542"/>
                    <a:pt x="2608" y="1234"/>
                    <a:pt x="1742" y="2125"/>
                  </a:cubicBezTo>
                  <a:cubicBezTo>
                    <a:pt x="875" y="3025"/>
                    <a:pt x="250" y="4150"/>
                    <a:pt x="0" y="5333"/>
                  </a:cubicBezTo>
                  <a:cubicBezTo>
                    <a:pt x="442" y="4208"/>
                    <a:pt x="1158" y="3225"/>
                    <a:pt x="2066" y="2475"/>
                  </a:cubicBezTo>
                  <a:cubicBezTo>
                    <a:pt x="2950" y="1700"/>
                    <a:pt x="4016" y="1159"/>
                    <a:pt x="5124" y="909"/>
                  </a:cubicBezTo>
                  <a:cubicBezTo>
                    <a:pt x="5582" y="817"/>
                    <a:pt x="6057" y="767"/>
                    <a:pt x="6524" y="767"/>
                  </a:cubicBezTo>
                  <a:cubicBezTo>
                    <a:pt x="8331" y="767"/>
                    <a:pt x="10156" y="1484"/>
                    <a:pt x="11439" y="2775"/>
                  </a:cubicBezTo>
                  <a:lnTo>
                    <a:pt x="11447" y="2783"/>
                  </a:lnTo>
                  <a:lnTo>
                    <a:pt x="11522" y="2833"/>
                  </a:lnTo>
                  <a:cubicBezTo>
                    <a:pt x="11581" y="2867"/>
                    <a:pt x="11647" y="2892"/>
                    <a:pt x="11706" y="2892"/>
                  </a:cubicBezTo>
                  <a:cubicBezTo>
                    <a:pt x="11831" y="2892"/>
                    <a:pt x="11955" y="2825"/>
                    <a:pt x="12022" y="2708"/>
                  </a:cubicBezTo>
                  <a:cubicBezTo>
                    <a:pt x="12580" y="1750"/>
                    <a:pt x="13730" y="1109"/>
                    <a:pt x="14888" y="1109"/>
                  </a:cubicBezTo>
                  <a:cubicBezTo>
                    <a:pt x="14971" y="1109"/>
                    <a:pt x="15063" y="1109"/>
                    <a:pt x="15146" y="1117"/>
                  </a:cubicBezTo>
                  <a:cubicBezTo>
                    <a:pt x="16396" y="1234"/>
                    <a:pt x="17612" y="2100"/>
                    <a:pt x="18112" y="3367"/>
                  </a:cubicBezTo>
                  <a:cubicBezTo>
                    <a:pt x="17829" y="2034"/>
                    <a:pt x="16663" y="876"/>
                    <a:pt x="15221" y="626"/>
                  </a:cubicBezTo>
                  <a:cubicBezTo>
                    <a:pt x="15021" y="601"/>
                    <a:pt x="14821" y="576"/>
                    <a:pt x="14621" y="576"/>
                  </a:cubicBezTo>
                  <a:cubicBezTo>
                    <a:pt x="13513" y="576"/>
                    <a:pt x="12397" y="1084"/>
                    <a:pt x="11664" y="1959"/>
                  </a:cubicBezTo>
                  <a:cubicBezTo>
                    <a:pt x="10331" y="701"/>
                    <a:pt x="8523" y="1"/>
                    <a:pt x="669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3" name="Google Shape;2563;p42"/>
            <p:cNvSpPr/>
            <p:nvPr/>
          </p:nvSpPr>
          <p:spPr>
            <a:xfrm>
              <a:off x="3204874" y="4829715"/>
              <a:ext cx="233232" cy="101362"/>
            </a:xfrm>
            <a:custGeom>
              <a:avLst/>
              <a:gdLst/>
              <a:ahLst/>
              <a:cxnLst/>
              <a:rect l="l" t="t" r="r" b="b"/>
              <a:pathLst>
                <a:path w="14839" h="6449" extrusionOk="0">
                  <a:moveTo>
                    <a:pt x="13422" y="1"/>
                  </a:moveTo>
                  <a:cubicBezTo>
                    <a:pt x="13189" y="1"/>
                    <a:pt x="12955" y="26"/>
                    <a:pt x="12714" y="51"/>
                  </a:cubicBezTo>
                  <a:cubicBezTo>
                    <a:pt x="11997" y="167"/>
                    <a:pt x="11297" y="484"/>
                    <a:pt x="10706" y="950"/>
                  </a:cubicBezTo>
                  <a:cubicBezTo>
                    <a:pt x="9798" y="1692"/>
                    <a:pt x="9215" y="2817"/>
                    <a:pt x="9106" y="3991"/>
                  </a:cubicBezTo>
                  <a:cubicBezTo>
                    <a:pt x="8565" y="3458"/>
                    <a:pt x="7957" y="3000"/>
                    <a:pt x="7274" y="2658"/>
                  </a:cubicBezTo>
                  <a:cubicBezTo>
                    <a:pt x="7049" y="2542"/>
                    <a:pt x="6832" y="2442"/>
                    <a:pt x="6607" y="2358"/>
                  </a:cubicBezTo>
                  <a:cubicBezTo>
                    <a:pt x="6499" y="2608"/>
                    <a:pt x="6415" y="2842"/>
                    <a:pt x="6340" y="3075"/>
                  </a:cubicBezTo>
                  <a:cubicBezTo>
                    <a:pt x="6532" y="3150"/>
                    <a:pt x="6715" y="3242"/>
                    <a:pt x="6907" y="3333"/>
                  </a:cubicBezTo>
                  <a:cubicBezTo>
                    <a:pt x="7773" y="3800"/>
                    <a:pt x="8548" y="4450"/>
                    <a:pt x="9206" y="5208"/>
                  </a:cubicBezTo>
                  <a:lnTo>
                    <a:pt x="9215" y="5216"/>
                  </a:lnTo>
                  <a:cubicBezTo>
                    <a:pt x="9281" y="5299"/>
                    <a:pt x="9381" y="5358"/>
                    <a:pt x="9498" y="5358"/>
                  </a:cubicBezTo>
                  <a:lnTo>
                    <a:pt x="9556" y="5358"/>
                  </a:lnTo>
                  <a:cubicBezTo>
                    <a:pt x="9765" y="5316"/>
                    <a:pt x="9906" y="5124"/>
                    <a:pt x="9873" y="4916"/>
                  </a:cubicBezTo>
                  <a:cubicBezTo>
                    <a:pt x="9656" y="3658"/>
                    <a:pt x="10114" y="2258"/>
                    <a:pt x="11064" y="1359"/>
                  </a:cubicBezTo>
                  <a:cubicBezTo>
                    <a:pt x="11531" y="900"/>
                    <a:pt x="12139" y="567"/>
                    <a:pt x="12789" y="367"/>
                  </a:cubicBezTo>
                  <a:cubicBezTo>
                    <a:pt x="13180" y="251"/>
                    <a:pt x="13597" y="192"/>
                    <a:pt x="14013" y="192"/>
                  </a:cubicBezTo>
                  <a:cubicBezTo>
                    <a:pt x="14288" y="192"/>
                    <a:pt x="14572" y="209"/>
                    <a:pt x="14838" y="259"/>
                  </a:cubicBezTo>
                  <a:cubicBezTo>
                    <a:pt x="14405" y="84"/>
                    <a:pt x="13913" y="1"/>
                    <a:pt x="13422" y="1"/>
                  </a:cubicBezTo>
                  <a:close/>
                  <a:moveTo>
                    <a:pt x="3066" y="2208"/>
                  </a:moveTo>
                  <a:cubicBezTo>
                    <a:pt x="2316" y="2442"/>
                    <a:pt x="1617" y="2858"/>
                    <a:pt x="1108" y="3450"/>
                  </a:cubicBezTo>
                  <a:cubicBezTo>
                    <a:pt x="400" y="4275"/>
                    <a:pt x="0" y="5408"/>
                    <a:pt x="217" y="6449"/>
                  </a:cubicBezTo>
                  <a:cubicBezTo>
                    <a:pt x="200" y="5399"/>
                    <a:pt x="700" y="4416"/>
                    <a:pt x="1417" y="3758"/>
                  </a:cubicBezTo>
                  <a:cubicBezTo>
                    <a:pt x="2050" y="3158"/>
                    <a:pt x="2883" y="2817"/>
                    <a:pt x="3749" y="2717"/>
                  </a:cubicBezTo>
                  <a:cubicBezTo>
                    <a:pt x="3533" y="2542"/>
                    <a:pt x="3300" y="2367"/>
                    <a:pt x="3066" y="220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4" name="Google Shape;2564;p42"/>
            <p:cNvSpPr/>
            <p:nvPr/>
          </p:nvSpPr>
          <p:spPr>
            <a:xfrm>
              <a:off x="3535102" y="4813605"/>
              <a:ext cx="266223" cy="116168"/>
            </a:xfrm>
            <a:custGeom>
              <a:avLst/>
              <a:gdLst/>
              <a:ahLst/>
              <a:cxnLst/>
              <a:rect l="l" t="t" r="r" b="b"/>
              <a:pathLst>
                <a:path w="16938" h="7391" extrusionOk="0">
                  <a:moveTo>
                    <a:pt x="5158" y="1"/>
                  </a:moveTo>
                  <a:cubicBezTo>
                    <a:pt x="3825" y="1"/>
                    <a:pt x="2550" y="576"/>
                    <a:pt x="1617" y="1459"/>
                  </a:cubicBezTo>
                  <a:cubicBezTo>
                    <a:pt x="684" y="2350"/>
                    <a:pt x="51" y="3575"/>
                    <a:pt x="1" y="4833"/>
                  </a:cubicBezTo>
                  <a:cubicBezTo>
                    <a:pt x="259" y="3608"/>
                    <a:pt x="984" y="2542"/>
                    <a:pt x="1925" y="1809"/>
                  </a:cubicBezTo>
                  <a:cubicBezTo>
                    <a:pt x="2808" y="1109"/>
                    <a:pt x="3900" y="692"/>
                    <a:pt x="4991" y="692"/>
                  </a:cubicBezTo>
                  <a:lnTo>
                    <a:pt x="5191" y="692"/>
                  </a:lnTo>
                  <a:cubicBezTo>
                    <a:pt x="7507" y="809"/>
                    <a:pt x="9598" y="2817"/>
                    <a:pt x="9798" y="5116"/>
                  </a:cubicBezTo>
                  <a:lnTo>
                    <a:pt x="9798" y="5125"/>
                  </a:lnTo>
                  <a:cubicBezTo>
                    <a:pt x="9798" y="5191"/>
                    <a:pt x="9815" y="5250"/>
                    <a:pt x="9856" y="5308"/>
                  </a:cubicBezTo>
                  <a:cubicBezTo>
                    <a:pt x="9931" y="5400"/>
                    <a:pt x="10031" y="5450"/>
                    <a:pt x="10148" y="5450"/>
                  </a:cubicBezTo>
                  <a:cubicBezTo>
                    <a:pt x="10223" y="5450"/>
                    <a:pt x="10298" y="5433"/>
                    <a:pt x="10356" y="5391"/>
                  </a:cubicBezTo>
                  <a:cubicBezTo>
                    <a:pt x="11064" y="4866"/>
                    <a:pt x="11964" y="4600"/>
                    <a:pt x="12856" y="4600"/>
                  </a:cubicBezTo>
                  <a:cubicBezTo>
                    <a:pt x="13264" y="4600"/>
                    <a:pt x="13655" y="4650"/>
                    <a:pt x="14047" y="4766"/>
                  </a:cubicBezTo>
                  <a:cubicBezTo>
                    <a:pt x="15297" y="5141"/>
                    <a:pt x="16405" y="6108"/>
                    <a:pt x="16938" y="7391"/>
                  </a:cubicBezTo>
                  <a:cubicBezTo>
                    <a:pt x="16630" y="6033"/>
                    <a:pt x="15571" y="4816"/>
                    <a:pt x="14214" y="4317"/>
                  </a:cubicBezTo>
                  <a:cubicBezTo>
                    <a:pt x="13689" y="4117"/>
                    <a:pt x="13139" y="4025"/>
                    <a:pt x="12572" y="4025"/>
                  </a:cubicBezTo>
                  <a:cubicBezTo>
                    <a:pt x="11847" y="4025"/>
                    <a:pt x="11106" y="4192"/>
                    <a:pt x="10448" y="4516"/>
                  </a:cubicBezTo>
                  <a:cubicBezTo>
                    <a:pt x="10240" y="3375"/>
                    <a:pt x="9640" y="2325"/>
                    <a:pt x="8815" y="1534"/>
                  </a:cubicBezTo>
                  <a:cubicBezTo>
                    <a:pt x="7857" y="617"/>
                    <a:pt x="6557" y="1"/>
                    <a:pt x="519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65" name="Google Shape;2565;p42"/>
          <p:cNvGrpSpPr/>
          <p:nvPr/>
        </p:nvGrpSpPr>
        <p:grpSpPr>
          <a:xfrm>
            <a:off x="105867" y="6286601"/>
            <a:ext cx="1522460" cy="337780"/>
            <a:chOff x="2748550" y="4714950"/>
            <a:chExt cx="1141845" cy="253335"/>
          </a:xfrm>
        </p:grpSpPr>
        <p:sp>
          <p:nvSpPr>
            <p:cNvPr id="2566" name="Google Shape;2566;p42"/>
            <p:cNvSpPr/>
            <p:nvPr/>
          </p:nvSpPr>
          <p:spPr>
            <a:xfrm>
              <a:off x="2748550" y="4714950"/>
              <a:ext cx="1141593" cy="253335"/>
            </a:xfrm>
            <a:custGeom>
              <a:avLst/>
              <a:gdLst/>
              <a:ahLst/>
              <a:cxnLst/>
              <a:rect l="l" t="t" r="r" b="b"/>
              <a:pathLst>
                <a:path w="72632" h="16118" extrusionOk="0">
                  <a:moveTo>
                    <a:pt x="41750" y="1"/>
                  </a:moveTo>
                  <a:cubicBezTo>
                    <a:pt x="38959" y="1"/>
                    <a:pt x="35985" y="1238"/>
                    <a:pt x="33850" y="5378"/>
                  </a:cubicBezTo>
                  <a:cubicBezTo>
                    <a:pt x="33850" y="5378"/>
                    <a:pt x="31492" y="2829"/>
                    <a:pt x="28813" y="2829"/>
                  </a:cubicBezTo>
                  <a:cubicBezTo>
                    <a:pt x="27417" y="2829"/>
                    <a:pt x="25934" y="3522"/>
                    <a:pt x="24652" y="5628"/>
                  </a:cubicBezTo>
                  <a:cubicBezTo>
                    <a:pt x="24652" y="5628"/>
                    <a:pt x="21395" y="2726"/>
                    <a:pt x="15817" y="2726"/>
                  </a:cubicBezTo>
                  <a:cubicBezTo>
                    <a:pt x="13601" y="2726"/>
                    <a:pt x="11020" y="3183"/>
                    <a:pt x="8132" y="4462"/>
                  </a:cubicBezTo>
                  <a:cubicBezTo>
                    <a:pt x="0" y="8061"/>
                    <a:pt x="625" y="16117"/>
                    <a:pt x="625" y="16117"/>
                  </a:cubicBezTo>
                  <a:lnTo>
                    <a:pt x="72548" y="15101"/>
                  </a:lnTo>
                  <a:lnTo>
                    <a:pt x="72631" y="15101"/>
                  </a:lnTo>
                  <a:cubicBezTo>
                    <a:pt x="72631" y="15101"/>
                    <a:pt x="72273" y="5212"/>
                    <a:pt x="62259" y="4687"/>
                  </a:cubicBezTo>
                  <a:cubicBezTo>
                    <a:pt x="62259" y="4687"/>
                    <a:pt x="60326" y="103"/>
                    <a:pt x="55927" y="103"/>
                  </a:cubicBezTo>
                  <a:cubicBezTo>
                    <a:pt x="54215" y="103"/>
                    <a:pt x="52129" y="798"/>
                    <a:pt x="49637" y="2729"/>
                  </a:cubicBezTo>
                  <a:cubicBezTo>
                    <a:pt x="49637" y="2729"/>
                    <a:pt x="45895" y="1"/>
                    <a:pt x="4175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7" name="Google Shape;2567;p42"/>
            <p:cNvSpPr/>
            <p:nvPr/>
          </p:nvSpPr>
          <p:spPr>
            <a:xfrm>
              <a:off x="3204874" y="4829841"/>
              <a:ext cx="233091" cy="101236"/>
            </a:xfrm>
            <a:custGeom>
              <a:avLst/>
              <a:gdLst/>
              <a:ahLst/>
              <a:cxnLst/>
              <a:rect l="l" t="t" r="r" b="b"/>
              <a:pathLst>
                <a:path w="14830" h="6441" extrusionOk="0">
                  <a:moveTo>
                    <a:pt x="13423" y="0"/>
                  </a:moveTo>
                  <a:cubicBezTo>
                    <a:pt x="13183" y="0"/>
                    <a:pt x="12942" y="21"/>
                    <a:pt x="12705" y="59"/>
                  </a:cubicBezTo>
                  <a:cubicBezTo>
                    <a:pt x="11989" y="168"/>
                    <a:pt x="11289" y="484"/>
                    <a:pt x="10698" y="951"/>
                  </a:cubicBezTo>
                  <a:cubicBezTo>
                    <a:pt x="9789" y="1692"/>
                    <a:pt x="9209" y="2812"/>
                    <a:pt x="9094" y="3991"/>
                  </a:cubicBezTo>
                  <a:lnTo>
                    <a:pt x="9094" y="3991"/>
                  </a:lnTo>
                  <a:cubicBezTo>
                    <a:pt x="8551" y="3465"/>
                    <a:pt x="7942" y="3004"/>
                    <a:pt x="7257" y="2659"/>
                  </a:cubicBezTo>
                  <a:cubicBezTo>
                    <a:pt x="6427" y="2219"/>
                    <a:pt x="5470" y="1978"/>
                    <a:pt x="4525" y="1978"/>
                  </a:cubicBezTo>
                  <a:cubicBezTo>
                    <a:pt x="4360" y="1978"/>
                    <a:pt x="4196" y="1986"/>
                    <a:pt x="4033" y="2001"/>
                  </a:cubicBezTo>
                  <a:cubicBezTo>
                    <a:pt x="2925" y="2109"/>
                    <a:pt x="1825" y="2600"/>
                    <a:pt x="1108" y="3442"/>
                  </a:cubicBezTo>
                  <a:cubicBezTo>
                    <a:pt x="400" y="4267"/>
                    <a:pt x="0" y="5400"/>
                    <a:pt x="217" y="6441"/>
                  </a:cubicBezTo>
                  <a:cubicBezTo>
                    <a:pt x="200" y="5391"/>
                    <a:pt x="700" y="4408"/>
                    <a:pt x="1400" y="3742"/>
                  </a:cubicBezTo>
                  <a:cubicBezTo>
                    <a:pt x="2117" y="3067"/>
                    <a:pt x="3091" y="2725"/>
                    <a:pt x="4066" y="2684"/>
                  </a:cubicBezTo>
                  <a:cubicBezTo>
                    <a:pt x="4136" y="2681"/>
                    <a:pt x="4207" y="2679"/>
                    <a:pt x="4277" y="2679"/>
                  </a:cubicBezTo>
                  <a:cubicBezTo>
                    <a:pt x="5182" y="2679"/>
                    <a:pt x="6086" y="2925"/>
                    <a:pt x="6882" y="3350"/>
                  </a:cubicBezTo>
                  <a:cubicBezTo>
                    <a:pt x="7748" y="3817"/>
                    <a:pt x="8532" y="4458"/>
                    <a:pt x="9190" y="5225"/>
                  </a:cubicBezTo>
                  <a:lnTo>
                    <a:pt x="9198" y="5233"/>
                  </a:lnTo>
                  <a:cubicBezTo>
                    <a:pt x="9271" y="5313"/>
                    <a:pt x="9375" y="5361"/>
                    <a:pt x="9489" y="5361"/>
                  </a:cubicBezTo>
                  <a:cubicBezTo>
                    <a:pt x="9506" y="5361"/>
                    <a:pt x="9523" y="5360"/>
                    <a:pt x="9540" y="5358"/>
                  </a:cubicBezTo>
                  <a:cubicBezTo>
                    <a:pt x="9748" y="5316"/>
                    <a:pt x="9881" y="5125"/>
                    <a:pt x="9856" y="4916"/>
                  </a:cubicBezTo>
                  <a:cubicBezTo>
                    <a:pt x="9631" y="3658"/>
                    <a:pt x="10089" y="2267"/>
                    <a:pt x="11039" y="1359"/>
                  </a:cubicBezTo>
                  <a:cubicBezTo>
                    <a:pt x="11506" y="901"/>
                    <a:pt x="12122" y="568"/>
                    <a:pt x="12772" y="368"/>
                  </a:cubicBezTo>
                  <a:cubicBezTo>
                    <a:pt x="13160" y="248"/>
                    <a:pt x="13569" y="191"/>
                    <a:pt x="13984" y="191"/>
                  </a:cubicBezTo>
                  <a:cubicBezTo>
                    <a:pt x="14264" y="191"/>
                    <a:pt x="14548" y="217"/>
                    <a:pt x="14830" y="268"/>
                  </a:cubicBezTo>
                  <a:cubicBezTo>
                    <a:pt x="14389" y="84"/>
                    <a:pt x="13908" y="0"/>
                    <a:pt x="1342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8" name="Google Shape;2568;p42"/>
            <p:cNvSpPr/>
            <p:nvPr/>
          </p:nvSpPr>
          <p:spPr>
            <a:xfrm>
              <a:off x="2757194" y="4782580"/>
              <a:ext cx="1133200" cy="185309"/>
            </a:xfrm>
            <a:custGeom>
              <a:avLst/>
              <a:gdLst/>
              <a:ahLst/>
              <a:cxnLst/>
              <a:rect l="l" t="t" r="r" b="b"/>
              <a:pathLst>
                <a:path w="72098" h="11790" extrusionOk="0">
                  <a:moveTo>
                    <a:pt x="10323" y="3633"/>
                  </a:moveTo>
                  <a:cubicBezTo>
                    <a:pt x="12139" y="3633"/>
                    <a:pt x="13955" y="4333"/>
                    <a:pt x="15280" y="5582"/>
                  </a:cubicBezTo>
                  <a:cubicBezTo>
                    <a:pt x="16013" y="4708"/>
                    <a:pt x="17121" y="4199"/>
                    <a:pt x="18237" y="4199"/>
                  </a:cubicBezTo>
                  <a:cubicBezTo>
                    <a:pt x="18437" y="4199"/>
                    <a:pt x="18637" y="4216"/>
                    <a:pt x="18829" y="4249"/>
                  </a:cubicBezTo>
                  <a:cubicBezTo>
                    <a:pt x="20270" y="4499"/>
                    <a:pt x="21445" y="5657"/>
                    <a:pt x="21728" y="6990"/>
                  </a:cubicBezTo>
                  <a:cubicBezTo>
                    <a:pt x="21220" y="5716"/>
                    <a:pt x="20012" y="4841"/>
                    <a:pt x="18762" y="4741"/>
                  </a:cubicBezTo>
                  <a:cubicBezTo>
                    <a:pt x="18679" y="4724"/>
                    <a:pt x="18579" y="4724"/>
                    <a:pt x="18495" y="4724"/>
                  </a:cubicBezTo>
                  <a:cubicBezTo>
                    <a:pt x="17346" y="4724"/>
                    <a:pt x="16204" y="5374"/>
                    <a:pt x="15638" y="6332"/>
                  </a:cubicBezTo>
                  <a:cubicBezTo>
                    <a:pt x="15563" y="6449"/>
                    <a:pt x="15446" y="6507"/>
                    <a:pt x="15321" y="6507"/>
                  </a:cubicBezTo>
                  <a:cubicBezTo>
                    <a:pt x="15263" y="6507"/>
                    <a:pt x="15188" y="6490"/>
                    <a:pt x="15138" y="6457"/>
                  </a:cubicBezTo>
                  <a:lnTo>
                    <a:pt x="15063" y="6407"/>
                  </a:lnTo>
                  <a:lnTo>
                    <a:pt x="15055" y="6390"/>
                  </a:lnTo>
                  <a:cubicBezTo>
                    <a:pt x="13780" y="5099"/>
                    <a:pt x="11955" y="4383"/>
                    <a:pt x="10139" y="4383"/>
                  </a:cubicBezTo>
                  <a:cubicBezTo>
                    <a:pt x="9664" y="4383"/>
                    <a:pt x="9198" y="4433"/>
                    <a:pt x="8740" y="4533"/>
                  </a:cubicBezTo>
                  <a:cubicBezTo>
                    <a:pt x="7623" y="4783"/>
                    <a:pt x="6565" y="5332"/>
                    <a:pt x="5674" y="6091"/>
                  </a:cubicBezTo>
                  <a:cubicBezTo>
                    <a:pt x="4791" y="6849"/>
                    <a:pt x="4074" y="7832"/>
                    <a:pt x="3624" y="8965"/>
                  </a:cubicBezTo>
                  <a:cubicBezTo>
                    <a:pt x="3874" y="7782"/>
                    <a:pt x="4499" y="6657"/>
                    <a:pt x="5366" y="5757"/>
                  </a:cubicBezTo>
                  <a:cubicBezTo>
                    <a:pt x="6232" y="4849"/>
                    <a:pt x="7340" y="4174"/>
                    <a:pt x="8581" y="3849"/>
                  </a:cubicBezTo>
                  <a:cubicBezTo>
                    <a:pt x="9156" y="3708"/>
                    <a:pt x="9739" y="3633"/>
                    <a:pt x="10323" y="3633"/>
                  </a:cubicBezTo>
                  <a:close/>
                  <a:moveTo>
                    <a:pt x="54694" y="1958"/>
                  </a:moveTo>
                  <a:cubicBezTo>
                    <a:pt x="56052" y="1967"/>
                    <a:pt x="57352" y="2575"/>
                    <a:pt x="58310" y="3491"/>
                  </a:cubicBezTo>
                  <a:cubicBezTo>
                    <a:pt x="59143" y="4283"/>
                    <a:pt x="59751" y="5324"/>
                    <a:pt x="59943" y="6465"/>
                  </a:cubicBezTo>
                  <a:cubicBezTo>
                    <a:pt x="60609" y="6141"/>
                    <a:pt x="61342" y="5982"/>
                    <a:pt x="62067" y="5982"/>
                  </a:cubicBezTo>
                  <a:cubicBezTo>
                    <a:pt x="62634" y="5982"/>
                    <a:pt x="63184" y="6074"/>
                    <a:pt x="63709" y="6274"/>
                  </a:cubicBezTo>
                  <a:cubicBezTo>
                    <a:pt x="65083" y="6799"/>
                    <a:pt x="66125" y="8007"/>
                    <a:pt x="66441" y="9365"/>
                  </a:cubicBezTo>
                  <a:cubicBezTo>
                    <a:pt x="65916" y="8073"/>
                    <a:pt x="64800" y="7107"/>
                    <a:pt x="63550" y="6740"/>
                  </a:cubicBezTo>
                  <a:cubicBezTo>
                    <a:pt x="63167" y="6624"/>
                    <a:pt x="62759" y="6574"/>
                    <a:pt x="62359" y="6574"/>
                  </a:cubicBezTo>
                  <a:cubicBezTo>
                    <a:pt x="61459" y="6574"/>
                    <a:pt x="60568" y="6840"/>
                    <a:pt x="59851" y="7340"/>
                  </a:cubicBezTo>
                  <a:cubicBezTo>
                    <a:pt x="59793" y="7382"/>
                    <a:pt x="59718" y="7407"/>
                    <a:pt x="59643" y="7407"/>
                  </a:cubicBezTo>
                  <a:cubicBezTo>
                    <a:pt x="59526" y="7407"/>
                    <a:pt x="59426" y="7357"/>
                    <a:pt x="59351" y="7257"/>
                  </a:cubicBezTo>
                  <a:cubicBezTo>
                    <a:pt x="59318" y="7207"/>
                    <a:pt x="59301" y="7149"/>
                    <a:pt x="59293" y="7082"/>
                  </a:cubicBezTo>
                  <a:lnTo>
                    <a:pt x="59293" y="7074"/>
                  </a:lnTo>
                  <a:cubicBezTo>
                    <a:pt x="59093" y="4774"/>
                    <a:pt x="57002" y="2758"/>
                    <a:pt x="54686" y="2650"/>
                  </a:cubicBezTo>
                  <a:lnTo>
                    <a:pt x="54486" y="2650"/>
                  </a:lnTo>
                  <a:cubicBezTo>
                    <a:pt x="53395" y="2650"/>
                    <a:pt x="52303" y="3066"/>
                    <a:pt x="51420" y="3758"/>
                  </a:cubicBezTo>
                  <a:cubicBezTo>
                    <a:pt x="50479" y="4499"/>
                    <a:pt x="49754" y="5566"/>
                    <a:pt x="49496" y="6790"/>
                  </a:cubicBezTo>
                  <a:cubicBezTo>
                    <a:pt x="49546" y="5532"/>
                    <a:pt x="50170" y="4299"/>
                    <a:pt x="51112" y="3416"/>
                  </a:cubicBezTo>
                  <a:cubicBezTo>
                    <a:pt x="52045" y="2542"/>
                    <a:pt x="53320" y="1958"/>
                    <a:pt x="54653" y="1958"/>
                  </a:cubicBezTo>
                  <a:close/>
                  <a:moveTo>
                    <a:pt x="40906" y="1"/>
                  </a:moveTo>
                  <a:cubicBezTo>
                    <a:pt x="40556" y="1"/>
                    <a:pt x="40181" y="42"/>
                    <a:pt x="39806" y="134"/>
                  </a:cubicBezTo>
                  <a:cubicBezTo>
                    <a:pt x="37299" y="742"/>
                    <a:pt x="35849" y="3258"/>
                    <a:pt x="35091" y="5249"/>
                  </a:cubicBezTo>
                  <a:cubicBezTo>
                    <a:pt x="35316" y="5341"/>
                    <a:pt x="35533" y="5441"/>
                    <a:pt x="35758" y="5549"/>
                  </a:cubicBezTo>
                  <a:cubicBezTo>
                    <a:pt x="36432" y="5891"/>
                    <a:pt x="37049" y="6365"/>
                    <a:pt x="37590" y="6882"/>
                  </a:cubicBezTo>
                  <a:cubicBezTo>
                    <a:pt x="37699" y="5707"/>
                    <a:pt x="38282" y="4583"/>
                    <a:pt x="39190" y="3841"/>
                  </a:cubicBezTo>
                  <a:cubicBezTo>
                    <a:pt x="39773" y="3375"/>
                    <a:pt x="40473" y="3050"/>
                    <a:pt x="41198" y="2950"/>
                  </a:cubicBezTo>
                  <a:cubicBezTo>
                    <a:pt x="41439" y="2916"/>
                    <a:pt x="41673" y="2891"/>
                    <a:pt x="41906" y="2891"/>
                  </a:cubicBezTo>
                  <a:cubicBezTo>
                    <a:pt x="42397" y="2891"/>
                    <a:pt x="42881" y="2975"/>
                    <a:pt x="43322" y="3158"/>
                  </a:cubicBezTo>
                  <a:cubicBezTo>
                    <a:pt x="43056" y="3100"/>
                    <a:pt x="42772" y="3083"/>
                    <a:pt x="42497" y="3083"/>
                  </a:cubicBezTo>
                  <a:cubicBezTo>
                    <a:pt x="42081" y="3083"/>
                    <a:pt x="41664" y="3141"/>
                    <a:pt x="41273" y="3258"/>
                  </a:cubicBezTo>
                  <a:cubicBezTo>
                    <a:pt x="40615" y="3458"/>
                    <a:pt x="40015" y="3791"/>
                    <a:pt x="39548" y="4249"/>
                  </a:cubicBezTo>
                  <a:cubicBezTo>
                    <a:pt x="38598" y="5166"/>
                    <a:pt x="38149" y="6549"/>
                    <a:pt x="38357" y="7807"/>
                  </a:cubicBezTo>
                  <a:cubicBezTo>
                    <a:pt x="38390" y="8015"/>
                    <a:pt x="38249" y="8215"/>
                    <a:pt x="38040" y="8248"/>
                  </a:cubicBezTo>
                  <a:lnTo>
                    <a:pt x="37982" y="8248"/>
                  </a:lnTo>
                  <a:cubicBezTo>
                    <a:pt x="37882" y="8248"/>
                    <a:pt x="37774" y="8198"/>
                    <a:pt x="37699" y="8115"/>
                  </a:cubicBezTo>
                  <a:lnTo>
                    <a:pt x="37690" y="8107"/>
                  </a:lnTo>
                  <a:cubicBezTo>
                    <a:pt x="37032" y="7340"/>
                    <a:pt x="36257" y="6699"/>
                    <a:pt x="35391" y="6232"/>
                  </a:cubicBezTo>
                  <a:cubicBezTo>
                    <a:pt x="35216" y="6132"/>
                    <a:pt x="35024" y="6041"/>
                    <a:pt x="34824" y="5966"/>
                  </a:cubicBezTo>
                  <a:cubicBezTo>
                    <a:pt x="34475" y="7032"/>
                    <a:pt x="34341" y="7798"/>
                    <a:pt x="34341" y="7798"/>
                  </a:cubicBezTo>
                  <a:cubicBezTo>
                    <a:pt x="34341" y="7798"/>
                    <a:pt x="33508" y="6615"/>
                    <a:pt x="32242" y="5591"/>
                  </a:cubicBezTo>
                  <a:cubicBezTo>
                    <a:pt x="31392" y="5699"/>
                    <a:pt x="30542" y="6032"/>
                    <a:pt x="29909" y="6632"/>
                  </a:cubicBezTo>
                  <a:cubicBezTo>
                    <a:pt x="29184" y="7299"/>
                    <a:pt x="28693" y="8282"/>
                    <a:pt x="28701" y="9331"/>
                  </a:cubicBezTo>
                  <a:cubicBezTo>
                    <a:pt x="28484" y="8290"/>
                    <a:pt x="28868" y="7157"/>
                    <a:pt x="29592" y="6332"/>
                  </a:cubicBezTo>
                  <a:cubicBezTo>
                    <a:pt x="30101" y="5741"/>
                    <a:pt x="30800" y="5324"/>
                    <a:pt x="31550" y="5091"/>
                  </a:cubicBezTo>
                  <a:cubicBezTo>
                    <a:pt x="30734" y="4549"/>
                    <a:pt x="29784" y="4149"/>
                    <a:pt x="28809" y="4149"/>
                  </a:cubicBezTo>
                  <a:cubicBezTo>
                    <a:pt x="28618" y="4149"/>
                    <a:pt x="28426" y="4166"/>
                    <a:pt x="28226" y="4199"/>
                  </a:cubicBezTo>
                  <a:cubicBezTo>
                    <a:pt x="25035" y="4741"/>
                    <a:pt x="24394" y="8073"/>
                    <a:pt x="24394" y="8073"/>
                  </a:cubicBezTo>
                  <a:cubicBezTo>
                    <a:pt x="24394" y="8073"/>
                    <a:pt x="21111" y="1192"/>
                    <a:pt x="13938" y="1192"/>
                  </a:cubicBezTo>
                  <a:cubicBezTo>
                    <a:pt x="13413" y="1192"/>
                    <a:pt x="12864" y="1217"/>
                    <a:pt x="12305" y="1300"/>
                  </a:cubicBezTo>
                  <a:cubicBezTo>
                    <a:pt x="4136" y="2445"/>
                    <a:pt x="221" y="11447"/>
                    <a:pt x="79" y="11780"/>
                  </a:cubicBezTo>
                  <a:lnTo>
                    <a:pt x="79" y="11780"/>
                  </a:lnTo>
                  <a:lnTo>
                    <a:pt x="72098" y="10773"/>
                  </a:lnTo>
                  <a:cubicBezTo>
                    <a:pt x="70457" y="5174"/>
                    <a:pt x="65508" y="4324"/>
                    <a:pt x="62650" y="4324"/>
                  </a:cubicBezTo>
                  <a:cubicBezTo>
                    <a:pt x="61401" y="4324"/>
                    <a:pt x="60551" y="4491"/>
                    <a:pt x="60551" y="4491"/>
                  </a:cubicBezTo>
                  <a:cubicBezTo>
                    <a:pt x="60551" y="4491"/>
                    <a:pt x="60151" y="1117"/>
                    <a:pt x="55819" y="125"/>
                  </a:cubicBezTo>
                  <a:cubicBezTo>
                    <a:pt x="55461" y="42"/>
                    <a:pt x="55094" y="1"/>
                    <a:pt x="54728" y="1"/>
                  </a:cubicBezTo>
                  <a:cubicBezTo>
                    <a:pt x="50804" y="1"/>
                    <a:pt x="47280" y="4491"/>
                    <a:pt x="47280" y="4491"/>
                  </a:cubicBezTo>
                  <a:cubicBezTo>
                    <a:pt x="47280" y="4491"/>
                    <a:pt x="44630" y="1"/>
                    <a:pt x="40906" y="1"/>
                  </a:cubicBezTo>
                  <a:close/>
                  <a:moveTo>
                    <a:pt x="79" y="11780"/>
                  </a:moveTo>
                  <a:lnTo>
                    <a:pt x="0" y="11781"/>
                  </a:lnTo>
                  <a:lnTo>
                    <a:pt x="75" y="11789"/>
                  </a:lnTo>
                  <a:cubicBezTo>
                    <a:pt x="75" y="11789"/>
                    <a:pt x="77" y="11786"/>
                    <a:pt x="79" y="11780"/>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9" name="Google Shape;2569;p42"/>
            <p:cNvSpPr/>
            <p:nvPr/>
          </p:nvSpPr>
          <p:spPr>
            <a:xfrm>
              <a:off x="2814152" y="4839664"/>
              <a:ext cx="284691" cy="83821"/>
            </a:xfrm>
            <a:custGeom>
              <a:avLst/>
              <a:gdLst/>
              <a:ahLst/>
              <a:cxnLst/>
              <a:rect l="l" t="t" r="r" b="b"/>
              <a:pathLst>
                <a:path w="18113" h="5333" extrusionOk="0">
                  <a:moveTo>
                    <a:pt x="6699" y="1"/>
                  </a:moveTo>
                  <a:cubicBezTo>
                    <a:pt x="6115" y="1"/>
                    <a:pt x="5532" y="76"/>
                    <a:pt x="4957" y="226"/>
                  </a:cubicBezTo>
                  <a:cubicBezTo>
                    <a:pt x="3724" y="542"/>
                    <a:pt x="2608" y="1234"/>
                    <a:pt x="1742" y="2125"/>
                  </a:cubicBezTo>
                  <a:cubicBezTo>
                    <a:pt x="875" y="3025"/>
                    <a:pt x="250" y="4150"/>
                    <a:pt x="0" y="5333"/>
                  </a:cubicBezTo>
                  <a:cubicBezTo>
                    <a:pt x="442" y="4208"/>
                    <a:pt x="1158" y="3225"/>
                    <a:pt x="2066" y="2475"/>
                  </a:cubicBezTo>
                  <a:cubicBezTo>
                    <a:pt x="2950" y="1700"/>
                    <a:pt x="4016" y="1159"/>
                    <a:pt x="5124" y="909"/>
                  </a:cubicBezTo>
                  <a:cubicBezTo>
                    <a:pt x="5582" y="817"/>
                    <a:pt x="6057" y="767"/>
                    <a:pt x="6524" y="767"/>
                  </a:cubicBezTo>
                  <a:cubicBezTo>
                    <a:pt x="8331" y="767"/>
                    <a:pt x="10156" y="1484"/>
                    <a:pt x="11439" y="2775"/>
                  </a:cubicBezTo>
                  <a:lnTo>
                    <a:pt x="11447" y="2783"/>
                  </a:lnTo>
                  <a:lnTo>
                    <a:pt x="11522" y="2833"/>
                  </a:lnTo>
                  <a:cubicBezTo>
                    <a:pt x="11581" y="2867"/>
                    <a:pt x="11647" y="2892"/>
                    <a:pt x="11706" y="2892"/>
                  </a:cubicBezTo>
                  <a:cubicBezTo>
                    <a:pt x="11831" y="2892"/>
                    <a:pt x="11955" y="2825"/>
                    <a:pt x="12022" y="2708"/>
                  </a:cubicBezTo>
                  <a:cubicBezTo>
                    <a:pt x="12580" y="1750"/>
                    <a:pt x="13730" y="1109"/>
                    <a:pt x="14888" y="1109"/>
                  </a:cubicBezTo>
                  <a:cubicBezTo>
                    <a:pt x="14971" y="1109"/>
                    <a:pt x="15063" y="1109"/>
                    <a:pt x="15146" y="1117"/>
                  </a:cubicBezTo>
                  <a:cubicBezTo>
                    <a:pt x="16396" y="1234"/>
                    <a:pt x="17612" y="2100"/>
                    <a:pt x="18112" y="3367"/>
                  </a:cubicBezTo>
                  <a:cubicBezTo>
                    <a:pt x="17829" y="2034"/>
                    <a:pt x="16663" y="876"/>
                    <a:pt x="15221" y="626"/>
                  </a:cubicBezTo>
                  <a:cubicBezTo>
                    <a:pt x="15021" y="601"/>
                    <a:pt x="14821" y="576"/>
                    <a:pt x="14621" y="576"/>
                  </a:cubicBezTo>
                  <a:cubicBezTo>
                    <a:pt x="13513" y="576"/>
                    <a:pt x="12397" y="1084"/>
                    <a:pt x="11664" y="1959"/>
                  </a:cubicBezTo>
                  <a:cubicBezTo>
                    <a:pt x="10331" y="701"/>
                    <a:pt x="8523" y="1"/>
                    <a:pt x="669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0" name="Google Shape;2570;p42"/>
            <p:cNvSpPr/>
            <p:nvPr/>
          </p:nvSpPr>
          <p:spPr>
            <a:xfrm>
              <a:off x="3204874" y="4829715"/>
              <a:ext cx="233232" cy="101362"/>
            </a:xfrm>
            <a:custGeom>
              <a:avLst/>
              <a:gdLst/>
              <a:ahLst/>
              <a:cxnLst/>
              <a:rect l="l" t="t" r="r" b="b"/>
              <a:pathLst>
                <a:path w="14839" h="6449" extrusionOk="0">
                  <a:moveTo>
                    <a:pt x="13422" y="1"/>
                  </a:moveTo>
                  <a:cubicBezTo>
                    <a:pt x="13189" y="1"/>
                    <a:pt x="12955" y="26"/>
                    <a:pt x="12714" y="51"/>
                  </a:cubicBezTo>
                  <a:cubicBezTo>
                    <a:pt x="11997" y="167"/>
                    <a:pt x="11297" y="484"/>
                    <a:pt x="10706" y="950"/>
                  </a:cubicBezTo>
                  <a:cubicBezTo>
                    <a:pt x="9798" y="1692"/>
                    <a:pt x="9215" y="2817"/>
                    <a:pt x="9106" y="3991"/>
                  </a:cubicBezTo>
                  <a:cubicBezTo>
                    <a:pt x="8565" y="3458"/>
                    <a:pt x="7957" y="3000"/>
                    <a:pt x="7274" y="2658"/>
                  </a:cubicBezTo>
                  <a:cubicBezTo>
                    <a:pt x="7049" y="2542"/>
                    <a:pt x="6832" y="2442"/>
                    <a:pt x="6607" y="2358"/>
                  </a:cubicBezTo>
                  <a:cubicBezTo>
                    <a:pt x="6499" y="2608"/>
                    <a:pt x="6415" y="2842"/>
                    <a:pt x="6340" y="3075"/>
                  </a:cubicBezTo>
                  <a:cubicBezTo>
                    <a:pt x="6532" y="3150"/>
                    <a:pt x="6715" y="3242"/>
                    <a:pt x="6907" y="3333"/>
                  </a:cubicBezTo>
                  <a:cubicBezTo>
                    <a:pt x="7773" y="3800"/>
                    <a:pt x="8548" y="4450"/>
                    <a:pt x="9206" y="5208"/>
                  </a:cubicBezTo>
                  <a:lnTo>
                    <a:pt x="9215" y="5216"/>
                  </a:lnTo>
                  <a:cubicBezTo>
                    <a:pt x="9281" y="5299"/>
                    <a:pt x="9381" y="5358"/>
                    <a:pt x="9498" y="5358"/>
                  </a:cubicBezTo>
                  <a:lnTo>
                    <a:pt x="9556" y="5358"/>
                  </a:lnTo>
                  <a:cubicBezTo>
                    <a:pt x="9765" y="5316"/>
                    <a:pt x="9906" y="5124"/>
                    <a:pt x="9873" y="4916"/>
                  </a:cubicBezTo>
                  <a:cubicBezTo>
                    <a:pt x="9656" y="3658"/>
                    <a:pt x="10114" y="2258"/>
                    <a:pt x="11064" y="1359"/>
                  </a:cubicBezTo>
                  <a:cubicBezTo>
                    <a:pt x="11531" y="900"/>
                    <a:pt x="12139" y="567"/>
                    <a:pt x="12789" y="367"/>
                  </a:cubicBezTo>
                  <a:cubicBezTo>
                    <a:pt x="13180" y="251"/>
                    <a:pt x="13597" y="192"/>
                    <a:pt x="14013" y="192"/>
                  </a:cubicBezTo>
                  <a:cubicBezTo>
                    <a:pt x="14288" y="192"/>
                    <a:pt x="14572" y="209"/>
                    <a:pt x="14838" y="259"/>
                  </a:cubicBezTo>
                  <a:cubicBezTo>
                    <a:pt x="14405" y="84"/>
                    <a:pt x="13913" y="1"/>
                    <a:pt x="13422" y="1"/>
                  </a:cubicBezTo>
                  <a:close/>
                  <a:moveTo>
                    <a:pt x="3066" y="2208"/>
                  </a:moveTo>
                  <a:cubicBezTo>
                    <a:pt x="2316" y="2442"/>
                    <a:pt x="1617" y="2858"/>
                    <a:pt x="1108" y="3450"/>
                  </a:cubicBezTo>
                  <a:cubicBezTo>
                    <a:pt x="400" y="4275"/>
                    <a:pt x="0" y="5408"/>
                    <a:pt x="217" y="6449"/>
                  </a:cubicBezTo>
                  <a:cubicBezTo>
                    <a:pt x="200" y="5399"/>
                    <a:pt x="700" y="4416"/>
                    <a:pt x="1417" y="3758"/>
                  </a:cubicBezTo>
                  <a:cubicBezTo>
                    <a:pt x="2050" y="3158"/>
                    <a:pt x="2883" y="2817"/>
                    <a:pt x="3749" y="2717"/>
                  </a:cubicBezTo>
                  <a:cubicBezTo>
                    <a:pt x="3533" y="2542"/>
                    <a:pt x="3300" y="2367"/>
                    <a:pt x="3066" y="220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1" name="Google Shape;2571;p42"/>
            <p:cNvSpPr/>
            <p:nvPr/>
          </p:nvSpPr>
          <p:spPr>
            <a:xfrm>
              <a:off x="3535102" y="4813605"/>
              <a:ext cx="266223" cy="116168"/>
            </a:xfrm>
            <a:custGeom>
              <a:avLst/>
              <a:gdLst/>
              <a:ahLst/>
              <a:cxnLst/>
              <a:rect l="l" t="t" r="r" b="b"/>
              <a:pathLst>
                <a:path w="16938" h="7391" extrusionOk="0">
                  <a:moveTo>
                    <a:pt x="5158" y="1"/>
                  </a:moveTo>
                  <a:cubicBezTo>
                    <a:pt x="3825" y="1"/>
                    <a:pt x="2550" y="576"/>
                    <a:pt x="1617" y="1459"/>
                  </a:cubicBezTo>
                  <a:cubicBezTo>
                    <a:pt x="684" y="2350"/>
                    <a:pt x="51" y="3575"/>
                    <a:pt x="1" y="4833"/>
                  </a:cubicBezTo>
                  <a:cubicBezTo>
                    <a:pt x="259" y="3608"/>
                    <a:pt x="984" y="2542"/>
                    <a:pt x="1925" y="1809"/>
                  </a:cubicBezTo>
                  <a:cubicBezTo>
                    <a:pt x="2808" y="1109"/>
                    <a:pt x="3900" y="692"/>
                    <a:pt x="4991" y="692"/>
                  </a:cubicBezTo>
                  <a:lnTo>
                    <a:pt x="5191" y="692"/>
                  </a:lnTo>
                  <a:cubicBezTo>
                    <a:pt x="7507" y="809"/>
                    <a:pt x="9598" y="2817"/>
                    <a:pt x="9798" y="5116"/>
                  </a:cubicBezTo>
                  <a:lnTo>
                    <a:pt x="9798" y="5125"/>
                  </a:lnTo>
                  <a:cubicBezTo>
                    <a:pt x="9798" y="5191"/>
                    <a:pt x="9815" y="5250"/>
                    <a:pt x="9856" y="5308"/>
                  </a:cubicBezTo>
                  <a:cubicBezTo>
                    <a:pt x="9931" y="5400"/>
                    <a:pt x="10031" y="5450"/>
                    <a:pt x="10148" y="5450"/>
                  </a:cubicBezTo>
                  <a:cubicBezTo>
                    <a:pt x="10223" y="5450"/>
                    <a:pt x="10298" y="5433"/>
                    <a:pt x="10356" y="5391"/>
                  </a:cubicBezTo>
                  <a:cubicBezTo>
                    <a:pt x="11064" y="4866"/>
                    <a:pt x="11964" y="4600"/>
                    <a:pt x="12856" y="4600"/>
                  </a:cubicBezTo>
                  <a:cubicBezTo>
                    <a:pt x="13264" y="4600"/>
                    <a:pt x="13655" y="4650"/>
                    <a:pt x="14047" y="4766"/>
                  </a:cubicBezTo>
                  <a:cubicBezTo>
                    <a:pt x="15297" y="5141"/>
                    <a:pt x="16405" y="6108"/>
                    <a:pt x="16938" y="7391"/>
                  </a:cubicBezTo>
                  <a:cubicBezTo>
                    <a:pt x="16630" y="6033"/>
                    <a:pt x="15571" y="4816"/>
                    <a:pt x="14214" y="4317"/>
                  </a:cubicBezTo>
                  <a:cubicBezTo>
                    <a:pt x="13689" y="4117"/>
                    <a:pt x="13139" y="4025"/>
                    <a:pt x="12572" y="4025"/>
                  </a:cubicBezTo>
                  <a:cubicBezTo>
                    <a:pt x="11847" y="4025"/>
                    <a:pt x="11106" y="4192"/>
                    <a:pt x="10448" y="4516"/>
                  </a:cubicBezTo>
                  <a:cubicBezTo>
                    <a:pt x="10240" y="3375"/>
                    <a:pt x="9640" y="2325"/>
                    <a:pt x="8815" y="1534"/>
                  </a:cubicBezTo>
                  <a:cubicBezTo>
                    <a:pt x="7857" y="617"/>
                    <a:pt x="6557" y="1"/>
                    <a:pt x="519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7" name="Rectangle 276">
            <a:extLst>
              <a:ext uri="{FF2B5EF4-FFF2-40B4-BE49-F238E27FC236}">
                <a16:creationId xmlns:a16="http://schemas.microsoft.com/office/drawing/2014/main" id="{1F6250F2-351E-44CA-A071-9F67D77DF914}"/>
              </a:ext>
            </a:extLst>
          </p:cNvPr>
          <p:cNvSpPr/>
          <p:nvPr/>
        </p:nvSpPr>
        <p:spPr>
          <a:xfrm>
            <a:off x="4703443" y="2265228"/>
            <a:ext cx="6897235" cy="1743682"/>
          </a:xfrm>
          <a:prstGeom prst="rect">
            <a:avLst/>
          </a:prstGeom>
          <a:noFill/>
        </p:spPr>
        <p:txBody>
          <a:bodyPr wrap="square" lIns="121920" tIns="60960" rIns="121920" bIns="60960">
            <a:spAutoFit/>
          </a:bodyPr>
          <a:lstStyle/>
          <a:p>
            <a:pPr algn="ctr" defTabSz="1219170">
              <a:lnSpc>
                <a:spcPct val="130000"/>
              </a:lnSpc>
              <a:defRPr/>
            </a:pPr>
            <a:r>
              <a:rPr lang="en-US" sz="4300" b="1" dirty="0">
                <a:ln w="13462">
                  <a:solidFill>
                    <a:prstClr val="white"/>
                  </a:solidFill>
                  <a:prstDash val="solid"/>
                </a:ln>
                <a:solidFill>
                  <a:srgbClr val="D24E16"/>
                </a:solidFill>
                <a:effectLst>
                  <a:outerShdw blurRad="38100" dist="38100" dir="2700000" algn="tl">
                    <a:srgbClr val="000000">
                      <a:alpha val="43137"/>
                    </a:srgbClr>
                  </a:outerShdw>
                </a:effectLst>
                <a:latin typeface="#9Slide07 IcielKoni" pitchFamily="2" charset="0"/>
                <a:cs typeface="Arial"/>
                <a:sym typeface="Arial"/>
              </a:rPr>
              <a:t>BÀI 2. ĐẶC ĐIỂM DÂN CƯ, XÃ HỘI CHÂU ÂU</a:t>
            </a:r>
          </a:p>
        </p:txBody>
      </p:sp>
      <p:pic>
        <p:nvPicPr>
          <p:cNvPr id="275" name="Picture 2" descr="Hình ảnh Du Lịch Trái đất Du Lịch Nước Ngoài Du Lịch Xúc Tiến Du Lịch PNG , Clipart  Du Lịch, Nổi Danh, Xung Quanh PNG và Vector với nền trong suố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031" b="95313" l="10000" r="90000">
                        <a14:foregroundMark x1="20781" y1="46406" x2="24375" y2="34375"/>
                        <a14:foregroundMark x1="21875" y1="34063" x2="21875" y2="34063"/>
                        <a14:foregroundMark x1="47344" y1="73906" x2="57813" y2="66875"/>
                        <a14:foregroundMark x1="32969" y1="64063" x2="31563" y2="77500"/>
                        <a14:foregroundMark x1="30469" y1="67031" x2="27500" y2="73906"/>
                        <a14:foregroundMark x1="25781" y1="75938" x2="27344" y2="73438"/>
                        <a14:foregroundMark x1="30781" y1="77344" x2="30781" y2="77344"/>
                        <a14:foregroundMark x1="30938" y1="80781" x2="30938" y2="80781"/>
                        <a14:foregroundMark x1="33281" y1="83906" x2="33281" y2="83906"/>
                        <a14:foregroundMark x1="36875" y1="86563" x2="36875" y2="86563"/>
                        <a14:foregroundMark x1="40469" y1="87344" x2="40469" y2="87344"/>
                        <a14:foregroundMark x1="43750" y1="85938" x2="43750" y2="85938"/>
                        <a14:foregroundMark x1="45781" y1="83750" x2="45781" y2="83750"/>
                        <a14:foregroundMark x1="68438" y1="63281" x2="67031" y2="78281"/>
                        <a14:foregroundMark x1="55313" y1="87969" x2="66563" y2="81406"/>
                        <a14:foregroundMark x1="57344" y1="89375" x2="81250" y2="74375"/>
                        <a14:foregroundMark x1="66875" y1="36406" x2="66875" y2="36406"/>
                        <a14:foregroundMark x1="72031" y1="37500" x2="72031" y2="37500"/>
                        <a14:foregroundMark x1="76406" y1="41250" x2="76406" y2="41250"/>
                        <a14:foregroundMark x1="77969" y1="45313" x2="77969" y2="45313"/>
                        <a14:foregroundMark x1="79063" y1="50000" x2="79063" y2="50000"/>
                        <a14:foregroundMark x1="50938" y1="91875" x2="50938" y2="91875"/>
                        <a14:foregroundMark x1="52969" y1="92500" x2="52969" y2="92500"/>
                        <a14:foregroundMark x1="55469" y1="93281" x2="55469" y2="93281"/>
                        <a14:foregroundMark x1="62500" y1="92344" x2="62500" y2="92344"/>
                        <a14:foregroundMark x1="68281" y1="86875" x2="68281" y2="86875"/>
                        <a14:foregroundMark x1="69844" y1="85000" x2="69844" y2="85000"/>
                        <a14:foregroundMark x1="65313" y1="90938" x2="65313" y2="90938"/>
                        <a14:foregroundMark x1="59375" y1="92969" x2="59375" y2="92969"/>
                        <a14:foregroundMark x1="18281" y1="38750" x2="18281" y2="38750"/>
                        <a14:foregroundMark x1="18438" y1="42031" x2="18438" y2="42031"/>
                        <a14:foregroundMark x1="18438" y1="45313" x2="18438" y2="45313"/>
                        <a14:foregroundMark x1="28281" y1="34375" x2="28281" y2="34375"/>
                        <a14:foregroundMark x1="23750" y1="48281" x2="23750" y2="48281"/>
                      </a14:backgroundRemoval>
                    </a14:imgEffect>
                  </a14:imgLayer>
                </a14:imgProps>
              </a:ext>
              <a:ext uri="{28A0092B-C50C-407E-A947-70E740481C1C}">
                <a14:useLocalDpi xmlns:a14="http://schemas.microsoft.com/office/drawing/2010/main" val="0"/>
              </a:ext>
            </a:extLst>
          </a:blip>
          <a:srcRect/>
          <a:stretch>
            <a:fillRect/>
          </a:stretch>
        </p:blipFill>
        <p:spPr bwMode="auto">
          <a:xfrm>
            <a:off x="9663116" y="4095960"/>
            <a:ext cx="2136199" cy="2136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66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7"/>
                                        </p:tgtEl>
                                        <p:attrNameLst>
                                          <p:attrName>style.visibility</p:attrName>
                                        </p:attrNameLst>
                                      </p:cBhvr>
                                      <p:to>
                                        <p:strVal val="visible"/>
                                      </p:to>
                                    </p:set>
                                    <p:anim calcmode="lin" valueType="num">
                                      <p:cBhvr additive="base">
                                        <p:cTn id="7" dur="500" fill="hold"/>
                                        <p:tgtEl>
                                          <p:spTgt spid="277"/>
                                        </p:tgtEl>
                                        <p:attrNameLst>
                                          <p:attrName>ppt_x</p:attrName>
                                        </p:attrNameLst>
                                      </p:cBhvr>
                                      <p:tavLst>
                                        <p:tav tm="0">
                                          <p:val>
                                            <p:strVal val="#ppt_x"/>
                                          </p:val>
                                        </p:tav>
                                        <p:tav tm="100000">
                                          <p:val>
                                            <p:strVal val="#ppt_x"/>
                                          </p:val>
                                        </p:tav>
                                      </p:tavLst>
                                    </p:anim>
                                    <p:anim calcmode="lin" valueType="num">
                                      <p:cBhvr additive="base">
                                        <p:cTn id="8" dur="500" fill="hold"/>
                                        <p:tgtEl>
                                          <p:spTgt spid="2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ách thức của vấn đề già hóa dân số ở Việt Nam | Tạp chí Tuyên giá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32" y="263236"/>
            <a:ext cx="8148932" cy="57357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240982" y="2801035"/>
            <a:ext cx="2660073" cy="1785104"/>
          </a:xfrm>
          <a:prstGeom prst="rect">
            <a:avLst/>
          </a:prstGeom>
        </p:spPr>
        <p:txBody>
          <a:bodyPr wrap="square">
            <a:spAutoFit/>
          </a:bodyPr>
          <a:lstStyle/>
          <a:p>
            <a:pPr algn="just"/>
            <a:r>
              <a:rPr lang="en-US" sz="2200" dirty="0">
                <a:latin typeface="#9Slide03 Roboto Medium" panose="02000000000000000000" pitchFamily="2" charset="0"/>
                <a:ea typeface="#9Slide03 Roboto Medium" panose="02000000000000000000" pitchFamily="2" charset="0"/>
              </a:rPr>
              <a:t>Đề xuất một số </a:t>
            </a:r>
            <a:r>
              <a:rPr lang="en-US" sz="2200" dirty="0" err="1">
                <a:latin typeface="#9Slide03 Roboto Medium" panose="02000000000000000000" pitchFamily="2" charset="0"/>
                <a:ea typeface="#9Slide03 Roboto Medium" panose="02000000000000000000" pitchFamily="2" charset="0"/>
              </a:rPr>
              <a:t>giải</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pháp</a:t>
            </a:r>
            <a:r>
              <a:rPr lang="en-US" sz="2200" dirty="0">
                <a:latin typeface="#9Slide03 Roboto Medium" panose="02000000000000000000" pitchFamily="2" charset="0"/>
                <a:ea typeface="#9Slide03 Roboto Medium" panose="02000000000000000000" pitchFamily="2" charset="0"/>
              </a:rPr>
              <a:t> nhằm </a:t>
            </a:r>
            <a:r>
              <a:rPr lang="en-US" sz="2200" dirty="0" err="1">
                <a:latin typeface="#9Slide03 Roboto Medium" panose="02000000000000000000" pitchFamily="2" charset="0"/>
                <a:ea typeface="#9Slide03 Roboto Medium" panose="02000000000000000000" pitchFamily="2" charset="0"/>
              </a:rPr>
              <a:t>hạn</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chế</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những</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khó</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khăn</a:t>
            </a:r>
            <a:r>
              <a:rPr lang="en-US" sz="2200" dirty="0">
                <a:latin typeface="#9Slide03 Roboto Medium" panose="02000000000000000000" pitchFamily="2" charset="0"/>
                <a:ea typeface="#9Slide03 Roboto Medium" panose="02000000000000000000" pitchFamily="2" charset="0"/>
              </a:rPr>
              <a:t> do </a:t>
            </a:r>
            <a:r>
              <a:rPr lang="en-US" sz="2200" dirty="0" err="1">
                <a:latin typeface="#9Slide03 Roboto Medium" panose="02000000000000000000" pitchFamily="2" charset="0"/>
                <a:ea typeface="#9Slide03 Roboto Medium" panose="02000000000000000000" pitchFamily="2" charset="0"/>
              </a:rPr>
              <a:t>già</a:t>
            </a:r>
            <a:r>
              <a:rPr lang="en-US" sz="2200" dirty="0">
                <a:latin typeface="#9Slide03 Roboto Medium" panose="02000000000000000000" pitchFamily="2" charset="0"/>
                <a:ea typeface="#9Slide03 Roboto Medium" panose="02000000000000000000" pitchFamily="2" charset="0"/>
              </a:rPr>
              <a:t> hóa dân số </a:t>
            </a:r>
            <a:r>
              <a:rPr lang="en-US" sz="2200" dirty="0" err="1">
                <a:latin typeface="#9Slide03 Roboto Medium" panose="02000000000000000000" pitchFamily="2" charset="0"/>
                <a:ea typeface="#9Slide03 Roboto Medium" panose="02000000000000000000" pitchFamily="2" charset="0"/>
              </a:rPr>
              <a:t>gây</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ra</a:t>
            </a:r>
            <a:r>
              <a:rPr lang="en-US" sz="2200" dirty="0">
                <a:latin typeface="#9Slide03 Roboto Medium" panose="02000000000000000000" pitchFamily="2" charset="0"/>
                <a:ea typeface="#9Slide03 Roboto Medium" panose="02000000000000000000" pitchFamily="2" charset="0"/>
              </a:rPr>
              <a:t> ở nước ta.</a:t>
            </a:r>
          </a:p>
        </p:txBody>
      </p:sp>
    </p:spTree>
    <p:extLst>
      <p:ext uri="{BB962C8B-B14F-4D97-AF65-F5344CB8AC3E}">
        <p14:creationId xmlns:p14="http://schemas.microsoft.com/office/powerpoint/2010/main" val="2027516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28"/>
        <p:cNvGrpSpPr/>
        <p:nvPr/>
      </p:nvGrpSpPr>
      <p:grpSpPr>
        <a:xfrm>
          <a:off x="0" y="0"/>
          <a:ext cx="0" cy="0"/>
          <a:chOff x="0" y="0"/>
          <a:chExt cx="0" cy="0"/>
        </a:xfrm>
      </p:grpSpPr>
      <p:sp>
        <p:nvSpPr>
          <p:cNvPr id="4" name="Rectangle 3"/>
          <p:cNvSpPr/>
          <p:nvPr/>
        </p:nvSpPr>
        <p:spPr>
          <a:xfrm>
            <a:off x="0" y="0"/>
            <a:ext cx="12192000" cy="1894114"/>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0EEF8"/>
              </a:solidFill>
              <a:effectLst/>
              <a:uLnTx/>
              <a:uFillTx/>
              <a:latin typeface="Arial"/>
              <a:ea typeface="+mn-ea"/>
              <a:cs typeface="+mn-cs"/>
            </a:endParaRPr>
          </a:p>
        </p:txBody>
      </p:sp>
      <p:sp>
        <p:nvSpPr>
          <p:cNvPr id="20" name="Google Shape;2242;p37"/>
          <p:cNvSpPr txBox="1">
            <a:spLocks/>
          </p:cNvSpPr>
          <p:nvPr/>
        </p:nvSpPr>
        <p:spPr>
          <a:xfrm>
            <a:off x="3588210" y="227911"/>
            <a:ext cx="4384598" cy="64517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Life Savers"/>
                <a:ea typeface="Life Savers"/>
                <a:cs typeface="Life Savers"/>
                <a:sym typeface="Life Savers"/>
              </a:defRPr>
            </a:lvl1pPr>
            <a:lvl2pPr marR="0" lvl="1"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2pPr>
            <a:lvl3pPr marR="0" lvl="2"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3pPr>
            <a:lvl4pPr marR="0" lvl="3"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4pPr>
            <a:lvl5pPr marR="0" lvl="4"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5pPr>
            <a:lvl6pPr marR="0" lvl="5"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6pPr>
            <a:lvl7pPr marR="0" lvl="6"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7pPr>
            <a:lvl8pPr marR="0" lvl="7"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8pPr>
            <a:lvl9pPr marR="0" lvl="8"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9pPr>
          </a:lstStyle>
          <a:p>
            <a:pPr marL="0" marR="0" lvl="0" indent="0" algn="ctr" defTabSz="914400" rtl="0" eaLnBrk="1" fontAlgn="auto" latinLnBrk="0" hangingPunct="1">
              <a:lnSpc>
                <a:spcPct val="100000"/>
              </a:lnSpc>
              <a:spcBef>
                <a:spcPts val="0"/>
              </a:spcBef>
              <a:spcAft>
                <a:spcPts val="0"/>
              </a:spcAft>
              <a:buClr>
                <a:srgbClr val="1D2542"/>
              </a:buClr>
              <a:buSzPts val="2800"/>
              <a:buFont typeface="Life Savers"/>
              <a:buNone/>
              <a:tabLst/>
              <a:defRPr/>
            </a:pPr>
            <a:r>
              <a:rPr kumimoji="0" lang="en-US" sz="3000" b="1" i="0" u="none" strike="noStrike" kern="0" cap="none" spc="0" normalizeH="0" baseline="0" noProof="0" dirty="0">
                <a:ln>
                  <a:noFill/>
                </a:ln>
                <a:solidFill>
                  <a:srgbClr val="FE7950"/>
                </a:solidFill>
                <a:effectLst/>
                <a:uLnTx/>
                <a:uFillTx/>
                <a:latin typeface="#9Slide03 Roboto Medium" panose="02000000000000000000" pitchFamily="2" charset="0"/>
                <a:ea typeface="#9Slide03 Roboto Medium" panose="02000000000000000000" pitchFamily="2" charset="0"/>
                <a:sym typeface="Life Savers"/>
              </a:rPr>
              <a:t>1. CƠ</a:t>
            </a:r>
            <a:r>
              <a:rPr kumimoji="0" lang="en-US" sz="3000" b="1" i="0" u="none" strike="noStrike" kern="0" cap="none" spc="0" normalizeH="0" noProof="0" dirty="0">
                <a:ln>
                  <a:noFill/>
                </a:ln>
                <a:solidFill>
                  <a:srgbClr val="FE7950"/>
                </a:solidFill>
                <a:effectLst/>
                <a:uLnTx/>
                <a:uFillTx/>
                <a:latin typeface="#9Slide03 Roboto Medium" panose="02000000000000000000" pitchFamily="2" charset="0"/>
                <a:ea typeface="#9Slide03 Roboto Medium" panose="02000000000000000000" pitchFamily="2" charset="0"/>
                <a:sym typeface="Life Savers"/>
              </a:rPr>
              <a:t> CẤU DÂN CƯ</a:t>
            </a:r>
            <a:endParaRPr kumimoji="0" lang="en-US" sz="3000" b="1" i="0" u="none" strike="noStrike" kern="0" cap="none" spc="0" normalizeH="0" baseline="0" noProof="0" dirty="0">
              <a:ln>
                <a:noFill/>
              </a:ln>
              <a:solidFill>
                <a:srgbClr val="FE7950"/>
              </a:solidFill>
              <a:effectLst/>
              <a:uLnTx/>
              <a:uFillTx/>
              <a:latin typeface="#9Slide03 Roboto Medium" panose="02000000000000000000" pitchFamily="2" charset="0"/>
              <a:ea typeface="#9Slide03 Roboto Medium" panose="02000000000000000000" pitchFamily="2" charset="0"/>
              <a:sym typeface="Life Savers"/>
            </a:endParaRPr>
          </a:p>
        </p:txBody>
      </p:sp>
      <p:grpSp>
        <p:nvGrpSpPr>
          <p:cNvPr id="21" name="Google Shape;2243;p37"/>
          <p:cNvGrpSpPr/>
          <p:nvPr/>
        </p:nvGrpSpPr>
        <p:grpSpPr>
          <a:xfrm>
            <a:off x="4295859" y="1282468"/>
            <a:ext cx="2947143" cy="2947088"/>
            <a:chOff x="6030575" y="2772600"/>
            <a:chExt cx="1348025" cy="1348000"/>
          </a:xfrm>
        </p:grpSpPr>
        <p:sp>
          <p:nvSpPr>
            <p:cNvPr id="22" name="Google Shape;2244;p37"/>
            <p:cNvSpPr/>
            <p:nvPr/>
          </p:nvSpPr>
          <p:spPr>
            <a:xfrm>
              <a:off x="6030575" y="2772600"/>
              <a:ext cx="1348025" cy="1348000"/>
            </a:xfrm>
            <a:custGeom>
              <a:avLst/>
              <a:gdLst/>
              <a:ahLst/>
              <a:cxnLst/>
              <a:rect l="l" t="t" r="r" b="b"/>
              <a:pathLst>
                <a:path w="53921" h="53920" extrusionOk="0">
                  <a:moveTo>
                    <a:pt x="26959" y="0"/>
                  </a:moveTo>
                  <a:cubicBezTo>
                    <a:pt x="19812" y="0"/>
                    <a:pt x="12951" y="2841"/>
                    <a:pt x="7895" y="7898"/>
                  </a:cubicBezTo>
                  <a:cubicBezTo>
                    <a:pt x="2842" y="12954"/>
                    <a:pt x="1" y="19811"/>
                    <a:pt x="1" y="26962"/>
                  </a:cubicBezTo>
                  <a:cubicBezTo>
                    <a:pt x="1" y="34109"/>
                    <a:pt x="2842" y="40970"/>
                    <a:pt x="7895" y="46023"/>
                  </a:cubicBezTo>
                  <a:cubicBezTo>
                    <a:pt x="12951" y="51079"/>
                    <a:pt x="19812" y="53920"/>
                    <a:pt x="26959" y="53920"/>
                  </a:cubicBezTo>
                  <a:cubicBezTo>
                    <a:pt x="34110" y="53920"/>
                    <a:pt x="40967" y="51079"/>
                    <a:pt x="46023" y="46023"/>
                  </a:cubicBezTo>
                  <a:cubicBezTo>
                    <a:pt x="51080" y="40970"/>
                    <a:pt x="53921" y="34109"/>
                    <a:pt x="53921" y="26962"/>
                  </a:cubicBezTo>
                  <a:cubicBezTo>
                    <a:pt x="53921" y="19811"/>
                    <a:pt x="51080" y="12954"/>
                    <a:pt x="46023" y="7898"/>
                  </a:cubicBezTo>
                  <a:cubicBezTo>
                    <a:pt x="40967" y="2841"/>
                    <a:pt x="34110" y="0"/>
                    <a:pt x="26959"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23" name="Google Shape;2245;p37"/>
            <p:cNvSpPr/>
            <p:nvPr/>
          </p:nvSpPr>
          <p:spPr>
            <a:xfrm>
              <a:off x="6421050" y="3163050"/>
              <a:ext cx="567175" cy="567200"/>
            </a:xfrm>
            <a:custGeom>
              <a:avLst/>
              <a:gdLst/>
              <a:ahLst/>
              <a:cxnLst/>
              <a:rect l="l" t="t" r="r" b="b"/>
              <a:pathLst>
                <a:path w="22687" h="22688" extrusionOk="0">
                  <a:moveTo>
                    <a:pt x="11343" y="1"/>
                  </a:moveTo>
                  <a:cubicBezTo>
                    <a:pt x="5077" y="1"/>
                    <a:pt x="0" y="5078"/>
                    <a:pt x="0" y="11344"/>
                  </a:cubicBezTo>
                  <a:cubicBezTo>
                    <a:pt x="0" y="17606"/>
                    <a:pt x="5077" y="22687"/>
                    <a:pt x="11343" y="22687"/>
                  </a:cubicBezTo>
                  <a:cubicBezTo>
                    <a:pt x="17606" y="22687"/>
                    <a:pt x="22687" y="17606"/>
                    <a:pt x="22687" y="11344"/>
                  </a:cubicBezTo>
                  <a:cubicBezTo>
                    <a:pt x="22687" y="5078"/>
                    <a:pt x="17606" y="1"/>
                    <a:pt x="11343" y="1"/>
                  </a:cubicBezTo>
                  <a:close/>
                </a:path>
              </a:pathLst>
            </a:custGeom>
            <a:solidFill>
              <a:srgbClr val="5B1C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24" name="Google Shape;2246;p37"/>
            <p:cNvSpPr/>
            <p:nvPr/>
          </p:nvSpPr>
          <p:spPr>
            <a:xfrm>
              <a:off x="6492925" y="3261000"/>
              <a:ext cx="423150" cy="371075"/>
            </a:xfrm>
            <a:custGeom>
              <a:avLst/>
              <a:gdLst/>
              <a:ahLst/>
              <a:cxnLst/>
              <a:rect l="l" t="t" r="r" b="b"/>
              <a:pathLst>
                <a:path w="16926" h="14843" extrusionOk="0">
                  <a:moveTo>
                    <a:pt x="8434" y="1"/>
                  </a:moveTo>
                  <a:cubicBezTo>
                    <a:pt x="5537" y="1"/>
                    <a:pt x="2790" y="1694"/>
                    <a:pt x="1598" y="4516"/>
                  </a:cubicBezTo>
                  <a:cubicBezTo>
                    <a:pt x="1" y="8283"/>
                    <a:pt x="1781" y="12641"/>
                    <a:pt x="5576" y="14248"/>
                  </a:cubicBezTo>
                  <a:cubicBezTo>
                    <a:pt x="6529" y="14651"/>
                    <a:pt x="7518" y="14842"/>
                    <a:pt x="8491" y="14842"/>
                  </a:cubicBezTo>
                  <a:cubicBezTo>
                    <a:pt x="11388" y="14842"/>
                    <a:pt x="14137" y="13149"/>
                    <a:pt x="15332" y="10329"/>
                  </a:cubicBezTo>
                  <a:cubicBezTo>
                    <a:pt x="16926" y="6558"/>
                    <a:pt x="15146" y="2200"/>
                    <a:pt x="11354" y="596"/>
                  </a:cubicBezTo>
                  <a:cubicBezTo>
                    <a:pt x="10399" y="192"/>
                    <a:pt x="9408" y="1"/>
                    <a:pt x="8434" y="1"/>
                  </a:cubicBezTo>
                  <a:close/>
                </a:path>
              </a:pathLst>
            </a:custGeom>
            <a:solidFill>
              <a:srgbClr val="7ECCC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25" name="Google Shape;2247;p37"/>
            <p:cNvSpPr/>
            <p:nvPr/>
          </p:nvSpPr>
          <p:spPr>
            <a:xfrm>
              <a:off x="6873900" y="3452925"/>
              <a:ext cx="9425" cy="40225"/>
            </a:xfrm>
            <a:custGeom>
              <a:avLst/>
              <a:gdLst/>
              <a:ahLst/>
              <a:cxnLst/>
              <a:rect l="l" t="t" r="r" b="b"/>
              <a:pathLst>
                <a:path w="377" h="1609" extrusionOk="0">
                  <a:moveTo>
                    <a:pt x="326" y="29"/>
                  </a:moveTo>
                  <a:cubicBezTo>
                    <a:pt x="328" y="29"/>
                    <a:pt x="330" y="29"/>
                    <a:pt x="332" y="29"/>
                  </a:cubicBezTo>
                  <a:cubicBezTo>
                    <a:pt x="325" y="81"/>
                    <a:pt x="315" y="153"/>
                    <a:pt x="311" y="205"/>
                  </a:cubicBezTo>
                  <a:lnTo>
                    <a:pt x="318" y="326"/>
                  </a:lnTo>
                  <a:lnTo>
                    <a:pt x="297" y="437"/>
                  </a:lnTo>
                  <a:lnTo>
                    <a:pt x="270" y="378"/>
                  </a:lnTo>
                  <a:lnTo>
                    <a:pt x="235" y="609"/>
                  </a:lnTo>
                  <a:cubicBezTo>
                    <a:pt x="270" y="755"/>
                    <a:pt x="270" y="755"/>
                    <a:pt x="211" y="1107"/>
                  </a:cubicBezTo>
                  <a:lnTo>
                    <a:pt x="173" y="1242"/>
                  </a:lnTo>
                  <a:cubicBezTo>
                    <a:pt x="118" y="1114"/>
                    <a:pt x="118" y="1114"/>
                    <a:pt x="114" y="1066"/>
                  </a:cubicBezTo>
                  <a:cubicBezTo>
                    <a:pt x="125" y="1014"/>
                    <a:pt x="135" y="959"/>
                    <a:pt x="152" y="907"/>
                  </a:cubicBezTo>
                  <a:cubicBezTo>
                    <a:pt x="169" y="855"/>
                    <a:pt x="145" y="806"/>
                    <a:pt x="145" y="758"/>
                  </a:cubicBezTo>
                  <a:lnTo>
                    <a:pt x="145" y="737"/>
                  </a:lnTo>
                  <a:cubicBezTo>
                    <a:pt x="156" y="647"/>
                    <a:pt x="187" y="558"/>
                    <a:pt x="194" y="468"/>
                  </a:cubicBezTo>
                  <a:cubicBezTo>
                    <a:pt x="197" y="412"/>
                    <a:pt x="187" y="357"/>
                    <a:pt x="194" y="302"/>
                  </a:cubicBezTo>
                  <a:lnTo>
                    <a:pt x="194" y="302"/>
                  </a:lnTo>
                  <a:lnTo>
                    <a:pt x="194" y="305"/>
                  </a:lnTo>
                  <a:cubicBezTo>
                    <a:pt x="197" y="250"/>
                    <a:pt x="214" y="198"/>
                    <a:pt x="242" y="153"/>
                  </a:cubicBezTo>
                  <a:cubicBezTo>
                    <a:pt x="249" y="157"/>
                    <a:pt x="249" y="157"/>
                    <a:pt x="256" y="167"/>
                  </a:cubicBezTo>
                  <a:lnTo>
                    <a:pt x="263" y="167"/>
                  </a:lnTo>
                  <a:cubicBezTo>
                    <a:pt x="277" y="133"/>
                    <a:pt x="277" y="94"/>
                    <a:pt x="294" y="60"/>
                  </a:cubicBezTo>
                  <a:cubicBezTo>
                    <a:pt x="308" y="31"/>
                    <a:pt x="316" y="29"/>
                    <a:pt x="326" y="29"/>
                  </a:cubicBezTo>
                  <a:close/>
                  <a:moveTo>
                    <a:pt x="304" y="0"/>
                  </a:moveTo>
                  <a:cubicBezTo>
                    <a:pt x="296" y="0"/>
                    <a:pt x="290" y="5"/>
                    <a:pt x="280" y="12"/>
                  </a:cubicBezTo>
                  <a:cubicBezTo>
                    <a:pt x="280" y="12"/>
                    <a:pt x="190" y="143"/>
                    <a:pt x="180" y="160"/>
                  </a:cubicBezTo>
                  <a:lnTo>
                    <a:pt x="173" y="174"/>
                  </a:lnTo>
                  <a:cubicBezTo>
                    <a:pt x="149" y="288"/>
                    <a:pt x="121" y="399"/>
                    <a:pt x="93" y="513"/>
                  </a:cubicBezTo>
                  <a:lnTo>
                    <a:pt x="90" y="513"/>
                  </a:lnTo>
                  <a:lnTo>
                    <a:pt x="90" y="544"/>
                  </a:lnTo>
                  <a:lnTo>
                    <a:pt x="90" y="599"/>
                  </a:lnTo>
                  <a:cubicBezTo>
                    <a:pt x="93" y="616"/>
                    <a:pt x="93" y="634"/>
                    <a:pt x="87" y="651"/>
                  </a:cubicBezTo>
                  <a:cubicBezTo>
                    <a:pt x="69" y="727"/>
                    <a:pt x="52" y="806"/>
                    <a:pt x="42" y="883"/>
                  </a:cubicBezTo>
                  <a:cubicBezTo>
                    <a:pt x="38" y="934"/>
                    <a:pt x="55" y="983"/>
                    <a:pt x="49" y="1031"/>
                  </a:cubicBezTo>
                  <a:cubicBezTo>
                    <a:pt x="38" y="1073"/>
                    <a:pt x="28" y="1114"/>
                    <a:pt x="14" y="1156"/>
                  </a:cubicBezTo>
                  <a:lnTo>
                    <a:pt x="0" y="1211"/>
                  </a:lnTo>
                  <a:cubicBezTo>
                    <a:pt x="4" y="1363"/>
                    <a:pt x="4" y="1363"/>
                    <a:pt x="73" y="1522"/>
                  </a:cubicBezTo>
                  <a:lnTo>
                    <a:pt x="111" y="1608"/>
                  </a:lnTo>
                  <a:lnTo>
                    <a:pt x="214" y="1273"/>
                  </a:lnTo>
                  <a:cubicBezTo>
                    <a:pt x="294" y="862"/>
                    <a:pt x="294" y="862"/>
                    <a:pt x="284" y="765"/>
                  </a:cubicBezTo>
                  <a:lnTo>
                    <a:pt x="346" y="454"/>
                  </a:lnTo>
                  <a:lnTo>
                    <a:pt x="339" y="333"/>
                  </a:lnTo>
                  <a:lnTo>
                    <a:pt x="377" y="32"/>
                  </a:lnTo>
                  <a:cubicBezTo>
                    <a:pt x="334" y="10"/>
                    <a:pt x="316" y="0"/>
                    <a:pt x="304"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26" name="Google Shape;2248;p37"/>
            <p:cNvSpPr/>
            <p:nvPr/>
          </p:nvSpPr>
          <p:spPr>
            <a:xfrm>
              <a:off x="6861450" y="3541600"/>
              <a:ext cx="3300" cy="5550"/>
            </a:xfrm>
            <a:custGeom>
              <a:avLst/>
              <a:gdLst/>
              <a:ahLst/>
              <a:cxnLst/>
              <a:rect l="l" t="t" r="r" b="b"/>
              <a:pathLst>
                <a:path w="132" h="222" extrusionOk="0">
                  <a:moveTo>
                    <a:pt x="132" y="0"/>
                  </a:moveTo>
                  <a:lnTo>
                    <a:pt x="0" y="211"/>
                  </a:lnTo>
                  <a:lnTo>
                    <a:pt x="4" y="211"/>
                  </a:lnTo>
                  <a:lnTo>
                    <a:pt x="7" y="221"/>
                  </a:lnTo>
                  <a:lnTo>
                    <a:pt x="122" y="32"/>
                  </a:lnTo>
                  <a:lnTo>
                    <a:pt x="122" y="32"/>
                  </a:lnTo>
                  <a:cubicBezTo>
                    <a:pt x="122" y="33"/>
                    <a:pt x="122" y="34"/>
                    <a:pt x="121" y="35"/>
                  </a:cubicBezTo>
                  <a:lnTo>
                    <a:pt x="125" y="28"/>
                  </a:lnTo>
                  <a:lnTo>
                    <a:pt x="122" y="32"/>
                  </a:lnTo>
                  <a:lnTo>
                    <a:pt x="122" y="32"/>
                  </a:lnTo>
                  <a:cubicBezTo>
                    <a:pt x="125" y="22"/>
                    <a:pt x="129" y="10"/>
                    <a:pt x="132"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27" name="Google Shape;2249;p37"/>
            <p:cNvSpPr/>
            <p:nvPr/>
          </p:nvSpPr>
          <p:spPr>
            <a:xfrm>
              <a:off x="6862225" y="3516800"/>
              <a:ext cx="11875" cy="14525"/>
            </a:xfrm>
            <a:custGeom>
              <a:avLst/>
              <a:gdLst/>
              <a:ahLst/>
              <a:cxnLst/>
              <a:rect l="l" t="t" r="r" b="b"/>
              <a:pathLst>
                <a:path w="475" h="581" extrusionOk="0">
                  <a:moveTo>
                    <a:pt x="467" y="0"/>
                  </a:moveTo>
                  <a:lnTo>
                    <a:pt x="412" y="28"/>
                  </a:lnTo>
                  <a:cubicBezTo>
                    <a:pt x="381" y="83"/>
                    <a:pt x="374" y="87"/>
                    <a:pt x="370" y="90"/>
                  </a:cubicBezTo>
                  <a:cubicBezTo>
                    <a:pt x="360" y="87"/>
                    <a:pt x="346" y="80"/>
                    <a:pt x="332" y="73"/>
                  </a:cubicBezTo>
                  <a:lnTo>
                    <a:pt x="198" y="291"/>
                  </a:lnTo>
                  <a:lnTo>
                    <a:pt x="49" y="401"/>
                  </a:lnTo>
                  <a:cubicBezTo>
                    <a:pt x="42" y="415"/>
                    <a:pt x="32" y="425"/>
                    <a:pt x="25" y="439"/>
                  </a:cubicBezTo>
                  <a:cubicBezTo>
                    <a:pt x="14" y="460"/>
                    <a:pt x="7" y="484"/>
                    <a:pt x="1" y="508"/>
                  </a:cubicBezTo>
                  <a:lnTo>
                    <a:pt x="87" y="467"/>
                  </a:lnTo>
                  <a:lnTo>
                    <a:pt x="135" y="457"/>
                  </a:lnTo>
                  <a:lnTo>
                    <a:pt x="132" y="505"/>
                  </a:lnTo>
                  <a:lnTo>
                    <a:pt x="236" y="367"/>
                  </a:lnTo>
                  <a:lnTo>
                    <a:pt x="246" y="384"/>
                  </a:lnTo>
                  <a:cubicBezTo>
                    <a:pt x="249" y="405"/>
                    <a:pt x="242" y="429"/>
                    <a:pt x="229" y="446"/>
                  </a:cubicBezTo>
                  <a:cubicBezTo>
                    <a:pt x="194" y="484"/>
                    <a:pt x="177" y="533"/>
                    <a:pt x="177" y="581"/>
                  </a:cubicBezTo>
                  <a:lnTo>
                    <a:pt x="198" y="564"/>
                  </a:lnTo>
                  <a:lnTo>
                    <a:pt x="249" y="512"/>
                  </a:lnTo>
                  <a:lnTo>
                    <a:pt x="263" y="491"/>
                  </a:lnTo>
                  <a:cubicBezTo>
                    <a:pt x="260" y="491"/>
                    <a:pt x="260" y="491"/>
                    <a:pt x="246" y="508"/>
                  </a:cubicBezTo>
                  <a:cubicBezTo>
                    <a:pt x="249" y="501"/>
                    <a:pt x="253" y="498"/>
                    <a:pt x="256" y="491"/>
                  </a:cubicBezTo>
                  <a:cubicBezTo>
                    <a:pt x="336" y="342"/>
                    <a:pt x="408" y="187"/>
                    <a:pt x="474" y="28"/>
                  </a:cubicBezTo>
                  <a:lnTo>
                    <a:pt x="467" y="0"/>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28" name="Google Shape;2250;p37"/>
            <p:cNvSpPr/>
            <p:nvPr/>
          </p:nvSpPr>
          <p:spPr>
            <a:xfrm>
              <a:off x="6868350" y="3515750"/>
              <a:ext cx="9100" cy="13775"/>
            </a:xfrm>
            <a:custGeom>
              <a:avLst/>
              <a:gdLst/>
              <a:ahLst/>
              <a:cxnLst/>
              <a:rect l="l" t="t" r="r" b="b"/>
              <a:pathLst>
                <a:path w="364" h="551" extrusionOk="0">
                  <a:moveTo>
                    <a:pt x="364" y="1"/>
                  </a:moveTo>
                  <a:cubicBezTo>
                    <a:pt x="357" y="8"/>
                    <a:pt x="305" y="98"/>
                    <a:pt x="302" y="98"/>
                  </a:cubicBezTo>
                  <a:cubicBezTo>
                    <a:pt x="295" y="111"/>
                    <a:pt x="284" y="125"/>
                    <a:pt x="267" y="132"/>
                  </a:cubicBezTo>
                  <a:cubicBezTo>
                    <a:pt x="271" y="108"/>
                    <a:pt x="274" y="77"/>
                    <a:pt x="277" y="56"/>
                  </a:cubicBezTo>
                  <a:lnTo>
                    <a:pt x="260" y="42"/>
                  </a:lnTo>
                  <a:lnTo>
                    <a:pt x="243" y="32"/>
                  </a:lnTo>
                  <a:lnTo>
                    <a:pt x="243" y="35"/>
                  </a:lnTo>
                  <a:cubicBezTo>
                    <a:pt x="174" y="212"/>
                    <a:pt x="91" y="381"/>
                    <a:pt x="1" y="550"/>
                  </a:cubicBezTo>
                  <a:cubicBezTo>
                    <a:pt x="25" y="516"/>
                    <a:pt x="53" y="488"/>
                    <a:pt x="84" y="457"/>
                  </a:cubicBezTo>
                  <a:cubicBezTo>
                    <a:pt x="91" y="467"/>
                    <a:pt x="98" y="478"/>
                    <a:pt x="108" y="485"/>
                  </a:cubicBezTo>
                  <a:cubicBezTo>
                    <a:pt x="194" y="353"/>
                    <a:pt x="326" y="156"/>
                    <a:pt x="364" y="4"/>
                  </a:cubicBezTo>
                  <a:cubicBezTo>
                    <a:pt x="364" y="4"/>
                    <a:pt x="364" y="1"/>
                    <a:pt x="364" y="1"/>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29" name="Google Shape;2251;p37"/>
            <p:cNvSpPr/>
            <p:nvPr/>
          </p:nvSpPr>
          <p:spPr>
            <a:xfrm>
              <a:off x="6867750" y="3510750"/>
              <a:ext cx="2800" cy="9175"/>
            </a:xfrm>
            <a:custGeom>
              <a:avLst/>
              <a:gdLst/>
              <a:ahLst/>
              <a:cxnLst/>
              <a:rect l="l" t="t" r="r" b="b"/>
              <a:pathLst>
                <a:path w="112" h="367" extrusionOk="0">
                  <a:moveTo>
                    <a:pt x="104" y="0"/>
                  </a:moveTo>
                  <a:lnTo>
                    <a:pt x="104" y="0"/>
                  </a:lnTo>
                  <a:cubicBezTo>
                    <a:pt x="77" y="28"/>
                    <a:pt x="56" y="56"/>
                    <a:pt x="42" y="90"/>
                  </a:cubicBezTo>
                  <a:lnTo>
                    <a:pt x="39" y="90"/>
                  </a:lnTo>
                  <a:lnTo>
                    <a:pt x="4" y="194"/>
                  </a:lnTo>
                  <a:cubicBezTo>
                    <a:pt x="4" y="197"/>
                    <a:pt x="4" y="201"/>
                    <a:pt x="4" y="201"/>
                  </a:cubicBezTo>
                  <a:cubicBezTo>
                    <a:pt x="8" y="218"/>
                    <a:pt x="8" y="218"/>
                    <a:pt x="1" y="367"/>
                  </a:cubicBezTo>
                  <a:cubicBezTo>
                    <a:pt x="32" y="346"/>
                    <a:pt x="56" y="318"/>
                    <a:pt x="73" y="284"/>
                  </a:cubicBezTo>
                  <a:cubicBezTo>
                    <a:pt x="80" y="260"/>
                    <a:pt x="70" y="235"/>
                    <a:pt x="73" y="211"/>
                  </a:cubicBezTo>
                  <a:cubicBezTo>
                    <a:pt x="80" y="194"/>
                    <a:pt x="87" y="177"/>
                    <a:pt x="94" y="159"/>
                  </a:cubicBezTo>
                  <a:cubicBezTo>
                    <a:pt x="111" y="104"/>
                    <a:pt x="111" y="104"/>
                    <a:pt x="104"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0" name="Google Shape;2252;p37"/>
            <p:cNvSpPr/>
            <p:nvPr/>
          </p:nvSpPr>
          <p:spPr>
            <a:xfrm>
              <a:off x="6821100" y="3535900"/>
              <a:ext cx="42800" cy="52550"/>
            </a:xfrm>
            <a:custGeom>
              <a:avLst/>
              <a:gdLst/>
              <a:ahLst/>
              <a:cxnLst/>
              <a:rect l="l" t="t" r="r" b="b"/>
              <a:pathLst>
                <a:path w="1712" h="2102" extrusionOk="0">
                  <a:moveTo>
                    <a:pt x="1711" y="0"/>
                  </a:moveTo>
                  <a:cubicBezTo>
                    <a:pt x="1663" y="0"/>
                    <a:pt x="1490" y="266"/>
                    <a:pt x="1487" y="270"/>
                  </a:cubicBezTo>
                  <a:cubicBezTo>
                    <a:pt x="1400" y="404"/>
                    <a:pt x="1400" y="404"/>
                    <a:pt x="1262" y="460"/>
                  </a:cubicBezTo>
                  <a:cubicBezTo>
                    <a:pt x="1241" y="467"/>
                    <a:pt x="1220" y="481"/>
                    <a:pt x="1203" y="494"/>
                  </a:cubicBezTo>
                  <a:cubicBezTo>
                    <a:pt x="1127" y="567"/>
                    <a:pt x="1082" y="667"/>
                    <a:pt x="996" y="733"/>
                  </a:cubicBezTo>
                  <a:cubicBezTo>
                    <a:pt x="837" y="850"/>
                    <a:pt x="837" y="850"/>
                    <a:pt x="740" y="954"/>
                  </a:cubicBezTo>
                  <a:lnTo>
                    <a:pt x="750" y="957"/>
                  </a:lnTo>
                  <a:cubicBezTo>
                    <a:pt x="633" y="1085"/>
                    <a:pt x="388" y="1414"/>
                    <a:pt x="388" y="1417"/>
                  </a:cubicBezTo>
                  <a:cubicBezTo>
                    <a:pt x="305" y="1538"/>
                    <a:pt x="260" y="1676"/>
                    <a:pt x="187" y="1804"/>
                  </a:cubicBezTo>
                  <a:cubicBezTo>
                    <a:pt x="139" y="1884"/>
                    <a:pt x="59" y="1942"/>
                    <a:pt x="11" y="2022"/>
                  </a:cubicBezTo>
                  <a:cubicBezTo>
                    <a:pt x="4" y="2032"/>
                    <a:pt x="0" y="2043"/>
                    <a:pt x="4" y="2053"/>
                  </a:cubicBezTo>
                  <a:cubicBezTo>
                    <a:pt x="12" y="2057"/>
                    <a:pt x="20" y="2060"/>
                    <a:pt x="31" y="2060"/>
                  </a:cubicBezTo>
                  <a:cubicBezTo>
                    <a:pt x="62" y="2060"/>
                    <a:pt x="117" y="2033"/>
                    <a:pt x="277" y="1901"/>
                  </a:cubicBezTo>
                  <a:cubicBezTo>
                    <a:pt x="325" y="1860"/>
                    <a:pt x="325" y="1860"/>
                    <a:pt x="346" y="1856"/>
                  </a:cubicBezTo>
                  <a:lnTo>
                    <a:pt x="353" y="1866"/>
                  </a:lnTo>
                  <a:cubicBezTo>
                    <a:pt x="374" y="1860"/>
                    <a:pt x="394" y="1849"/>
                    <a:pt x="415" y="1842"/>
                  </a:cubicBezTo>
                  <a:lnTo>
                    <a:pt x="415" y="1842"/>
                  </a:lnTo>
                  <a:cubicBezTo>
                    <a:pt x="398" y="1880"/>
                    <a:pt x="357" y="1930"/>
                    <a:pt x="309" y="1980"/>
                  </a:cubicBezTo>
                  <a:lnTo>
                    <a:pt x="309" y="1980"/>
                  </a:lnTo>
                  <a:cubicBezTo>
                    <a:pt x="478" y="1824"/>
                    <a:pt x="669" y="1643"/>
                    <a:pt x="813" y="1493"/>
                  </a:cubicBezTo>
                  <a:cubicBezTo>
                    <a:pt x="992" y="1282"/>
                    <a:pt x="1231" y="995"/>
                    <a:pt x="1400" y="774"/>
                  </a:cubicBezTo>
                  <a:cubicBezTo>
                    <a:pt x="1435" y="722"/>
                    <a:pt x="1666" y="373"/>
                    <a:pt x="1701" y="245"/>
                  </a:cubicBezTo>
                  <a:cubicBezTo>
                    <a:pt x="1701" y="239"/>
                    <a:pt x="1701" y="235"/>
                    <a:pt x="1704" y="232"/>
                  </a:cubicBezTo>
                  <a:lnTo>
                    <a:pt x="1704" y="225"/>
                  </a:lnTo>
                  <a:lnTo>
                    <a:pt x="1704" y="218"/>
                  </a:lnTo>
                  <a:cubicBezTo>
                    <a:pt x="1704" y="218"/>
                    <a:pt x="1704" y="214"/>
                    <a:pt x="1704" y="211"/>
                  </a:cubicBezTo>
                  <a:cubicBezTo>
                    <a:pt x="1704" y="211"/>
                    <a:pt x="1704" y="207"/>
                    <a:pt x="1704" y="204"/>
                  </a:cubicBezTo>
                  <a:lnTo>
                    <a:pt x="1704" y="197"/>
                  </a:lnTo>
                  <a:lnTo>
                    <a:pt x="1704" y="194"/>
                  </a:lnTo>
                  <a:lnTo>
                    <a:pt x="1704" y="190"/>
                  </a:lnTo>
                  <a:cubicBezTo>
                    <a:pt x="1690" y="197"/>
                    <a:pt x="1680" y="201"/>
                    <a:pt x="1618" y="311"/>
                  </a:cubicBezTo>
                  <a:cubicBezTo>
                    <a:pt x="1528" y="484"/>
                    <a:pt x="1514" y="494"/>
                    <a:pt x="1348" y="615"/>
                  </a:cubicBezTo>
                  <a:cubicBezTo>
                    <a:pt x="1393" y="536"/>
                    <a:pt x="1452" y="432"/>
                    <a:pt x="1493" y="353"/>
                  </a:cubicBezTo>
                  <a:lnTo>
                    <a:pt x="1570" y="211"/>
                  </a:lnTo>
                  <a:lnTo>
                    <a:pt x="1711" y="0"/>
                  </a:lnTo>
                  <a:close/>
                  <a:moveTo>
                    <a:pt x="309" y="1980"/>
                  </a:moveTo>
                  <a:cubicBezTo>
                    <a:pt x="263" y="2023"/>
                    <a:pt x="218" y="2064"/>
                    <a:pt x="177" y="2101"/>
                  </a:cubicBezTo>
                  <a:cubicBezTo>
                    <a:pt x="220" y="2066"/>
                    <a:pt x="267" y="2023"/>
                    <a:pt x="309" y="198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1" name="Google Shape;2253;p37"/>
            <p:cNvSpPr/>
            <p:nvPr/>
          </p:nvSpPr>
          <p:spPr>
            <a:xfrm>
              <a:off x="6876575" y="3453625"/>
              <a:ext cx="5625" cy="30275"/>
            </a:xfrm>
            <a:custGeom>
              <a:avLst/>
              <a:gdLst/>
              <a:ahLst/>
              <a:cxnLst/>
              <a:rect l="l" t="t" r="r" b="b"/>
              <a:pathLst>
                <a:path w="225" h="1211" extrusionOk="0">
                  <a:moveTo>
                    <a:pt x="217" y="1"/>
                  </a:moveTo>
                  <a:cubicBezTo>
                    <a:pt x="205" y="1"/>
                    <a:pt x="198" y="3"/>
                    <a:pt x="183" y="32"/>
                  </a:cubicBezTo>
                  <a:cubicBezTo>
                    <a:pt x="170" y="66"/>
                    <a:pt x="170" y="105"/>
                    <a:pt x="152" y="139"/>
                  </a:cubicBezTo>
                  <a:lnTo>
                    <a:pt x="149" y="139"/>
                  </a:lnTo>
                  <a:cubicBezTo>
                    <a:pt x="142" y="129"/>
                    <a:pt x="142" y="129"/>
                    <a:pt x="135" y="125"/>
                  </a:cubicBezTo>
                  <a:cubicBezTo>
                    <a:pt x="107" y="170"/>
                    <a:pt x="90" y="222"/>
                    <a:pt x="87" y="277"/>
                  </a:cubicBezTo>
                  <a:lnTo>
                    <a:pt x="87" y="274"/>
                  </a:lnTo>
                  <a:lnTo>
                    <a:pt x="87" y="274"/>
                  </a:lnTo>
                  <a:cubicBezTo>
                    <a:pt x="80" y="329"/>
                    <a:pt x="90" y="384"/>
                    <a:pt x="87" y="440"/>
                  </a:cubicBezTo>
                  <a:cubicBezTo>
                    <a:pt x="80" y="530"/>
                    <a:pt x="49" y="619"/>
                    <a:pt x="38" y="709"/>
                  </a:cubicBezTo>
                  <a:lnTo>
                    <a:pt x="38" y="730"/>
                  </a:lnTo>
                  <a:cubicBezTo>
                    <a:pt x="38" y="768"/>
                    <a:pt x="62" y="799"/>
                    <a:pt x="59" y="837"/>
                  </a:cubicBezTo>
                  <a:cubicBezTo>
                    <a:pt x="45" y="899"/>
                    <a:pt x="28" y="962"/>
                    <a:pt x="7" y="1020"/>
                  </a:cubicBezTo>
                  <a:cubicBezTo>
                    <a:pt x="0" y="1062"/>
                    <a:pt x="0" y="1062"/>
                    <a:pt x="66" y="1210"/>
                  </a:cubicBezTo>
                  <a:cubicBezTo>
                    <a:pt x="76" y="1169"/>
                    <a:pt x="94" y="1117"/>
                    <a:pt x="104" y="1079"/>
                  </a:cubicBezTo>
                  <a:lnTo>
                    <a:pt x="152" y="803"/>
                  </a:lnTo>
                  <a:cubicBezTo>
                    <a:pt x="163" y="765"/>
                    <a:pt x="163" y="720"/>
                    <a:pt x="152" y="682"/>
                  </a:cubicBezTo>
                  <a:cubicBezTo>
                    <a:pt x="125" y="595"/>
                    <a:pt x="125" y="595"/>
                    <a:pt x="163" y="350"/>
                  </a:cubicBezTo>
                  <a:lnTo>
                    <a:pt x="190" y="409"/>
                  </a:lnTo>
                  <a:lnTo>
                    <a:pt x="211" y="298"/>
                  </a:lnTo>
                  <a:lnTo>
                    <a:pt x="201" y="177"/>
                  </a:lnTo>
                  <a:lnTo>
                    <a:pt x="225" y="1"/>
                  </a:lnTo>
                  <a:cubicBezTo>
                    <a:pt x="222" y="1"/>
                    <a:pt x="219" y="1"/>
                    <a:pt x="217" y="1"/>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2" name="Google Shape;2254;p37"/>
            <p:cNvSpPr/>
            <p:nvPr/>
          </p:nvSpPr>
          <p:spPr>
            <a:xfrm>
              <a:off x="6542875" y="3276500"/>
              <a:ext cx="135400" cy="276600"/>
            </a:xfrm>
            <a:custGeom>
              <a:avLst/>
              <a:gdLst/>
              <a:ahLst/>
              <a:cxnLst/>
              <a:rect l="l" t="t" r="r" b="b"/>
              <a:pathLst>
                <a:path w="5416" h="11064" extrusionOk="0">
                  <a:moveTo>
                    <a:pt x="3844" y="1"/>
                  </a:moveTo>
                  <a:lnTo>
                    <a:pt x="3671" y="66"/>
                  </a:lnTo>
                  <a:lnTo>
                    <a:pt x="3560" y="63"/>
                  </a:lnTo>
                  <a:lnTo>
                    <a:pt x="3412" y="129"/>
                  </a:lnTo>
                  <a:lnTo>
                    <a:pt x="3267" y="212"/>
                  </a:lnTo>
                  <a:lnTo>
                    <a:pt x="3180" y="229"/>
                  </a:lnTo>
                  <a:lnTo>
                    <a:pt x="3211" y="146"/>
                  </a:lnTo>
                  <a:lnTo>
                    <a:pt x="3028" y="229"/>
                  </a:lnTo>
                  <a:cubicBezTo>
                    <a:pt x="3049" y="263"/>
                    <a:pt x="3070" y="298"/>
                    <a:pt x="3097" y="329"/>
                  </a:cubicBezTo>
                  <a:lnTo>
                    <a:pt x="3332" y="253"/>
                  </a:lnTo>
                  <a:cubicBezTo>
                    <a:pt x="3377" y="301"/>
                    <a:pt x="3443" y="360"/>
                    <a:pt x="3491" y="405"/>
                  </a:cubicBezTo>
                  <a:lnTo>
                    <a:pt x="3280" y="595"/>
                  </a:lnTo>
                  <a:lnTo>
                    <a:pt x="2911" y="834"/>
                  </a:lnTo>
                  <a:lnTo>
                    <a:pt x="2797" y="834"/>
                  </a:lnTo>
                  <a:lnTo>
                    <a:pt x="2555" y="1010"/>
                  </a:lnTo>
                  <a:cubicBezTo>
                    <a:pt x="2313" y="1190"/>
                    <a:pt x="1991" y="1214"/>
                    <a:pt x="1756" y="1404"/>
                  </a:cubicBezTo>
                  <a:cubicBezTo>
                    <a:pt x="1442" y="1663"/>
                    <a:pt x="1245" y="2019"/>
                    <a:pt x="961" y="2306"/>
                  </a:cubicBezTo>
                  <a:lnTo>
                    <a:pt x="865" y="2486"/>
                  </a:lnTo>
                  <a:cubicBezTo>
                    <a:pt x="737" y="2510"/>
                    <a:pt x="699" y="2693"/>
                    <a:pt x="688" y="2800"/>
                  </a:cubicBezTo>
                  <a:lnTo>
                    <a:pt x="751" y="2807"/>
                  </a:lnTo>
                  <a:lnTo>
                    <a:pt x="875" y="2572"/>
                  </a:lnTo>
                  <a:lnTo>
                    <a:pt x="1131" y="2251"/>
                  </a:lnTo>
                  <a:lnTo>
                    <a:pt x="1131" y="2251"/>
                  </a:lnTo>
                  <a:cubicBezTo>
                    <a:pt x="1030" y="2403"/>
                    <a:pt x="913" y="2614"/>
                    <a:pt x="820" y="2769"/>
                  </a:cubicBezTo>
                  <a:cubicBezTo>
                    <a:pt x="751" y="2852"/>
                    <a:pt x="685" y="2938"/>
                    <a:pt x="619" y="3025"/>
                  </a:cubicBezTo>
                  <a:cubicBezTo>
                    <a:pt x="578" y="3211"/>
                    <a:pt x="547" y="3471"/>
                    <a:pt x="522" y="3661"/>
                  </a:cubicBezTo>
                  <a:lnTo>
                    <a:pt x="636" y="3799"/>
                  </a:lnTo>
                  <a:lnTo>
                    <a:pt x="650" y="3968"/>
                  </a:lnTo>
                  <a:lnTo>
                    <a:pt x="719" y="4141"/>
                  </a:lnTo>
                  <a:lnTo>
                    <a:pt x="612" y="4456"/>
                  </a:lnTo>
                  <a:lnTo>
                    <a:pt x="640" y="4708"/>
                  </a:lnTo>
                  <a:lnTo>
                    <a:pt x="657" y="4950"/>
                  </a:lnTo>
                  <a:lnTo>
                    <a:pt x="789" y="4926"/>
                  </a:lnTo>
                  <a:lnTo>
                    <a:pt x="820" y="5071"/>
                  </a:lnTo>
                  <a:lnTo>
                    <a:pt x="706" y="5282"/>
                  </a:lnTo>
                  <a:lnTo>
                    <a:pt x="457" y="5410"/>
                  </a:lnTo>
                  <a:cubicBezTo>
                    <a:pt x="63" y="6146"/>
                    <a:pt x="63" y="6146"/>
                    <a:pt x="28" y="6654"/>
                  </a:cubicBezTo>
                  <a:cubicBezTo>
                    <a:pt x="1" y="7058"/>
                    <a:pt x="415" y="7321"/>
                    <a:pt x="377" y="7729"/>
                  </a:cubicBezTo>
                  <a:cubicBezTo>
                    <a:pt x="336" y="8150"/>
                    <a:pt x="177" y="8558"/>
                    <a:pt x="222" y="8990"/>
                  </a:cubicBezTo>
                  <a:cubicBezTo>
                    <a:pt x="343" y="10165"/>
                    <a:pt x="433" y="10397"/>
                    <a:pt x="1037" y="11064"/>
                  </a:cubicBezTo>
                  <a:lnTo>
                    <a:pt x="1062" y="10967"/>
                  </a:lnTo>
                  <a:lnTo>
                    <a:pt x="806" y="10583"/>
                  </a:lnTo>
                  <a:lnTo>
                    <a:pt x="847" y="10480"/>
                  </a:lnTo>
                  <a:cubicBezTo>
                    <a:pt x="844" y="10418"/>
                    <a:pt x="844" y="10418"/>
                    <a:pt x="827" y="10283"/>
                  </a:cubicBezTo>
                  <a:lnTo>
                    <a:pt x="737" y="10238"/>
                  </a:lnTo>
                  <a:lnTo>
                    <a:pt x="785" y="9979"/>
                  </a:lnTo>
                  <a:lnTo>
                    <a:pt x="916" y="9875"/>
                  </a:lnTo>
                  <a:cubicBezTo>
                    <a:pt x="954" y="9885"/>
                    <a:pt x="1003" y="9903"/>
                    <a:pt x="1041" y="9913"/>
                  </a:cubicBezTo>
                  <a:cubicBezTo>
                    <a:pt x="1106" y="9865"/>
                    <a:pt x="1169" y="9809"/>
                    <a:pt x="1227" y="9751"/>
                  </a:cubicBezTo>
                  <a:lnTo>
                    <a:pt x="1183" y="9571"/>
                  </a:lnTo>
                  <a:cubicBezTo>
                    <a:pt x="1297" y="9453"/>
                    <a:pt x="1456" y="9305"/>
                    <a:pt x="1577" y="9194"/>
                  </a:cubicBezTo>
                  <a:cubicBezTo>
                    <a:pt x="1587" y="9142"/>
                    <a:pt x="1597" y="9090"/>
                    <a:pt x="1608" y="9035"/>
                  </a:cubicBezTo>
                  <a:cubicBezTo>
                    <a:pt x="1774" y="9018"/>
                    <a:pt x="1991" y="8990"/>
                    <a:pt x="2154" y="8969"/>
                  </a:cubicBezTo>
                  <a:cubicBezTo>
                    <a:pt x="2233" y="8824"/>
                    <a:pt x="2347" y="8631"/>
                    <a:pt x="2434" y="8486"/>
                  </a:cubicBezTo>
                  <a:lnTo>
                    <a:pt x="2430" y="8482"/>
                  </a:lnTo>
                  <a:cubicBezTo>
                    <a:pt x="2565" y="8313"/>
                    <a:pt x="2803" y="8137"/>
                    <a:pt x="2962" y="7988"/>
                  </a:cubicBezTo>
                  <a:lnTo>
                    <a:pt x="2710" y="7490"/>
                  </a:lnTo>
                  <a:cubicBezTo>
                    <a:pt x="2123" y="7148"/>
                    <a:pt x="2060" y="7110"/>
                    <a:pt x="2012" y="6077"/>
                  </a:cubicBezTo>
                  <a:lnTo>
                    <a:pt x="1791" y="6018"/>
                  </a:lnTo>
                  <a:cubicBezTo>
                    <a:pt x="1760" y="5828"/>
                    <a:pt x="1725" y="5575"/>
                    <a:pt x="1697" y="5385"/>
                  </a:cubicBezTo>
                  <a:lnTo>
                    <a:pt x="1366" y="5161"/>
                  </a:lnTo>
                  <a:lnTo>
                    <a:pt x="1265" y="4846"/>
                  </a:lnTo>
                  <a:lnTo>
                    <a:pt x="1093" y="4829"/>
                  </a:lnTo>
                  <a:lnTo>
                    <a:pt x="923" y="4922"/>
                  </a:lnTo>
                  <a:lnTo>
                    <a:pt x="882" y="4680"/>
                  </a:lnTo>
                  <a:lnTo>
                    <a:pt x="747" y="4653"/>
                  </a:lnTo>
                  <a:lnTo>
                    <a:pt x="761" y="4456"/>
                  </a:lnTo>
                  <a:lnTo>
                    <a:pt x="992" y="4155"/>
                  </a:lnTo>
                  <a:lnTo>
                    <a:pt x="865" y="3875"/>
                  </a:lnTo>
                  <a:lnTo>
                    <a:pt x="989" y="3682"/>
                  </a:lnTo>
                  <a:lnTo>
                    <a:pt x="1075" y="3706"/>
                  </a:lnTo>
                  <a:lnTo>
                    <a:pt x="1075" y="3706"/>
                  </a:lnTo>
                  <a:lnTo>
                    <a:pt x="1051" y="3699"/>
                  </a:lnTo>
                  <a:cubicBezTo>
                    <a:pt x="1079" y="3678"/>
                    <a:pt x="1113" y="3650"/>
                    <a:pt x="1141" y="3630"/>
                  </a:cubicBezTo>
                  <a:lnTo>
                    <a:pt x="1290" y="3464"/>
                  </a:lnTo>
                  <a:lnTo>
                    <a:pt x="1138" y="3329"/>
                  </a:lnTo>
                  <a:lnTo>
                    <a:pt x="913" y="3571"/>
                  </a:lnTo>
                  <a:lnTo>
                    <a:pt x="802" y="3512"/>
                  </a:lnTo>
                  <a:lnTo>
                    <a:pt x="858" y="3239"/>
                  </a:lnTo>
                  <a:lnTo>
                    <a:pt x="1158" y="2894"/>
                  </a:lnTo>
                  <a:lnTo>
                    <a:pt x="1549" y="2759"/>
                  </a:lnTo>
                  <a:cubicBezTo>
                    <a:pt x="1621" y="2824"/>
                    <a:pt x="1725" y="2907"/>
                    <a:pt x="1801" y="2970"/>
                  </a:cubicBezTo>
                  <a:lnTo>
                    <a:pt x="1895" y="3084"/>
                  </a:lnTo>
                  <a:lnTo>
                    <a:pt x="1794" y="3249"/>
                  </a:lnTo>
                  <a:cubicBezTo>
                    <a:pt x="1639" y="3433"/>
                    <a:pt x="1628" y="3443"/>
                    <a:pt x="1691" y="3502"/>
                  </a:cubicBezTo>
                  <a:lnTo>
                    <a:pt x="1749" y="3498"/>
                  </a:lnTo>
                  <a:lnTo>
                    <a:pt x="2060" y="3073"/>
                  </a:lnTo>
                  <a:cubicBezTo>
                    <a:pt x="2112" y="3053"/>
                    <a:pt x="2164" y="3046"/>
                    <a:pt x="2216" y="3046"/>
                  </a:cubicBezTo>
                  <a:cubicBezTo>
                    <a:pt x="2323" y="3046"/>
                    <a:pt x="2431" y="3076"/>
                    <a:pt x="2539" y="3076"/>
                  </a:cubicBezTo>
                  <a:cubicBezTo>
                    <a:pt x="2580" y="3076"/>
                    <a:pt x="2621" y="3071"/>
                    <a:pt x="2662" y="3059"/>
                  </a:cubicBezTo>
                  <a:cubicBezTo>
                    <a:pt x="2821" y="3011"/>
                    <a:pt x="2883" y="2824"/>
                    <a:pt x="3049" y="2779"/>
                  </a:cubicBezTo>
                  <a:cubicBezTo>
                    <a:pt x="3104" y="2767"/>
                    <a:pt x="3135" y="2762"/>
                    <a:pt x="3162" y="2762"/>
                  </a:cubicBezTo>
                  <a:cubicBezTo>
                    <a:pt x="3190" y="2762"/>
                    <a:pt x="3213" y="2767"/>
                    <a:pt x="3253" y="2776"/>
                  </a:cubicBezTo>
                  <a:cubicBezTo>
                    <a:pt x="3602" y="2861"/>
                    <a:pt x="3811" y="2911"/>
                    <a:pt x="3939" y="2911"/>
                  </a:cubicBezTo>
                  <a:cubicBezTo>
                    <a:pt x="4130" y="2911"/>
                    <a:pt x="4140" y="2798"/>
                    <a:pt x="4165" y="2517"/>
                  </a:cubicBezTo>
                  <a:cubicBezTo>
                    <a:pt x="4364" y="2538"/>
                    <a:pt x="4560" y="2783"/>
                    <a:pt x="4748" y="2783"/>
                  </a:cubicBezTo>
                  <a:cubicBezTo>
                    <a:pt x="4809" y="2783"/>
                    <a:pt x="4870" y="2757"/>
                    <a:pt x="4929" y="2690"/>
                  </a:cubicBezTo>
                  <a:cubicBezTo>
                    <a:pt x="4978" y="2634"/>
                    <a:pt x="5415" y="1780"/>
                    <a:pt x="4805" y="1780"/>
                  </a:cubicBezTo>
                  <a:cubicBezTo>
                    <a:pt x="4766" y="1780"/>
                    <a:pt x="4724" y="1784"/>
                    <a:pt x="4677" y="1791"/>
                  </a:cubicBezTo>
                  <a:lnTo>
                    <a:pt x="4335" y="2009"/>
                  </a:lnTo>
                  <a:lnTo>
                    <a:pt x="4048" y="2095"/>
                  </a:lnTo>
                  <a:lnTo>
                    <a:pt x="4024" y="2102"/>
                  </a:lnTo>
                  <a:cubicBezTo>
                    <a:pt x="4012" y="2106"/>
                    <a:pt x="4001" y="2107"/>
                    <a:pt x="3989" y="2107"/>
                  </a:cubicBezTo>
                  <a:cubicBezTo>
                    <a:pt x="3918" y="2107"/>
                    <a:pt x="3862" y="2035"/>
                    <a:pt x="3889" y="1960"/>
                  </a:cubicBezTo>
                  <a:lnTo>
                    <a:pt x="3899" y="1929"/>
                  </a:lnTo>
                  <a:cubicBezTo>
                    <a:pt x="3937" y="1857"/>
                    <a:pt x="3989" y="1739"/>
                    <a:pt x="4034" y="1639"/>
                  </a:cubicBezTo>
                  <a:cubicBezTo>
                    <a:pt x="4086" y="1515"/>
                    <a:pt x="4205" y="1438"/>
                    <a:pt x="4337" y="1438"/>
                  </a:cubicBezTo>
                  <a:cubicBezTo>
                    <a:pt x="4346" y="1438"/>
                    <a:pt x="4354" y="1438"/>
                    <a:pt x="4362" y="1438"/>
                  </a:cubicBezTo>
                  <a:cubicBezTo>
                    <a:pt x="4376" y="1438"/>
                    <a:pt x="4386" y="1442"/>
                    <a:pt x="4397" y="1442"/>
                  </a:cubicBezTo>
                  <a:cubicBezTo>
                    <a:pt x="4594" y="1470"/>
                    <a:pt x="4791" y="1497"/>
                    <a:pt x="4988" y="1528"/>
                  </a:cubicBezTo>
                  <a:lnTo>
                    <a:pt x="5195" y="1356"/>
                  </a:lnTo>
                  <a:lnTo>
                    <a:pt x="5282" y="1203"/>
                  </a:lnTo>
                  <a:lnTo>
                    <a:pt x="5389" y="1127"/>
                  </a:lnTo>
                  <a:lnTo>
                    <a:pt x="5261" y="1089"/>
                  </a:lnTo>
                  <a:lnTo>
                    <a:pt x="5067" y="1141"/>
                  </a:lnTo>
                  <a:lnTo>
                    <a:pt x="4901" y="1231"/>
                  </a:lnTo>
                  <a:lnTo>
                    <a:pt x="4808" y="1120"/>
                  </a:lnTo>
                  <a:cubicBezTo>
                    <a:pt x="5161" y="889"/>
                    <a:pt x="5161" y="889"/>
                    <a:pt x="5161" y="875"/>
                  </a:cubicBezTo>
                  <a:lnTo>
                    <a:pt x="4964" y="796"/>
                  </a:lnTo>
                  <a:cubicBezTo>
                    <a:pt x="4995" y="744"/>
                    <a:pt x="5019" y="685"/>
                    <a:pt x="5033" y="626"/>
                  </a:cubicBezTo>
                  <a:lnTo>
                    <a:pt x="5033" y="626"/>
                  </a:lnTo>
                  <a:cubicBezTo>
                    <a:pt x="4943" y="637"/>
                    <a:pt x="4818" y="640"/>
                    <a:pt x="4735" y="682"/>
                  </a:cubicBezTo>
                  <a:lnTo>
                    <a:pt x="4760" y="737"/>
                  </a:lnTo>
                  <a:cubicBezTo>
                    <a:pt x="4801" y="747"/>
                    <a:pt x="4839" y="768"/>
                    <a:pt x="4874" y="796"/>
                  </a:cubicBezTo>
                  <a:cubicBezTo>
                    <a:pt x="4794" y="827"/>
                    <a:pt x="4794" y="827"/>
                    <a:pt x="4684" y="861"/>
                  </a:cubicBezTo>
                  <a:lnTo>
                    <a:pt x="4504" y="965"/>
                  </a:lnTo>
                  <a:lnTo>
                    <a:pt x="4376" y="885"/>
                  </a:lnTo>
                  <a:cubicBezTo>
                    <a:pt x="4397" y="720"/>
                    <a:pt x="4538" y="619"/>
                    <a:pt x="4597" y="474"/>
                  </a:cubicBezTo>
                  <a:cubicBezTo>
                    <a:pt x="4514" y="467"/>
                    <a:pt x="4431" y="457"/>
                    <a:pt x="4352" y="436"/>
                  </a:cubicBezTo>
                  <a:cubicBezTo>
                    <a:pt x="4300" y="353"/>
                    <a:pt x="4265" y="256"/>
                    <a:pt x="4252" y="156"/>
                  </a:cubicBezTo>
                  <a:cubicBezTo>
                    <a:pt x="4234" y="122"/>
                    <a:pt x="4214" y="77"/>
                    <a:pt x="4200" y="42"/>
                  </a:cubicBezTo>
                  <a:lnTo>
                    <a:pt x="4037" y="42"/>
                  </a:lnTo>
                  <a:cubicBezTo>
                    <a:pt x="3979" y="32"/>
                    <a:pt x="3899" y="15"/>
                    <a:pt x="3844" y="1"/>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3" name="Google Shape;2255;p37"/>
            <p:cNvSpPr/>
            <p:nvPr/>
          </p:nvSpPr>
          <p:spPr>
            <a:xfrm>
              <a:off x="6569050" y="3367225"/>
              <a:ext cx="2375" cy="1925"/>
            </a:xfrm>
            <a:custGeom>
              <a:avLst/>
              <a:gdLst/>
              <a:ahLst/>
              <a:cxnLst/>
              <a:rect l="l" t="t" r="r" b="b"/>
              <a:pathLst>
                <a:path w="95" h="77" extrusionOk="0">
                  <a:moveTo>
                    <a:pt x="94" y="1"/>
                  </a:moveTo>
                  <a:cubicBezTo>
                    <a:pt x="63" y="21"/>
                    <a:pt x="35" y="42"/>
                    <a:pt x="1" y="70"/>
                  </a:cubicBezTo>
                  <a:lnTo>
                    <a:pt x="25" y="77"/>
                  </a:lnTo>
                  <a:lnTo>
                    <a:pt x="94" y="1"/>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4" name="Google Shape;2256;p37"/>
            <p:cNvSpPr/>
            <p:nvPr/>
          </p:nvSpPr>
          <p:spPr>
            <a:xfrm>
              <a:off x="6571400" y="3367225"/>
              <a:ext cx="25" cy="25"/>
            </a:xfrm>
            <a:custGeom>
              <a:avLst/>
              <a:gdLst/>
              <a:ahLst/>
              <a:cxnLst/>
              <a:rect l="l" t="t" r="r" b="b"/>
              <a:pathLst>
                <a:path w="1" h="1" extrusionOk="0">
                  <a:moveTo>
                    <a:pt x="0" y="1"/>
                  </a:moveTo>
                  <a:lnTo>
                    <a:pt x="0" y="1"/>
                  </a:lnTo>
                  <a:lnTo>
                    <a:pt x="0" y="1"/>
                  </a:lnTo>
                  <a:lnTo>
                    <a:pt x="0" y="1"/>
                  </a:lnTo>
                  <a:lnTo>
                    <a:pt x="0" y="1"/>
                  </a:lnTo>
                  <a:lnTo>
                    <a:pt x="0" y="1"/>
                  </a:lnTo>
                  <a:lnTo>
                    <a:pt x="0" y="1"/>
                  </a:lnTo>
                  <a:lnTo>
                    <a:pt x="0" y="1"/>
                  </a:lnTo>
                  <a:lnTo>
                    <a:pt x="0" y="1"/>
                  </a:lnTo>
                  <a:lnTo>
                    <a:pt x="0" y="1"/>
                  </a:lnTo>
                  <a:lnTo>
                    <a:pt x="0" y="1"/>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5" name="Google Shape;2257;p37"/>
            <p:cNvSpPr/>
            <p:nvPr/>
          </p:nvSpPr>
          <p:spPr>
            <a:xfrm>
              <a:off x="6669975" y="3308400"/>
              <a:ext cx="17400" cy="18425"/>
            </a:xfrm>
            <a:custGeom>
              <a:avLst/>
              <a:gdLst/>
              <a:ahLst/>
              <a:cxnLst/>
              <a:rect l="l" t="t" r="r" b="b"/>
              <a:pathLst>
                <a:path w="696" h="737" extrusionOk="0">
                  <a:moveTo>
                    <a:pt x="377" y="0"/>
                  </a:moveTo>
                  <a:lnTo>
                    <a:pt x="232" y="107"/>
                  </a:lnTo>
                  <a:lnTo>
                    <a:pt x="160" y="173"/>
                  </a:lnTo>
                  <a:lnTo>
                    <a:pt x="7" y="221"/>
                  </a:lnTo>
                  <a:cubicBezTo>
                    <a:pt x="37" y="234"/>
                    <a:pt x="76" y="266"/>
                    <a:pt x="113" y="266"/>
                  </a:cubicBezTo>
                  <a:cubicBezTo>
                    <a:pt x="114" y="266"/>
                    <a:pt x="116" y="266"/>
                    <a:pt x="118" y="266"/>
                  </a:cubicBezTo>
                  <a:cubicBezTo>
                    <a:pt x="236" y="254"/>
                    <a:pt x="305" y="248"/>
                    <a:pt x="345" y="248"/>
                  </a:cubicBezTo>
                  <a:cubicBezTo>
                    <a:pt x="400" y="248"/>
                    <a:pt x="404" y="260"/>
                    <a:pt x="412" y="290"/>
                  </a:cubicBezTo>
                  <a:lnTo>
                    <a:pt x="388" y="442"/>
                  </a:lnTo>
                  <a:cubicBezTo>
                    <a:pt x="316" y="471"/>
                    <a:pt x="276" y="487"/>
                    <a:pt x="247" y="487"/>
                  </a:cubicBezTo>
                  <a:cubicBezTo>
                    <a:pt x="209" y="487"/>
                    <a:pt x="187" y="461"/>
                    <a:pt x="139" y="401"/>
                  </a:cubicBezTo>
                  <a:cubicBezTo>
                    <a:pt x="134" y="392"/>
                    <a:pt x="124" y="388"/>
                    <a:pt x="111" y="388"/>
                  </a:cubicBezTo>
                  <a:cubicBezTo>
                    <a:pt x="98" y="388"/>
                    <a:pt x="82" y="392"/>
                    <a:pt x="63" y="401"/>
                  </a:cubicBezTo>
                  <a:lnTo>
                    <a:pt x="1" y="463"/>
                  </a:lnTo>
                  <a:cubicBezTo>
                    <a:pt x="166" y="629"/>
                    <a:pt x="166" y="629"/>
                    <a:pt x="160" y="722"/>
                  </a:cubicBezTo>
                  <a:lnTo>
                    <a:pt x="260" y="736"/>
                  </a:lnTo>
                  <a:cubicBezTo>
                    <a:pt x="291" y="712"/>
                    <a:pt x="322" y="684"/>
                    <a:pt x="346" y="657"/>
                  </a:cubicBezTo>
                  <a:cubicBezTo>
                    <a:pt x="353" y="650"/>
                    <a:pt x="357" y="639"/>
                    <a:pt x="363" y="636"/>
                  </a:cubicBezTo>
                  <a:cubicBezTo>
                    <a:pt x="364" y="636"/>
                    <a:pt x="365" y="636"/>
                    <a:pt x="366" y="636"/>
                  </a:cubicBezTo>
                  <a:cubicBezTo>
                    <a:pt x="380" y="636"/>
                    <a:pt x="402" y="662"/>
                    <a:pt x="419" y="684"/>
                  </a:cubicBezTo>
                  <a:lnTo>
                    <a:pt x="581" y="729"/>
                  </a:lnTo>
                  <a:lnTo>
                    <a:pt x="585" y="726"/>
                  </a:lnTo>
                  <a:lnTo>
                    <a:pt x="671" y="667"/>
                  </a:lnTo>
                  <a:lnTo>
                    <a:pt x="560" y="546"/>
                  </a:lnTo>
                  <a:cubicBezTo>
                    <a:pt x="657" y="463"/>
                    <a:pt x="678" y="425"/>
                    <a:pt x="681" y="415"/>
                  </a:cubicBezTo>
                  <a:cubicBezTo>
                    <a:pt x="685" y="404"/>
                    <a:pt x="685" y="394"/>
                    <a:pt x="681" y="384"/>
                  </a:cubicBezTo>
                  <a:cubicBezTo>
                    <a:pt x="681" y="353"/>
                    <a:pt x="685" y="321"/>
                    <a:pt x="695" y="290"/>
                  </a:cubicBezTo>
                  <a:lnTo>
                    <a:pt x="509" y="190"/>
                  </a:lnTo>
                  <a:lnTo>
                    <a:pt x="554" y="80"/>
                  </a:lnTo>
                  <a:lnTo>
                    <a:pt x="377" y="0"/>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6" name="Google Shape;2258;p37"/>
            <p:cNvSpPr/>
            <p:nvPr/>
          </p:nvSpPr>
          <p:spPr>
            <a:xfrm>
              <a:off x="6691400" y="3304675"/>
              <a:ext cx="20075" cy="11075"/>
            </a:xfrm>
            <a:custGeom>
              <a:avLst/>
              <a:gdLst/>
              <a:ahLst/>
              <a:cxnLst/>
              <a:rect l="l" t="t" r="r" b="b"/>
              <a:pathLst>
                <a:path w="803" h="443" extrusionOk="0">
                  <a:moveTo>
                    <a:pt x="338" y="0"/>
                  </a:moveTo>
                  <a:cubicBezTo>
                    <a:pt x="323" y="0"/>
                    <a:pt x="296" y="5"/>
                    <a:pt x="260" y="49"/>
                  </a:cubicBezTo>
                  <a:lnTo>
                    <a:pt x="1" y="152"/>
                  </a:lnTo>
                  <a:lnTo>
                    <a:pt x="8" y="159"/>
                  </a:lnTo>
                  <a:lnTo>
                    <a:pt x="32" y="177"/>
                  </a:lnTo>
                  <a:lnTo>
                    <a:pt x="66" y="201"/>
                  </a:lnTo>
                  <a:lnTo>
                    <a:pt x="108" y="229"/>
                  </a:lnTo>
                  <a:lnTo>
                    <a:pt x="153" y="256"/>
                  </a:lnTo>
                  <a:lnTo>
                    <a:pt x="191" y="284"/>
                  </a:lnTo>
                  <a:lnTo>
                    <a:pt x="218" y="301"/>
                  </a:lnTo>
                  <a:lnTo>
                    <a:pt x="232" y="311"/>
                  </a:lnTo>
                  <a:cubicBezTo>
                    <a:pt x="267" y="325"/>
                    <a:pt x="301" y="315"/>
                    <a:pt x="332" y="332"/>
                  </a:cubicBezTo>
                  <a:cubicBezTo>
                    <a:pt x="391" y="363"/>
                    <a:pt x="443" y="401"/>
                    <a:pt x="491" y="443"/>
                  </a:cubicBezTo>
                  <a:lnTo>
                    <a:pt x="803" y="408"/>
                  </a:lnTo>
                  <a:cubicBezTo>
                    <a:pt x="775" y="391"/>
                    <a:pt x="747" y="377"/>
                    <a:pt x="723" y="360"/>
                  </a:cubicBezTo>
                  <a:cubicBezTo>
                    <a:pt x="720" y="197"/>
                    <a:pt x="720" y="197"/>
                    <a:pt x="702" y="184"/>
                  </a:cubicBezTo>
                  <a:cubicBezTo>
                    <a:pt x="647" y="152"/>
                    <a:pt x="353" y="4"/>
                    <a:pt x="346" y="0"/>
                  </a:cubicBezTo>
                  <a:cubicBezTo>
                    <a:pt x="344" y="0"/>
                    <a:pt x="341" y="0"/>
                    <a:pt x="338"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7" name="Google Shape;2259;p37"/>
            <p:cNvSpPr/>
            <p:nvPr/>
          </p:nvSpPr>
          <p:spPr>
            <a:xfrm>
              <a:off x="6685950" y="3316150"/>
              <a:ext cx="54125" cy="28475"/>
            </a:xfrm>
            <a:custGeom>
              <a:avLst/>
              <a:gdLst/>
              <a:ahLst/>
              <a:cxnLst/>
              <a:rect l="l" t="t" r="r" b="b"/>
              <a:pathLst>
                <a:path w="2165" h="1139" extrusionOk="0">
                  <a:moveTo>
                    <a:pt x="573" y="1"/>
                  </a:moveTo>
                  <a:cubicBezTo>
                    <a:pt x="559" y="1"/>
                    <a:pt x="537" y="14"/>
                    <a:pt x="492" y="67"/>
                  </a:cubicBezTo>
                  <a:lnTo>
                    <a:pt x="575" y="153"/>
                  </a:lnTo>
                  <a:cubicBezTo>
                    <a:pt x="637" y="191"/>
                    <a:pt x="703" y="233"/>
                    <a:pt x="768" y="271"/>
                  </a:cubicBezTo>
                  <a:cubicBezTo>
                    <a:pt x="575" y="333"/>
                    <a:pt x="519" y="395"/>
                    <a:pt x="506" y="419"/>
                  </a:cubicBezTo>
                  <a:cubicBezTo>
                    <a:pt x="506" y="423"/>
                    <a:pt x="506" y="423"/>
                    <a:pt x="595" y="516"/>
                  </a:cubicBezTo>
                  <a:cubicBezTo>
                    <a:pt x="284" y="599"/>
                    <a:pt x="284" y="599"/>
                    <a:pt x="260" y="616"/>
                  </a:cubicBezTo>
                  <a:cubicBezTo>
                    <a:pt x="226" y="644"/>
                    <a:pt x="233" y="689"/>
                    <a:pt x="212" y="720"/>
                  </a:cubicBezTo>
                  <a:cubicBezTo>
                    <a:pt x="153" y="810"/>
                    <a:pt x="74" y="882"/>
                    <a:pt x="11" y="969"/>
                  </a:cubicBezTo>
                  <a:cubicBezTo>
                    <a:pt x="11" y="972"/>
                    <a:pt x="8" y="979"/>
                    <a:pt x="8" y="983"/>
                  </a:cubicBezTo>
                  <a:cubicBezTo>
                    <a:pt x="1" y="1028"/>
                    <a:pt x="174" y="1135"/>
                    <a:pt x="260" y="1138"/>
                  </a:cubicBezTo>
                  <a:cubicBezTo>
                    <a:pt x="266" y="1138"/>
                    <a:pt x="272" y="1139"/>
                    <a:pt x="277" y="1139"/>
                  </a:cubicBezTo>
                  <a:cubicBezTo>
                    <a:pt x="340" y="1139"/>
                    <a:pt x="363" y="1119"/>
                    <a:pt x="436" y="1055"/>
                  </a:cubicBezTo>
                  <a:cubicBezTo>
                    <a:pt x="631" y="886"/>
                    <a:pt x="735" y="847"/>
                    <a:pt x="796" y="847"/>
                  </a:cubicBezTo>
                  <a:cubicBezTo>
                    <a:pt x="828" y="847"/>
                    <a:pt x="849" y="857"/>
                    <a:pt x="865" y="865"/>
                  </a:cubicBezTo>
                  <a:cubicBezTo>
                    <a:pt x="893" y="875"/>
                    <a:pt x="893" y="875"/>
                    <a:pt x="1021" y="952"/>
                  </a:cubicBezTo>
                  <a:cubicBezTo>
                    <a:pt x="1052" y="972"/>
                    <a:pt x="1086" y="986"/>
                    <a:pt x="1124" y="993"/>
                  </a:cubicBezTo>
                  <a:cubicBezTo>
                    <a:pt x="1235" y="1010"/>
                    <a:pt x="1345" y="1024"/>
                    <a:pt x="1456" y="1041"/>
                  </a:cubicBezTo>
                  <a:cubicBezTo>
                    <a:pt x="1484" y="1052"/>
                    <a:pt x="1511" y="1055"/>
                    <a:pt x="1542" y="1062"/>
                  </a:cubicBezTo>
                  <a:lnTo>
                    <a:pt x="1556" y="1062"/>
                  </a:lnTo>
                  <a:cubicBezTo>
                    <a:pt x="1577" y="1059"/>
                    <a:pt x="1656" y="1010"/>
                    <a:pt x="1905" y="796"/>
                  </a:cubicBezTo>
                  <a:cubicBezTo>
                    <a:pt x="1933" y="772"/>
                    <a:pt x="1947" y="734"/>
                    <a:pt x="1985" y="723"/>
                  </a:cubicBezTo>
                  <a:cubicBezTo>
                    <a:pt x="1992" y="721"/>
                    <a:pt x="2000" y="720"/>
                    <a:pt x="2008" y="720"/>
                  </a:cubicBezTo>
                  <a:cubicBezTo>
                    <a:pt x="2041" y="720"/>
                    <a:pt x="2074" y="737"/>
                    <a:pt x="2107" y="737"/>
                  </a:cubicBezTo>
                  <a:cubicBezTo>
                    <a:pt x="2115" y="737"/>
                    <a:pt x="2122" y="736"/>
                    <a:pt x="2130" y="734"/>
                  </a:cubicBezTo>
                  <a:cubicBezTo>
                    <a:pt x="2137" y="730"/>
                    <a:pt x="2140" y="730"/>
                    <a:pt x="2144" y="727"/>
                  </a:cubicBezTo>
                  <a:lnTo>
                    <a:pt x="2144" y="723"/>
                  </a:lnTo>
                  <a:cubicBezTo>
                    <a:pt x="2154" y="716"/>
                    <a:pt x="2165" y="689"/>
                    <a:pt x="2161" y="606"/>
                  </a:cubicBezTo>
                  <a:lnTo>
                    <a:pt x="2040" y="509"/>
                  </a:lnTo>
                  <a:lnTo>
                    <a:pt x="2012" y="350"/>
                  </a:lnTo>
                  <a:cubicBezTo>
                    <a:pt x="1805" y="257"/>
                    <a:pt x="1601" y="146"/>
                    <a:pt x="1387" y="74"/>
                  </a:cubicBezTo>
                  <a:lnTo>
                    <a:pt x="1214" y="139"/>
                  </a:lnTo>
                  <a:cubicBezTo>
                    <a:pt x="1027" y="32"/>
                    <a:pt x="1027" y="32"/>
                    <a:pt x="903" y="5"/>
                  </a:cubicBezTo>
                  <a:cubicBezTo>
                    <a:pt x="805" y="38"/>
                    <a:pt x="757" y="54"/>
                    <a:pt x="717" y="54"/>
                  </a:cubicBezTo>
                  <a:cubicBezTo>
                    <a:pt x="679" y="54"/>
                    <a:pt x="650" y="39"/>
                    <a:pt x="592" y="8"/>
                  </a:cubicBezTo>
                  <a:cubicBezTo>
                    <a:pt x="586" y="4"/>
                    <a:pt x="581" y="1"/>
                    <a:pt x="573" y="1"/>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8" name="Google Shape;2260;p37"/>
            <p:cNvSpPr/>
            <p:nvPr/>
          </p:nvSpPr>
          <p:spPr>
            <a:xfrm>
              <a:off x="6884000" y="3407500"/>
              <a:ext cx="6600" cy="47275"/>
            </a:xfrm>
            <a:custGeom>
              <a:avLst/>
              <a:gdLst/>
              <a:ahLst/>
              <a:cxnLst/>
              <a:rect l="l" t="t" r="r" b="b"/>
              <a:pathLst>
                <a:path w="264" h="1891" extrusionOk="0">
                  <a:moveTo>
                    <a:pt x="7" y="0"/>
                  </a:moveTo>
                  <a:lnTo>
                    <a:pt x="1" y="7"/>
                  </a:lnTo>
                  <a:cubicBezTo>
                    <a:pt x="52" y="187"/>
                    <a:pt x="59" y="211"/>
                    <a:pt x="108" y="539"/>
                  </a:cubicBezTo>
                  <a:lnTo>
                    <a:pt x="132" y="664"/>
                  </a:lnTo>
                  <a:cubicBezTo>
                    <a:pt x="166" y="833"/>
                    <a:pt x="198" y="1061"/>
                    <a:pt x="225" y="1234"/>
                  </a:cubicBezTo>
                  <a:lnTo>
                    <a:pt x="187" y="1652"/>
                  </a:lnTo>
                  <a:lnTo>
                    <a:pt x="229" y="1891"/>
                  </a:lnTo>
                  <a:cubicBezTo>
                    <a:pt x="249" y="1708"/>
                    <a:pt x="253" y="1462"/>
                    <a:pt x="263" y="1276"/>
                  </a:cubicBezTo>
                  <a:lnTo>
                    <a:pt x="260" y="1276"/>
                  </a:lnTo>
                  <a:cubicBezTo>
                    <a:pt x="256" y="1034"/>
                    <a:pt x="198" y="716"/>
                    <a:pt x="166" y="477"/>
                  </a:cubicBezTo>
                  <a:cubicBezTo>
                    <a:pt x="142" y="460"/>
                    <a:pt x="139" y="453"/>
                    <a:pt x="115" y="346"/>
                  </a:cubicBezTo>
                  <a:cubicBezTo>
                    <a:pt x="70" y="145"/>
                    <a:pt x="32" y="28"/>
                    <a:pt x="7"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39" name="Google Shape;2261;p37"/>
            <p:cNvSpPr/>
            <p:nvPr/>
          </p:nvSpPr>
          <p:spPr>
            <a:xfrm>
              <a:off x="6665050" y="3409575"/>
              <a:ext cx="137325" cy="170725"/>
            </a:xfrm>
            <a:custGeom>
              <a:avLst/>
              <a:gdLst/>
              <a:ahLst/>
              <a:cxnLst/>
              <a:rect l="l" t="t" r="r" b="b"/>
              <a:pathLst>
                <a:path w="5493" h="6829" extrusionOk="0">
                  <a:moveTo>
                    <a:pt x="1729" y="0"/>
                  </a:moveTo>
                  <a:cubicBezTo>
                    <a:pt x="1501" y="80"/>
                    <a:pt x="1380" y="332"/>
                    <a:pt x="1131" y="384"/>
                  </a:cubicBezTo>
                  <a:cubicBezTo>
                    <a:pt x="1069" y="411"/>
                    <a:pt x="1010" y="443"/>
                    <a:pt x="954" y="481"/>
                  </a:cubicBezTo>
                  <a:cubicBezTo>
                    <a:pt x="858" y="550"/>
                    <a:pt x="858" y="695"/>
                    <a:pt x="744" y="750"/>
                  </a:cubicBezTo>
                  <a:cubicBezTo>
                    <a:pt x="647" y="799"/>
                    <a:pt x="516" y="767"/>
                    <a:pt x="450" y="878"/>
                  </a:cubicBezTo>
                  <a:lnTo>
                    <a:pt x="25" y="1721"/>
                  </a:lnTo>
                  <a:cubicBezTo>
                    <a:pt x="1" y="1797"/>
                    <a:pt x="77" y="2167"/>
                    <a:pt x="77" y="2171"/>
                  </a:cubicBezTo>
                  <a:cubicBezTo>
                    <a:pt x="77" y="2174"/>
                    <a:pt x="184" y="2679"/>
                    <a:pt x="353" y="2820"/>
                  </a:cubicBezTo>
                  <a:cubicBezTo>
                    <a:pt x="420" y="2877"/>
                    <a:pt x="490" y="2893"/>
                    <a:pt x="561" y="2893"/>
                  </a:cubicBezTo>
                  <a:cubicBezTo>
                    <a:pt x="657" y="2893"/>
                    <a:pt x="755" y="2863"/>
                    <a:pt x="851" y="2863"/>
                  </a:cubicBezTo>
                  <a:cubicBezTo>
                    <a:pt x="866" y="2863"/>
                    <a:pt x="881" y="2864"/>
                    <a:pt x="896" y="2865"/>
                  </a:cubicBezTo>
                  <a:cubicBezTo>
                    <a:pt x="1466" y="2931"/>
                    <a:pt x="1497" y="2993"/>
                    <a:pt x="1763" y="3470"/>
                  </a:cubicBezTo>
                  <a:lnTo>
                    <a:pt x="1801" y="3584"/>
                  </a:lnTo>
                  <a:cubicBezTo>
                    <a:pt x="1732" y="3740"/>
                    <a:pt x="1577" y="3951"/>
                    <a:pt x="1604" y="4120"/>
                  </a:cubicBezTo>
                  <a:cubicBezTo>
                    <a:pt x="1684" y="4597"/>
                    <a:pt x="1701" y="4694"/>
                    <a:pt x="1601" y="4870"/>
                  </a:cubicBezTo>
                  <a:cubicBezTo>
                    <a:pt x="1601" y="4873"/>
                    <a:pt x="1397" y="5157"/>
                    <a:pt x="1321" y="5178"/>
                  </a:cubicBezTo>
                  <a:cubicBezTo>
                    <a:pt x="1231" y="5202"/>
                    <a:pt x="1134" y="5250"/>
                    <a:pt x="1127" y="5295"/>
                  </a:cubicBezTo>
                  <a:cubicBezTo>
                    <a:pt x="1124" y="5302"/>
                    <a:pt x="982" y="6387"/>
                    <a:pt x="1113" y="6726"/>
                  </a:cubicBezTo>
                  <a:cubicBezTo>
                    <a:pt x="1121" y="6726"/>
                    <a:pt x="1129" y="6725"/>
                    <a:pt x="1137" y="6725"/>
                  </a:cubicBezTo>
                  <a:cubicBezTo>
                    <a:pt x="1328" y="6725"/>
                    <a:pt x="1508" y="6828"/>
                    <a:pt x="1700" y="6828"/>
                  </a:cubicBezTo>
                  <a:cubicBezTo>
                    <a:pt x="1724" y="6828"/>
                    <a:pt x="1749" y="6826"/>
                    <a:pt x="1774" y="6823"/>
                  </a:cubicBezTo>
                  <a:lnTo>
                    <a:pt x="2921" y="6453"/>
                  </a:lnTo>
                  <a:cubicBezTo>
                    <a:pt x="2959" y="6439"/>
                    <a:pt x="2959" y="6439"/>
                    <a:pt x="3111" y="6107"/>
                  </a:cubicBezTo>
                  <a:cubicBezTo>
                    <a:pt x="3208" y="5900"/>
                    <a:pt x="3446" y="6048"/>
                    <a:pt x="3578" y="5924"/>
                  </a:cubicBezTo>
                  <a:cubicBezTo>
                    <a:pt x="3623" y="5883"/>
                    <a:pt x="3716" y="5789"/>
                    <a:pt x="3951" y="5461"/>
                  </a:cubicBezTo>
                  <a:cubicBezTo>
                    <a:pt x="3996" y="5271"/>
                    <a:pt x="4044" y="5012"/>
                    <a:pt x="4086" y="4822"/>
                  </a:cubicBezTo>
                  <a:cubicBezTo>
                    <a:pt x="4400" y="4638"/>
                    <a:pt x="4746" y="4514"/>
                    <a:pt x="5047" y="4303"/>
                  </a:cubicBezTo>
                  <a:cubicBezTo>
                    <a:pt x="5212" y="4182"/>
                    <a:pt x="5278" y="3971"/>
                    <a:pt x="5441" y="3847"/>
                  </a:cubicBezTo>
                  <a:cubicBezTo>
                    <a:pt x="5468" y="3785"/>
                    <a:pt x="5486" y="3716"/>
                    <a:pt x="5492" y="3646"/>
                  </a:cubicBezTo>
                  <a:lnTo>
                    <a:pt x="5465" y="3622"/>
                  </a:lnTo>
                  <a:cubicBezTo>
                    <a:pt x="5437" y="3629"/>
                    <a:pt x="5396" y="3640"/>
                    <a:pt x="5136" y="3681"/>
                  </a:cubicBezTo>
                  <a:cubicBezTo>
                    <a:pt x="4794" y="3615"/>
                    <a:pt x="4794" y="3615"/>
                    <a:pt x="4635" y="2969"/>
                  </a:cubicBezTo>
                  <a:lnTo>
                    <a:pt x="4601" y="2727"/>
                  </a:lnTo>
                  <a:cubicBezTo>
                    <a:pt x="4573" y="2537"/>
                    <a:pt x="4535" y="2285"/>
                    <a:pt x="4507" y="2095"/>
                  </a:cubicBezTo>
                  <a:lnTo>
                    <a:pt x="4456" y="1891"/>
                  </a:lnTo>
                  <a:lnTo>
                    <a:pt x="4573" y="1867"/>
                  </a:lnTo>
                  <a:lnTo>
                    <a:pt x="4521" y="1552"/>
                  </a:lnTo>
                  <a:cubicBezTo>
                    <a:pt x="4495" y="1556"/>
                    <a:pt x="4471" y="1559"/>
                    <a:pt x="4445" y="1559"/>
                  </a:cubicBezTo>
                  <a:cubicBezTo>
                    <a:pt x="4330" y="1559"/>
                    <a:pt x="4171" y="1489"/>
                    <a:pt x="3585" y="1058"/>
                  </a:cubicBezTo>
                  <a:cubicBezTo>
                    <a:pt x="3550" y="1106"/>
                    <a:pt x="3505" y="1165"/>
                    <a:pt x="3471" y="1213"/>
                  </a:cubicBezTo>
                  <a:cubicBezTo>
                    <a:pt x="3464" y="1210"/>
                    <a:pt x="2762" y="888"/>
                    <a:pt x="2848" y="698"/>
                  </a:cubicBezTo>
                  <a:cubicBezTo>
                    <a:pt x="2969" y="432"/>
                    <a:pt x="2938" y="411"/>
                    <a:pt x="2814" y="325"/>
                  </a:cubicBezTo>
                  <a:lnTo>
                    <a:pt x="1794" y="135"/>
                  </a:lnTo>
                  <a:cubicBezTo>
                    <a:pt x="1777" y="97"/>
                    <a:pt x="1749" y="42"/>
                    <a:pt x="1729"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0" name="Google Shape;2262;p37"/>
            <p:cNvSpPr/>
            <p:nvPr/>
          </p:nvSpPr>
          <p:spPr>
            <a:xfrm>
              <a:off x="6777625" y="3354625"/>
              <a:ext cx="112975" cy="197700"/>
            </a:xfrm>
            <a:custGeom>
              <a:avLst/>
              <a:gdLst/>
              <a:ahLst/>
              <a:cxnLst/>
              <a:rect l="l" t="t" r="r" b="b"/>
              <a:pathLst>
                <a:path w="4519" h="7908" extrusionOk="0">
                  <a:moveTo>
                    <a:pt x="1625" y="0"/>
                  </a:moveTo>
                  <a:lnTo>
                    <a:pt x="1608" y="10"/>
                  </a:lnTo>
                  <a:cubicBezTo>
                    <a:pt x="1608" y="52"/>
                    <a:pt x="1612" y="93"/>
                    <a:pt x="1625" y="135"/>
                  </a:cubicBezTo>
                  <a:lnTo>
                    <a:pt x="1805" y="380"/>
                  </a:lnTo>
                  <a:cubicBezTo>
                    <a:pt x="1802" y="429"/>
                    <a:pt x="1798" y="491"/>
                    <a:pt x="1795" y="539"/>
                  </a:cubicBezTo>
                  <a:cubicBezTo>
                    <a:pt x="1714" y="531"/>
                    <a:pt x="1642" y="469"/>
                    <a:pt x="1559" y="469"/>
                  </a:cubicBezTo>
                  <a:cubicBezTo>
                    <a:pt x="1535" y="469"/>
                    <a:pt x="1510" y="474"/>
                    <a:pt x="1484" y="487"/>
                  </a:cubicBezTo>
                  <a:cubicBezTo>
                    <a:pt x="1446" y="629"/>
                    <a:pt x="1473" y="677"/>
                    <a:pt x="1504" y="736"/>
                  </a:cubicBezTo>
                  <a:cubicBezTo>
                    <a:pt x="1608" y="919"/>
                    <a:pt x="1650" y="1002"/>
                    <a:pt x="1650" y="1507"/>
                  </a:cubicBezTo>
                  <a:cubicBezTo>
                    <a:pt x="1456" y="1618"/>
                    <a:pt x="1456" y="1618"/>
                    <a:pt x="1421" y="1676"/>
                  </a:cubicBezTo>
                  <a:cubicBezTo>
                    <a:pt x="1439" y="1742"/>
                    <a:pt x="1497" y="1780"/>
                    <a:pt x="1529" y="1839"/>
                  </a:cubicBezTo>
                  <a:cubicBezTo>
                    <a:pt x="1373" y="2409"/>
                    <a:pt x="889" y="3080"/>
                    <a:pt x="886" y="3083"/>
                  </a:cubicBezTo>
                  <a:lnTo>
                    <a:pt x="589" y="3062"/>
                  </a:lnTo>
                  <a:lnTo>
                    <a:pt x="357" y="2879"/>
                  </a:lnTo>
                  <a:cubicBezTo>
                    <a:pt x="336" y="3003"/>
                    <a:pt x="312" y="3124"/>
                    <a:pt x="284" y="3249"/>
                  </a:cubicBezTo>
                  <a:lnTo>
                    <a:pt x="194" y="3408"/>
                  </a:lnTo>
                  <a:lnTo>
                    <a:pt x="1" y="3664"/>
                  </a:lnTo>
                  <a:lnTo>
                    <a:pt x="15" y="3750"/>
                  </a:lnTo>
                  <a:lnTo>
                    <a:pt x="67" y="4061"/>
                  </a:lnTo>
                  <a:cubicBezTo>
                    <a:pt x="115" y="4355"/>
                    <a:pt x="174" y="4749"/>
                    <a:pt x="215" y="5043"/>
                  </a:cubicBezTo>
                  <a:lnTo>
                    <a:pt x="388" y="5212"/>
                  </a:lnTo>
                  <a:cubicBezTo>
                    <a:pt x="409" y="5464"/>
                    <a:pt x="423" y="5647"/>
                    <a:pt x="589" y="5720"/>
                  </a:cubicBezTo>
                  <a:lnTo>
                    <a:pt x="862" y="5758"/>
                  </a:lnTo>
                  <a:lnTo>
                    <a:pt x="969" y="5468"/>
                  </a:lnTo>
                  <a:lnTo>
                    <a:pt x="1304" y="5492"/>
                  </a:lnTo>
                  <a:lnTo>
                    <a:pt x="1715" y="5274"/>
                  </a:lnTo>
                  <a:cubicBezTo>
                    <a:pt x="1722" y="5094"/>
                    <a:pt x="1636" y="4915"/>
                    <a:pt x="1726" y="4738"/>
                  </a:cubicBezTo>
                  <a:cubicBezTo>
                    <a:pt x="1833" y="4711"/>
                    <a:pt x="1936" y="4673"/>
                    <a:pt x="2033" y="4624"/>
                  </a:cubicBezTo>
                  <a:cubicBezTo>
                    <a:pt x="2064" y="4645"/>
                    <a:pt x="2133" y="4694"/>
                    <a:pt x="2379" y="5091"/>
                  </a:cubicBezTo>
                  <a:cubicBezTo>
                    <a:pt x="2444" y="5533"/>
                    <a:pt x="2479" y="5755"/>
                    <a:pt x="2417" y="6149"/>
                  </a:cubicBezTo>
                  <a:cubicBezTo>
                    <a:pt x="2403" y="6245"/>
                    <a:pt x="2403" y="6245"/>
                    <a:pt x="2469" y="6318"/>
                  </a:cubicBezTo>
                  <a:cubicBezTo>
                    <a:pt x="2500" y="6477"/>
                    <a:pt x="2538" y="6688"/>
                    <a:pt x="2569" y="6847"/>
                  </a:cubicBezTo>
                  <a:cubicBezTo>
                    <a:pt x="2611" y="6858"/>
                    <a:pt x="2641" y="6865"/>
                    <a:pt x="2664" y="6865"/>
                  </a:cubicBezTo>
                  <a:cubicBezTo>
                    <a:pt x="2718" y="6865"/>
                    <a:pt x="2733" y="6830"/>
                    <a:pt x="2762" y="6743"/>
                  </a:cubicBezTo>
                  <a:lnTo>
                    <a:pt x="2776" y="6570"/>
                  </a:lnTo>
                  <a:cubicBezTo>
                    <a:pt x="2610" y="6052"/>
                    <a:pt x="3174" y="5447"/>
                    <a:pt x="3364" y="5333"/>
                  </a:cubicBezTo>
                  <a:lnTo>
                    <a:pt x="3523" y="5447"/>
                  </a:lnTo>
                  <a:lnTo>
                    <a:pt x="3561" y="5803"/>
                  </a:lnTo>
                  <a:lnTo>
                    <a:pt x="3599" y="5924"/>
                  </a:lnTo>
                  <a:lnTo>
                    <a:pt x="3519" y="6308"/>
                  </a:lnTo>
                  <a:lnTo>
                    <a:pt x="3474" y="6425"/>
                  </a:lnTo>
                  <a:lnTo>
                    <a:pt x="3305" y="6677"/>
                  </a:lnTo>
                  <a:lnTo>
                    <a:pt x="3329" y="6795"/>
                  </a:lnTo>
                  <a:cubicBezTo>
                    <a:pt x="3281" y="7096"/>
                    <a:pt x="3219" y="7393"/>
                    <a:pt x="3139" y="7687"/>
                  </a:cubicBezTo>
                  <a:cubicBezTo>
                    <a:pt x="3139" y="7759"/>
                    <a:pt x="3136" y="7835"/>
                    <a:pt x="3129" y="7908"/>
                  </a:cubicBezTo>
                  <a:lnTo>
                    <a:pt x="3281" y="7763"/>
                  </a:lnTo>
                  <a:lnTo>
                    <a:pt x="3353" y="7697"/>
                  </a:lnTo>
                  <a:lnTo>
                    <a:pt x="3360" y="7697"/>
                  </a:lnTo>
                  <a:lnTo>
                    <a:pt x="3478" y="7507"/>
                  </a:lnTo>
                  <a:cubicBezTo>
                    <a:pt x="3485" y="7493"/>
                    <a:pt x="3488" y="7479"/>
                    <a:pt x="3492" y="7462"/>
                  </a:cubicBezTo>
                  <a:lnTo>
                    <a:pt x="3492" y="7462"/>
                  </a:lnTo>
                  <a:cubicBezTo>
                    <a:pt x="3405" y="7552"/>
                    <a:pt x="3405" y="7552"/>
                    <a:pt x="3357" y="7566"/>
                  </a:cubicBezTo>
                  <a:cubicBezTo>
                    <a:pt x="3302" y="7227"/>
                    <a:pt x="3616" y="6961"/>
                    <a:pt x="3547" y="6615"/>
                  </a:cubicBezTo>
                  <a:cubicBezTo>
                    <a:pt x="3626" y="6391"/>
                    <a:pt x="3696" y="6166"/>
                    <a:pt x="3754" y="5938"/>
                  </a:cubicBezTo>
                  <a:lnTo>
                    <a:pt x="3754" y="5938"/>
                  </a:lnTo>
                  <a:cubicBezTo>
                    <a:pt x="3754" y="6062"/>
                    <a:pt x="3744" y="6232"/>
                    <a:pt x="3741" y="6359"/>
                  </a:cubicBezTo>
                  <a:lnTo>
                    <a:pt x="3844" y="6194"/>
                  </a:lnTo>
                  <a:lnTo>
                    <a:pt x="3944" y="5958"/>
                  </a:lnTo>
                  <a:lnTo>
                    <a:pt x="3958" y="5696"/>
                  </a:lnTo>
                  <a:lnTo>
                    <a:pt x="3969" y="5478"/>
                  </a:lnTo>
                  <a:lnTo>
                    <a:pt x="4121" y="5184"/>
                  </a:lnTo>
                  <a:lnTo>
                    <a:pt x="4224" y="5081"/>
                  </a:lnTo>
                  <a:cubicBezTo>
                    <a:pt x="4501" y="4497"/>
                    <a:pt x="4155" y="3885"/>
                    <a:pt x="4304" y="3294"/>
                  </a:cubicBezTo>
                  <a:lnTo>
                    <a:pt x="4304" y="3294"/>
                  </a:lnTo>
                  <a:cubicBezTo>
                    <a:pt x="4356" y="3404"/>
                    <a:pt x="4332" y="3539"/>
                    <a:pt x="4404" y="3646"/>
                  </a:cubicBezTo>
                  <a:cubicBezTo>
                    <a:pt x="4518" y="3363"/>
                    <a:pt x="4328" y="3107"/>
                    <a:pt x="4321" y="2834"/>
                  </a:cubicBezTo>
                  <a:cubicBezTo>
                    <a:pt x="4311" y="2506"/>
                    <a:pt x="4307" y="2357"/>
                    <a:pt x="4176" y="2060"/>
                  </a:cubicBezTo>
                  <a:cubicBezTo>
                    <a:pt x="4138" y="2046"/>
                    <a:pt x="4083" y="2029"/>
                    <a:pt x="4045" y="2015"/>
                  </a:cubicBezTo>
                  <a:cubicBezTo>
                    <a:pt x="3941" y="1683"/>
                    <a:pt x="3941" y="1683"/>
                    <a:pt x="3993" y="1580"/>
                  </a:cubicBezTo>
                  <a:lnTo>
                    <a:pt x="3993" y="1580"/>
                  </a:lnTo>
                  <a:cubicBezTo>
                    <a:pt x="4017" y="1583"/>
                    <a:pt x="4048" y="1590"/>
                    <a:pt x="4076" y="1590"/>
                  </a:cubicBezTo>
                  <a:cubicBezTo>
                    <a:pt x="4000" y="1362"/>
                    <a:pt x="4000" y="1362"/>
                    <a:pt x="4007" y="1331"/>
                  </a:cubicBezTo>
                  <a:lnTo>
                    <a:pt x="4007" y="1331"/>
                  </a:lnTo>
                  <a:cubicBezTo>
                    <a:pt x="4052" y="1424"/>
                    <a:pt x="4065" y="1448"/>
                    <a:pt x="4190" y="1783"/>
                  </a:cubicBezTo>
                  <a:lnTo>
                    <a:pt x="4228" y="1804"/>
                  </a:lnTo>
                  <a:lnTo>
                    <a:pt x="4283" y="1859"/>
                  </a:lnTo>
                  <a:lnTo>
                    <a:pt x="4076" y="1286"/>
                  </a:lnTo>
                  <a:lnTo>
                    <a:pt x="4059" y="1203"/>
                  </a:lnTo>
                  <a:lnTo>
                    <a:pt x="4062" y="1151"/>
                  </a:lnTo>
                  <a:lnTo>
                    <a:pt x="3969" y="881"/>
                  </a:lnTo>
                  <a:cubicBezTo>
                    <a:pt x="3931" y="816"/>
                    <a:pt x="3875" y="736"/>
                    <a:pt x="3834" y="674"/>
                  </a:cubicBezTo>
                  <a:lnTo>
                    <a:pt x="3703" y="525"/>
                  </a:lnTo>
                  <a:cubicBezTo>
                    <a:pt x="3661" y="525"/>
                    <a:pt x="3620" y="529"/>
                    <a:pt x="3578" y="539"/>
                  </a:cubicBezTo>
                  <a:cubicBezTo>
                    <a:pt x="3585" y="653"/>
                    <a:pt x="3585" y="653"/>
                    <a:pt x="3568" y="712"/>
                  </a:cubicBezTo>
                  <a:cubicBezTo>
                    <a:pt x="3459" y="699"/>
                    <a:pt x="3386" y="691"/>
                    <a:pt x="3330" y="691"/>
                  </a:cubicBezTo>
                  <a:cubicBezTo>
                    <a:pt x="3218" y="691"/>
                    <a:pt x="3169" y="724"/>
                    <a:pt x="3022" y="823"/>
                  </a:cubicBezTo>
                  <a:cubicBezTo>
                    <a:pt x="2984" y="792"/>
                    <a:pt x="2980" y="785"/>
                    <a:pt x="2890" y="650"/>
                  </a:cubicBezTo>
                  <a:cubicBezTo>
                    <a:pt x="2797" y="664"/>
                    <a:pt x="2676" y="677"/>
                    <a:pt x="2586" y="684"/>
                  </a:cubicBezTo>
                  <a:cubicBezTo>
                    <a:pt x="2254" y="470"/>
                    <a:pt x="2006" y="142"/>
                    <a:pt x="1625"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1" name="Google Shape;2263;p37"/>
            <p:cNvSpPr/>
            <p:nvPr/>
          </p:nvSpPr>
          <p:spPr>
            <a:xfrm>
              <a:off x="6728475" y="3362300"/>
              <a:ext cx="10225" cy="16275"/>
            </a:xfrm>
            <a:custGeom>
              <a:avLst/>
              <a:gdLst/>
              <a:ahLst/>
              <a:cxnLst/>
              <a:rect l="l" t="t" r="r" b="b"/>
              <a:pathLst>
                <a:path w="409" h="651" extrusionOk="0">
                  <a:moveTo>
                    <a:pt x="287" y="1"/>
                  </a:moveTo>
                  <a:lnTo>
                    <a:pt x="173" y="25"/>
                  </a:lnTo>
                  <a:lnTo>
                    <a:pt x="104" y="274"/>
                  </a:lnTo>
                  <a:lnTo>
                    <a:pt x="180" y="426"/>
                  </a:lnTo>
                  <a:lnTo>
                    <a:pt x="76" y="460"/>
                  </a:lnTo>
                  <a:lnTo>
                    <a:pt x="0" y="612"/>
                  </a:lnTo>
                  <a:lnTo>
                    <a:pt x="31" y="650"/>
                  </a:lnTo>
                  <a:cubicBezTo>
                    <a:pt x="228" y="626"/>
                    <a:pt x="273" y="619"/>
                    <a:pt x="353" y="564"/>
                  </a:cubicBezTo>
                  <a:cubicBezTo>
                    <a:pt x="401" y="529"/>
                    <a:pt x="408" y="402"/>
                    <a:pt x="408" y="398"/>
                  </a:cubicBezTo>
                  <a:cubicBezTo>
                    <a:pt x="394" y="343"/>
                    <a:pt x="370" y="291"/>
                    <a:pt x="336" y="246"/>
                  </a:cubicBezTo>
                  <a:cubicBezTo>
                    <a:pt x="311" y="205"/>
                    <a:pt x="291" y="160"/>
                    <a:pt x="273" y="111"/>
                  </a:cubicBezTo>
                  <a:lnTo>
                    <a:pt x="287" y="1"/>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2" name="Google Shape;2264;p37"/>
            <p:cNvSpPr/>
            <p:nvPr/>
          </p:nvSpPr>
          <p:spPr>
            <a:xfrm>
              <a:off x="6706000" y="3359025"/>
              <a:ext cx="113050" cy="74325"/>
            </a:xfrm>
            <a:custGeom>
              <a:avLst/>
              <a:gdLst/>
              <a:ahLst/>
              <a:cxnLst/>
              <a:rect l="l" t="t" r="r" b="b"/>
              <a:pathLst>
                <a:path w="4522" h="2973" extrusionOk="0">
                  <a:moveTo>
                    <a:pt x="2417" y="0"/>
                  </a:moveTo>
                  <a:cubicBezTo>
                    <a:pt x="2349" y="0"/>
                    <a:pt x="2292" y="12"/>
                    <a:pt x="2220" y="35"/>
                  </a:cubicBezTo>
                  <a:cubicBezTo>
                    <a:pt x="2119" y="66"/>
                    <a:pt x="2123" y="194"/>
                    <a:pt x="2030" y="232"/>
                  </a:cubicBezTo>
                  <a:cubicBezTo>
                    <a:pt x="2008" y="242"/>
                    <a:pt x="1985" y="247"/>
                    <a:pt x="1960" y="247"/>
                  </a:cubicBezTo>
                  <a:cubicBezTo>
                    <a:pt x="1952" y="247"/>
                    <a:pt x="1944" y="247"/>
                    <a:pt x="1936" y="246"/>
                  </a:cubicBezTo>
                  <a:cubicBezTo>
                    <a:pt x="1839" y="249"/>
                    <a:pt x="1743" y="260"/>
                    <a:pt x="1646" y="273"/>
                  </a:cubicBezTo>
                  <a:cubicBezTo>
                    <a:pt x="1618" y="298"/>
                    <a:pt x="1604" y="498"/>
                    <a:pt x="1604" y="560"/>
                  </a:cubicBezTo>
                  <a:lnTo>
                    <a:pt x="1660" y="636"/>
                  </a:lnTo>
                  <a:lnTo>
                    <a:pt x="1795" y="574"/>
                  </a:lnTo>
                  <a:cubicBezTo>
                    <a:pt x="1887" y="644"/>
                    <a:pt x="1885" y="848"/>
                    <a:pt x="2021" y="848"/>
                  </a:cubicBezTo>
                  <a:cubicBezTo>
                    <a:pt x="2032" y="848"/>
                    <a:pt x="2044" y="846"/>
                    <a:pt x="2057" y="844"/>
                  </a:cubicBezTo>
                  <a:lnTo>
                    <a:pt x="2199" y="743"/>
                  </a:lnTo>
                  <a:cubicBezTo>
                    <a:pt x="2140" y="584"/>
                    <a:pt x="2140" y="584"/>
                    <a:pt x="2240" y="443"/>
                  </a:cubicBezTo>
                  <a:lnTo>
                    <a:pt x="2527" y="422"/>
                  </a:lnTo>
                  <a:lnTo>
                    <a:pt x="2527" y="422"/>
                  </a:lnTo>
                  <a:cubicBezTo>
                    <a:pt x="2361" y="643"/>
                    <a:pt x="2320" y="730"/>
                    <a:pt x="2652" y="906"/>
                  </a:cubicBezTo>
                  <a:lnTo>
                    <a:pt x="2500" y="1003"/>
                  </a:lnTo>
                  <a:cubicBezTo>
                    <a:pt x="2462" y="989"/>
                    <a:pt x="2420" y="978"/>
                    <a:pt x="2382" y="968"/>
                  </a:cubicBezTo>
                  <a:lnTo>
                    <a:pt x="2382" y="968"/>
                  </a:lnTo>
                  <a:cubicBezTo>
                    <a:pt x="2379" y="996"/>
                    <a:pt x="2375" y="1023"/>
                    <a:pt x="2396" y="1169"/>
                  </a:cubicBezTo>
                  <a:lnTo>
                    <a:pt x="2206" y="1220"/>
                  </a:lnTo>
                  <a:lnTo>
                    <a:pt x="2151" y="1079"/>
                  </a:lnTo>
                  <a:lnTo>
                    <a:pt x="2033" y="1155"/>
                  </a:lnTo>
                  <a:cubicBezTo>
                    <a:pt x="1936" y="1103"/>
                    <a:pt x="1846" y="1041"/>
                    <a:pt x="1750" y="996"/>
                  </a:cubicBezTo>
                  <a:cubicBezTo>
                    <a:pt x="1774" y="940"/>
                    <a:pt x="1795" y="882"/>
                    <a:pt x="1808" y="826"/>
                  </a:cubicBezTo>
                  <a:cubicBezTo>
                    <a:pt x="1795" y="820"/>
                    <a:pt x="1776" y="818"/>
                    <a:pt x="1756" y="818"/>
                  </a:cubicBezTo>
                  <a:cubicBezTo>
                    <a:pt x="1711" y="818"/>
                    <a:pt x="1660" y="830"/>
                    <a:pt x="1660" y="830"/>
                  </a:cubicBezTo>
                  <a:cubicBezTo>
                    <a:pt x="1646" y="857"/>
                    <a:pt x="1632" y="885"/>
                    <a:pt x="1622" y="1020"/>
                  </a:cubicBezTo>
                  <a:lnTo>
                    <a:pt x="1556" y="985"/>
                  </a:lnTo>
                  <a:lnTo>
                    <a:pt x="1473" y="920"/>
                  </a:lnTo>
                  <a:lnTo>
                    <a:pt x="1369" y="1041"/>
                  </a:lnTo>
                  <a:lnTo>
                    <a:pt x="1193" y="992"/>
                  </a:lnTo>
                  <a:cubicBezTo>
                    <a:pt x="1197" y="978"/>
                    <a:pt x="1200" y="961"/>
                    <a:pt x="1204" y="947"/>
                  </a:cubicBezTo>
                  <a:lnTo>
                    <a:pt x="1204" y="947"/>
                  </a:lnTo>
                  <a:cubicBezTo>
                    <a:pt x="1100" y="1020"/>
                    <a:pt x="1062" y="1023"/>
                    <a:pt x="854" y="1051"/>
                  </a:cubicBezTo>
                  <a:lnTo>
                    <a:pt x="934" y="1151"/>
                  </a:lnTo>
                  <a:cubicBezTo>
                    <a:pt x="875" y="1169"/>
                    <a:pt x="813" y="1179"/>
                    <a:pt x="751" y="1186"/>
                  </a:cubicBezTo>
                  <a:lnTo>
                    <a:pt x="827" y="1307"/>
                  </a:lnTo>
                  <a:lnTo>
                    <a:pt x="861" y="1448"/>
                  </a:lnTo>
                  <a:cubicBezTo>
                    <a:pt x="730" y="1546"/>
                    <a:pt x="691" y="1575"/>
                    <a:pt x="649" y="1575"/>
                  </a:cubicBezTo>
                  <a:cubicBezTo>
                    <a:pt x="632" y="1575"/>
                    <a:pt x="614" y="1570"/>
                    <a:pt x="588" y="1563"/>
                  </a:cubicBezTo>
                  <a:cubicBezTo>
                    <a:pt x="481" y="1531"/>
                    <a:pt x="547" y="1410"/>
                    <a:pt x="488" y="1348"/>
                  </a:cubicBezTo>
                  <a:cubicBezTo>
                    <a:pt x="464" y="1322"/>
                    <a:pt x="434" y="1309"/>
                    <a:pt x="399" y="1309"/>
                  </a:cubicBezTo>
                  <a:cubicBezTo>
                    <a:pt x="276" y="1309"/>
                    <a:pt x="103" y="1474"/>
                    <a:pt x="1" y="1842"/>
                  </a:cubicBezTo>
                  <a:lnTo>
                    <a:pt x="250" y="2043"/>
                  </a:lnTo>
                  <a:cubicBezTo>
                    <a:pt x="315" y="2071"/>
                    <a:pt x="384" y="2098"/>
                    <a:pt x="454" y="2116"/>
                  </a:cubicBezTo>
                  <a:lnTo>
                    <a:pt x="575" y="2026"/>
                  </a:lnTo>
                  <a:lnTo>
                    <a:pt x="892" y="1798"/>
                  </a:lnTo>
                  <a:lnTo>
                    <a:pt x="965" y="1722"/>
                  </a:lnTo>
                  <a:cubicBezTo>
                    <a:pt x="1007" y="1773"/>
                    <a:pt x="1062" y="1839"/>
                    <a:pt x="1103" y="1891"/>
                  </a:cubicBezTo>
                  <a:cubicBezTo>
                    <a:pt x="1134" y="1863"/>
                    <a:pt x="1159" y="1829"/>
                    <a:pt x="1179" y="1791"/>
                  </a:cubicBezTo>
                  <a:cubicBezTo>
                    <a:pt x="1188" y="1789"/>
                    <a:pt x="1195" y="1787"/>
                    <a:pt x="1202" y="1787"/>
                  </a:cubicBezTo>
                  <a:cubicBezTo>
                    <a:pt x="1219" y="1787"/>
                    <a:pt x="1241" y="1796"/>
                    <a:pt x="1293" y="1832"/>
                  </a:cubicBezTo>
                  <a:lnTo>
                    <a:pt x="1380" y="1887"/>
                  </a:lnTo>
                  <a:lnTo>
                    <a:pt x="1442" y="2143"/>
                  </a:lnTo>
                  <a:lnTo>
                    <a:pt x="1549" y="2181"/>
                  </a:lnTo>
                  <a:lnTo>
                    <a:pt x="1608" y="2295"/>
                  </a:lnTo>
                  <a:lnTo>
                    <a:pt x="1504" y="2409"/>
                  </a:lnTo>
                  <a:lnTo>
                    <a:pt x="1560" y="2475"/>
                  </a:lnTo>
                  <a:lnTo>
                    <a:pt x="1663" y="2492"/>
                  </a:lnTo>
                  <a:lnTo>
                    <a:pt x="1698" y="2319"/>
                  </a:lnTo>
                  <a:lnTo>
                    <a:pt x="1774" y="2427"/>
                  </a:lnTo>
                  <a:lnTo>
                    <a:pt x="1846" y="2395"/>
                  </a:lnTo>
                  <a:cubicBezTo>
                    <a:pt x="1812" y="2326"/>
                    <a:pt x="1767" y="2230"/>
                    <a:pt x="1732" y="2160"/>
                  </a:cubicBezTo>
                  <a:cubicBezTo>
                    <a:pt x="1497" y="2095"/>
                    <a:pt x="1587" y="1794"/>
                    <a:pt x="1615" y="1763"/>
                  </a:cubicBezTo>
                  <a:lnTo>
                    <a:pt x="1615" y="1763"/>
                  </a:lnTo>
                  <a:lnTo>
                    <a:pt x="1725" y="1839"/>
                  </a:lnTo>
                  <a:lnTo>
                    <a:pt x="1860" y="1943"/>
                  </a:lnTo>
                  <a:lnTo>
                    <a:pt x="1891" y="2216"/>
                  </a:lnTo>
                  <a:lnTo>
                    <a:pt x="2061" y="2516"/>
                  </a:lnTo>
                  <a:lnTo>
                    <a:pt x="2151" y="2800"/>
                  </a:lnTo>
                  <a:lnTo>
                    <a:pt x="2206" y="2693"/>
                  </a:lnTo>
                  <a:cubicBezTo>
                    <a:pt x="2233" y="2613"/>
                    <a:pt x="2275" y="2506"/>
                    <a:pt x="2303" y="2430"/>
                  </a:cubicBezTo>
                  <a:cubicBezTo>
                    <a:pt x="2710" y="2592"/>
                    <a:pt x="2710" y="2592"/>
                    <a:pt x="2780" y="2717"/>
                  </a:cubicBezTo>
                  <a:cubicBezTo>
                    <a:pt x="2774" y="2717"/>
                    <a:pt x="2768" y="2717"/>
                    <a:pt x="2763" y="2717"/>
                  </a:cubicBezTo>
                  <a:cubicBezTo>
                    <a:pt x="2696" y="2717"/>
                    <a:pt x="2630" y="2706"/>
                    <a:pt x="2564" y="2706"/>
                  </a:cubicBezTo>
                  <a:cubicBezTo>
                    <a:pt x="2524" y="2706"/>
                    <a:pt x="2484" y="2710"/>
                    <a:pt x="2444" y="2724"/>
                  </a:cubicBezTo>
                  <a:cubicBezTo>
                    <a:pt x="2417" y="2955"/>
                    <a:pt x="2973" y="2973"/>
                    <a:pt x="2980" y="2973"/>
                  </a:cubicBezTo>
                  <a:cubicBezTo>
                    <a:pt x="3170" y="2720"/>
                    <a:pt x="3170" y="2720"/>
                    <a:pt x="3218" y="2700"/>
                  </a:cubicBezTo>
                  <a:lnTo>
                    <a:pt x="3225" y="2703"/>
                  </a:lnTo>
                  <a:lnTo>
                    <a:pt x="3454" y="2886"/>
                  </a:lnTo>
                  <a:lnTo>
                    <a:pt x="3758" y="2904"/>
                  </a:lnTo>
                  <a:cubicBezTo>
                    <a:pt x="3962" y="2696"/>
                    <a:pt x="4034" y="2413"/>
                    <a:pt x="4186" y="2178"/>
                  </a:cubicBezTo>
                  <a:cubicBezTo>
                    <a:pt x="4186" y="2171"/>
                    <a:pt x="4463" y="1694"/>
                    <a:pt x="4369" y="1621"/>
                  </a:cubicBezTo>
                  <a:cubicBezTo>
                    <a:pt x="4259" y="1535"/>
                    <a:pt x="4293" y="1466"/>
                    <a:pt x="4293" y="1466"/>
                  </a:cubicBezTo>
                  <a:cubicBezTo>
                    <a:pt x="4342" y="1372"/>
                    <a:pt x="4452" y="1383"/>
                    <a:pt x="4521" y="1321"/>
                  </a:cubicBezTo>
                  <a:cubicBezTo>
                    <a:pt x="4521" y="1165"/>
                    <a:pt x="4497" y="1010"/>
                    <a:pt x="4487" y="854"/>
                  </a:cubicBezTo>
                  <a:cubicBezTo>
                    <a:pt x="4480" y="740"/>
                    <a:pt x="4273" y="353"/>
                    <a:pt x="4221" y="322"/>
                  </a:cubicBezTo>
                  <a:cubicBezTo>
                    <a:pt x="4197" y="325"/>
                    <a:pt x="4193" y="325"/>
                    <a:pt x="4165" y="346"/>
                  </a:cubicBezTo>
                  <a:lnTo>
                    <a:pt x="4127" y="453"/>
                  </a:lnTo>
                  <a:lnTo>
                    <a:pt x="4252" y="616"/>
                  </a:lnTo>
                  <a:lnTo>
                    <a:pt x="4280" y="719"/>
                  </a:lnTo>
                  <a:lnTo>
                    <a:pt x="4238" y="750"/>
                  </a:lnTo>
                  <a:lnTo>
                    <a:pt x="4138" y="591"/>
                  </a:lnTo>
                  <a:lnTo>
                    <a:pt x="4051" y="602"/>
                  </a:lnTo>
                  <a:lnTo>
                    <a:pt x="3889" y="595"/>
                  </a:lnTo>
                  <a:lnTo>
                    <a:pt x="3664" y="515"/>
                  </a:lnTo>
                  <a:lnTo>
                    <a:pt x="3447" y="633"/>
                  </a:lnTo>
                  <a:lnTo>
                    <a:pt x="3371" y="622"/>
                  </a:lnTo>
                  <a:cubicBezTo>
                    <a:pt x="3343" y="657"/>
                    <a:pt x="3308" y="688"/>
                    <a:pt x="3267" y="709"/>
                  </a:cubicBezTo>
                  <a:cubicBezTo>
                    <a:pt x="3265" y="709"/>
                    <a:pt x="3261" y="710"/>
                    <a:pt x="3255" y="710"/>
                  </a:cubicBezTo>
                  <a:cubicBezTo>
                    <a:pt x="3190" y="710"/>
                    <a:pt x="2899" y="669"/>
                    <a:pt x="3001" y="453"/>
                  </a:cubicBezTo>
                  <a:lnTo>
                    <a:pt x="3001" y="453"/>
                  </a:lnTo>
                  <a:lnTo>
                    <a:pt x="3246" y="626"/>
                  </a:lnTo>
                  <a:cubicBezTo>
                    <a:pt x="3357" y="477"/>
                    <a:pt x="3295" y="419"/>
                    <a:pt x="3218" y="374"/>
                  </a:cubicBezTo>
                  <a:cubicBezTo>
                    <a:pt x="3094" y="308"/>
                    <a:pt x="3094" y="308"/>
                    <a:pt x="3015" y="121"/>
                  </a:cubicBezTo>
                  <a:cubicBezTo>
                    <a:pt x="2686" y="38"/>
                    <a:pt x="2535" y="0"/>
                    <a:pt x="2417"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3" name="Google Shape;2265;p37"/>
            <p:cNvSpPr/>
            <p:nvPr/>
          </p:nvSpPr>
          <p:spPr>
            <a:xfrm>
              <a:off x="6715675" y="3366700"/>
              <a:ext cx="11000" cy="11000"/>
            </a:xfrm>
            <a:custGeom>
              <a:avLst/>
              <a:gdLst/>
              <a:ahLst/>
              <a:cxnLst/>
              <a:rect l="l" t="t" r="r" b="b"/>
              <a:pathLst>
                <a:path w="440" h="440" extrusionOk="0">
                  <a:moveTo>
                    <a:pt x="405" y="1"/>
                  </a:moveTo>
                  <a:lnTo>
                    <a:pt x="281" y="80"/>
                  </a:lnTo>
                  <a:lnTo>
                    <a:pt x="226" y="80"/>
                  </a:lnTo>
                  <a:lnTo>
                    <a:pt x="84" y="94"/>
                  </a:lnTo>
                  <a:cubicBezTo>
                    <a:pt x="60" y="132"/>
                    <a:pt x="15" y="177"/>
                    <a:pt x="1" y="222"/>
                  </a:cubicBezTo>
                  <a:cubicBezTo>
                    <a:pt x="4" y="260"/>
                    <a:pt x="8" y="302"/>
                    <a:pt x="18" y="340"/>
                  </a:cubicBezTo>
                  <a:cubicBezTo>
                    <a:pt x="22" y="360"/>
                    <a:pt x="22" y="360"/>
                    <a:pt x="170" y="440"/>
                  </a:cubicBezTo>
                  <a:lnTo>
                    <a:pt x="398" y="315"/>
                  </a:lnTo>
                  <a:lnTo>
                    <a:pt x="440" y="170"/>
                  </a:lnTo>
                  <a:lnTo>
                    <a:pt x="405" y="1"/>
                  </a:ln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4" name="Google Shape;2266;p37"/>
            <p:cNvSpPr/>
            <p:nvPr/>
          </p:nvSpPr>
          <p:spPr>
            <a:xfrm>
              <a:off x="6864050" y="3509375"/>
              <a:ext cx="14350" cy="29475"/>
            </a:xfrm>
            <a:custGeom>
              <a:avLst/>
              <a:gdLst/>
              <a:ahLst/>
              <a:cxnLst/>
              <a:rect l="l" t="t" r="r" b="b"/>
              <a:pathLst>
                <a:path w="574" h="1179" extrusionOk="0">
                  <a:moveTo>
                    <a:pt x="570" y="0"/>
                  </a:moveTo>
                  <a:cubicBezTo>
                    <a:pt x="550" y="17"/>
                    <a:pt x="532" y="38"/>
                    <a:pt x="519" y="62"/>
                  </a:cubicBezTo>
                  <a:cubicBezTo>
                    <a:pt x="443" y="187"/>
                    <a:pt x="401" y="328"/>
                    <a:pt x="335" y="456"/>
                  </a:cubicBezTo>
                  <a:cubicBezTo>
                    <a:pt x="297" y="525"/>
                    <a:pt x="225" y="563"/>
                    <a:pt x="187" y="629"/>
                  </a:cubicBezTo>
                  <a:cubicBezTo>
                    <a:pt x="49" y="951"/>
                    <a:pt x="0" y="1058"/>
                    <a:pt x="21" y="1141"/>
                  </a:cubicBezTo>
                  <a:lnTo>
                    <a:pt x="76" y="1179"/>
                  </a:lnTo>
                  <a:lnTo>
                    <a:pt x="128" y="1085"/>
                  </a:lnTo>
                  <a:lnTo>
                    <a:pt x="128" y="1085"/>
                  </a:lnTo>
                  <a:cubicBezTo>
                    <a:pt x="97" y="1165"/>
                    <a:pt x="97" y="1165"/>
                    <a:pt x="104" y="1172"/>
                  </a:cubicBezTo>
                  <a:cubicBezTo>
                    <a:pt x="128" y="1134"/>
                    <a:pt x="149" y="1099"/>
                    <a:pt x="169" y="1058"/>
                  </a:cubicBezTo>
                  <a:lnTo>
                    <a:pt x="277" y="854"/>
                  </a:lnTo>
                  <a:cubicBezTo>
                    <a:pt x="366" y="667"/>
                    <a:pt x="394" y="615"/>
                    <a:pt x="443" y="508"/>
                  </a:cubicBezTo>
                  <a:cubicBezTo>
                    <a:pt x="453" y="484"/>
                    <a:pt x="460" y="460"/>
                    <a:pt x="470" y="436"/>
                  </a:cubicBezTo>
                  <a:cubicBezTo>
                    <a:pt x="494" y="287"/>
                    <a:pt x="574" y="156"/>
                    <a:pt x="570"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5" name="Google Shape;2267;p37"/>
            <p:cNvSpPr/>
            <p:nvPr/>
          </p:nvSpPr>
          <p:spPr>
            <a:xfrm>
              <a:off x="6879850" y="3478950"/>
              <a:ext cx="6775" cy="30875"/>
            </a:xfrm>
            <a:custGeom>
              <a:avLst/>
              <a:gdLst/>
              <a:ahLst/>
              <a:cxnLst/>
              <a:rect l="l" t="t" r="r" b="b"/>
              <a:pathLst>
                <a:path w="271" h="1235" extrusionOk="0">
                  <a:moveTo>
                    <a:pt x="253" y="0"/>
                  </a:moveTo>
                  <a:cubicBezTo>
                    <a:pt x="187" y="101"/>
                    <a:pt x="225" y="222"/>
                    <a:pt x="177" y="325"/>
                  </a:cubicBezTo>
                  <a:cubicBezTo>
                    <a:pt x="177" y="315"/>
                    <a:pt x="173" y="308"/>
                    <a:pt x="173" y="301"/>
                  </a:cubicBezTo>
                  <a:cubicBezTo>
                    <a:pt x="163" y="339"/>
                    <a:pt x="156" y="377"/>
                    <a:pt x="149" y="419"/>
                  </a:cubicBezTo>
                  <a:cubicBezTo>
                    <a:pt x="132" y="519"/>
                    <a:pt x="132" y="623"/>
                    <a:pt x="115" y="719"/>
                  </a:cubicBezTo>
                  <a:lnTo>
                    <a:pt x="1" y="1234"/>
                  </a:lnTo>
                  <a:cubicBezTo>
                    <a:pt x="46" y="1103"/>
                    <a:pt x="77" y="1006"/>
                    <a:pt x="87" y="982"/>
                  </a:cubicBezTo>
                  <a:lnTo>
                    <a:pt x="87" y="979"/>
                  </a:lnTo>
                  <a:cubicBezTo>
                    <a:pt x="270" y="398"/>
                    <a:pt x="253" y="4"/>
                    <a:pt x="253"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6" name="Google Shape;2268;p37"/>
            <p:cNvSpPr/>
            <p:nvPr/>
          </p:nvSpPr>
          <p:spPr>
            <a:xfrm>
              <a:off x="6748075" y="3554350"/>
              <a:ext cx="30625" cy="23650"/>
            </a:xfrm>
            <a:custGeom>
              <a:avLst/>
              <a:gdLst/>
              <a:ahLst/>
              <a:cxnLst/>
              <a:rect l="l" t="t" r="r" b="b"/>
              <a:pathLst>
                <a:path w="1225" h="946" extrusionOk="0">
                  <a:moveTo>
                    <a:pt x="1102" y="0"/>
                  </a:moveTo>
                  <a:cubicBezTo>
                    <a:pt x="1085" y="0"/>
                    <a:pt x="1069" y="4"/>
                    <a:pt x="1052" y="9"/>
                  </a:cubicBezTo>
                  <a:cubicBezTo>
                    <a:pt x="748" y="207"/>
                    <a:pt x="670" y="257"/>
                    <a:pt x="628" y="257"/>
                  </a:cubicBezTo>
                  <a:cubicBezTo>
                    <a:pt x="613" y="257"/>
                    <a:pt x="603" y="252"/>
                    <a:pt x="588" y="244"/>
                  </a:cubicBezTo>
                  <a:cubicBezTo>
                    <a:pt x="588" y="244"/>
                    <a:pt x="530" y="215"/>
                    <a:pt x="474" y="215"/>
                  </a:cubicBezTo>
                  <a:cubicBezTo>
                    <a:pt x="418" y="215"/>
                    <a:pt x="366" y="243"/>
                    <a:pt x="374" y="354"/>
                  </a:cubicBezTo>
                  <a:cubicBezTo>
                    <a:pt x="374" y="375"/>
                    <a:pt x="378" y="389"/>
                    <a:pt x="302" y="486"/>
                  </a:cubicBezTo>
                  <a:lnTo>
                    <a:pt x="98" y="676"/>
                  </a:lnTo>
                  <a:lnTo>
                    <a:pt x="1" y="755"/>
                  </a:lnTo>
                  <a:lnTo>
                    <a:pt x="67" y="945"/>
                  </a:lnTo>
                  <a:cubicBezTo>
                    <a:pt x="143" y="945"/>
                    <a:pt x="219" y="918"/>
                    <a:pt x="281" y="869"/>
                  </a:cubicBezTo>
                  <a:cubicBezTo>
                    <a:pt x="419" y="772"/>
                    <a:pt x="423" y="769"/>
                    <a:pt x="533" y="617"/>
                  </a:cubicBezTo>
                  <a:cubicBezTo>
                    <a:pt x="588" y="537"/>
                    <a:pt x="588" y="537"/>
                    <a:pt x="627" y="513"/>
                  </a:cubicBezTo>
                  <a:cubicBezTo>
                    <a:pt x="747" y="423"/>
                    <a:pt x="910" y="427"/>
                    <a:pt x="1027" y="330"/>
                  </a:cubicBezTo>
                  <a:cubicBezTo>
                    <a:pt x="1069" y="285"/>
                    <a:pt x="1107" y="237"/>
                    <a:pt x="1141" y="181"/>
                  </a:cubicBezTo>
                  <a:lnTo>
                    <a:pt x="1138" y="181"/>
                  </a:lnTo>
                  <a:cubicBezTo>
                    <a:pt x="1224" y="40"/>
                    <a:pt x="1121" y="2"/>
                    <a:pt x="1121" y="2"/>
                  </a:cubicBezTo>
                  <a:cubicBezTo>
                    <a:pt x="1114" y="1"/>
                    <a:pt x="1108" y="0"/>
                    <a:pt x="1102" y="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7" name="Google Shape;2269;p37"/>
            <p:cNvSpPr/>
            <p:nvPr/>
          </p:nvSpPr>
          <p:spPr>
            <a:xfrm>
              <a:off x="6820150" y="3555250"/>
              <a:ext cx="35875" cy="37175"/>
            </a:xfrm>
            <a:custGeom>
              <a:avLst/>
              <a:gdLst/>
              <a:ahLst/>
              <a:cxnLst/>
              <a:rect l="l" t="t" r="r" b="b"/>
              <a:pathLst>
                <a:path w="1435" h="1487" extrusionOk="0">
                  <a:moveTo>
                    <a:pt x="1435" y="0"/>
                  </a:moveTo>
                  <a:cubicBezTo>
                    <a:pt x="1368" y="86"/>
                    <a:pt x="1294" y="182"/>
                    <a:pt x="1218" y="280"/>
                  </a:cubicBezTo>
                  <a:lnTo>
                    <a:pt x="1218" y="280"/>
                  </a:lnTo>
                  <a:cubicBezTo>
                    <a:pt x="1253" y="242"/>
                    <a:pt x="1269" y="223"/>
                    <a:pt x="1293" y="194"/>
                  </a:cubicBezTo>
                  <a:lnTo>
                    <a:pt x="1417" y="28"/>
                  </a:lnTo>
                  <a:lnTo>
                    <a:pt x="1435" y="0"/>
                  </a:lnTo>
                  <a:close/>
                  <a:moveTo>
                    <a:pt x="1218" y="280"/>
                  </a:moveTo>
                  <a:lnTo>
                    <a:pt x="1218" y="280"/>
                  </a:lnTo>
                  <a:cubicBezTo>
                    <a:pt x="1157" y="345"/>
                    <a:pt x="1036" y="469"/>
                    <a:pt x="709" y="802"/>
                  </a:cubicBezTo>
                  <a:cubicBezTo>
                    <a:pt x="709" y="816"/>
                    <a:pt x="709" y="830"/>
                    <a:pt x="709" y="840"/>
                  </a:cubicBezTo>
                  <a:cubicBezTo>
                    <a:pt x="533" y="1030"/>
                    <a:pt x="343" y="1206"/>
                    <a:pt x="139" y="1365"/>
                  </a:cubicBezTo>
                  <a:cubicBezTo>
                    <a:pt x="11" y="1469"/>
                    <a:pt x="7" y="1469"/>
                    <a:pt x="0" y="1486"/>
                  </a:cubicBezTo>
                  <a:lnTo>
                    <a:pt x="70" y="1445"/>
                  </a:lnTo>
                  <a:lnTo>
                    <a:pt x="156" y="1379"/>
                  </a:lnTo>
                  <a:lnTo>
                    <a:pt x="215" y="1331"/>
                  </a:lnTo>
                  <a:cubicBezTo>
                    <a:pt x="412" y="1155"/>
                    <a:pt x="664" y="909"/>
                    <a:pt x="851" y="719"/>
                  </a:cubicBezTo>
                  <a:lnTo>
                    <a:pt x="847" y="719"/>
                  </a:lnTo>
                  <a:cubicBezTo>
                    <a:pt x="966" y="596"/>
                    <a:pt x="1096" y="436"/>
                    <a:pt x="1218" y="280"/>
                  </a:cubicBezTo>
                  <a:close/>
                </a:path>
              </a:pathLst>
            </a:custGeom>
            <a:solidFill>
              <a:srgbClr val="FFEF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8" name="Google Shape;2270;p37"/>
            <p:cNvSpPr/>
            <p:nvPr/>
          </p:nvSpPr>
          <p:spPr>
            <a:xfrm>
              <a:off x="6090200" y="2832225"/>
              <a:ext cx="719000" cy="646575"/>
            </a:xfrm>
            <a:custGeom>
              <a:avLst/>
              <a:gdLst/>
              <a:ahLst/>
              <a:cxnLst/>
              <a:rect l="l" t="t" r="r" b="b"/>
              <a:pathLst>
                <a:path w="28760" h="25863" extrusionOk="0">
                  <a:moveTo>
                    <a:pt x="24577" y="0"/>
                  </a:moveTo>
                  <a:cubicBezTo>
                    <a:pt x="11002" y="0"/>
                    <a:pt x="1" y="11001"/>
                    <a:pt x="1" y="24577"/>
                  </a:cubicBezTo>
                  <a:cubicBezTo>
                    <a:pt x="1" y="25009"/>
                    <a:pt x="11" y="25437"/>
                    <a:pt x="32" y="25863"/>
                  </a:cubicBezTo>
                  <a:lnTo>
                    <a:pt x="5378" y="21480"/>
                  </a:lnTo>
                  <a:lnTo>
                    <a:pt x="9996" y="25455"/>
                  </a:lnTo>
                  <a:cubicBezTo>
                    <a:pt x="9979" y="25164"/>
                    <a:pt x="9965" y="24871"/>
                    <a:pt x="9965" y="24573"/>
                  </a:cubicBezTo>
                  <a:cubicBezTo>
                    <a:pt x="9965" y="16507"/>
                    <a:pt x="16507" y="9964"/>
                    <a:pt x="24577" y="9964"/>
                  </a:cubicBezTo>
                  <a:lnTo>
                    <a:pt x="28759" y="5108"/>
                  </a:lnTo>
                  <a:lnTo>
                    <a:pt x="24577" y="0"/>
                  </a:lnTo>
                  <a:close/>
                </a:path>
              </a:pathLst>
            </a:custGeom>
            <a:solidFill>
              <a:srgbClr val="7ECCC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49" name="Google Shape;2271;p37"/>
            <p:cNvSpPr/>
            <p:nvPr/>
          </p:nvSpPr>
          <p:spPr>
            <a:xfrm>
              <a:off x="6704625" y="2832225"/>
              <a:ext cx="613750" cy="691425"/>
            </a:xfrm>
            <a:custGeom>
              <a:avLst/>
              <a:gdLst/>
              <a:ahLst/>
              <a:cxnLst/>
              <a:rect l="l" t="t" r="r" b="b"/>
              <a:pathLst>
                <a:path w="24550" h="27657" extrusionOk="0">
                  <a:moveTo>
                    <a:pt x="0" y="0"/>
                  </a:moveTo>
                  <a:lnTo>
                    <a:pt x="4182" y="5108"/>
                  </a:lnTo>
                  <a:lnTo>
                    <a:pt x="0" y="9964"/>
                  </a:lnTo>
                  <a:cubicBezTo>
                    <a:pt x="7673" y="9964"/>
                    <a:pt x="13960" y="15885"/>
                    <a:pt x="14558" y="23402"/>
                  </a:cubicBezTo>
                  <a:lnTo>
                    <a:pt x="14637" y="23471"/>
                  </a:lnTo>
                  <a:lnTo>
                    <a:pt x="19493" y="27656"/>
                  </a:lnTo>
                  <a:lnTo>
                    <a:pt x="24550" y="23516"/>
                  </a:lnTo>
                  <a:cubicBezTo>
                    <a:pt x="23993" y="10438"/>
                    <a:pt x="13217" y="0"/>
                    <a:pt x="0" y="0"/>
                  </a:cubicBezTo>
                  <a:close/>
                </a:path>
              </a:pathLst>
            </a:custGeom>
            <a:solidFill>
              <a:srgbClr val="5B1C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0" name="Google Shape;2272;p37"/>
            <p:cNvSpPr/>
            <p:nvPr/>
          </p:nvSpPr>
          <p:spPr>
            <a:xfrm>
              <a:off x="6584275" y="3392975"/>
              <a:ext cx="734800" cy="668100"/>
            </a:xfrm>
            <a:custGeom>
              <a:avLst/>
              <a:gdLst/>
              <a:ahLst/>
              <a:cxnLst/>
              <a:rect l="l" t="t" r="r" b="b"/>
              <a:pathLst>
                <a:path w="29392" h="26724" extrusionOk="0">
                  <a:moveTo>
                    <a:pt x="29291" y="1"/>
                  </a:moveTo>
                  <a:cubicBezTo>
                    <a:pt x="29321" y="362"/>
                    <a:pt x="29346" y="725"/>
                    <a:pt x="29363" y="1090"/>
                  </a:cubicBezTo>
                  <a:lnTo>
                    <a:pt x="29363" y="1090"/>
                  </a:lnTo>
                  <a:lnTo>
                    <a:pt x="29364" y="1089"/>
                  </a:lnTo>
                  <a:cubicBezTo>
                    <a:pt x="29346" y="723"/>
                    <a:pt x="29322" y="360"/>
                    <a:pt x="29291" y="1"/>
                  </a:cubicBezTo>
                  <a:close/>
                  <a:moveTo>
                    <a:pt x="19451" y="1044"/>
                  </a:moveTo>
                  <a:lnTo>
                    <a:pt x="19386" y="1110"/>
                  </a:lnTo>
                  <a:cubicBezTo>
                    <a:pt x="19410" y="1452"/>
                    <a:pt x="19424" y="1798"/>
                    <a:pt x="19424" y="2147"/>
                  </a:cubicBezTo>
                  <a:cubicBezTo>
                    <a:pt x="19424" y="10214"/>
                    <a:pt x="12885" y="16756"/>
                    <a:pt x="4814" y="16756"/>
                  </a:cubicBezTo>
                  <a:cubicBezTo>
                    <a:pt x="4607" y="16756"/>
                    <a:pt x="4400" y="16749"/>
                    <a:pt x="4192" y="16739"/>
                  </a:cubicBezTo>
                  <a:lnTo>
                    <a:pt x="4185" y="16746"/>
                  </a:lnTo>
                  <a:lnTo>
                    <a:pt x="0" y="21605"/>
                  </a:lnTo>
                  <a:lnTo>
                    <a:pt x="4182" y="26706"/>
                  </a:lnTo>
                  <a:cubicBezTo>
                    <a:pt x="4393" y="26710"/>
                    <a:pt x="4604" y="26724"/>
                    <a:pt x="4814" y="26724"/>
                  </a:cubicBezTo>
                  <a:cubicBezTo>
                    <a:pt x="18387" y="26724"/>
                    <a:pt x="29391" y="15719"/>
                    <a:pt x="29391" y="2147"/>
                  </a:cubicBezTo>
                  <a:cubicBezTo>
                    <a:pt x="29390" y="1792"/>
                    <a:pt x="29380" y="1440"/>
                    <a:pt x="29363" y="1090"/>
                  </a:cubicBezTo>
                  <a:lnTo>
                    <a:pt x="29363" y="1090"/>
                  </a:lnTo>
                  <a:lnTo>
                    <a:pt x="24307" y="5230"/>
                  </a:lnTo>
                  <a:lnTo>
                    <a:pt x="19451" y="1044"/>
                  </a:lnTo>
                  <a:close/>
                </a:path>
              </a:pathLst>
            </a:custGeom>
            <a:solidFill>
              <a:srgbClr val="F4C8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1" name="Google Shape;2273;p37"/>
            <p:cNvSpPr/>
            <p:nvPr/>
          </p:nvSpPr>
          <p:spPr>
            <a:xfrm>
              <a:off x="6090975" y="3369225"/>
              <a:ext cx="598025" cy="691425"/>
            </a:xfrm>
            <a:custGeom>
              <a:avLst/>
              <a:gdLst/>
              <a:ahLst/>
              <a:cxnLst/>
              <a:rect l="l" t="t" r="r" b="b"/>
              <a:pathLst>
                <a:path w="23921" h="27657" extrusionOk="0">
                  <a:moveTo>
                    <a:pt x="5347" y="0"/>
                  </a:moveTo>
                  <a:lnTo>
                    <a:pt x="1" y="4383"/>
                  </a:lnTo>
                  <a:cubicBezTo>
                    <a:pt x="8" y="4483"/>
                    <a:pt x="18" y="4580"/>
                    <a:pt x="25" y="4676"/>
                  </a:cubicBezTo>
                  <a:cubicBezTo>
                    <a:pt x="315" y="9308"/>
                    <a:pt x="1922" y="13763"/>
                    <a:pt x="4649" y="17516"/>
                  </a:cubicBezTo>
                  <a:cubicBezTo>
                    <a:pt x="4673" y="17547"/>
                    <a:pt x="4694" y="17582"/>
                    <a:pt x="4718" y="17613"/>
                  </a:cubicBezTo>
                  <a:cubicBezTo>
                    <a:pt x="4905" y="17872"/>
                    <a:pt x="5102" y="18121"/>
                    <a:pt x="5299" y="18370"/>
                  </a:cubicBezTo>
                  <a:cubicBezTo>
                    <a:pt x="5344" y="18425"/>
                    <a:pt x="5382" y="18477"/>
                    <a:pt x="5427" y="18532"/>
                  </a:cubicBezTo>
                  <a:cubicBezTo>
                    <a:pt x="5614" y="18764"/>
                    <a:pt x="5804" y="18988"/>
                    <a:pt x="6001" y="19213"/>
                  </a:cubicBezTo>
                  <a:cubicBezTo>
                    <a:pt x="6059" y="19279"/>
                    <a:pt x="6118" y="19348"/>
                    <a:pt x="6177" y="19417"/>
                  </a:cubicBezTo>
                  <a:cubicBezTo>
                    <a:pt x="6364" y="19624"/>
                    <a:pt x="6554" y="19828"/>
                    <a:pt x="6747" y="20032"/>
                  </a:cubicBezTo>
                  <a:cubicBezTo>
                    <a:pt x="6820" y="20112"/>
                    <a:pt x="6896" y="20188"/>
                    <a:pt x="6968" y="20267"/>
                  </a:cubicBezTo>
                  <a:cubicBezTo>
                    <a:pt x="7155" y="20457"/>
                    <a:pt x="7345" y="20640"/>
                    <a:pt x="7535" y="20824"/>
                  </a:cubicBezTo>
                  <a:cubicBezTo>
                    <a:pt x="7625" y="20910"/>
                    <a:pt x="7711" y="20996"/>
                    <a:pt x="7801" y="21079"/>
                  </a:cubicBezTo>
                  <a:cubicBezTo>
                    <a:pt x="7988" y="21252"/>
                    <a:pt x="8175" y="21418"/>
                    <a:pt x="8365" y="21584"/>
                  </a:cubicBezTo>
                  <a:cubicBezTo>
                    <a:pt x="8465" y="21674"/>
                    <a:pt x="8569" y="21764"/>
                    <a:pt x="8672" y="21850"/>
                  </a:cubicBezTo>
                  <a:cubicBezTo>
                    <a:pt x="8855" y="22009"/>
                    <a:pt x="9042" y="22161"/>
                    <a:pt x="9232" y="22313"/>
                  </a:cubicBezTo>
                  <a:cubicBezTo>
                    <a:pt x="9346" y="22403"/>
                    <a:pt x="9460" y="22493"/>
                    <a:pt x="9578" y="22583"/>
                  </a:cubicBezTo>
                  <a:cubicBezTo>
                    <a:pt x="9764" y="22724"/>
                    <a:pt x="9951" y="22863"/>
                    <a:pt x="10141" y="23001"/>
                  </a:cubicBezTo>
                  <a:cubicBezTo>
                    <a:pt x="10266" y="23091"/>
                    <a:pt x="10393" y="23184"/>
                    <a:pt x="10521" y="23271"/>
                  </a:cubicBezTo>
                  <a:cubicBezTo>
                    <a:pt x="10704" y="23402"/>
                    <a:pt x="10891" y="23526"/>
                    <a:pt x="11081" y="23651"/>
                  </a:cubicBezTo>
                  <a:cubicBezTo>
                    <a:pt x="11219" y="23741"/>
                    <a:pt x="11358" y="23830"/>
                    <a:pt x="11496" y="23917"/>
                  </a:cubicBezTo>
                  <a:cubicBezTo>
                    <a:pt x="11683" y="24034"/>
                    <a:pt x="11869" y="24148"/>
                    <a:pt x="12056" y="24259"/>
                  </a:cubicBezTo>
                  <a:cubicBezTo>
                    <a:pt x="12204" y="24345"/>
                    <a:pt x="12353" y="24432"/>
                    <a:pt x="12502" y="24515"/>
                  </a:cubicBezTo>
                  <a:cubicBezTo>
                    <a:pt x="12688" y="24618"/>
                    <a:pt x="12875" y="24722"/>
                    <a:pt x="13065" y="24822"/>
                  </a:cubicBezTo>
                  <a:cubicBezTo>
                    <a:pt x="13224" y="24905"/>
                    <a:pt x="13383" y="24988"/>
                    <a:pt x="13542" y="25068"/>
                  </a:cubicBezTo>
                  <a:cubicBezTo>
                    <a:pt x="13729" y="25161"/>
                    <a:pt x="13915" y="25254"/>
                    <a:pt x="14102" y="25341"/>
                  </a:cubicBezTo>
                  <a:cubicBezTo>
                    <a:pt x="14271" y="25420"/>
                    <a:pt x="14441" y="25496"/>
                    <a:pt x="14610" y="25572"/>
                  </a:cubicBezTo>
                  <a:cubicBezTo>
                    <a:pt x="14797" y="25652"/>
                    <a:pt x="14980" y="25735"/>
                    <a:pt x="15170" y="25814"/>
                  </a:cubicBezTo>
                  <a:cubicBezTo>
                    <a:pt x="15346" y="25887"/>
                    <a:pt x="15526" y="25956"/>
                    <a:pt x="15706" y="26025"/>
                  </a:cubicBezTo>
                  <a:cubicBezTo>
                    <a:pt x="15885" y="26094"/>
                    <a:pt x="16075" y="26167"/>
                    <a:pt x="16262" y="26236"/>
                  </a:cubicBezTo>
                  <a:cubicBezTo>
                    <a:pt x="16449" y="26302"/>
                    <a:pt x="16639" y="26364"/>
                    <a:pt x="16825" y="26426"/>
                  </a:cubicBezTo>
                  <a:cubicBezTo>
                    <a:pt x="17015" y="26488"/>
                    <a:pt x="17195" y="26550"/>
                    <a:pt x="17382" y="26606"/>
                  </a:cubicBezTo>
                  <a:cubicBezTo>
                    <a:pt x="17579" y="26664"/>
                    <a:pt x="17776" y="26720"/>
                    <a:pt x="17976" y="26775"/>
                  </a:cubicBezTo>
                  <a:cubicBezTo>
                    <a:pt x="18159" y="26827"/>
                    <a:pt x="18339" y="26879"/>
                    <a:pt x="18522" y="26924"/>
                  </a:cubicBezTo>
                  <a:cubicBezTo>
                    <a:pt x="18730" y="26976"/>
                    <a:pt x="18941" y="27020"/>
                    <a:pt x="19151" y="27069"/>
                  </a:cubicBezTo>
                  <a:cubicBezTo>
                    <a:pt x="19331" y="27110"/>
                    <a:pt x="19507" y="27152"/>
                    <a:pt x="19691" y="27190"/>
                  </a:cubicBezTo>
                  <a:cubicBezTo>
                    <a:pt x="19908" y="27231"/>
                    <a:pt x="20133" y="27269"/>
                    <a:pt x="20354" y="27307"/>
                  </a:cubicBezTo>
                  <a:cubicBezTo>
                    <a:pt x="20527" y="27338"/>
                    <a:pt x="20700" y="27370"/>
                    <a:pt x="20876" y="27397"/>
                  </a:cubicBezTo>
                  <a:cubicBezTo>
                    <a:pt x="21114" y="27432"/>
                    <a:pt x="21353" y="27459"/>
                    <a:pt x="21591" y="27487"/>
                  </a:cubicBezTo>
                  <a:cubicBezTo>
                    <a:pt x="21757" y="27508"/>
                    <a:pt x="21920" y="27532"/>
                    <a:pt x="22082" y="27546"/>
                  </a:cubicBezTo>
                  <a:cubicBezTo>
                    <a:pt x="22352" y="27573"/>
                    <a:pt x="22625" y="27591"/>
                    <a:pt x="22894" y="27608"/>
                  </a:cubicBezTo>
                  <a:cubicBezTo>
                    <a:pt x="23033" y="27618"/>
                    <a:pt x="23167" y="27632"/>
                    <a:pt x="23306" y="27639"/>
                  </a:cubicBezTo>
                  <a:cubicBezTo>
                    <a:pt x="23510" y="27649"/>
                    <a:pt x="23714" y="27649"/>
                    <a:pt x="23914" y="27656"/>
                  </a:cubicBezTo>
                  <a:lnTo>
                    <a:pt x="19732" y="22552"/>
                  </a:lnTo>
                  <a:lnTo>
                    <a:pt x="23917" y="17696"/>
                  </a:lnTo>
                  <a:lnTo>
                    <a:pt x="23921" y="17689"/>
                  </a:lnTo>
                  <a:cubicBezTo>
                    <a:pt x="23710" y="17682"/>
                    <a:pt x="23499" y="17665"/>
                    <a:pt x="23288" y="17647"/>
                  </a:cubicBezTo>
                  <a:lnTo>
                    <a:pt x="23209" y="17640"/>
                  </a:lnTo>
                  <a:cubicBezTo>
                    <a:pt x="23012" y="17623"/>
                    <a:pt x="22815" y="17599"/>
                    <a:pt x="22621" y="17575"/>
                  </a:cubicBezTo>
                  <a:cubicBezTo>
                    <a:pt x="22583" y="17568"/>
                    <a:pt x="22542" y="17564"/>
                    <a:pt x="22504" y="17557"/>
                  </a:cubicBezTo>
                  <a:cubicBezTo>
                    <a:pt x="22317" y="17533"/>
                    <a:pt x="22134" y="17502"/>
                    <a:pt x="21947" y="17468"/>
                  </a:cubicBezTo>
                  <a:cubicBezTo>
                    <a:pt x="21903" y="17461"/>
                    <a:pt x="21858" y="17454"/>
                    <a:pt x="21809" y="17443"/>
                  </a:cubicBezTo>
                  <a:cubicBezTo>
                    <a:pt x="21629" y="17409"/>
                    <a:pt x="21453" y="17371"/>
                    <a:pt x="21277" y="17333"/>
                  </a:cubicBezTo>
                  <a:lnTo>
                    <a:pt x="21128" y="17298"/>
                  </a:lnTo>
                  <a:cubicBezTo>
                    <a:pt x="20956" y="17257"/>
                    <a:pt x="20783" y="17212"/>
                    <a:pt x="20610" y="17163"/>
                  </a:cubicBezTo>
                  <a:lnTo>
                    <a:pt x="20461" y="17122"/>
                  </a:lnTo>
                  <a:cubicBezTo>
                    <a:pt x="20292" y="17070"/>
                    <a:pt x="20123" y="17018"/>
                    <a:pt x="19957" y="16963"/>
                  </a:cubicBezTo>
                  <a:lnTo>
                    <a:pt x="19812" y="16915"/>
                  </a:lnTo>
                  <a:cubicBezTo>
                    <a:pt x="19642" y="16856"/>
                    <a:pt x="19476" y="16797"/>
                    <a:pt x="19310" y="16735"/>
                  </a:cubicBezTo>
                  <a:lnTo>
                    <a:pt x="19179" y="16683"/>
                  </a:lnTo>
                  <a:cubicBezTo>
                    <a:pt x="19010" y="16617"/>
                    <a:pt x="18844" y="16548"/>
                    <a:pt x="18681" y="16476"/>
                  </a:cubicBezTo>
                  <a:cubicBezTo>
                    <a:pt x="18643" y="16458"/>
                    <a:pt x="18602" y="16441"/>
                    <a:pt x="18564" y="16424"/>
                  </a:cubicBezTo>
                  <a:cubicBezTo>
                    <a:pt x="18394" y="16348"/>
                    <a:pt x="18229" y="16268"/>
                    <a:pt x="18063" y="16189"/>
                  </a:cubicBezTo>
                  <a:cubicBezTo>
                    <a:pt x="18035" y="16175"/>
                    <a:pt x="18007" y="16158"/>
                    <a:pt x="17976" y="16144"/>
                  </a:cubicBezTo>
                  <a:cubicBezTo>
                    <a:pt x="17803" y="16058"/>
                    <a:pt x="17631" y="15968"/>
                    <a:pt x="17461" y="15874"/>
                  </a:cubicBezTo>
                  <a:cubicBezTo>
                    <a:pt x="17451" y="15867"/>
                    <a:pt x="17441" y="15861"/>
                    <a:pt x="17430" y="15854"/>
                  </a:cubicBezTo>
                  <a:cubicBezTo>
                    <a:pt x="16286" y="15214"/>
                    <a:pt x="15236" y="14426"/>
                    <a:pt x="14302" y="13510"/>
                  </a:cubicBezTo>
                  <a:cubicBezTo>
                    <a:pt x="14161" y="13372"/>
                    <a:pt x="14022" y="13227"/>
                    <a:pt x="13888" y="13085"/>
                  </a:cubicBezTo>
                  <a:cubicBezTo>
                    <a:pt x="13870" y="13064"/>
                    <a:pt x="13850" y="13044"/>
                    <a:pt x="13832" y="13023"/>
                  </a:cubicBezTo>
                  <a:cubicBezTo>
                    <a:pt x="13704" y="12888"/>
                    <a:pt x="13583" y="12750"/>
                    <a:pt x="13466" y="12612"/>
                  </a:cubicBezTo>
                  <a:cubicBezTo>
                    <a:pt x="13438" y="12581"/>
                    <a:pt x="13411" y="12550"/>
                    <a:pt x="13383" y="12518"/>
                  </a:cubicBezTo>
                  <a:cubicBezTo>
                    <a:pt x="13269" y="12384"/>
                    <a:pt x="13158" y="12245"/>
                    <a:pt x="13051" y="12107"/>
                  </a:cubicBezTo>
                  <a:cubicBezTo>
                    <a:pt x="13020" y="12069"/>
                    <a:pt x="12992" y="12031"/>
                    <a:pt x="12961" y="11997"/>
                  </a:cubicBezTo>
                  <a:cubicBezTo>
                    <a:pt x="12858" y="11858"/>
                    <a:pt x="12754" y="11720"/>
                    <a:pt x="12654" y="11578"/>
                  </a:cubicBezTo>
                  <a:cubicBezTo>
                    <a:pt x="12623" y="11537"/>
                    <a:pt x="12595" y="11495"/>
                    <a:pt x="12564" y="11454"/>
                  </a:cubicBezTo>
                  <a:cubicBezTo>
                    <a:pt x="12467" y="11312"/>
                    <a:pt x="12370" y="11170"/>
                    <a:pt x="12277" y="11025"/>
                  </a:cubicBezTo>
                  <a:cubicBezTo>
                    <a:pt x="12249" y="10984"/>
                    <a:pt x="12222" y="10939"/>
                    <a:pt x="12191" y="10897"/>
                  </a:cubicBezTo>
                  <a:cubicBezTo>
                    <a:pt x="12101" y="10752"/>
                    <a:pt x="12011" y="10607"/>
                    <a:pt x="11925" y="10455"/>
                  </a:cubicBezTo>
                  <a:cubicBezTo>
                    <a:pt x="11897" y="10414"/>
                    <a:pt x="11873" y="10369"/>
                    <a:pt x="11845" y="10324"/>
                  </a:cubicBezTo>
                  <a:cubicBezTo>
                    <a:pt x="11759" y="10172"/>
                    <a:pt x="11676" y="10020"/>
                    <a:pt x="11596" y="9864"/>
                  </a:cubicBezTo>
                  <a:cubicBezTo>
                    <a:pt x="11572" y="9823"/>
                    <a:pt x="11551" y="9778"/>
                    <a:pt x="11531" y="9736"/>
                  </a:cubicBezTo>
                  <a:cubicBezTo>
                    <a:pt x="11448" y="9577"/>
                    <a:pt x="11368" y="9415"/>
                    <a:pt x="11295" y="9252"/>
                  </a:cubicBezTo>
                  <a:cubicBezTo>
                    <a:pt x="11275" y="9218"/>
                    <a:pt x="11261" y="9176"/>
                    <a:pt x="11244" y="9138"/>
                  </a:cubicBezTo>
                  <a:cubicBezTo>
                    <a:pt x="11164" y="8972"/>
                    <a:pt x="11092" y="8800"/>
                    <a:pt x="11019" y="8627"/>
                  </a:cubicBezTo>
                  <a:cubicBezTo>
                    <a:pt x="11009" y="8599"/>
                    <a:pt x="10998" y="8571"/>
                    <a:pt x="10988" y="8540"/>
                  </a:cubicBezTo>
                  <a:cubicBezTo>
                    <a:pt x="10912" y="8357"/>
                    <a:pt x="10843" y="8174"/>
                    <a:pt x="10774" y="7987"/>
                  </a:cubicBezTo>
                  <a:lnTo>
                    <a:pt x="10763" y="7956"/>
                  </a:lnTo>
                  <a:cubicBezTo>
                    <a:pt x="10310" y="6674"/>
                    <a:pt x="10041" y="5333"/>
                    <a:pt x="9961" y="3975"/>
                  </a:cubicBezTo>
                  <a:lnTo>
                    <a:pt x="5347" y="0"/>
                  </a:lnTo>
                  <a:close/>
                </a:path>
              </a:pathLst>
            </a:custGeom>
            <a:solidFill>
              <a:srgbClr val="FE79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sp>
          <p:nvSpPr>
            <p:cNvPr id="52" name="Google Shape;2274;p37"/>
            <p:cNvSpPr/>
            <p:nvPr/>
          </p:nvSpPr>
          <p:spPr>
            <a:xfrm>
              <a:off x="6704625" y="4060375"/>
              <a:ext cx="25250" cy="625"/>
            </a:xfrm>
            <a:custGeom>
              <a:avLst/>
              <a:gdLst/>
              <a:ahLst/>
              <a:cxnLst/>
              <a:rect l="l" t="t" r="r" b="b"/>
              <a:pathLst>
                <a:path w="1010" h="25" extrusionOk="0">
                  <a:moveTo>
                    <a:pt x="0" y="24"/>
                  </a:moveTo>
                  <a:cubicBezTo>
                    <a:pt x="339" y="24"/>
                    <a:pt x="674" y="14"/>
                    <a:pt x="1010" y="0"/>
                  </a:cubicBezTo>
                  <a:lnTo>
                    <a:pt x="1010" y="0"/>
                  </a:lnTo>
                  <a:cubicBezTo>
                    <a:pt x="674" y="14"/>
                    <a:pt x="339" y="24"/>
                    <a:pt x="0" y="24"/>
                  </a:cubicBezTo>
                  <a:close/>
                </a:path>
              </a:pathLst>
            </a:custGeom>
            <a:solidFill>
              <a:srgbClr val="8D54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Arial"/>
                <a:sym typeface="Arial"/>
              </a:endParaRPr>
            </a:p>
          </p:txBody>
        </p:sp>
      </p:grpSp>
      <p:sp>
        <p:nvSpPr>
          <p:cNvPr id="53" name="Google Shape;2275;p37"/>
          <p:cNvSpPr txBox="1">
            <a:spLocks/>
          </p:cNvSpPr>
          <p:nvPr/>
        </p:nvSpPr>
        <p:spPr>
          <a:xfrm>
            <a:off x="8071025" y="1616844"/>
            <a:ext cx="4314732" cy="97210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800"/>
              <a:buFont typeface="Lato"/>
              <a:buChar char="●"/>
              <a:defRPr sz="1800" b="0" i="0" u="none" strike="noStrike" cap="none">
                <a:solidFill>
                  <a:schemeClr val="lt1"/>
                </a:solidFill>
                <a:latin typeface="Lato"/>
                <a:ea typeface="Lato"/>
                <a:cs typeface="Lato"/>
                <a:sym typeface="Lato"/>
              </a:defRPr>
            </a:lvl1pPr>
            <a:lvl2pPr marL="914400" marR="0" lvl="1"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2pPr>
            <a:lvl3pPr marL="1371600" marR="0" lvl="2"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3pPr>
            <a:lvl4pPr marL="1828800" marR="0" lvl="3"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4pPr>
            <a:lvl5pPr marL="2286000" marR="0" lvl="4"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5pPr>
            <a:lvl6pPr marL="2743200" marR="0" lvl="5"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6pPr>
            <a:lvl7pPr marL="3200400" marR="0" lvl="6"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7pPr>
            <a:lvl8pPr marL="3657600" marR="0" lvl="7"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8pPr>
            <a:lvl9pPr marL="4114800" marR="0" lvl="8" indent="-317500" algn="l" rtl="0">
              <a:lnSpc>
                <a:spcPct val="115000"/>
              </a:lnSpc>
              <a:spcBef>
                <a:spcPts val="1600"/>
              </a:spcBef>
              <a:spcAft>
                <a:spcPts val="1600"/>
              </a:spcAft>
              <a:buClr>
                <a:schemeClr val="lt1"/>
              </a:buClr>
              <a:buSzPts val="1400"/>
              <a:buFont typeface="Lato"/>
              <a:buChar char="■"/>
              <a:defRPr sz="1867" b="0" i="0" u="none" strike="noStrike" cap="none">
                <a:solidFill>
                  <a:schemeClr val="lt1"/>
                </a:solidFill>
                <a:latin typeface="Lato"/>
                <a:ea typeface="Lato"/>
                <a:cs typeface="Lato"/>
                <a:sym typeface="Lato"/>
              </a:defRPr>
            </a:lvl9pPr>
          </a:lstStyle>
          <a:p>
            <a:pPr marL="0" marR="0" lvl="0" indent="0" algn="just" defTabSz="914400" rtl="0" eaLnBrk="1" fontAlgn="auto" latinLnBrk="0" hangingPunct="1">
              <a:lnSpc>
                <a:spcPct val="120000"/>
              </a:lnSpc>
              <a:spcBef>
                <a:spcPts val="0"/>
              </a:spcBef>
              <a:buClr>
                <a:srgbClr val="1D2542"/>
              </a:buClr>
              <a:buSzPts val="1800"/>
              <a:buFont typeface="Lato"/>
              <a:buNone/>
              <a:tabLst/>
              <a:defRPr/>
            </a:pPr>
            <a:r>
              <a:rPr lang="en-US" sz="2100" kern="0" dirty="0">
                <a:solidFill>
                  <a:srgbClr val="1D2542"/>
                </a:solidFill>
                <a:latin typeface="#9Slide03 Roboto Medium" panose="02000000000000000000" pitchFamily="2" charset="0"/>
                <a:ea typeface="#9Slide03 Roboto Medium" panose="02000000000000000000" pitchFamily="2" charset="0"/>
              </a:rPr>
              <a:t>K</a:t>
            </a:r>
            <a:r>
              <a:rPr kumimoji="0" lang="en-US" sz="2100" b="0"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hoảng</a:t>
            </a:r>
            <a:r>
              <a:rPr kumimoji="0" lang="en-US" sz="2100" b="0"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747 </a:t>
            </a:r>
            <a:r>
              <a:rPr kumimoji="0" lang="en-US" sz="2100" b="0"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triệu</a:t>
            </a:r>
            <a:r>
              <a:rPr kumimoji="0" lang="en-US" sz="2100" b="0"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người, </a:t>
            </a:r>
            <a:r>
              <a:rPr kumimoji="0" lang="en-US" sz="2100" b="0"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đứng</a:t>
            </a:r>
            <a:r>
              <a:rPr kumimoji="0" lang="en-US" sz="2100" b="0"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a:t>
            </a:r>
            <a:r>
              <a:rPr kumimoji="0" lang="en-US" sz="2100" b="0"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thứ</a:t>
            </a:r>
            <a:r>
              <a:rPr kumimoji="0" lang="en-US" sz="2100" b="0"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4 thế </a:t>
            </a:r>
            <a:r>
              <a:rPr kumimoji="0" lang="en-US" sz="2100" b="0"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giới</a:t>
            </a:r>
            <a:r>
              <a:rPr lang="en-US" sz="2100" kern="0" dirty="0">
                <a:solidFill>
                  <a:srgbClr val="1D2542"/>
                </a:solidFill>
                <a:latin typeface="#9Slide03 Roboto Medium" panose="02000000000000000000" pitchFamily="2" charset="0"/>
                <a:ea typeface="#9Slide03 Roboto Medium" panose="02000000000000000000" pitchFamily="2" charset="0"/>
              </a:rPr>
              <a:t> (năm 2020)</a:t>
            </a:r>
            <a:endParaRPr kumimoji="0" lang="en-US" sz="2100" b="0" i="0" u="none" strike="noStrike" kern="0" cap="none" spc="0" normalizeH="0" baseline="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endParaRPr>
          </a:p>
        </p:txBody>
      </p:sp>
      <p:sp>
        <p:nvSpPr>
          <p:cNvPr id="54" name="Google Shape;2276;p37"/>
          <p:cNvSpPr txBox="1">
            <a:spLocks/>
          </p:cNvSpPr>
          <p:nvPr/>
        </p:nvSpPr>
        <p:spPr>
          <a:xfrm>
            <a:off x="7994816" y="1111281"/>
            <a:ext cx="1967600" cy="60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1pPr>
            <a:lvl2pPr marR="0" lvl="1"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2pPr>
            <a:lvl3pPr marR="0" lvl="2"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3pPr>
            <a:lvl4pPr marR="0" lvl="3"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4pPr>
            <a:lvl5pPr marR="0" lvl="4"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5pPr>
            <a:lvl6pPr marR="0" lvl="5"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6pPr>
            <a:lvl7pPr marR="0" lvl="6"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7pPr>
            <a:lvl8pPr marR="0" lvl="7"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8pPr>
            <a:lvl9pPr marR="0" lvl="8"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9pPr>
          </a:lstStyle>
          <a:p>
            <a:pPr marL="0" marR="0" lvl="0" indent="0" algn="l" defTabSz="914400" rtl="0" eaLnBrk="1" fontAlgn="auto" latinLnBrk="0" hangingPunct="1">
              <a:lnSpc>
                <a:spcPct val="100000"/>
              </a:lnSpc>
              <a:spcBef>
                <a:spcPts val="0"/>
              </a:spcBef>
              <a:spcAft>
                <a:spcPts val="0"/>
              </a:spcAft>
              <a:buClr>
                <a:srgbClr val="1D2542"/>
              </a:buClr>
              <a:buSzPts val="2800"/>
              <a:buFont typeface="Life Savers"/>
              <a:buNone/>
              <a:tabLst/>
              <a:defRPr/>
            </a:pPr>
            <a:r>
              <a:rPr kumimoji="0" lang="en-US" sz="2300" b="1" i="0" u="none" strike="noStrike" kern="0" cap="none" spc="0" normalizeH="0" baseline="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ife Savers"/>
              </a:rPr>
              <a:t>Số</a:t>
            </a:r>
            <a:r>
              <a:rPr kumimoji="0" lang="en-US" sz="2300" b="1"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ife Savers"/>
              </a:rPr>
              <a:t> dân</a:t>
            </a:r>
            <a:endParaRPr kumimoji="0" lang="en-US" sz="2300" b="1" i="0" u="none" strike="noStrike" kern="0" cap="none" spc="0" normalizeH="0" baseline="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ife Savers"/>
            </a:endParaRPr>
          </a:p>
        </p:txBody>
      </p:sp>
      <p:sp>
        <p:nvSpPr>
          <p:cNvPr id="55" name="Google Shape;2277;p37"/>
          <p:cNvSpPr txBox="1">
            <a:spLocks/>
          </p:cNvSpPr>
          <p:nvPr/>
        </p:nvSpPr>
        <p:spPr>
          <a:xfrm>
            <a:off x="7961708" y="3719291"/>
            <a:ext cx="4088326" cy="152537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800"/>
              <a:buFont typeface="Lato"/>
              <a:buChar char="●"/>
              <a:defRPr sz="1800" b="0" i="0" u="none" strike="noStrike" cap="none">
                <a:solidFill>
                  <a:schemeClr val="lt1"/>
                </a:solidFill>
                <a:latin typeface="Lato"/>
                <a:ea typeface="Lato"/>
                <a:cs typeface="Lato"/>
                <a:sym typeface="Lato"/>
              </a:defRPr>
            </a:lvl1pPr>
            <a:lvl2pPr marL="914400" marR="0" lvl="1"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2pPr>
            <a:lvl3pPr marL="1371600" marR="0" lvl="2"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3pPr>
            <a:lvl4pPr marL="1828800" marR="0" lvl="3"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4pPr>
            <a:lvl5pPr marL="2286000" marR="0" lvl="4"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5pPr>
            <a:lvl6pPr marL="2743200" marR="0" lvl="5"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6pPr>
            <a:lvl7pPr marL="3200400" marR="0" lvl="6"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7pPr>
            <a:lvl8pPr marL="3657600" marR="0" lvl="7"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8pPr>
            <a:lvl9pPr marL="4114800" marR="0" lvl="8" indent="-317500" algn="l" rtl="0">
              <a:lnSpc>
                <a:spcPct val="115000"/>
              </a:lnSpc>
              <a:spcBef>
                <a:spcPts val="1600"/>
              </a:spcBef>
              <a:spcAft>
                <a:spcPts val="1600"/>
              </a:spcAft>
              <a:buClr>
                <a:schemeClr val="lt1"/>
              </a:buClr>
              <a:buSzPts val="1400"/>
              <a:buFont typeface="Lato"/>
              <a:buChar char="■"/>
              <a:defRPr sz="1867" b="0" i="0" u="none" strike="noStrike" cap="none">
                <a:solidFill>
                  <a:schemeClr val="lt1"/>
                </a:solidFill>
                <a:latin typeface="Lato"/>
                <a:ea typeface="Lato"/>
                <a:cs typeface="Lato"/>
                <a:sym typeface="Lato"/>
              </a:defRPr>
            </a:lvl9pPr>
          </a:lstStyle>
          <a:p>
            <a:pPr marL="0" marR="0" lvl="0" indent="0" algn="just" defTabSz="914400" rtl="0" eaLnBrk="1" fontAlgn="auto" latinLnBrk="0" hangingPunct="1">
              <a:lnSpc>
                <a:spcPct val="130000"/>
              </a:lnSpc>
              <a:spcBef>
                <a:spcPts val="0"/>
              </a:spcBef>
              <a:buClr>
                <a:srgbClr val="1D2542"/>
              </a:buClr>
              <a:buSzPts val="1800"/>
              <a:buFont typeface="Lato"/>
              <a:buNone/>
              <a:tabLst/>
              <a:defRPr/>
            </a:pPr>
            <a:r>
              <a:rPr kumimoji="0" lang="en-US" sz="2100" b="0" i="0" u="none" strike="noStrike" kern="0" cap="none" spc="0" normalizeH="0" baseline="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Tỉ</a:t>
            </a:r>
            <a:r>
              <a:rPr kumimoji="0" lang="en-US" sz="2100" b="0"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a:t>
            </a:r>
            <a:r>
              <a:rPr kumimoji="0" lang="en-US" sz="2100" b="0"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lệ</a:t>
            </a:r>
            <a:r>
              <a:rPr kumimoji="0" lang="en-US" sz="2100" b="0"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&lt; 15 </a:t>
            </a:r>
            <a:r>
              <a:rPr kumimoji="0" lang="en-US" sz="2100" b="0"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tuổi</a:t>
            </a:r>
            <a:r>
              <a:rPr kumimoji="0" lang="en-US" sz="2100" b="0"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a:t>
            </a:r>
            <a:r>
              <a:rPr kumimoji="0" lang="en-US" sz="2100" b="0"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Thấp</a:t>
            </a:r>
            <a:r>
              <a:rPr kumimoji="0" lang="en-US" sz="2100" b="0"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a:t>
            </a:r>
            <a:r>
              <a:rPr kumimoji="0" lang="en-US" sz="2100" b="0"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xu</a:t>
            </a:r>
            <a:r>
              <a:rPr kumimoji="0" lang="en-US" sz="2100" b="0"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a:t>
            </a:r>
            <a:r>
              <a:rPr kumimoji="0" lang="en-US" sz="2100" b="0"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hướng</a:t>
            </a:r>
            <a:r>
              <a:rPr kumimoji="0" lang="en-US" sz="2100" b="0"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a:t>
            </a:r>
            <a:r>
              <a:rPr kumimoji="0" lang="en-US" sz="2100" b="0"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giảm</a:t>
            </a:r>
            <a:r>
              <a:rPr kumimoji="0" lang="en-US" sz="2100" b="0"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a:t>
            </a:r>
            <a:r>
              <a:rPr lang="en-US" sz="2100" kern="0" dirty="0" err="1">
                <a:solidFill>
                  <a:srgbClr val="1D2542"/>
                </a:solidFill>
                <a:latin typeface="#9Slide03 Roboto Medium" panose="02000000000000000000" pitchFamily="2" charset="0"/>
                <a:ea typeface="#9Slide03 Roboto Medium" panose="02000000000000000000" pitchFamily="2" charset="0"/>
              </a:rPr>
              <a:t>Tỉ</a:t>
            </a:r>
            <a:r>
              <a:rPr lang="en-US" sz="2100" kern="0" dirty="0">
                <a:solidFill>
                  <a:srgbClr val="1D2542"/>
                </a:solidFill>
                <a:latin typeface="#9Slide03 Roboto Medium" panose="02000000000000000000" pitchFamily="2" charset="0"/>
                <a:ea typeface="#9Slide03 Roboto Medium" panose="02000000000000000000" pitchFamily="2" charset="0"/>
              </a:rPr>
              <a:t> </a:t>
            </a:r>
            <a:r>
              <a:rPr lang="en-US" sz="2100" kern="0" dirty="0" err="1">
                <a:solidFill>
                  <a:srgbClr val="1D2542"/>
                </a:solidFill>
                <a:latin typeface="#9Slide03 Roboto Medium" panose="02000000000000000000" pitchFamily="2" charset="0"/>
                <a:ea typeface="#9Slide03 Roboto Medium" panose="02000000000000000000" pitchFamily="2" charset="0"/>
              </a:rPr>
              <a:t>lệ</a:t>
            </a:r>
            <a:r>
              <a:rPr lang="en-US" sz="2100" kern="0" dirty="0">
                <a:solidFill>
                  <a:srgbClr val="1D2542"/>
                </a:solidFill>
                <a:latin typeface="#9Slide03 Roboto Medium" panose="02000000000000000000" pitchFamily="2" charset="0"/>
                <a:ea typeface="#9Slide03 Roboto Medium" panose="02000000000000000000" pitchFamily="2" charset="0"/>
              </a:rPr>
              <a:t> &gt;65 </a:t>
            </a:r>
            <a:r>
              <a:rPr lang="en-US" sz="2100" kern="0" dirty="0" err="1">
                <a:solidFill>
                  <a:srgbClr val="1D2542"/>
                </a:solidFill>
                <a:latin typeface="#9Slide03 Roboto Medium" panose="02000000000000000000" pitchFamily="2" charset="0"/>
                <a:ea typeface="#9Slide03 Roboto Medium" panose="02000000000000000000" pitchFamily="2" charset="0"/>
              </a:rPr>
              <a:t>tuổi</a:t>
            </a:r>
            <a:r>
              <a:rPr lang="en-US" sz="2100" kern="0" dirty="0">
                <a:solidFill>
                  <a:srgbClr val="1D2542"/>
                </a:solidFill>
                <a:latin typeface="#9Slide03 Roboto Medium" panose="02000000000000000000" pitchFamily="2" charset="0"/>
                <a:ea typeface="#9Slide03 Roboto Medium" panose="02000000000000000000" pitchFamily="2" charset="0"/>
              </a:rPr>
              <a:t>: Cao, </a:t>
            </a:r>
            <a:r>
              <a:rPr lang="en-US" sz="2100" kern="0" dirty="0" err="1">
                <a:solidFill>
                  <a:srgbClr val="1D2542"/>
                </a:solidFill>
                <a:latin typeface="#9Slide03 Roboto Medium" panose="02000000000000000000" pitchFamily="2" charset="0"/>
                <a:ea typeface="#9Slide03 Roboto Medium" panose="02000000000000000000" pitchFamily="2" charset="0"/>
              </a:rPr>
              <a:t>xu</a:t>
            </a:r>
            <a:r>
              <a:rPr lang="en-US" sz="2100" kern="0" dirty="0">
                <a:solidFill>
                  <a:srgbClr val="1D2542"/>
                </a:solidFill>
                <a:latin typeface="#9Slide03 Roboto Medium" panose="02000000000000000000" pitchFamily="2" charset="0"/>
                <a:ea typeface="#9Slide03 Roboto Medium" panose="02000000000000000000" pitchFamily="2" charset="0"/>
              </a:rPr>
              <a:t> </a:t>
            </a:r>
            <a:r>
              <a:rPr lang="en-US" sz="2100" kern="0" dirty="0" err="1">
                <a:solidFill>
                  <a:srgbClr val="1D2542"/>
                </a:solidFill>
                <a:latin typeface="#9Slide03 Roboto Medium" panose="02000000000000000000" pitchFamily="2" charset="0"/>
                <a:ea typeface="#9Slide03 Roboto Medium" panose="02000000000000000000" pitchFamily="2" charset="0"/>
              </a:rPr>
              <a:t>hướng</a:t>
            </a:r>
            <a:r>
              <a:rPr lang="en-US" sz="2100" kern="0" dirty="0">
                <a:solidFill>
                  <a:srgbClr val="1D2542"/>
                </a:solidFill>
                <a:latin typeface="#9Slide03 Roboto Medium" panose="02000000000000000000" pitchFamily="2" charset="0"/>
                <a:ea typeface="#9Slide03 Roboto Medium" panose="02000000000000000000" pitchFamily="2" charset="0"/>
              </a:rPr>
              <a:t> tăng.</a:t>
            </a:r>
            <a:r>
              <a:rPr kumimoji="0" lang="en-US" sz="2100" b="0"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a:t>
            </a:r>
            <a:endParaRPr kumimoji="0" lang="en-US" sz="2100" b="0" i="0" u="none" strike="noStrike" kern="0" cap="none" spc="0" normalizeH="0" baseline="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endParaRPr>
          </a:p>
        </p:txBody>
      </p:sp>
      <p:sp>
        <p:nvSpPr>
          <p:cNvPr id="56" name="Google Shape;2278;p37"/>
          <p:cNvSpPr txBox="1">
            <a:spLocks/>
          </p:cNvSpPr>
          <p:nvPr/>
        </p:nvSpPr>
        <p:spPr>
          <a:xfrm>
            <a:off x="7994816" y="3300848"/>
            <a:ext cx="3587488" cy="60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1pPr>
            <a:lvl2pPr marR="0" lvl="1"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2pPr>
            <a:lvl3pPr marR="0" lvl="2"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3pPr>
            <a:lvl4pPr marR="0" lvl="3"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4pPr>
            <a:lvl5pPr marR="0" lvl="4"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5pPr>
            <a:lvl6pPr marR="0" lvl="5"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6pPr>
            <a:lvl7pPr marR="0" lvl="6"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7pPr>
            <a:lvl8pPr marR="0" lvl="7"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8pPr>
            <a:lvl9pPr marR="0" lvl="8"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9pPr>
          </a:lstStyle>
          <a:p>
            <a:pPr marL="0" marR="0" lvl="0" indent="0" algn="l" defTabSz="914400" rtl="0" eaLnBrk="1" fontAlgn="auto" latinLnBrk="0" hangingPunct="1">
              <a:lnSpc>
                <a:spcPct val="100000"/>
              </a:lnSpc>
              <a:spcBef>
                <a:spcPts val="0"/>
              </a:spcBef>
              <a:spcAft>
                <a:spcPts val="0"/>
              </a:spcAft>
              <a:buClr>
                <a:srgbClr val="1D2542"/>
              </a:buClr>
              <a:buSzPts val="2800"/>
              <a:buFont typeface="Life Savers"/>
              <a:buNone/>
              <a:tabLst/>
              <a:defRPr/>
            </a:pPr>
            <a:r>
              <a:rPr kumimoji="0" lang="en-US" sz="2300" b="1" i="0" u="none" strike="noStrike" kern="0" cap="none" spc="0" normalizeH="0" baseline="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ife Savers"/>
              </a:rPr>
              <a:t>Cơ</a:t>
            </a:r>
            <a:r>
              <a:rPr kumimoji="0" lang="en-US" sz="2300" b="1"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ife Savers"/>
              </a:rPr>
              <a:t> </a:t>
            </a:r>
            <a:r>
              <a:rPr kumimoji="0" lang="en-US" sz="2300" b="1"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ife Savers"/>
              </a:rPr>
              <a:t>cấu</a:t>
            </a:r>
            <a:r>
              <a:rPr kumimoji="0" lang="en-US" sz="2300" b="1"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ife Savers"/>
              </a:rPr>
              <a:t> dân số </a:t>
            </a:r>
            <a:r>
              <a:rPr kumimoji="0" lang="en-US" sz="2300" b="1"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ife Savers"/>
              </a:rPr>
              <a:t>già</a:t>
            </a:r>
            <a:endParaRPr kumimoji="0" lang="en-US" sz="2300" b="1" i="0" u="none" strike="noStrike" kern="0" cap="none" spc="0" normalizeH="0" baseline="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ife Savers"/>
            </a:endParaRPr>
          </a:p>
        </p:txBody>
      </p:sp>
      <p:sp>
        <p:nvSpPr>
          <p:cNvPr id="57" name="Google Shape;2279;p37"/>
          <p:cNvSpPr txBox="1">
            <a:spLocks/>
          </p:cNvSpPr>
          <p:nvPr/>
        </p:nvSpPr>
        <p:spPr>
          <a:xfrm>
            <a:off x="-22323" y="1591578"/>
            <a:ext cx="3904462" cy="55125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800"/>
              <a:buFont typeface="Lato"/>
              <a:buChar char="●"/>
              <a:defRPr sz="1800" b="0" i="0" u="none" strike="noStrike" cap="none">
                <a:solidFill>
                  <a:schemeClr val="lt1"/>
                </a:solidFill>
                <a:latin typeface="Lato"/>
                <a:ea typeface="Lato"/>
                <a:cs typeface="Lato"/>
                <a:sym typeface="Lato"/>
              </a:defRPr>
            </a:lvl1pPr>
            <a:lvl2pPr marL="914400" marR="0" lvl="1"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2pPr>
            <a:lvl3pPr marL="1371600" marR="0" lvl="2"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3pPr>
            <a:lvl4pPr marL="1828800" marR="0" lvl="3"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4pPr>
            <a:lvl5pPr marL="2286000" marR="0" lvl="4"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5pPr>
            <a:lvl6pPr marL="2743200" marR="0" lvl="5"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6pPr>
            <a:lvl7pPr marL="3200400" marR="0" lvl="6"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7pPr>
            <a:lvl8pPr marL="3657600" marR="0" lvl="7"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8pPr>
            <a:lvl9pPr marL="4114800" marR="0" lvl="8" indent="-317500" algn="l" rtl="0">
              <a:lnSpc>
                <a:spcPct val="115000"/>
              </a:lnSpc>
              <a:spcBef>
                <a:spcPts val="1600"/>
              </a:spcBef>
              <a:spcAft>
                <a:spcPts val="1600"/>
              </a:spcAft>
              <a:buClr>
                <a:schemeClr val="lt1"/>
              </a:buClr>
              <a:buSzPts val="1400"/>
              <a:buFont typeface="Lato"/>
              <a:buChar char="■"/>
              <a:defRPr sz="1867" b="0" i="0" u="none" strike="noStrike" cap="none">
                <a:solidFill>
                  <a:schemeClr val="lt1"/>
                </a:solidFill>
                <a:latin typeface="Lato"/>
                <a:ea typeface="Lato"/>
                <a:cs typeface="Lato"/>
                <a:sym typeface="Lato"/>
              </a:defRPr>
            </a:lvl9pPr>
          </a:lstStyle>
          <a:p>
            <a:pPr marL="0" marR="0" lvl="0" indent="0" algn="just" defTabSz="914400" rtl="0" eaLnBrk="1" fontAlgn="auto" latinLnBrk="0" hangingPunct="1">
              <a:lnSpc>
                <a:spcPct val="100000"/>
              </a:lnSpc>
              <a:spcBef>
                <a:spcPts val="0"/>
              </a:spcBef>
              <a:spcAft>
                <a:spcPts val="2133"/>
              </a:spcAft>
              <a:buClr>
                <a:srgbClr val="1D2542"/>
              </a:buClr>
              <a:buSzPts val="1800"/>
              <a:buFont typeface="Lato"/>
              <a:buNone/>
              <a:tabLst/>
              <a:defRPr/>
            </a:pPr>
            <a:r>
              <a:rPr kumimoji="0" lang="en-US" sz="2100" b="0" i="0" u="none" strike="noStrike" kern="0" cap="none" spc="0" normalizeH="0" baseline="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Thuộc</a:t>
            </a:r>
            <a:r>
              <a:rPr kumimoji="0" lang="en-US" sz="2100" b="0"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a:t>
            </a:r>
            <a:r>
              <a:rPr kumimoji="0" lang="en-US" sz="2100" b="0"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hàng</a:t>
            </a:r>
            <a:r>
              <a:rPr kumimoji="0" lang="en-US" sz="2100" b="0"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a:t>
            </a:r>
            <a:r>
              <a:rPr kumimoji="0" lang="en-US" sz="2100" b="0"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cao</a:t>
            </a:r>
            <a:r>
              <a:rPr kumimoji="0" lang="en-US" sz="2100" b="0"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a:t>
            </a:r>
            <a:r>
              <a:rPr kumimoji="0" lang="en-US" sz="2100" b="0"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nhất</a:t>
            </a:r>
            <a:r>
              <a:rPr kumimoji="0" lang="en-US" sz="2100" b="0"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thế </a:t>
            </a:r>
            <a:r>
              <a:rPr kumimoji="0" lang="en-US" sz="2100" b="0"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giới</a:t>
            </a:r>
            <a:r>
              <a:rPr kumimoji="0" lang="en-US" sz="2100" b="0"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a:t>
            </a:r>
            <a:endParaRPr kumimoji="0" lang="en-US" sz="2100" b="0" i="0" u="none" strike="noStrike" kern="0" cap="none" spc="0" normalizeH="0" baseline="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endParaRPr>
          </a:p>
        </p:txBody>
      </p:sp>
      <p:sp>
        <p:nvSpPr>
          <p:cNvPr id="58" name="Google Shape;2280;p37"/>
          <p:cNvSpPr txBox="1">
            <a:spLocks/>
          </p:cNvSpPr>
          <p:nvPr/>
        </p:nvSpPr>
        <p:spPr>
          <a:xfrm>
            <a:off x="977537" y="1111281"/>
            <a:ext cx="2635571" cy="60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1pPr>
            <a:lvl2pPr marR="0" lvl="1"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2pPr>
            <a:lvl3pPr marR="0" lvl="2"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3pPr>
            <a:lvl4pPr marR="0" lvl="3"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4pPr>
            <a:lvl5pPr marR="0" lvl="4"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5pPr>
            <a:lvl6pPr marR="0" lvl="5"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6pPr>
            <a:lvl7pPr marR="0" lvl="6"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7pPr>
            <a:lvl8pPr marR="0" lvl="7"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8pPr>
            <a:lvl9pPr marR="0" lvl="8"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9pPr>
          </a:lstStyle>
          <a:p>
            <a:pPr marL="0" marR="0" lvl="0" indent="0" algn="r" defTabSz="914400" rtl="0" eaLnBrk="1" fontAlgn="auto" latinLnBrk="0" hangingPunct="1">
              <a:lnSpc>
                <a:spcPct val="100000"/>
              </a:lnSpc>
              <a:spcBef>
                <a:spcPts val="0"/>
              </a:spcBef>
              <a:spcAft>
                <a:spcPts val="0"/>
              </a:spcAft>
              <a:buClr>
                <a:srgbClr val="1D2542"/>
              </a:buClr>
              <a:buSzPts val="2800"/>
              <a:buFont typeface="Life Savers"/>
              <a:buNone/>
              <a:tabLst/>
              <a:defRPr/>
            </a:pPr>
            <a:r>
              <a:rPr kumimoji="0" lang="en-US" sz="2300" b="1" i="0" u="none" strike="noStrike" kern="0" cap="none" spc="0" normalizeH="0" baseline="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ife Savers"/>
              </a:rPr>
              <a:t>Trình</a:t>
            </a:r>
            <a:r>
              <a:rPr kumimoji="0" lang="en-US" sz="2300" b="1"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ife Savers"/>
              </a:rPr>
              <a:t> </a:t>
            </a:r>
            <a:r>
              <a:rPr kumimoji="0" lang="en-US" sz="2300" b="1"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ife Savers"/>
              </a:rPr>
              <a:t>độ</a:t>
            </a:r>
            <a:r>
              <a:rPr kumimoji="0" lang="en-US" sz="2300" b="1"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ife Savers"/>
              </a:rPr>
              <a:t> học vấn</a:t>
            </a:r>
            <a:endParaRPr kumimoji="0" lang="en-US" sz="2300" b="1" i="0" u="none" strike="noStrike" kern="0" cap="none" spc="0" normalizeH="0" baseline="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ife Savers"/>
            </a:endParaRPr>
          </a:p>
        </p:txBody>
      </p:sp>
      <p:sp>
        <p:nvSpPr>
          <p:cNvPr id="59" name="Google Shape;2281;p37"/>
          <p:cNvSpPr txBox="1">
            <a:spLocks/>
          </p:cNvSpPr>
          <p:nvPr/>
        </p:nvSpPr>
        <p:spPr>
          <a:xfrm>
            <a:off x="255368" y="3751681"/>
            <a:ext cx="3544045" cy="56887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800"/>
              <a:buFont typeface="Lato"/>
              <a:buChar char="●"/>
              <a:defRPr sz="1800" b="0" i="0" u="none" strike="noStrike" cap="none">
                <a:solidFill>
                  <a:schemeClr val="lt1"/>
                </a:solidFill>
                <a:latin typeface="Lato"/>
                <a:ea typeface="Lato"/>
                <a:cs typeface="Lato"/>
                <a:sym typeface="Lato"/>
              </a:defRPr>
            </a:lvl1pPr>
            <a:lvl2pPr marL="914400" marR="0" lvl="1"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2pPr>
            <a:lvl3pPr marL="1371600" marR="0" lvl="2"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3pPr>
            <a:lvl4pPr marL="1828800" marR="0" lvl="3"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4pPr>
            <a:lvl5pPr marL="2286000" marR="0" lvl="4"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5pPr>
            <a:lvl6pPr marL="2743200" marR="0" lvl="5"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6pPr>
            <a:lvl7pPr marL="3200400" marR="0" lvl="6"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7pPr>
            <a:lvl8pPr marL="3657600" marR="0" lvl="7"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8pPr>
            <a:lvl9pPr marL="4114800" marR="0" lvl="8" indent="-317500" algn="l" rtl="0">
              <a:lnSpc>
                <a:spcPct val="115000"/>
              </a:lnSpc>
              <a:spcBef>
                <a:spcPts val="1600"/>
              </a:spcBef>
              <a:spcAft>
                <a:spcPts val="1600"/>
              </a:spcAft>
              <a:buClr>
                <a:schemeClr val="lt1"/>
              </a:buClr>
              <a:buSzPts val="1400"/>
              <a:buFont typeface="Lato"/>
              <a:buChar char="■"/>
              <a:defRPr sz="1867" b="0" i="0" u="none" strike="noStrike" cap="none">
                <a:solidFill>
                  <a:schemeClr val="lt1"/>
                </a:solidFill>
                <a:latin typeface="Lato"/>
                <a:ea typeface="Lato"/>
                <a:cs typeface="Lato"/>
                <a:sym typeface="Lato"/>
              </a:defRPr>
            </a:lvl9pPr>
          </a:lstStyle>
          <a:p>
            <a:pPr marL="0" marR="0" lvl="0" indent="0" algn="just" defTabSz="914400" rtl="0" eaLnBrk="1" fontAlgn="auto" latinLnBrk="0" hangingPunct="1">
              <a:lnSpc>
                <a:spcPct val="120000"/>
              </a:lnSpc>
              <a:spcBef>
                <a:spcPts val="0"/>
              </a:spcBef>
              <a:buClr>
                <a:srgbClr val="1D2542"/>
              </a:buClr>
              <a:buSzPts val="1800"/>
              <a:buFont typeface="Lato"/>
              <a:buNone/>
              <a:tabLst/>
              <a:defRPr/>
            </a:pPr>
            <a:r>
              <a:rPr lang="en-US" sz="2200" kern="0" noProof="0" dirty="0" err="1">
                <a:solidFill>
                  <a:srgbClr val="1D2542"/>
                </a:solidFill>
                <a:latin typeface="#9Slide03 Roboto Medium" panose="02000000000000000000" pitchFamily="2" charset="0"/>
                <a:ea typeface="#9Slide03 Roboto Medium" panose="02000000000000000000" pitchFamily="2" charset="0"/>
              </a:rPr>
              <a:t>T</a:t>
            </a:r>
            <a:r>
              <a:rPr kumimoji="0" lang="en-US" sz="2200" b="0"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ỉ</a:t>
            </a:r>
            <a:r>
              <a:rPr kumimoji="0" lang="en-US" sz="2200" b="0"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a:t>
            </a:r>
            <a:r>
              <a:rPr kumimoji="0" lang="en-US" sz="2200" b="0"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lệ</a:t>
            </a:r>
            <a:r>
              <a:rPr kumimoji="0" lang="en-US" sz="2200" b="0"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a:t>
            </a:r>
            <a:r>
              <a:rPr kumimoji="0" lang="en-US" sz="2200" b="0"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nữ</a:t>
            </a:r>
            <a:r>
              <a:rPr kumimoji="0" lang="en-US" sz="2200" b="0"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&gt; </a:t>
            </a:r>
            <a:r>
              <a:rPr kumimoji="0" lang="en-US" sz="2200" b="0"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nam</a:t>
            </a:r>
            <a:r>
              <a:rPr kumimoji="0" lang="en-US" sz="2200" b="0"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a:t>
            </a:r>
            <a:endParaRPr kumimoji="0" lang="en-US" sz="2200" b="0" i="0" u="none" strike="noStrike" kern="0" cap="none" spc="0" normalizeH="0" baseline="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endParaRPr>
          </a:p>
        </p:txBody>
      </p:sp>
      <p:sp>
        <p:nvSpPr>
          <p:cNvPr id="60" name="Google Shape;2282;p37"/>
          <p:cNvSpPr txBox="1">
            <a:spLocks/>
          </p:cNvSpPr>
          <p:nvPr/>
        </p:nvSpPr>
        <p:spPr>
          <a:xfrm>
            <a:off x="-20741" y="3300848"/>
            <a:ext cx="3544585" cy="60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1pPr>
            <a:lvl2pPr marR="0" lvl="1"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2pPr>
            <a:lvl3pPr marR="0" lvl="2"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3pPr>
            <a:lvl4pPr marR="0" lvl="3"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4pPr>
            <a:lvl5pPr marR="0" lvl="4"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5pPr>
            <a:lvl6pPr marR="0" lvl="5"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6pPr>
            <a:lvl7pPr marR="0" lvl="6"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7pPr>
            <a:lvl8pPr marR="0" lvl="7"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8pPr>
            <a:lvl9pPr marR="0" lvl="8" algn="l" rtl="0">
              <a:lnSpc>
                <a:spcPct val="100000"/>
              </a:lnSpc>
              <a:spcBef>
                <a:spcPts val="0"/>
              </a:spcBef>
              <a:spcAft>
                <a:spcPts val="0"/>
              </a:spcAft>
              <a:buClr>
                <a:schemeClr val="lt1"/>
              </a:buClr>
              <a:buSzPts val="2800"/>
              <a:buFont typeface="Life Savers"/>
              <a:buNone/>
              <a:defRPr sz="2800" b="1" i="0" u="none" strike="noStrike" cap="none">
                <a:solidFill>
                  <a:schemeClr val="lt1"/>
                </a:solidFill>
                <a:latin typeface="Life Savers"/>
                <a:ea typeface="Life Savers"/>
                <a:cs typeface="Life Savers"/>
                <a:sym typeface="Life Savers"/>
              </a:defRPr>
            </a:lvl9pPr>
          </a:lstStyle>
          <a:p>
            <a:pPr lvl="0" algn="r">
              <a:buClr>
                <a:srgbClr val="1D2542"/>
              </a:buClr>
              <a:defRPr/>
            </a:pPr>
            <a:r>
              <a:rPr lang="en-US" sz="2400" b="0" kern="0" dirty="0">
                <a:solidFill>
                  <a:srgbClr val="1D2542"/>
                </a:solidFill>
                <a:latin typeface="#9Slide03 Roboto Medium" panose="02000000000000000000" pitchFamily="2" charset="0"/>
                <a:ea typeface="#9Slide03 Roboto Medium" panose="02000000000000000000" pitchFamily="2" charset="0"/>
                <a:sym typeface="Lato"/>
              </a:rPr>
              <a:t>Mất </a:t>
            </a:r>
            <a:r>
              <a:rPr lang="en-US" sz="2400" b="0" kern="0" dirty="0" err="1">
                <a:solidFill>
                  <a:srgbClr val="1D2542"/>
                </a:solidFill>
                <a:latin typeface="#9Slide03 Roboto Medium" panose="02000000000000000000" pitchFamily="2" charset="0"/>
                <a:ea typeface="#9Slide03 Roboto Medium" panose="02000000000000000000" pitchFamily="2" charset="0"/>
                <a:sym typeface="Lato"/>
              </a:rPr>
              <a:t>cân</a:t>
            </a:r>
            <a:r>
              <a:rPr lang="en-US" sz="2400" b="0" kern="0" dirty="0">
                <a:solidFill>
                  <a:srgbClr val="1D2542"/>
                </a:solidFill>
                <a:latin typeface="#9Slide03 Roboto Medium" panose="02000000000000000000" pitchFamily="2" charset="0"/>
                <a:ea typeface="#9Slide03 Roboto Medium" panose="02000000000000000000" pitchFamily="2" charset="0"/>
                <a:sym typeface="Lato"/>
              </a:rPr>
              <a:t> </a:t>
            </a:r>
            <a:r>
              <a:rPr lang="en-US" sz="2400" b="0" kern="0" dirty="0" err="1">
                <a:solidFill>
                  <a:srgbClr val="1D2542"/>
                </a:solidFill>
                <a:latin typeface="#9Slide03 Roboto Medium" panose="02000000000000000000" pitchFamily="2" charset="0"/>
                <a:ea typeface="#9Slide03 Roboto Medium" panose="02000000000000000000" pitchFamily="2" charset="0"/>
                <a:sym typeface="Lato"/>
              </a:rPr>
              <a:t>bằng</a:t>
            </a:r>
            <a:r>
              <a:rPr lang="en-US" sz="2400" b="0" kern="0" dirty="0">
                <a:solidFill>
                  <a:srgbClr val="1D2542"/>
                </a:solidFill>
                <a:latin typeface="#9Slide03 Roboto Medium" panose="02000000000000000000" pitchFamily="2" charset="0"/>
                <a:ea typeface="#9Slide03 Roboto Medium" panose="02000000000000000000" pitchFamily="2" charset="0"/>
                <a:sym typeface="Lato"/>
              </a:rPr>
              <a:t> </a:t>
            </a:r>
            <a:r>
              <a:rPr lang="en-US" sz="2400" b="0" kern="0" dirty="0" err="1">
                <a:solidFill>
                  <a:srgbClr val="1D2542"/>
                </a:solidFill>
                <a:latin typeface="#9Slide03 Roboto Medium" panose="02000000000000000000" pitchFamily="2" charset="0"/>
                <a:ea typeface="#9Slide03 Roboto Medium" panose="02000000000000000000" pitchFamily="2" charset="0"/>
                <a:sym typeface="Lato"/>
              </a:rPr>
              <a:t>giới</a:t>
            </a:r>
            <a:r>
              <a:rPr lang="en-US" sz="2400" b="0" kern="0" dirty="0">
                <a:solidFill>
                  <a:srgbClr val="1D2542"/>
                </a:solidFill>
                <a:latin typeface="#9Slide03 Roboto Medium" panose="02000000000000000000" pitchFamily="2" charset="0"/>
                <a:ea typeface="#9Slide03 Roboto Medium" panose="02000000000000000000" pitchFamily="2" charset="0"/>
                <a:sym typeface="Lato"/>
              </a:rPr>
              <a:t> </a:t>
            </a:r>
            <a:r>
              <a:rPr lang="en-US" sz="2400" b="0" kern="0" dirty="0" err="1">
                <a:solidFill>
                  <a:srgbClr val="1D2542"/>
                </a:solidFill>
                <a:latin typeface="#9Slide03 Roboto Medium" panose="02000000000000000000" pitchFamily="2" charset="0"/>
                <a:ea typeface="#9Slide03 Roboto Medium" panose="02000000000000000000" pitchFamily="2" charset="0"/>
                <a:sym typeface="Lato"/>
              </a:rPr>
              <a:t>tính</a:t>
            </a:r>
            <a:endParaRPr kumimoji="0" lang="en-US" sz="2300" b="1" i="0" u="none" strike="noStrike" kern="0" cap="none" spc="0" normalizeH="0" baseline="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ife Savers"/>
            </a:endParaRPr>
          </a:p>
        </p:txBody>
      </p:sp>
      <p:cxnSp>
        <p:nvCxnSpPr>
          <p:cNvPr id="61" name="Google Shape;2283;p37"/>
          <p:cNvCxnSpPr>
            <a:stCxn id="58" idx="3"/>
          </p:cNvCxnSpPr>
          <p:nvPr/>
        </p:nvCxnSpPr>
        <p:spPr>
          <a:xfrm>
            <a:off x="3613108" y="1411481"/>
            <a:ext cx="1252400" cy="646000"/>
          </a:xfrm>
          <a:prstGeom prst="bentConnector3">
            <a:avLst>
              <a:gd name="adj1" fmla="val 50000"/>
            </a:avLst>
          </a:prstGeom>
          <a:noFill/>
          <a:ln w="19050" cap="flat" cmpd="sng">
            <a:solidFill>
              <a:srgbClr val="7ECCC6"/>
            </a:solidFill>
            <a:prstDash val="solid"/>
            <a:round/>
            <a:headEnd type="none" w="med" len="med"/>
            <a:tailEnd type="none" w="med" len="med"/>
          </a:ln>
        </p:spPr>
      </p:cxnSp>
      <p:cxnSp>
        <p:nvCxnSpPr>
          <p:cNvPr id="62" name="Google Shape;2284;p37"/>
          <p:cNvCxnSpPr>
            <a:stCxn id="54" idx="1"/>
          </p:cNvCxnSpPr>
          <p:nvPr/>
        </p:nvCxnSpPr>
        <p:spPr>
          <a:xfrm flipH="1">
            <a:off x="6692016" y="1411481"/>
            <a:ext cx="1302800" cy="636800"/>
          </a:xfrm>
          <a:prstGeom prst="bentConnector3">
            <a:avLst>
              <a:gd name="adj1" fmla="val 50000"/>
            </a:avLst>
          </a:prstGeom>
          <a:noFill/>
          <a:ln w="19050" cap="flat" cmpd="sng">
            <a:solidFill>
              <a:srgbClr val="5B1C18"/>
            </a:solidFill>
            <a:prstDash val="solid"/>
            <a:round/>
            <a:headEnd type="none" w="med" len="med"/>
            <a:tailEnd type="none" w="med" len="med"/>
          </a:ln>
        </p:spPr>
      </p:cxnSp>
      <p:cxnSp>
        <p:nvCxnSpPr>
          <p:cNvPr id="63" name="Google Shape;2285;p37"/>
          <p:cNvCxnSpPr>
            <a:stCxn id="60" idx="3"/>
          </p:cNvCxnSpPr>
          <p:nvPr/>
        </p:nvCxnSpPr>
        <p:spPr>
          <a:xfrm flipV="1">
            <a:off x="3523844" y="3115848"/>
            <a:ext cx="1143601" cy="485200"/>
          </a:xfrm>
          <a:prstGeom prst="bentConnector3">
            <a:avLst>
              <a:gd name="adj1" fmla="val 50000"/>
            </a:avLst>
          </a:prstGeom>
          <a:noFill/>
          <a:ln w="19050" cap="flat" cmpd="sng">
            <a:solidFill>
              <a:srgbClr val="FE7950"/>
            </a:solidFill>
            <a:prstDash val="solid"/>
            <a:round/>
            <a:headEnd type="none" w="med" len="med"/>
            <a:tailEnd type="none" w="med" len="med"/>
          </a:ln>
        </p:spPr>
      </p:cxnSp>
      <p:cxnSp>
        <p:nvCxnSpPr>
          <p:cNvPr id="64" name="Google Shape;2286;p37"/>
          <p:cNvCxnSpPr>
            <a:stCxn id="56" idx="1"/>
          </p:cNvCxnSpPr>
          <p:nvPr/>
        </p:nvCxnSpPr>
        <p:spPr>
          <a:xfrm rot="10800000">
            <a:off x="6538416" y="3296648"/>
            <a:ext cx="1456400" cy="304400"/>
          </a:xfrm>
          <a:prstGeom prst="bentConnector3">
            <a:avLst>
              <a:gd name="adj1" fmla="val 50000"/>
            </a:avLst>
          </a:prstGeom>
          <a:noFill/>
          <a:ln w="19050" cap="flat" cmpd="sng">
            <a:solidFill>
              <a:srgbClr val="F4C88A"/>
            </a:solidFill>
            <a:prstDash val="solid"/>
            <a:round/>
            <a:headEnd type="none" w="med" len="med"/>
            <a:tailEnd type="none" w="med" len="med"/>
          </a:ln>
        </p:spPr>
      </p:cxnSp>
      <p:grpSp>
        <p:nvGrpSpPr>
          <p:cNvPr id="68" name="Google Shape;748;p18"/>
          <p:cNvGrpSpPr/>
          <p:nvPr/>
        </p:nvGrpSpPr>
        <p:grpSpPr>
          <a:xfrm>
            <a:off x="10561357" y="2837560"/>
            <a:ext cx="1509638" cy="1092739"/>
            <a:chOff x="7883457" y="1462900"/>
            <a:chExt cx="816649" cy="533725"/>
          </a:xfrm>
        </p:grpSpPr>
        <p:grpSp>
          <p:nvGrpSpPr>
            <p:cNvPr id="69" name="Google Shape;749;p18"/>
            <p:cNvGrpSpPr/>
            <p:nvPr/>
          </p:nvGrpSpPr>
          <p:grpSpPr>
            <a:xfrm>
              <a:off x="8280705" y="1462900"/>
              <a:ext cx="419401" cy="533725"/>
              <a:chOff x="8517976" y="1274534"/>
              <a:chExt cx="336706" cy="428488"/>
            </a:xfrm>
          </p:grpSpPr>
          <p:sp>
            <p:nvSpPr>
              <p:cNvPr id="82" name="Google Shape;750;p18"/>
              <p:cNvSpPr/>
              <p:nvPr/>
            </p:nvSpPr>
            <p:spPr>
              <a:xfrm>
                <a:off x="8589464" y="1353394"/>
                <a:ext cx="197883" cy="100099"/>
              </a:xfrm>
              <a:custGeom>
                <a:avLst/>
                <a:gdLst/>
                <a:ahLst/>
                <a:cxnLst/>
                <a:rect l="l" t="t" r="r" b="b"/>
                <a:pathLst>
                  <a:path w="14870" h="7522" extrusionOk="0">
                    <a:moveTo>
                      <a:pt x="13865" y="1"/>
                    </a:moveTo>
                    <a:lnTo>
                      <a:pt x="140" y="1872"/>
                    </a:lnTo>
                    <a:lnTo>
                      <a:pt x="1" y="7522"/>
                    </a:lnTo>
                    <a:lnTo>
                      <a:pt x="14870" y="7349"/>
                    </a:lnTo>
                    <a:lnTo>
                      <a:pt x="13865" y="1"/>
                    </a:lnTo>
                    <a:close/>
                  </a:path>
                </a:pathLst>
              </a:custGeom>
              <a:solidFill>
                <a:srgbClr val="C0C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751;p18"/>
              <p:cNvSpPr/>
              <p:nvPr/>
            </p:nvSpPr>
            <p:spPr>
              <a:xfrm>
                <a:off x="8517976" y="1453480"/>
                <a:ext cx="336706" cy="216792"/>
              </a:xfrm>
              <a:custGeom>
                <a:avLst/>
                <a:gdLst/>
                <a:ahLst/>
                <a:cxnLst/>
                <a:rect l="l" t="t" r="r" b="b"/>
                <a:pathLst>
                  <a:path w="25302" h="16291" extrusionOk="0">
                    <a:moveTo>
                      <a:pt x="9983" y="1"/>
                    </a:moveTo>
                    <a:lnTo>
                      <a:pt x="9983" y="417"/>
                    </a:lnTo>
                    <a:cubicBezTo>
                      <a:pt x="9983" y="1560"/>
                      <a:pt x="9532" y="2600"/>
                      <a:pt x="8839" y="3467"/>
                    </a:cubicBezTo>
                    <a:lnTo>
                      <a:pt x="8666" y="3467"/>
                    </a:lnTo>
                    <a:cubicBezTo>
                      <a:pt x="4922" y="4472"/>
                      <a:pt x="2323" y="6205"/>
                      <a:pt x="1456" y="7071"/>
                    </a:cubicBezTo>
                    <a:cubicBezTo>
                      <a:pt x="1" y="8492"/>
                      <a:pt x="174" y="11820"/>
                      <a:pt x="313" y="14419"/>
                    </a:cubicBezTo>
                    <a:lnTo>
                      <a:pt x="313" y="16152"/>
                    </a:lnTo>
                    <a:lnTo>
                      <a:pt x="313" y="16291"/>
                    </a:lnTo>
                    <a:lnTo>
                      <a:pt x="24990" y="16291"/>
                    </a:lnTo>
                    <a:lnTo>
                      <a:pt x="24990" y="16152"/>
                    </a:lnTo>
                    <a:cubicBezTo>
                      <a:pt x="24990" y="15597"/>
                      <a:pt x="24990" y="15008"/>
                      <a:pt x="25129" y="14419"/>
                    </a:cubicBezTo>
                    <a:cubicBezTo>
                      <a:pt x="25129" y="11820"/>
                      <a:pt x="25302" y="8492"/>
                      <a:pt x="23846" y="7071"/>
                    </a:cubicBezTo>
                    <a:cubicBezTo>
                      <a:pt x="22980" y="6205"/>
                      <a:pt x="20519" y="4472"/>
                      <a:pt x="16637" y="3467"/>
                    </a:cubicBezTo>
                    <a:lnTo>
                      <a:pt x="16464" y="3467"/>
                    </a:lnTo>
                    <a:cubicBezTo>
                      <a:pt x="15771" y="2600"/>
                      <a:pt x="15320" y="1560"/>
                      <a:pt x="15320" y="417"/>
                    </a:cubicBezTo>
                    <a:lnTo>
                      <a:pt x="15320" y="1"/>
                    </a:lnTo>
                    <a:close/>
                  </a:path>
                </a:pathLst>
              </a:custGeom>
              <a:solidFill>
                <a:srgbClr val="E9D2B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752;p18"/>
              <p:cNvSpPr/>
              <p:nvPr/>
            </p:nvSpPr>
            <p:spPr>
              <a:xfrm>
                <a:off x="8517976" y="1499604"/>
                <a:ext cx="336706" cy="203418"/>
              </a:xfrm>
              <a:custGeom>
                <a:avLst/>
                <a:gdLst/>
                <a:ahLst/>
                <a:cxnLst/>
                <a:rect l="l" t="t" r="r" b="b"/>
                <a:pathLst>
                  <a:path w="25302" h="15286" extrusionOk="0">
                    <a:moveTo>
                      <a:pt x="8666" y="1"/>
                    </a:moveTo>
                    <a:cubicBezTo>
                      <a:pt x="4922" y="1006"/>
                      <a:pt x="2323" y="2739"/>
                      <a:pt x="1456" y="3605"/>
                    </a:cubicBezTo>
                    <a:cubicBezTo>
                      <a:pt x="1" y="5026"/>
                      <a:pt x="174" y="8354"/>
                      <a:pt x="313" y="10953"/>
                    </a:cubicBezTo>
                    <a:lnTo>
                      <a:pt x="313" y="12686"/>
                    </a:lnTo>
                    <a:lnTo>
                      <a:pt x="313" y="15285"/>
                    </a:lnTo>
                    <a:lnTo>
                      <a:pt x="24990" y="15285"/>
                    </a:lnTo>
                    <a:lnTo>
                      <a:pt x="24990" y="12686"/>
                    </a:lnTo>
                    <a:cubicBezTo>
                      <a:pt x="24990" y="12131"/>
                      <a:pt x="24990" y="11542"/>
                      <a:pt x="25129" y="10953"/>
                    </a:cubicBezTo>
                    <a:cubicBezTo>
                      <a:pt x="25129" y="8354"/>
                      <a:pt x="25302" y="5026"/>
                      <a:pt x="23846" y="3605"/>
                    </a:cubicBezTo>
                    <a:cubicBezTo>
                      <a:pt x="22980" y="2739"/>
                      <a:pt x="20519" y="1006"/>
                      <a:pt x="16637" y="1"/>
                    </a:cubicBezTo>
                    <a:lnTo>
                      <a:pt x="12582" y="4333"/>
                    </a:lnTo>
                    <a:lnTo>
                      <a:pt x="8839" y="1"/>
                    </a:lnTo>
                    <a:close/>
                  </a:path>
                </a:pathLst>
              </a:custGeom>
              <a:solidFill>
                <a:srgbClr val="F374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753;p18"/>
              <p:cNvSpPr/>
              <p:nvPr/>
            </p:nvSpPr>
            <p:spPr>
              <a:xfrm>
                <a:off x="8591314" y="1307270"/>
                <a:ext cx="190044" cy="194196"/>
              </a:xfrm>
              <a:custGeom>
                <a:avLst/>
                <a:gdLst/>
                <a:ahLst/>
                <a:cxnLst/>
                <a:rect l="l" t="t" r="r" b="b"/>
                <a:pathLst>
                  <a:path w="14281" h="14593" extrusionOk="0">
                    <a:moveTo>
                      <a:pt x="7210" y="1"/>
                    </a:moveTo>
                    <a:cubicBezTo>
                      <a:pt x="3328" y="1"/>
                      <a:pt x="728" y="2462"/>
                      <a:pt x="728" y="6205"/>
                    </a:cubicBezTo>
                    <a:lnTo>
                      <a:pt x="728" y="6343"/>
                    </a:lnTo>
                    <a:cubicBezTo>
                      <a:pt x="278" y="6482"/>
                      <a:pt x="1" y="7071"/>
                      <a:pt x="1" y="7661"/>
                    </a:cubicBezTo>
                    <a:cubicBezTo>
                      <a:pt x="1" y="8440"/>
                      <a:pt x="449" y="9107"/>
                      <a:pt x="968" y="9107"/>
                    </a:cubicBezTo>
                    <a:cubicBezTo>
                      <a:pt x="1026" y="9107"/>
                      <a:pt x="1085" y="9099"/>
                      <a:pt x="1144" y="9082"/>
                    </a:cubicBezTo>
                    <a:cubicBezTo>
                      <a:pt x="2011" y="11854"/>
                      <a:pt x="4333" y="14592"/>
                      <a:pt x="7210" y="14592"/>
                    </a:cubicBezTo>
                    <a:cubicBezTo>
                      <a:pt x="10086" y="14592"/>
                      <a:pt x="12270" y="11854"/>
                      <a:pt x="13136" y="9082"/>
                    </a:cubicBezTo>
                    <a:cubicBezTo>
                      <a:pt x="13209" y="9099"/>
                      <a:pt x="13279" y="9107"/>
                      <a:pt x="13346" y="9107"/>
                    </a:cubicBezTo>
                    <a:cubicBezTo>
                      <a:pt x="13944" y="9107"/>
                      <a:pt x="14280" y="8440"/>
                      <a:pt x="14280" y="7661"/>
                    </a:cubicBezTo>
                    <a:cubicBezTo>
                      <a:pt x="14280" y="7071"/>
                      <a:pt x="14003" y="6482"/>
                      <a:pt x="13726" y="6343"/>
                    </a:cubicBezTo>
                    <a:lnTo>
                      <a:pt x="13726" y="6205"/>
                    </a:lnTo>
                    <a:cubicBezTo>
                      <a:pt x="13726" y="2462"/>
                      <a:pt x="11126" y="1"/>
                      <a:pt x="7210" y="1"/>
                    </a:cubicBezTo>
                    <a:close/>
                  </a:path>
                </a:pathLst>
              </a:custGeom>
              <a:solidFill>
                <a:srgbClr val="FFE5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754;p18"/>
              <p:cNvSpPr/>
              <p:nvPr/>
            </p:nvSpPr>
            <p:spPr>
              <a:xfrm>
                <a:off x="8590542" y="1274534"/>
                <a:ext cx="193425" cy="120819"/>
              </a:xfrm>
              <a:custGeom>
                <a:avLst/>
                <a:gdLst/>
                <a:ahLst/>
                <a:cxnLst/>
                <a:rect l="l" t="t" r="r" b="b"/>
                <a:pathLst>
                  <a:path w="14535" h="9079" extrusionOk="0">
                    <a:moveTo>
                      <a:pt x="7129" y="0"/>
                    </a:moveTo>
                    <a:cubicBezTo>
                      <a:pt x="3074" y="0"/>
                      <a:pt x="786" y="2010"/>
                      <a:pt x="197" y="7070"/>
                    </a:cubicBezTo>
                    <a:cubicBezTo>
                      <a:pt x="0" y="8519"/>
                      <a:pt x="79" y="9079"/>
                      <a:pt x="357" y="9079"/>
                    </a:cubicBezTo>
                    <a:cubicBezTo>
                      <a:pt x="1303" y="9079"/>
                      <a:pt x="4558" y="2599"/>
                      <a:pt x="7129" y="2599"/>
                    </a:cubicBezTo>
                    <a:cubicBezTo>
                      <a:pt x="9700" y="2599"/>
                      <a:pt x="13121" y="9079"/>
                      <a:pt x="14142" y="9079"/>
                    </a:cubicBezTo>
                    <a:cubicBezTo>
                      <a:pt x="14442" y="9079"/>
                      <a:pt x="14535" y="8519"/>
                      <a:pt x="14338" y="7070"/>
                    </a:cubicBezTo>
                    <a:cubicBezTo>
                      <a:pt x="13610" y="2010"/>
                      <a:pt x="11877" y="0"/>
                      <a:pt x="7129" y="0"/>
                    </a:cubicBezTo>
                    <a:close/>
                  </a:path>
                </a:pathLst>
              </a:custGeom>
              <a:solidFill>
                <a:srgbClr val="C0C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755;p18"/>
              <p:cNvSpPr/>
              <p:nvPr/>
            </p:nvSpPr>
            <p:spPr>
              <a:xfrm>
                <a:off x="8585326" y="1381766"/>
                <a:ext cx="30913" cy="48666"/>
              </a:xfrm>
              <a:custGeom>
                <a:avLst/>
                <a:gdLst/>
                <a:ahLst/>
                <a:cxnLst/>
                <a:rect l="l" t="t" r="r" b="b"/>
                <a:pathLst>
                  <a:path w="2323" h="3657" extrusionOk="0">
                    <a:moveTo>
                      <a:pt x="874" y="1"/>
                    </a:moveTo>
                    <a:cubicBezTo>
                      <a:pt x="825" y="1"/>
                      <a:pt x="777" y="6"/>
                      <a:pt x="728" y="18"/>
                    </a:cubicBezTo>
                    <a:cubicBezTo>
                      <a:pt x="312" y="191"/>
                      <a:pt x="0" y="1057"/>
                      <a:pt x="312" y="2063"/>
                    </a:cubicBezTo>
                    <a:cubicBezTo>
                      <a:pt x="589" y="3068"/>
                      <a:pt x="1178" y="3657"/>
                      <a:pt x="1733" y="3657"/>
                    </a:cubicBezTo>
                    <a:cubicBezTo>
                      <a:pt x="2184" y="3484"/>
                      <a:pt x="2322" y="2478"/>
                      <a:pt x="2184" y="1473"/>
                    </a:cubicBezTo>
                    <a:cubicBezTo>
                      <a:pt x="1897" y="679"/>
                      <a:pt x="1407" y="1"/>
                      <a:pt x="874" y="1"/>
                    </a:cubicBezTo>
                    <a:close/>
                  </a:path>
                </a:pathLst>
              </a:custGeom>
              <a:solidFill>
                <a:srgbClr val="FFE5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756;p18"/>
              <p:cNvSpPr/>
              <p:nvPr/>
            </p:nvSpPr>
            <p:spPr>
              <a:xfrm>
                <a:off x="8758283" y="1380142"/>
                <a:ext cx="29064" cy="48333"/>
              </a:xfrm>
              <a:custGeom>
                <a:avLst/>
                <a:gdLst/>
                <a:ahLst/>
                <a:cxnLst/>
                <a:rect l="l" t="t" r="r" b="b"/>
                <a:pathLst>
                  <a:path w="2184" h="3632" extrusionOk="0">
                    <a:moveTo>
                      <a:pt x="1456" y="1"/>
                    </a:moveTo>
                    <a:cubicBezTo>
                      <a:pt x="1005" y="1"/>
                      <a:pt x="451" y="729"/>
                      <a:pt x="139" y="1734"/>
                    </a:cubicBezTo>
                    <a:cubicBezTo>
                      <a:pt x="0" y="2600"/>
                      <a:pt x="139" y="3606"/>
                      <a:pt x="728" y="3606"/>
                    </a:cubicBezTo>
                    <a:cubicBezTo>
                      <a:pt x="773" y="3623"/>
                      <a:pt x="820" y="3631"/>
                      <a:pt x="869" y="3631"/>
                    </a:cubicBezTo>
                    <a:cubicBezTo>
                      <a:pt x="1311" y="3631"/>
                      <a:pt x="1889" y="2951"/>
                      <a:pt x="2045" y="2046"/>
                    </a:cubicBezTo>
                    <a:cubicBezTo>
                      <a:pt x="2184" y="1006"/>
                      <a:pt x="2045" y="140"/>
                      <a:pt x="1456" y="1"/>
                    </a:cubicBezTo>
                    <a:close/>
                  </a:path>
                </a:pathLst>
              </a:custGeom>
              <a:solidFill>
                <a:srgbClr val="FFE5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757;p18"/>
              <p:cNvSpPr/>
              <p:nvPr/>
            </p:nvSpPr>
            <p:spPr>
              <a:xfrm>
                <a:off x="8695086" y="1372770"/>
                <a:ext cx="55825" cy="41985"/>
              </a:xfrm>
              <a:custGeom>
                <a:avLst/>
                <a:gdLst/>
                <a:ahLst/>
                <a:cxnLst/>
                <a:rect l="l" t="t" r="r" b="b"/>
                <a:pathLst>
                  <a:path w="4195" h="3155" extrusionOk="0">
                    <a:moveTo>
                      <a:pt x="2011" y="555"/>
                    </a:moveTo>
                    <a:cubicBezTo>
                      <a:pt x="2878" y="555"/>
                      <a:pt x="3467" y="1006"/>
                      <a:pt x="3467" y="1560"/>
                    </a:cubicBezTo>
                    <a:cubicBezTo>
                      <a:pt x="3467" y="2011"/>
                      <a:pt x="2878" y="2427"/>
                      <a:pt x="2011" y="2427"/>
                    </a:cubicBezTo>
                    <a:cubicBezTo>
                      <a:pt x="1283" y="2427"/>
                      <a:pt x="555" y="2011"/>
                      <a:pt x="555" y="1560"/>
                    </a:cubicBezTo>
                    <a:cubicBezTo>
                      <a:pt x="555" y="1006"/>
                      <a:pt x="1283" y="555"/>
                      <a:pt x="2011" y="555"/>
                    </a:cubicBezTo>
                    <a:close/>
                    <a:moveTo>
                      <a:pt x="2011" y="0"/>
                    </a:moveTo>
                    <a:cubicBezTo>
                      <a:pt x="867" y="0"/>
                      <a:pt x="1" y="694"/>
                      <a:pt x="1" y="1560"/>
                    </a:cubicBezTo>
                    <a:cubicBezTo>
                      <a:pt x="1" y="2427"/>
                      <a:pt x="867" y="3154"/>
                      <a:pt x="2011" y="3154"/>
                    </a:cubicBezTo>
                    <a:cubicBezTo>
                      <a:pt x="3155" y="3154"/>
                      <a:pt x="4195" y="2427"/>
                      <a:pt x="4195" y="1560"/>
                    </a:cubicBezTo>
                    <a:cubicBezTo>
                      <a:pt x="4195" y="694"/>
                      <a:pt x="3155" y="0"/>
                      <a:pt x="2011" y="0"/>
                    </a:cubicBezTo>
                    <a:close/>
                  </a:path>
                </a:pathLst>
              </a:custGeom>
              <a:solidFill>
                <a:srgbClr val="4141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758;p18"/>
              <p:cNvSpPr/>
              <p:nvPr/>
            </p:nvSpPr>
            <p:spPr>
              <a:xfrm>
                <a:off x="8625914" y="1372770"/>
                <a:ext cx="53509" cy="41985"/>
              </a:xfrm>
              <a:custGeom>
                <a:avLst/>
                <a:gdLst/>
                <a:ahLst/>
                <a:cxnLst/>
                <a:rect l="l" t="t" r="r" b="b"/>
                <a:pathLst>
                  <a:path w="4021" h="3155" extrusionOk="0">
                    <a:moveTo>
                      <a:pt x="2010" y="555"/>
                    </a:moveTo>
                    <a:cubicBezTo>
                      <a:pt x="2877" y="555"/>
                      <a:pt x="3466" y="1006"/>
                      <a:pt x="3466" y="1560"/>
                    </a:cubicBezTo>
                    <a:cubicBezTo>
                      <a:pt x="3466" y="2011"/>
                      <a:pt x="2877" y="2427"/>
                      <a:pt x="2010" y="2427"/>
                    </a:cubicBezTo>
                    <a:cubicBezTo>
                      <a:pt x="1282" y="2427"/>
                      <a:pt x="555" y="2011"/>
                      <a:pt x="555" y="1560"/>
                    </a:cubicBezTo>
                    <a:cubicBezTo>
                      <a:pt x="555" y="1006"/>
                      <a:pt x="1282" y="555"/>
                      <a:pt x="2010" y="555"/>
                    </a:cubicBezTo>
                    <a:close/>
                    <a:moveTo>
                      <a:pt x="2010" y="0"/>
                    </a:moveTo>
                    <a:cubicBezTo>
                      <a:pt x="866" y="0"/>
                      <a:pt x="0" y="694"/>
                      <a:pt x="0" y="1560"/>
                    </a:cubicBezTo>
                    <a:cubicBezTo>
                      <a:pt x="0" y="2427"/>
                      <a:pt x="866" y="3154"/>
                      <a:pt x="2010" y="3154"/>
                    </a:cubicBezTo>
                    <a:cubicBezTo>
                      <a:pt x="3154" y="3154"/>
                      <a:pt x="4020" y="2427"/>
                      <a:pt x="4020" y="1560"/>
                    </a:cubicBezTo>
                    <a:cubicBezTo>
                      <a:pt x="4020" y="694"/>
                      <a:pt x="3154" y="0"/>
                      <a:pt x="2010" y="0"/>
                    </a:cubicBezTo>
                    <a:close/>
                  </a:path>
                </a:pathLst>
              </a:custGeom>
              <a:solidFill>
                <a:srgbClr val="4141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759;p18"/>
              <p:cNvSpPr/>
              <p:nvPr/>
            </p:nvSpPr>
            <p:spPr>
              <a:xfrm>
                <a:off x="8608374" y="1293896"/>
                <a:ext cx="154074" cy="86259"/>
              </a:xfrm>
              <a:custGeom>
                <a:avLst/>
                <a:gdLst/>
                <a:ahLst/>
                <a:cxnLst/>
                <a:rect l="l" t="t" r="r" b="b"/>
                <a:pathLst>
                  <a:path w="11578" h="6482" extrusionOk="0">
                    <a:moveTo>
                      <a:pt x="5789" y="1"/>
                    </a:moveTo>
                    <a:cubicBezTo>
                      <a:pt x="5789" y="1"/>
                      <a:pt x="3779" y="417"/>
                      <a:pt x="3606" y="555"/>
                    </a:cubicBezTo>
                    <a:cubicBezTo>
                      <a:pt x="3467" y="729"/>
                      <a:pt x="1595" y="3328"/>
                      <a:pt x="1595" y="3328"/>
                    </a:cubicBezTo>
                    <a:lnTo>
                      <a:pt x="1" y="6482"/>
                    </a:lnTo>
                    <a:cubicBezTo>
                      <a:pt x="1" y="6482"/>
                      <a:pt x="5338" y="3155"/>
                      <a:pt x="5928" y="1595"/>
                    </a:cubicBezTo>
                    <a:cubicBezTo>
                      <a:pt x="6656" y="4472"/>
                      <a:pt x="11577" y="6066"/>
                      <a:pt x="11577" y="6066"/>
                    </a:cubicBezTo>
                    <a:lnTo>
                      <a:pt x="9255" y="1283"/>
                    </a:lnTo>
                    <a:lnTo>
                      <a:pt x="5789" y="1"/>
                    </a:lnTo>
                    <a:close/>
                  </a:path>
                </a:pathLst>
              </a:custGeom>
              <a:solidFill>
                <a:srgbClr val="C0C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760;p18"/>
              <p:cNvSpPr/>
              <p:nvPr/>
            </p:nvSpPr>
            <p:spPr>
              <a:xfrm>
                <a:off x="8600110" y="1358331"/>
                <a:ext cx="26149" cy="45884"/>
              </a:xfrm>
              <a:custGeom>
                <a:avLst/>
                <a:gdLst/>
                <a:ahLst/>
                <a:cxnLst/>
                <a:rect l="l" t="t" r="r" b="b"/>
                <a:pathLst>
                  <a:path w="1965" h="3448" extrusionOk="0">
                    <a:moveTo>
                      <a:pt x="734" y="0"/>
                    </a:moveTo>
                    <a:cubicBezTo>
                      <a:pt x="611" y="0"/>
                      <a:pt x="476" y="232"/>
                      <a:pt x="345" y="912"/>
                    </a:cubicBezTo>
                    <a:cubicBezTo>
                      <a:pt x="1" y="2684"/>
                      <a:pt x="1433" y="3447"/>
                      <a:pt x="1823" y="3447"/>
                    </a:cubicBezTo>
                    <a:cubicBezTo>
                      <a:pt x="1944" y="3447"/>
                      <a:pt x="1965" y="3374"/>
                      <a:pt x="1800" y="3234"/>
                    </a:cubicBezTo>
                    <a:cubicBezTo>
                      <a:pt x="1073" y="2645"/>
                      <a:pt x="1211" y="1085"/>
                      <a:pt x="1211" y="1085"/>
                    </a:cubicBezTo>
                    <a:cubicBezTo>
                      <a:pt x="1211" y="1085"/>
                      <a:pt x="1001" y="0"/>
                      <a:pt x="734" y="0"/>
                    </a:cubicBezTo>
                    <a:close/>
                  </a:path>
                </a:pathLst>
              </a:custGeom>
              <a:solidFill>
                <a:srgbClr val="C0C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761;p18"/>
              <p:cNvSpPr/>
              <p:nvPr/>
            </p:nvSpPr>
            <p:spPr>
              <a:xfrm>
                <a:off x="8750445" y="1360314"/>
                <a:ext cx="23954" cy="45751"/>
              </a:xfrm>
              <a:custGeom>
                <a:avLst/>
                <a:gdLst/>
                <a:ahLst/>
                <a:cxnLst/>
                <a:rect l="l" t="t" r="r" b="b"/>
                <a:pathLst>
                  <a:path w="1800" h="3438" extrusionOk="0">
                    <a:moveTo>
                      <a:pt x="1095" y="1"/>
                    </a:moveTo>
                    <a:cubicBezTo>
                      <a:pt x="872" y="1"/>
                      <a:pt x="728" y="1075"/>
                      <a:pt x="728" y="1075"/>
                    </a:cubicBezTo>
                    <a:cubicBezTo>
                      <a:pt x="728" y="1075"/>
                      <a:pt x="901" y="2669"/>
                      <a:pt x="173" y="3224"/>
                    </a:cubicBezTo>
                    <a:cubicBezTo>
                      <a:pt x="0" y="3364"/>
                      <a:pt x="7" y="3437"/>
                      <a:pt x="113" y="3437"/>
                    </a:cubicBezTo>
                    <a:cubicBezTo>
                      <a:pt x="450" y="3437"/>
                      <a:pt x="1799" y="2681"/>
                      <a:pt x="1456" y="936"/>
                    </a:cubicBezTo>
                    <a:cubicBezTo>
                      <a:pt x="1323" y="238"/>
                      <a:pt x="1200" y="1"/>
                      <a:pt x="1095" y="1"/>
                    </a:cubicBezTo>
                    <a:close/>
                  </a:path>
                </a:pathLst>
              </a:custGeom>
              <a:solidFill>
                <a:srgbClr val="C0C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762;p18"/>
              <p:cNvSpPr/>
              <p:nvPr/>
            </p:nvSpPr>
            <p:spPr>
              <a:xfrm>
                <a:off x="8610224" y="1389830"/>
                <a:ext cx="21225" cy="6015"/>
              </a:xfrm>
              <a:custGeom>
                <a:avLst/>
                <a:gdLst/>
                <a:ahLst/>
                <a:cxnLst/>
                <a:rect l="l" t="t" r="r" b="b"/>
                <a:pathLst>
                  <a:path w="1595" h="452" extrusionOk="0">
                    <a:moveTo>
                      <a:pt x="1" y="1"/>
                    </a:moveTo>
                    <a:lnTo>
                      <a:pt x="1" y="451"/>
                    </a:lnTo>
                    <a:lnTo>
                      <a:pt x="1595" y="451"/>
                    </a:lnTo>
                    <a:lnTo>
                      <a:pt x="1595" y="1"/>
                    </a:lnTo>
                    <a:close/>
                  </a:path>
                </a:pathLst>
              </a:custGeom>
              <a:solidFill>
                <a:srgbClr val="4141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763;p18"/>
              <p:cNvSpPr/>
              <p:nvPr/>
            </p:nvSpPr>
            <p:spPr>
              <a:xfrm>
                <a:off x="8746746" y="1389830"/>
                <a:ext cx="19389" cy="6015"/>
              </a:xfrm>
              <a:custGeom>
                <a:avLst/>
                <a:gdLst/>
                <a:ahLst/>
                <a:cxnLst/>
                <a:rect l="l" t="t" r="r" b="b"/>
                <a:pathLst>
                  <a:path w="1457" h="452" extrusionOk="0">
                    <a:moveTo>
                      <a:pt x="1" y="1"/>
                    </a:moveTo>
                    <a:lnTo>
                      <a:pt x="1" y="451"/>
                    </a:lnTo>
                    <a:lnTo>
                      <a:pt x="1456" y="451"/>
                    </a:lnTo>
                    <a:lnTo>
                      <a:pt x="1456" y="1"/>
                    </a:lnTo>
                    <a:close/>
                  </a:path>
                </a:pathLst>
              </a:custGeom>
              <a:solidFill>
                <a:srgbClr val="4141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764;p18"/>
              <p:cNvSpPr/>
              <p:nvPr/>
            </p:nvSpPr>
            <p:spPr>
              <a:xfrm>
                <a:off x="8673874" y="1384294"/>
                <a:ext cx="28611" cy="13401"/>
              </a:xfrm>
              <a:custGeom>
                <a:avLst/>
                <a:gdLst/>
                <a:ahLst/>
                <a:cxnLst/>
                <a:rect l="l" t="t" r="r" b="b"/>
                <a:pathLst>
                  <a:path w="2150" h="1007" extrusionOk="0">
                    <a:moveTo>
                      <a:pt x="1144" y="1"/>
                    </a:moveTo>
                    <a:cubicBezTo>
                      <a:pt x="728" y="1"/>
                      <a:pt x="278" y="278"/>
                      <a:pt x="1" y="555"/>
                    </a:cubicBezTo>
                    <a:lnTo>
                      <a:pt x="416" y="1006"/>
                    </a:lnTo>
                    <a:cubicBezTo>
                      <a:pt x="704" y="773"/>
                      <a:pt x="949" y="703"/>
                      <a:pt x="1148" y="703"/>
                    </a:cubicBezTo>
                    <a:cubicBezTo>
                      <a:pt x="1452" y="703"/>
                      <a:pt x="1650" y="867"/>
                      <a:pt x="1734" y="867"/>
                    </a:cubicBezTo>
                    <a:lnTo>
                      <a:pt x="2149" y="417"/>
                    </a:lnTo>
                    <a:cubicBezTo>
                      <a:pt x="2011" y="417"/>
                      <a:pt x="1734" y="1"/>
                      <a:pt x="1144" y="1"/>
                    </a:cubicBezTo>
                    <a:close/>
                  </a:path>
                </a:pathLst>
              </a:custGeom>
              <a:solidFill>
                <a:srgbClr val="4141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 name="Google Shape;765;p18"/>
            <p:cNvGrpSpPr/>
            <p:nvPr/>
          </p:nvGrpSpPr>
          <p:grpSpPr>
            <a:xfrm>
              <a:off x="7883457" y="1464955"/>
              <a:ext cx="418821" cy="531669"/>
              <a:chOff x="7970506" y="1274334"/>
              <a:chExt cx="336241" cy="426838"/>
            </a:xfrm>
          </p:grpSpPr>
          <p:sp>
            <p:nvSpPr>
              <p:cNvPr id="71" name="Google Shape;766;p18"/>
              <p:cNvSpPr/>
              <p:nvPr/>
            </p:nvSpPr>
            <p:spPr>
              <a:xfrm>
                <a:off x="7970506" y="1449328"/>
                <a:ext cx="336241" cy="219108"/>
              </a:xfrm>
              <a:custGeom>
                <a:avLst/>
                <a:gdLst/>
                <a:ahLst/>
                <a:cxnLst/>
                <a:rect l="l" t="t" r="r" b="b"/>
                <a:pathLst>
                  <a:path w="25267" h="16465" extrusionOk="0">
                    <a:moveTo>
                      <a:pt x="9948" y="1"/>
                    </a:moveTo>
                    <a:lnTo>
                      <a:pt x="9948" y="451"/>
                    </a:lnTo>
                    <a:cubicBezTo>
                      <a:pt x="9948" y="1595"/>
                      <a:pt x="9670" y="2739"/>
                      <a:pt x="8804" y="3467"/>
                    </a:cubicBezTo>
                    <a:lnTo>
                      <a:pt x="8665" y="3467"/>
                    </a:lnTo>
                    <a:cubicBezTo>
                      <a:pt x="4922" y="4472"/>
                      <a:pt x="2461" y="6205"/>
                      <a:pt x="1595" y="7071"/>
                    </a:cubicBezTo>
                    <a:cubicBezTo>
                      <a:pt x="1" y="8527"/>
                      <a:pt x="139" y="11854"/>
                      <a:pt x="278" y="14454"/>
                    </a:cubicBezTo>
                    <a:lnTo>
                      <a:pt x="278" y="16187"/>
                    </a:lnTo>
                    <a:lnTo>
                      <a:pt x="278" y="16464"/>
                    </a:lnTo>
                    <a:lnTo>
                      <a:pt x="24990" y="16464"/>
                    </a:lnTo>
                    <a:lnTo>
                      <a:pt x="24990" y="16187"/>
                    </a:lnTo>
                    <a:cubicBezTo>
                      <a:pt x="24990" y="15736"/>
                      <a:pt x="25128" y="15182"/>
                      <a:pt x="25128" y="14454"/>
                    </a:cubicBezTo>
                    <a:cubicBezTo>
                      <a:pt x="25128" y="11854"/>
                      <a:pt x="25267" y="8527"/>
                      <a:pt x="23811" y="7071"/>
                    </a:cubicBezTo>
                    <a:cubicBezTo>
                      <a:pt x="22945" y="6205"/>
                      <a:pt x="20519" y="4472"/>
                      <a:pt x="16602" y="3467"/>
                    </a:cubicBezTo>
                    <a:lnTo>
                      <a:pt x="16464" y="3467"/>
                    </a:lnTo>
                    <a:cubicBezTo>
                      <a:pt x="15736" y="2600"/>
                      <a:pt x="15320" y="1595"/>
                      <a:pt x="15320" y="451"/>
                    </a:cubicBezTo>
                    <a:lnTo>
                      <a:pt x="15320" y="1"/>
                    </a:lnTo>
                    <a:close/>
                  </a:path>
                </a:pathLst>
              </a:custGeom>
              <a:solidFill>
                <a:srgbClr val="B273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67;p18"/>
              <p:cNvSpPr/>
              <p:nvPr/>
            </p:nvSpPr>
            <p:spPr>
              <a:xfrm>
                <a:off x="7970506" y="1495452"/>
                <a:ext cx="336241" cy="205721"/>
              </a:xfrm>
              <a:custGeom>
                <a:avLst/>
                <a:gdLst/>
                <a:ahLst/>
                <a:cxnLst/>
                <a:rect l="l" t="t" r="r" b="b"/>
                <a:pathLst>
                  <a:path w="25267" h="15459" extrusionOk="0">
                    <a:moveTo>
                      <a:pt x="8665" y="1"/>
                    </a:moveTo>
                    <a:cubicBezTo>
                      <a:pt x="4922" y="1006"/>
                      <a:pt x="2461" y="2739"/>
                      <a:pt x="1595" y="3605"/>
                    </a:cubicBezTo>
                    <a:cubicBezTo>
                      <a:pt x="1" y="5061"/>
                      <a:pt x="139" y="8388"/>
                      <a:pt x="278" y="10988"/>
                    </a:cubicBezTo>
                    <a:lnTo>
                      <a:pt x="278" y="12721"/>
                    </a:lnTo>
                    <a:lnTo>
                      <a:pt x="278" y="15459"/>
                    </a:lnTo>
                    <a:lnTo>
                      <a:pt x="24990" y="15459"/>
                    </a:lnTo>
                    <a:lnTo>
                      <a:pt x="24990" y="12721"/>
                    </a:lnTo>
                    <a:cubicBezTo>
                      <a:pt x="24990" y="12270"/>
                      <a:pt x="25128" y="11716"/>
                      <a:pt x="25128" y="10988"/>
                    </a:cubicBezTo>
                    <a:cubicBezTo>
                      <a:pt x="25128" y="8388"/>
                      <a:pt x="25267" y="5061"/>
                      <a:pt x="23811" y="3605"/>
                    </a:cubicBezTo>
                    <a:cubicBezTo>
                      <a:pt x="22945" y="2739"/>
                      <a:pt x="20519" y="1006"/>
                      <a:pt x="16602" y="1"/>
                    </a:cubicBezTo>
                    <a:lnTo>
                      <a:pt x="12547" y="4472"/>
                    </a:lnTo>
                    <a:lnTo>
                      <a:pt x="8804" y="1"/>
                    </a:lnTo>
                    <a:close/>
                  </a:path>
                </a:pathLst>
              </a:custGeom>
              <a:solidFill>
                <a:srgbClr val="4030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68;p18"/>
              <p:cNvSpPr/>
              <p:nvPr/>
            </p:nvSpPr>
            <p:spPr>
              <a:xfrm>
                <a:off x="8179897" y="1612621"/>
                <a:ext cx="55835" cy="88545"/>
              </a:xfrm>
              <a:custGeom>
                <a:avLst/>
                <a:gdLst/>
                <a:ahLst/>
                <a:cxnLst/>
                <a:rect l="l" t="t" r="r" b="b"/>
                <a:pathLst>
                  <a:path w="4195" h="6655" extrusionOk="0">
                    <a:moveTo>
                      <a:pt x="1" y="0"/>
                    </a:moveTo>
                    <a:lnTo>
                      <a:pt x="1" y="6655"/>
                    </a:lnTo>
                    <a:lnTo>
                      <a:pt x="4194" y="6655"/>
                    </a:lnTo>
                    <a:lnTo>
                      <a:pt x="4194" y="0"/>
                    </a:lnTo>
                    <a:close/>
                  </a:path>
                </a:pathLst>
              </a:custGeom>
              <a:solidFill>
                <a:srgbClr val="31CD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69;p18"/>
              <p:cNvSpPr/>
              <p:nvPr/>
            </p:nvSpPr>
            <p:spPr>
              <a:xfrm>
                <a:off x="8043378" y="1305434"/>
                <a:ext cx="190497" cy="191881"/>
              </a:xfrm>
              <a:custGeom>
                <a:avLst/>
                <a:gdLst/>
                <a:ahLst/>
                <a:cxnLst/>
                <a:rect l="l" t="t" r="r" b="b"/>
                <a:pathLst>
                  <a:path w="14315" h="14419" extrusionOk="0">
                    <a:moveTo>
                      <a:pt x="7244" y="0"/>
                    </a:moveTo>
                    <a:cubicBezTo>
                      <a:pt x="3328" y="0"/>
                      <a:pt x="729" y="2461"/>
                      <a:pt x="729" y="6066"/>
                    </a:cubicBezTo>
                    <a:lnTo>
                      <a:pt x="729" y="6204"/>
                    </a:lnTo>
                    <a:cubicBezTo>
                      <a:pt x="313" y="6481"/>
                      <a:pt x="1" y="6932"/>
                      <a:pt x="1" y="7660"/>
                    </a:cubicBezTo>
                    <a:cubicBezTo>
                      <a:pt x="1" y="8526"/>
                      <a:pt x="590" y="9081"/>
                      <a:pt x="1179" y="9081"/>
                    </a:cubicBezTo>
                    <a:cubicBezTo>
                      <a:pt x="2046" y="11680"/>
                      <a:pt x="4333" y="14418"/>
                      <a:pt x="7244" y="14418"/>
                    </a:cubicBezTo>
                    <a:cubicBezTo>
                      <a:pt x="10121" y="14418"/>
                      <a:pt x="12270" y="11680"/>
                      <a:pt x="13136" y="9081"/>
                    </a:cubicBezTo>
                    <a:cubicBezTo>
                      <a:pt x="13864" y="9081"/>
                      <a:pt x="14315" y="8526"/>
                      <a:pt x="14315" y="7660"/>
                    </a:cubicBezTo>
                    <a:cubicBezTo>
                      <a:pt x="14315" y="6932"/>
                      <a:pt x="14176" y="6481"/>
                      <a:pt x="13726" y="6204"/>
                    </a:cubicBezTo>
                    <a:lnTo>
                      <a:pt x="13726" y="6066"/>
                    </a:lnTo>
                    <a:cubicBezTo>
                      <a:pt x="13726" y="2461"/>
                      <a:pt x="11126" y="0"/>
                      <a:pt x="7244" y="0"/>
                    </a:cubicBezTo>
                    <a:close/>
                  </a:path>
                </a:pathLst>
              </a:custGeom>
              <a:solidFill>
                <a:srgbClr val="B273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70;p18"/>
              <p:cNvSpPr/>
              <p:nvPr/>
            </p:nvSpPr>
            <p:spPr>
              <a:xfrm>
                <a:off x="8026091" y="1274334"/>
                <a:ext cx="224857" cy="138571"/>
              </a:xfrm>
              <a:custGeom>
                <a:avLst/>
                <a:gdLst/>
                <a:ahLst/>
                <a:cxnLst/>
                <a:rect l="l" t="t" r="r" b="b"/>
                <a:pathLst>
                  <a:path w="16897" h="10413" extrusionOk="0">
                    <a:moveTo>
                      <a:pt x="8215" y="1"/>
                    </a:moveTo>
                    <a:cubicBezTo>
                      <a:pt x="2422" y="1"/>
                      <a:pt x="0" y="6304"/>
                      <a:pt x="3345" y="10413"/>
                    </a:cubicBezTo>
                    <a:lnTo>
                      <a:pt x="4350" y="10274"/>
                    </a:lnTo>
                    <a:lnTo>
                      <a:pt x="2894" y="7675"/>
                    </a:lnTo>
                    <a:cubicBezTo>
                      <a:pt x="2894" y="7675"/>
                      <a:pt x="4350" y="6670"/>
                      <a:pt x="4350" y="5664"/>
                    </a:cubicBezTo>
                    <a:cubicBezTo>
                      <a:pt x="4350" y="4928"/>
                      <a:pt x="5149" y="4209"/>
                      <a:pt x="6071" y="4209"/>
                    </a:cubicBezTo>
                    <a:cubicBezTo>
                      <a:pt x="6451" y="4209"/>
                      <a:pt x="6852" y="4331"/>
                      <a:pt x="7226" y="4625"/>
                    </a:cubicBezTo>
                    <a:cubicBezTo>
                      <a:pt x="7674" y="5086"/>
                      <a:pt x="8169" y="5255"/>
                      <a:pt x="8633" y="5255"/>
                    </a:cubicBezTo>
                    <a:cubicBezTo>
                      <a:pt x="9355" y="5255"/>
                      <a:pt x="10002" y="4845"/>
                      <a:pt x="10276" y="4486"/>
                    </a:cubicBezTo>
                    <a:cubicBezTo>
                      <a:pt x="10481" y="4281"/>
                      <a:pt x="10847" y="4171"/>
                      <a:pt x="11233" y="4171"/>
                    </a:cubicBezTo>
                    <a:cubicBezTo>
                      <a:pt x="11893" y="4171"/>
                      <a:pt x="12615" y="4493"/>
                      <a:pt x="12702" y="5214"/>
                    </a:cubicBezTo>
                    <a:cubicBezTo>
                      <a:pt x="12876" y="6358"/>
                      <a:pt x="13430" y="7224"/>
                      <a:pt x="13881" y="7397"/>
                    </a:cubicBezTo>
                    <a:cubicBezTo>
                      <a:pt x="14297" y="7675"/>
                      <a:pt x="12564" y="9824"/>
                      <a:pt x="12564" y="9824"/>
                    </a:cubicBezTo>
                    <a:lnTo>
                      <a:pt x="13430" y="10274"/>
                    </a:lnTo>
                    <a:lnTo>
                      <a:pt x="15302" y="7813"/>
                    </a:lnTo>
                    <a:cubicBezTo>
                      <a:pt x="15302" y="7813"/>
                      <a:pt x="16896" y="1609"/>
                      <a:pt x="9826" y="154"/>
                    </a:cubicBezTo>
                    <a:cubicBezTo>
                      <a:pt x="9264" y="50"/>
                      <a:pt x="8726" y="1"/>
                      <a:pt x="8215" y="1"/>
                    </a:cubicBezTo>
                    <a:close/>
                  </a:path>
                </a:pathLst>
              </a:custGeom>
              <a:solidFill>
                <a:srgbClr val="C2C1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71;p18"/>
              <p:cNvSpPr/>
              <p:nvPr/>
            </p:nvSpPr>
            <p:spPr>
              <a:xfrm>
                <a:off x="8037842" y="1378079"/>
                <a:ext cx="32763" cy="48439"/>
              </a:xfrm>
              <a:custGeom>
                <a:avLst/>
                <a:gdLst/>
                <a:ahLst/>
                <a:cxnLst/>
                <a:rect l="l" t="t" r="r" b="b"/>
                <a:pathLst>
                  <a:path w="2462" h="3640" extrusionOk="0">
                    <a:moveTo>
                      <a:pt x="866" y="0"/>
                    </a:moveTo>
                    <a:cubicBezTo>
                      <a:pt x="820" y="0"/>
                      <a:pt x="774" y="6"/>
                      <a:pt x="729" y="17"/>
                    </a:cubicBezTo>
                    <a:cubicBezTo>
                      <a:pt x="278" y="156"/>
                      <a:pt x="1" y="1022"/>
                      <a:pt x="278" y="2028"/>
                    </a:cubicBezTo>
                    <a:cubicBezTo>
                      <a:pt x="532" y="2978"/>
                      <a:pt x="1046" y="3640"/>
                      <a:pt x="1583" y="3640"/>
                    </a:cubicBezTo>
                    <a:cubicBezTo>
                      <a:pt x="1633" y="3640"/>
                      <a:pt x="1683" y="3634"/>
                      <a:pt x="1734" y="3622"/>
                    </a:cubicBezTo>
                    <a:cubicBezTo>
                      <a:pt x="2150" y="3483"/>
                      <a:pt x="2462" y="2617"/>
                      <a:pt x="2150" y="1612"/>
                    </a:cubicBezTo>
                    <a:cubicBezTo>
                      <a:pt x="1895" y="689"/>
                      <a:pt x="1378" y="0"/>
                      <a:pt x="866" y="0"/>
                    </a:cubicBezTo>
                    <a:close/>
                  </a:path>
                </a:pathLst>
              </a:custGeom>
              <a:solidFill>
                <a:srgbClr val="B273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2;p18"/>
              <p:cNvSpPr/>
              <p:nvPr/>
            </p:nvSpPr>
            <p:spPr>
              <a:xfrm>
                <a:off x="8210799" y="1378079"/>
                <a:ext cx="30461" cy="48439"/>
              </a:xfrm>
              <a:custGeom>
                <a:avLst/>
                <a:gdLst/>
                <a:ahLst/>
                <a:cxnLst/>
                <a:rect l="l" t="t" r="r" b="b"/>
                <a:pathLst>
                  <a:path w="2289" h="3640" extrusionOk="0">
                    <a:moveTo>
                      <a:pt x="1316" y="0"/>
                    </a:moveTo>
                    <a:cubicBezTo>
                      <a:pt x="911" y="0"/>
                      <a:pt x="394" y="689"/>
                      <a:pt x="140" y="1612"/>
                    </a:cubicBezTo>
                    <a:cubicBezTo>
                      <a:pt x="1" y="2617"/>
                      <a:pt x="278" y="3483"/>
                      <a:pt x="729" y="3622"/>
                    </a:cubicBezTo>
                    <a:cubicBezTo>
                      <a:pt x="776" y="3634"/>
                      <a:pt x="824" y="3640"/>
                      <a:pt x="871" y="3640"/>
                    </a:cubicBezTo>
                    <a:cubicBezTo>
                      <a:pt x="1381" y="3640"/>
                      <a:pt x="1884" y="2978"/>
                      <a:pt x="2011" y="2028"/>
                    </a:cubicBezTo>
                    <a:cubicBezTo>
                      <a:pt x="2288" y="1022"/>
                      <a:pt x="2011" y="156"/>
                      <a:pt x="1422" y="17"/>
                    </a:cubicBezTo>
                    <a:cubicBezTo>
                      <a:pt x="1388" y="6"/>
                      <a:pt x="1352" y="0"/>
                      <a:pt x="1316" y="0"/>
                    </a:cubicBezTo>
                    <a:close/>
                  </a:path>
                </a:pathLst>
              </a:custGeom>
              <a:solidFill>
                <a:srgbClr val="B2736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73;p18"/>
              <p:cNvSpPr/>
              <p:nvPr/>
            </p:nvSpPr>
            <p:spPr>
              <a:xfrm>
                <a:off x="8070592" y="1488079"/>
                <a:ext cx="69199" cy="97797"/>
              </a:xfrm>
              <a:custGeom>
                <a:avLst/>
                <a:gdLst/>
                <a:ahLst/>
                <a:cxnLst/>
                <a:rect l="l" t="t" r="r" b="b"/>
                <a:pathLst>
                  <a:path w="5200" h="7349" extrusionOk="0">
                    <a:moveTo>
                      <a:pt x="1734" y="0"/>
                    </a:moveTo>
                    <a:lnTo>
                      <a:pt x="1" y="1005"/>
                    </a:lnTo>
                    <a:lnTo>
                      <a:pt x="2877" y="7348"/>
                    </a:lnTo>
                    <a:lnTo>
                      <a:pt x="5199" y="4887"/>
                    </a:lnTo>
                    <a:lnTo>
                      <a:pt x="1734" y="0"/>
                    </a:lnTo>
                    <a:close/>
                  </a:path>
                </a:pathLst>
              </a:custGeom>
              <a:solidFill>
                <a:srgbClr val="31CD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74;p18"/>
              <p:cNvSpPr/>
              <p:nvPr/>
            </p:nvSpPr>
            <p:spPr>
              <a:xfrm>
                <a:off x="8139777" y="1488079"/>
                <a:ext cx="66883" cy="95947"/>
              </a:xfrm>
              <a:custGeom>
                <a:avLst/>
                <a:gdLst/>
                <a:ahLst/>
                <a:cxnLst/>
                <a:rect l="l" t="t" r="r" b="b"/>
                <a:pathLst>
                  <a:path w="5026" h="7210" extrusionOk="0">
                    <a:moveTo>
                      <a:pt x="3293" y="0"/>
                    </a:moveTo>
                    <a:lnTo>
                      <a:pt x="0" y="4887"/>
                    </a:lnTo>
                    <a:lnTo>
                      <a:pt x="2149" y="7209"/>
                    </a:lnTo>
                    <a:lnTo>
                      <a:pt x="5026" y="1005"/>
                    </a:lnTo>
                    <a:lnTo>
                      <a:pt x="3293" y="0"/>
                    </a:lnTo>
                    <a:close/>
                  </a:path>
                </a:pathLst>
              </a:custGeom>
              <a:solidFill>
                <a:srgbClr val="31CD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775;p18"/>
              <p:cNvSpPr/>
              <p:nvPr/>
            </p:nvSpPr>
            <p:spPr>
              <a:xfrm>
                <a:off x="8135625" y="1426266"/>
                <a:ext cx="29064" cy="17539"/>
              </a:xfrm>
              <a:custGeom>
                <a:avLst/>
                <a:gdLst/>
                <a:ahLst/>
                <a:cxnLst/>
                <a:rect l="l" t="t" r="r" b="b"/>
                <a:pathLst>
                  <a:path w="2184" h="1318" extrusionOk="0">
                    <a:moveTo>
                      <a:pt x="312" y="1"/>
                    </a:moveTo>
                    <a:cubicBezTo>
                      <a:pt x="312" y="1"/>
                      <a:pt x="139" y="1"/>
                      <a:pt x="0" y="140"/>
                    </a:cubicBezTo>
                    <a:cubicBezTo>
                      <a:pt x="0" y="313"/>
                      <a:pt x="0" y="451"/>
                      <a:pt x="139" y="451"/>
                    </a:cubicBezTo>
                    <a:lnTo>
                      <a:pt x="1872" y="1318"/>
                    </a:lnTo>
                    <a:cubicBezTo>
                      <a:pt x="1872" y="1318"/>
                      <a:pt x="2045" y="1318"/>
                      <a:pt x="2184" y="1179"/>
                    </a:cubicBezTo>
                    <a:cubicBezTo>
                      <a:pt x="2184" y="1006"/>
                      <a:pt x="2184" y="867"/>
                      <a:pt x="2045" y="867"/>
                    </a:cubicBezTo>
                    <a:lnTo>
                      <a:pt x="312" y="1"/>
                    </a:lnTo>
                    <a:close/>
                  </a:path>
                </a:pathLst>
              </a:custGeom>
              <a:solidFill>
                <a:srgbClr val="C2C1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776;p18"/>
              <p:cNvSpPr/>
              <p:nvPr/>
            </p:nvSpPr>
            <p:spPr>
              <a:xfrm>
                <a:off x="8110714" y="1426266"/>
                <a:ext cx="29077" cy="17539"/>
              </a:xfrm>
              <a:custGeom>
                <a:avLst/>
                <a:gdLst/>
                <a:ahLst/>
                <a:cxnLst/>
                <a:rect l="l" t="t" r="r" b="b"/>
                <a:pathLst>
                  <a:path w="2185" h="1318" extrusionOk="0">
                    <a:moveTo>
                      <a:pt x="1872" y="1"/>
                    </a:moveTo>
                    <a:lnTo>
                      <a:pt x="140" y="867"/>
                    </a:lnTo>
                    <a:cubicBezTo>
                      <a:pt x="140" y="867"/>
                      <a:pt x="1" y="1006"/>
                      <a:pt x="140" y="1179"/>
                    </a:cubicBezTo>
                    <a:cubicBezTo>
                      <a:pt x="140" y="1318"/>
                      <a:pt x="278" y="1318"/>
                      <a:pt x="451" y="1318"/>
                    </a:cubicBezTo>
                    <a:lnTo>
                      <a:pt x="2011" y="451"/>
                    </a:lnTo>
                    <a:cubicBezTo>
                      <a:pt x="2184" y="451"/>
                      <a:pt x="2184" y="313"/>
                      <a:pt x="2184" y="140"/>
                    </a:cubicBezTo>
                    <a:cubicBezTo>
                      <a:pt x="2184" y="1"/>
                      <a:pt x="2011" y="1"/>
                      <a:pt x="1872" y="1"/>
                    </a:cubicBezTo>
                    <a:close/>
                  </a:path>
                </a:pathLst>
              </a:custGeom>
              <a:solidFill>
                <a:srgbClr val="C2C1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97" name="Picture 4" descr="Download Free png Boy and girl clipart png 7 » Clipart Station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8923" y1="25481" x2="22154" y2="39744"/>
                        <a14:foregroundMark x1="35846" y1="24359" x2="31538" y2="40064"/>
                        <a14:foregroundMark x1="16000" y1="93429" x2="27846" y2="94231"/>
                        <a14:foregroundMark x1="77538" y1="9936" x2="73538" y2="90385"/>
                        <a14:foregroundMark x1="66154" y1="96635" x2="72769" y2="96635"/>
                        <a14:foregroundMark x1="77692" y1="86218" x2="80308" y2="94231"/>
                        <a14:foregroundMark x1="70154" y1="10417" x2="90462" y2="12019"/>
                        <a14:foregroundMark x1="79846" y1="85737" x2="81692" y2="92628"/>
                        <a14:foregroundMark x1="62923" y1="31250" x2="66154" y2="39583"/>
                        <a14:foregroundMark x1="72000" y1="29327" x2="90615" y2="1603"/>
                        <a14:foregroundMark x1="85692" y1="33974" x2="91385" y2="2724"/>
                        <a14:foregroundMark x1="58769" y1="29968" x2="86462" y2="1122"/>
                        <a14:foregroundMark x1="78462" y1="32372" x2="82154" y2="37340"/>
                        <a14:foregroundMark x1="67231" y1="54968" x2="71077" y2="79327"/>
                      </a14:backgroundRemoval>
                    </a14:imgEffect>
                  </a14:imgLayer>
                </a14:imgProps>
              </a:ext>
              <a:ext uri="{28A0092B-C50C-407E-A947-70E740481C1C}">
                <a14:useLocalDpi xmlns:a14="http://schemas.microsoft.com/office/drawing/2010/main" val="0"/>
              </a:ext>
            </a:extLst>
          </a:blip>
          <a:srcRect/>
          <a:stretch>
            <a:fillRect/>
          </a:stretch>
        </p:blipFill>
        <p:spPr bwMode="auto">
          <a:xfrm>
            <a:off x="517661" y="4400556"/>
            <a:ext cx="1466686" cy="140801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Premium Vector | Happy group of teen university student . illustration  cartoon characte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362" b="95276" l="2077" r="97764">
                        <a14:foregroundMark x1="13898" y1="15354" x2="14217" y2="66339"/>
                        <a14:foregroundMark x1="8626" y1="30709" x2="12460" y2="55709"/>
                        <a14:foregroundMark x1="23003" y1="84055" x2="21086" y2="86811"/>
                        <a14:foregroundMark x1="28594" y1="87205" x2="25719" y2="89764"/>
                        <a14:foregroundMark x1="50160" y1="12205" x2="49521" y2="63386"/>
                        <a14:foregroundMark x1="45687" y1="27559" x2="43930" y2="40551"/>
                        <a14:foregroundMark x1="71246" y1="45276" x2="68530" y2="81299"/>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828" y="1949875"/>
            <a:ext cx="2065000" cy="156809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Pin on ✾SCRAPBOOK / FAMIL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4427" y="4240846"/>
            <a:ext cx="2502864" cy="2111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03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anim calcmode="lin" valueType="num">
                                      <p:cBhvr>
                                        <p:cTn id="13" dur="1000" fill="hold"/>
                                        <p:tgtEl>
                                          <p:spTgt spid="54"/>
                                        </p:tgtEl>
                                        <p:attrNameLst>
                                          <p:attrName>ppt_x</p:attrName>
                                        </p:attrNameLst>
                                      </p:cBhvr>
                                      <p:tavLst>
                                        <p:tav tm="0">
                                          <p:val>
                                            <p:strVal val="#ppt_x"/>
                                          </p:val>
                                        </p:tav>
                                        <p:tav tm="100000">
                                          <p:val>
                                            <p:strVal val="#ppt_x"/>
                                          </p:val>
                                        </p:tav>
                                      </p:tavLst>
                                    </p:anim>
                                    <p:anim calcmode="lin" valueType="num">
                                      <p:cBhvr>
                                        <p:cTn id="1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anim calcmode="lin" valueType="num">
                                      <p:cBhvr>
                                        <p:cTn id="20" dur="1000" fill="hold"/>
                                        <p:tgtEl>
                                          <p:spTgt spid="53"/>
                                        </p:tgtEl>
                                        <p:attrNameLst>
                                          <p:attrName>ppt_x</p:attrName>
                                        </p:attrNameLst>
                                      </p:cBhvr>
                                      <p:tavLst>
                                        <p:tav tm="0">
                                          <p:val>
                                            <p:strVal val="#ppt_x"/>
                                          </p:val>
                                        </p:tav>
                                        <p:tav tm="100000">
                                          <p:val>
                                            <p:strVal val="#ppt_x"/>
                                          </p:val>
                                        </p:tav>
                                      </p:tavLst>
                                    </p:anim>
                                    <p:anim calcmode="lin" valueType="num">
                                      <p:cBhvr>
                                        <p:cTn id="2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cBhvr additive="base">
                                        <p:cTn id="26" dur="500" fill="hold"/>
                                        <p:tgtEl>
                                          <p:spTgt spid="56"/>
                                        </p:tgtEl>
                                        <p:attrNameLst>
                                          <p:attrName>ppt_x</p:attrName>
                                        </p:attrNameLst>
                                      </p:cBhvr>
                                      <p:tavLst>
                                        <p:tav tm="0">
                                          <p:val>
                                            <p:strVal val="#ppt_x"/>
                                          </p:val>
                                        </p:tav>
                                        <p:tav tm="100000">
                                          <p:val>
                                            <p:strVal val="#ppt_x"/>
                                          </p:val>
                                        </p:tav>
                                      </p:tavLst>
                                    </p:anim>
                                    <p:anim calcmode="lin" valueType="num">
                                      <p:cBhvr additive="base">
                                        <p:cTn id="27" dur="500" fill="hold"/>
                                        <p:tgtEl>
                                          <p:spTgt spid="5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64"/>
                                        </p:tgtEl>
                                        <p:attrNameLst>
                                          <p:attrName>style.visibility</p:attrName>
                                        </p:attrNameLst>
                                      </p:cBhvr>
                                      <p:to>
                                        <p:strVal val="visible"/>
                                      </p:to>
                                    </p:set>
                                    <p:anim calcmode="lin" valueType="num">
                                      <p:cBhvr additive="base">
                                        <p:cTn id="30" dur="500" fill="hold"/>
                                        <p:tgtEl>
                                          <p:spTgt spid="64"/>
                                        </p:tgtEl>
                                        <p:attrNameLst>
                                          <p:attrName>ppt_x</p:attrName>
                                        </p:attrNameLst>
                                      </p:cBhvr>
                                      <p:tavLst>
                                        <p:tav tm="0">
                                          <p:val>
                                            <p:strVal val="#ppt_x"/>
                                          </p:val>
                                        </p:tav>
                                        <p:tav tm="100000">
                                          <p:val>
                                            <p:strVal val="#ppt_x"/>
                                          </p:val>
                                        </p:tav>
                                      </p:tavLst>
                                    </p:anim>
                                    <p:anim calcmode="lin" valueType="num">
                                      <p:cBhvr additive="base">
                                        <p:cTn id="31" dur="500" fill="hold"/>
                                        <p:tgtEl>
                                          <p:spTgt spid="64"/>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 calcmode="lin" valueType="num">
                                      <p:cBhvr additive="base">
                                        <p:cTn id="34" dur="500" fill="hold"/>
                                        <p:tgtEl>
                                          <p:spTgt spid="55"/>
                                        </p:tgtEl>
                                        <p:attrNameLst>
                                          <p:attrName>ppt_x</p:attrName>
                                        </p:attrNameLst>
                                      </p:cBhvr>
                                      <p:tavLst>
                                        <p:tav tm="0">
                                          <p:val>
                                            <p:strVal val="#ppt_x"/>
                                          </p:val>
                                        </p:tav>
                                        <p:tav tm="100000">
                                          <p:val>
                                            <p:strVal val="#ppt_x"/>
                                          </p:val>
                                        </p:tav>
                                      </p:tavLst>
                                    </p:anim>
                                    <p:anim calcmode="lin" valueType="num">
                                      <p:cBhvr additive="base">
                                        <p:cTn id="35"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anim calcmode="lin" valueType="num">
                                      <p:cBhvr additive="base">
                                        <p:cTn id="40" dur="500" fill="hold"/>
                                        <p:tgtEl>
                                          <p:spTgt spid="59"/>
                                        </p:tgtEl>
                                        <p:attrNameLst>
                                          <p:attrName>ppt_x</p:attrName>
                                        </p:attrNameLst>
                                      </p:cBhvr>
                                      <p:tavLst>
                                        <p:tav tm="0">
                                          <p:val>
                                            <p:strVal val="#ppt_x"/>
                                          </p:val>
                                        </p:tav>
                                        <p:tav tm="100000">
                                          <p:val>
                                            <p:strVal val="#ppt_x"/>
                                          </p:val>
                                        </p:tav>
                                      </p:tavLst>
                                    </p:anim>
                                    <p:anim calcmode="lin" valueType="num">
                                      <p:cBhvr additive="base">
                                        <p:cTn id="41" dur="500" fill="hold"/>
                                        <p:tgtEl>
                                          <p:spTgt spid="59"/>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97"/>
                                        </p:tgtEl>
                                        <p:attrNameLst>
                                          <p:attrName>style.visibility</p:attrName>
                                        </p:attrNameLst>
                                      </p:cBhvr>
                                      <p:to>
                                        <p:strVal val="visible"/>
                                      </p:to>
                                    </p:set>
                                    <p:anim calcmode="lin" valueType="num">
                                      <p:cBhvr additive="base">
                                        <p:cTn id="44" dur="500" fill="hold"/>
                                        <p:tgtEl>
                                          <p:spTgt spid="97"/>
                                        </p:tgtEl>
                                        <p:attrNameLst>
                                          <p:attrName>ppt_x</p:attrName>
                                        </p:attrNameLst>
                                      </p:cBhvr>
                                      <p:tavLst>
                                        <p:tav tm="0">
                                          <p:val>
                                            <p:strVal val="#ppt_x"/>
                                          </p:val>
                                        </p:tav>
                                        <p:tav tm="100000">
                                          <p:val>
                                            <p:strVal val="#ppt_x"/>
                                          </p:val>
                                        </p:tav>
                                      </p:tavLst>
                                    </p:anim>
                                    <p:anim calcmode="lin" valueType="num">
                                      <p:cBhvr additive="base">
                                        <p:cTn id="45" dur="500" fill="hold"/>
                                        <p:tgtEl>
                                          <p:spTgt spid="97"/>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01"/>
                                        </p:tgtEl>
                                        <p:attrNameLst>
                                          <p:attrName>style.visibility</p:attrName>
                                        </p:attrNameLst>
                                      </p:cBhvr>
                                      <p:to>
                                        <p:strVal val="visible"/>
                                      </p:to>
                                    </p:set>
                                    <p:anim calcmode="lin" valueType="num">
                                      <p:cBhvr additive="base">
                                        <p:cTn id="48" dur="500" fill="hold"/>
                                        <p:tgtEl>
                                          <p:spTgt spid="101"/>
                                        </p:tgtEl>
                                        <p:attrNameLst>
                                          <p:attrName>ppt_x</p:attrName>
                                        </p:attrNameLst>
                                      </p:cBhvr>
                                      <p:tavLst>
                                        <p:tav tm="0">
                                          <p:val>
                                            <p:strVal val="#ppt_x"/>
                                          </p:val>
                                        </p:tav>
                                        <p:tav tm="100000">
                                          <p:val>
                                            <p:strVal val="#ppt_x"/>
                                          </p:val>
                                        </p:tav>
                                      </p:tavLst>
                                    </p:anim>
                                    <p:anim calcmode="lin" valueType="num">
                                      <p:cBhvr additive="base">
                                        <p:cTn id="49"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58"/>
                                        </p:tgtEl>
                                        <p:attrNameLst>
                                          <p:attrName>style.visibility</p:attrName>
                                        </p:attrNameLst>
                                      </p:cBhvr>
                                      <p:to>
                                        <p:strVal val="visible"/>
                                      </p:to>
                                    </p:set>
                                    <p:anim calcmode="lin" valueType="num">
                                      <p:cBhvr additive="base">
                                        <p:cTn id="54" dur="500" fill="hold"/>
                                        <p:tgtEl>
                                          <p:spTgt spid="58"/>
                                        </p:tgtEl>
                                        <p:attrNameLst>
                                          <p:attrName>ppt_x</p:attrName>
                                        </p:attrNameLst>
                                      </p:cBhvr>
                                      <p:tavLst>
                                        <p:tav tm="0">
                                          <p:val>
                                            <p:strVal val="#ppt_x"/>
                                          </p:val>
                                        </p:tav>
                                        <p:tav tm="100000">
                                          <p:val>
                                            <p:strVal val="#ppt_x"/>
                                          </p:val>
                                        </p:tav>
                                      </p:tavLst>
                                    </p:anim>
                                    <p:anim calcmode="lin" valueType="num">
                                      <p:cBhvr additive="base">
                                        <p:cTn id="55" dur="500" fill="hold"/>
                                        <p:tgtEl>
                                          <p:spTgt spid="58"/>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57"/>
                                        </p:tgtEl>
                                        <p:attrNameLst>
                                          <p:attrName>style.visibility</p:attrName>
                                        </p:attrNameLst>
                                      </p:cBhvr>
                                      <p:to>
                                        <p:strVal val="visible"/>
                                      </p:to>
                                    </p:set>
                                    <p:anim calcmode="lin" valueType="num">
                                      <p:cBhvr additive="base">
                                        <p:cTn id="58" dur="500" fill="hold"/>
                                        <p:tgtEl>
                                          <p:spTgt spid="57"/>
                                        </p:tgtEl>
                                        <p:attrNameLst>
                                          <p:attrName>ppt_x</p:attrName>
                                        </p:attrNameLst>
                                      </p:cBhvr>
                                      <p:tavLst>
                                        <p:tav tm="0">
                                          <p:val>
                                            <p:strVal val="#ppt_x"/>
                                          </p:val>
                                        </p:tav>
                                        <p:tav tm="100000">
                                          <p:val>
                                            <p:strVal val="#ppt_x"/>
                                          </p:val>
                                        </p:tav>
                                      </p:tavLst>
                                    </p:anim>
                                    <p:anim calcmode="lin" valueType="num">
                                      <p:cBhvr additive="base">
                                        <p:cTn id="59" dur="500" fill="hold"/>
                                        <p:tgtEl>
                                          <p:spTgt spid="57"/>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98"/>
                                        </p:tgtEl>
                                        <p:attrNameLst>
                                          <p:attrName>style.visibility</p:attrName>
                                        </p:attrNameLst>
                                      </p:cBhvr>
                                      <p:to>
                                        <p:strVal val="visible"/>
                                      </p:to>
                                    </p:set>
                                    <p:anim calcmode="lin" valueType="num">
                                      <p:cBhvr additive="base">
                                        <p:cTn id="62" dur="500" fill="hold"/>
                                        <p:tgtEl>
                                          <p:spTgt spid="98"/>
                                        </p:tgtEl>
                                        <p:attrNameLst>
                                          <p:attrName>ppt_x</p:attrName>
                                        </p:attrNameLst>
                                      </p:cBhvr>
                                      <p:tavLst>
                                        <p:tav tm="0">
                                          <p:val>
                                            <p:strVal val="#ppt_x"/>
                                          </p:val>
                                        </p:tav>
                                        <p:tav tm="100000">
                                          <p:val>
                                            <p:strVal val="#ppt_x"/>
                                          </p:val>
                                        </p:tav>
                                      </p:tavLst>
                                    </p:anim>
                                    <p:anim calcmode="lin" valueType="num">
                                      <p:cBhvr additive="base">
                                        <p:cTn id="63"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7" grpId="0"/>
      <p:bldP spid="58" grpId="0"/>
      <p:bldP spid="5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28"/>
        <p:cNvGrpSpPr/>
        <p:nvPr/>
      </p:nvGrpSpPr>
      <p:grpSpPr>
        <a:xfrm>
          <a:off x="0" y="0"/>
          <a:ext cx="0" cy="0"/>
          <a:chOff x="0" y="0"/>
          <a:chExt cx="0" cy="0"/>
        </a:xfrm>
      </p:grpSpPr>
      <p:sp>
        <p:nvSpPr>
          <p:cNvPr id="7" name="Rectangle 6"/>
          <p:cNvSpPr/>
          <p:nvPr/>
        </p:nvSpPr>
        <p:spPr>
          <a:xfrm>
            <a:off x="-176463" y="1"/>
            <a:ext cx="12368463" cy="6984274"/>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0EEF8"/>
              </a:solidFill>
              <a:effectLst/>
              <a:uLnTx/>
              <a:uFillTx/>
              <a:latin typeface="Arial"/>
              <a:ea typeface="+mn-ea"/>
              <a:cs typeface="+mn-cs"/>
            </a:endParaRPr>
          </a:p>
        </p:txBody>
      </p:sp>
      <p:pic>
        <p:nvPicPr>
          <p:cNvPr id="3" name="Picture 8" descr="Sách giáo khoa trực tuyến lớp 7 - 8 - 9 năm học 2021 - 2022 - Trường THCS  Nguyễn Thị Minh Kh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25" y="3000342"/>
            <a:ext cx="5189674" cy="38576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6250F2-351E-44CA-A071-9F67D77DF914}"/>
              </a:ext>
            </a:extLst>
          </p:cNvPr>
          <p:cNvSpPr/>
          <p:nvPr/>
        </p:nvSpPr>
        <p:spPr>
          <a:xfrm>
            <a:off x="2418374" y="144048"/>
            <a:ext cx="6897235" cy="883447"/>
          </a:xfrm>
          <a:prstGeom prst="rect">
            <a:avLst/>
          </a:prstGeom>
          <a:noFill/>
        </p:spPr>
        <p:txBody>
          <a:bodyPr wrap="square" lIns="121920" tIns="60960" rIns="121920" bIns="60960">
            <a:spAutoFit/>
          </a:bodyPr>
          <a:lstStyle/>
          <a:p>
            <a:pPr algn="ctr" defTabSz="1219170">
              <a:lnSpc>
                <a:spcPct val="130000"/>
              </a:lnSpc>
              <a:defRPr/>
            </a:pPr>
            <a:r>
              <a:rPr lang="en-US" sz="4300" b="1" dirty="0">
                <a:ln w="13462">
                  <a:solidFill>
                    <a:prstClr val="white"/>
                  </a:solidFill>
                  <a:prstDash val="solid"/>
                </a:ln>
                <a:solidFill>
                  <a:schemeClr val="bg1">
                    <a:lumMod val="50000"/>
                  </a:schemeClr>
                </a:solidFill>
                <a:effectLst>
                  <a:outerShdw blurRad="38100" dist="38100" dir="2700000" algn="tl">
                    <a:srgbClr val="000000">
                      <a:alpha val="43137"/>
                    </a:srgbClr>
                  </a:outerShdw>
                </a:effectLst>
                <a:latin typeface="#9Slide07 IcielKoni" pitchFamily="2" charset="0"/>
                <a:cs typeface="Arial"/>
                <a:sym typeface="Arial"/>
              </a:rPr>
              <a:t>HỎI NHANH – ĐÁP GỌN</a:t>
            </a:r>
          </a:p>
        </p:txBody>
      </p:sp>
      <p:sp>
        <p:nvSpPr>
          <p:cNvPr id="8" name="Google Shape;3136;p34"/>
          <p:cNvSpPr/>
          <p:nvPr/>
        </p:nvSpPr>
        <p:spPr>
          <a:xfrm>
            <a:off x="5866991" y="1234742"/>
            <a:ext cx="5493525" cy="2620641"/>
          </a:xfrm>
          <a:prstGeom prst="roundRect">
            <a:avLst>
              <a:gd name="adj" fmla="val 11267"/>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275;p37"/>
          <p:cNvSpPr txBox="1">
            <a:spLocks/>
          </p:cNvSpPr>
          <p:nvPr/>
        </p:nvSpPr>
        <p:spPr>
          <a:xfrm>
            <a:off x="5866991" y="1431012"/>
            <a:ext cx="5180748" cy="223040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800"/>
              <a:buFont typeface="Lato"/>
              <a:buChar char="●"/>
              <a:defRPr sz="1800" b="0" i="0" u="none" strike="noStrike" cap="none">
                <a:solidFill>
                  <a:schemeClr val="lt1"/>
                </a:solidFill>
                <a:latin typeface="Lato"/>
                <a:ea typeface="Lato"/>
                <a:cs typeface="Lato"/>
                <a:sym typeface="Lato"/>
              </a:defRPr>
            </a:lvl1pPr>
            <a:lvl2pPr marL="914400" marR="0" lvl="1"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2pPr>
            <a:lvl3pPr marL="1371600" marR="0" lvl="2"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3pPr>
            <a:lvl4pPr marL="1828800" marR="0" lvl="3"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4pPr>
            <a:lvl5pPr marL="2286000" marR="0" lvl="4"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5pPr>
            <a:lvl6pPr marL="2743200" marR="0" lvl="5"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6pPr>
            <a:lvl7pPr marL="3200400" marR="0" lvl="6"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7pPr>
            <a:lvl8pPr marL="3657600" marR="0" lvl="7"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8pPr>
            <a:lvl9pPr marL="4114800" marR="0" lvl="8" indent="-317500" algn="l" rtl="0">
              <a:lnSpc>
                <a:spcPct val="115000"/>
              </a:lnSpc>
              <a:spcBef>
                <a:spcPts val="1600"/>
              </a:spcBef>
              <a:spcAft>
                <a:spcPts val="1600"/>
              </a:spcAft>
              <a:buClr>
                <a:schemeClr val="lt1"/>
              </a:buClr>
              <a:buSzPts val="1400"/>
              <a:buFont typeface="Lato"/>
              <a:buChar char="■"/>
              <a:defRPr sz="1867" b="0" i="0" u="none" strike="noStrike" cap="none">
                <a:solidFill>
                  <a:schemeClr val="lt1"/>
                </a:solidFill>
                <a:latin typeface="Lato"/>
                <a:ea typeface="Lato"/>
                <a:cs typeface="Lato"/>
                <a:sym typeface="Lato"/>
              </a:defRPr>
            </a:lvl9pPr>
          </a:lstStyle>
          <a:p>
            <a:pPr marL="342900" marR="0" lvl="0" algn="just" defTabSz="914400" rtl="0" eaLnBrk="1" fontAlgn="auto" latinLnBrk="0" hangingPunct="1">
              <a:lnSpc>
                <a:spcPct val="120000"/>
              </a:lnSpc>
              <a:spcBef>
                <a:spcPts val="0"/>
              </a:spcBef>
              <a:buClr>
                <a:srgbClr val="1D2542"/>
              </a:buClr>
              <a:buSzPts val="1800"/>
              <a:buFont typeface="Wingdings" panose="05000000000000000000" pitchFamily="2" charset="2"/>
              <a:buChar char="ü"/>
              <a:tabLst/>
              <a:defRPr/>
            </a:pPr>
            <a:r>
              <a:rPr lang="en-US" sz="2100" kern="0" noProof="0" dirty="0">
                <a:solidFill>
                  <a:srgbClr val="1D2542"/>
                </a:solidFill>
                <a:latin typeface="#9Slide03 Roboto Medium" panose="02000000000000000000" pitchFamily="2" charset="0"/>
                <a:ea typeface="#9Slide03 Roboto Medium" panose="02000000000000000000" pitchFamily="2" charset="0"/>
              </a:rPr>
              <a:t>Hoạt động nhóm.</a:t>
            </a:r>
          </a:p>
          <a:p>
            <a:pPr marL="342900" marR="0" lvl="0" algn="just" defTabSz="914400" rtl="0" eaLnBrk="1" fontAlgn="auto" latinLnBrk="0" hangingPunct="1">
              <a:lnSpc>
                <a:spcPct val="120000"/>
              </a:lnSpc>
              <a:spcBef>
                <a:spcPts val="0"/>
              </a:spcBef>
              <a:buClr>
                <a:srgbClr val="1D2542"/>
              </a:buClr>
              <a:buSzPts val="1800"/>
              <a:buFont typeface="Wingdings" panose="05000000000000000000" pitchFamily="2" charset="2"/>
              <a:buChar char="ü"/>
              <a:tabLst/>
              <a:defRPr/>
            </a:pPr>
            <a:r>
              <a:rPr kumimoji="0" lang="en-US" sz="2100" b="0" i="0" u="none" strike="noStrike" kern="0" cap="none" spc="0" normalizeH="0" baseline="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Nhiệm</a:t>
            </a:r>
            <a:r>
              <a:rPr kumimoji="0" lang="en-US" sz="2100" b="0" i="0" u="none" strike="noStrike" kern="0" cap="none" spc="0" normalizeH="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vụ: </a:t>
            </a:r>
            <a:r>
              <a:rPr kumimoji="0" lang="en-US" sz="2100" b="0" i="0" u="none" strike="noStrike" kern="0" cap="none" spc="0" normalizeH="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Trả</a:t>
            </a:r>
            <a:r>
              <a:rPr kumimoji="0" lang="en-US" sz="2100" b="0" i="0" u="none" strike="noStrike" kern="0" cap="none" spc="0" normalizeH="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a:t>
            </a:r>
            <a:r>
              <a:rPr kumimoji="0" lang="en-US" sz="2100" b="0" i="0" u="none" strike="noStrike" kern="0" cap="none" spc="0" normalizeH="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lời</a:t>
            </a:r>
            <a:r>
              <a:rPr kumimoji="0" lang="en-US" sz="2100" b="0" i="0" u="none" strike="noStrike" kern="0" cap="none" spc="0" normalizeH="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câu hỏi.</a:t>
            </a:r>
          </a:p>
          <a:p>
            <a:pPr marL="342900" marR="0" lvl="0" algn="just" defTabSz="914400" rtl="0" eaLnBrk="1" fontAlgn="auto" latinLnBrk="0" hangingPunct="1">
              <a:lnSpc>
                <a:spcPct val="120000"/>
              </a:lnSpc>
              <a:spcBef>
                <a:spcPts val="0"/>
              </a:spcBef>
              <a:buClr>
                <a:srgbClr val="1D2542"/>
              </a:buClr>
              <a:buSzPts val="1800"/>
              <a:buFont typeface="Wingdings" panose="05000000000000000000" pitchFamily="2" charset="2"/>
              <a:buChar char="ü"/>
              <a:tabLst/>
              <a:defRPr/>
            </a:pPr>
            <a:r>
              <a:rPr lang="en-US" sz="2100" kern="0" baseline="0" noProof="0" dirty="0">
                <a:solidFill>
                  <a:srgbClr val="1D2542"/>
                </a:solidFill>
                <a:latin typeface="#9Slide03 Roboto Medium" panose="02000000000000000000" pitchFamily="2" charset="0"/>
                <a:ea typeface="#9Slide03 Roboto Medium" panose="02000000000000000000" pitchFamily="2" charset="0"/>
              </a:rPr>
              <a:t>Thời</a:t>
            </a:r>
            <a:r>
              <a:rPr lang="en-US" sz="2100" kern="0" noProof="0" dirty="0">
                <a:solidFill>
                  <a:srgbClr val="1D2542"/>
                </a:solidFill>
                <a:latin typeface="#9Slide03 Roboto Medium" panose="02000000000000000000" pitchFamily="2" charset="0"/>
                <a:ea typeface="#9Slide03 Roboto Medium" panose="02000000000000000000" pitchFamily="2" charset="0"/>
              </a:rPr>
              <a:t> </a:t>
            </a:r>
            <a:r>
              <a:rPr lang="en-US" sz="2100" kern="0" noProof="0" dirty="0" err="1">
                <a:solidFill>
                  <a:srgbClr val="1D2542"/>
                </a:solidFill>
                <a:latin typeface="#9Slide03 Roboto Medium" panose="02000000000000000000" pitchFamily="2" charset="0"/>
                <a:ea typeface="#9Slide03 Roboto Medium" panose="02000000000000000000" pitchFamily="2" charset="0"/>
              </a:rPr>
              <a:t>gian</a:t>
            </a:r>
            <a:r>
              <a:rPr lang="en-US" sz="2100" kern="0" dirty="0">
                <a:solidFill>
                  <a:srgbClr val="1D2542"/>
                </a:solidFill>
                <a:latin typeface="#9Slide03 Roboto Medium" panose="02000000000000000000" pitchFamily="2" charset="0"/>
                <a:ea typeface="#9Slide03 Roboto Medium" panose="02000000000000000000" pitchFamily="2" charset="0"/>
              </a:rPr>
              <a:t> </a:t>
            </a:r>
            <a:r>
              <a:rPr lang="en-US" sz="2100" kern="0" dirty="0" err="1">
                <a:solidFill>
                  <a:srgbClr val="1D2542"/>
                </a:solidFill>
                <a:latin typeface="#9Slide03 Roboto Medium" panose="02000000000000000000" pitchFamily="2" charset="0"/>
                <a:ea typeface="#9Slide03 Roboto Medium" panose="02000000000000000000" pitchFamily="2" charset="0"/>
              </a:rPr>
              <a:t>thảo</a:t>
            </a:r>
            <a:r>
              <a:rPr lang="en-US" sz="2100" kern="0" dirty="0">
                <a:solidFill>
                  <a:srgbClr val="1D2542"/>
                </a:solidFill>
                <a:latin typeface="#9Slide03 Roboto Medium" panose="02000000000000000000" pitchFamily="2" charset="0"/>
                <a:ea typeface="#9Slide03 Roboto Medium" panose="02000000000000000000" pitchFamily="2" charset="0"/>
              </a:rPr>
              <a:t> </a:t>
            </a:r>
            <a:r>
              <a:rPr lang="en-US" sz="2100" kern="0" dirty="0" err="1">
                <a:solidFill>
                  <a:srgbClr val="1D2542"/>
                </a:solidFill>
                <a:latin typeface="#9Slide03 Roboto Medium" panose="02000000000000000000" pitchFamily="2" charset="0"/>
                <a:ea typeface="#9Slide03 Roboto Medium" panose="02000000000000000000" pitchFamily="2" charset="0"/>
              </a:rPr>
              <a:t>luận</a:t>
            </a:r>
            <a:r>
              <a:rPr lang="en-US" sz="2100" kern="0" dirty="0">
                <a:solidFill>
                  <a:srgbClr val="1D2542"/>
                </a:solidFill>
                <a:latin typeface="#9Slide03 Roboto Medium" panose="02000000000000000000" pitchFamily="2" charset="0"/>
                <a:ea typeface="#9Slide03 Roboto Medium" panose="02000000000000000000" pitchFamily="2" charset="0"/>
              </a:rPr>
              <a:t> </a:t>
            </a:r>
            <a:r>
              <a:rPr kumimoji="0" lang="en-US" sz="2100" b="0" i="0" u="none" strike="noStrike" kern="0" cap="none" spc="0" normalizeH="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20 </a:t>
            </a:r>
            <a:r>
              <a:rPr kumimoji="0" lang="en-US" sz="2100" b="0" i="0" u="none" strike="noStrike" kern="0" cap="none" spc="0" normalizeH="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giây</a:t>
            </a:r>
            <a:r>
              <a:rPr kumimoji="0" lang="en-US" sz="2100" b="0" i="0" u="none" strike="noStrike" kern="0" cap="none" spc="0" normalizeH="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a:t>
            </a:r>
          </a:p>
          <a:p>
            <a:pPr marL="342900" marR="0" lvl="0" algn="just" defTabSz="914400" rtl="0" eaLnBrk="1" fontAlgn="auto" latinLnBrk="0" hangingPunct="1">
              <a:lnSpc>
                <a:spcPct val="120000"/>
              </a:lnSpc>
              <a:spcBef>
                <a:spcPts val="0"/>
              </a:spcBef>
              <a:buClr>
                <a:srgbClr val="1D2542"/>
              </a:buClr>
              <a:buSzPts val="1800"/>
              <a:buFont typeface="Wingdings" panose="05000000000000000000" pitchFamily="2" charset="2"/>
              <a:buChar char="ü"/>
              <a:tabLst/>
              <a:defRPr/>
            </a:pPr>
            <a:r>
              <a:rPr lang="en-US" sz="2100" kern="0" dirty="0" err="1">
                <a:solidFill>
                  <a:srgbClr val="1D2542"/>
                </a:solidFill>
                <a:latin typeface="#9Slide03 Roboto Medium" panose="02000000000000000000" pitchFamily="2" charset="0"/>
                <a:ea typeface="#9Slide03 Roboto Medium" panose="02000000000000000000" pitchFamily="2" charset="0"/>
              </a:rPr>
              <a:t>Đội</a:t>
            </a:r>
            <a:r>
              <a:rPr lang="en-US" sz="2100" kern="0" dirty="0">
                <a:solidFill>
                  <a:srgbClr val="1D2542"/>
                </a:solidFill>
                <a:latin typeface="#9Slide03 Roboto Medium" panose="02000000000000000000" pitchFamily="2" charset="0"/>
                <a:ea typeface="#9Slide03 Roboto Medium" panose="02000000000000000000" pitchFamily="2" charset="0"/>
              </a:rPr>
              <a:t> nào </a:t>
            </a:r>
            <a:r>
              <a:rPr lang="en-US" sz="2100" kern="0" dirty="0" err="1">
                <a:solidFill>
                  <a:srgbClr val="1D2542"/>
                </a:solidFill>
                <a:latin typeface="#9Slide03 Roboto Medium" panose="02000000000000000000" pitchFamily="2" charset="0"/>
                <a:ea typeface="#9Slide03 Roboto Medium" panose="02000000000000000000" pitchFamily="2" charset="0"/>
              </a:rPr>
              <a:t>trả</a:t>
            </a:r>
            <a:r>
              <a:rPr lang="en-US" sz="2100" kern="0" dirty="0">
                <a:solidFill>
                  <a:srgbClr val="1D2542"/>
                </a:solidFill>
                <a:latin typeface="#9Slide03 Roboto Medium" panose="02000000000000000000" pitchFamily="2" charset="0"/>
                <a:ea typeface="#9Slide03 Roboto Medium" panose="02000000000000000000" pitchFamily="2" charset="0"/>
              </a:rPr>
              <a:t> </a:t>
            </a:r>
            <a:r>
              <a:rPr lang="en-US" sz="2100" kern="0" dirty="0" err="1">
                <a:solidFill>
                  <a:srgbClr val="1D2542"/>
                </a:solidFill>
                <a:latin typeface="#9Slide03 Roboto Medium" panose="02000000000000000000" pitchFamily="2" charset="0"/>
                <a:ea typeface="#9Slide03 Roboto Medium" panose="02000000000000000000" pitchFamily="2" charset="0"/>
              </a:rPr>
              <a:t>lời</a:t>
            </a:r>
            <a:r>
              <a:rPr lang="en-US" sz="2100" kern="0" dirty="0">
                <a:solidFill>
                  <a:srgbClr val="1D2542"/>
                </a:solidFill>
                <a:latin typeface="#9Slide03 Roboto Medium" panose="02000000000000000000" pitchFamily="2" charset="0"/>
                <a:ea typeface="#9Slide03 Roboto Medium" panose="02000000000000000000" pitchFamily="2" charset="0"/>
              </a:rPr>
              <a:t> </a:t>
            </a:r>
            <a:r>
              <a:rPr lang="en-US" sz="2100" kern="0" dirty="0" err="1">
                <a:solidFill>
                  <a:srgbClr val="1D2542"/>
                </a:solidFill>
                <a:latin typeface="#9Slide03 Roboto Medium" panose="02000000000000000000" pitchFamily="2" charset="0"/>
                <a:ea typeface="#9Slide03 Roboto Medium" panose="02000000000000000000" pitchFamily="2" charset="0"/>
              </a:rPr>
              <a:t>đúng</a:t>
            </a:r>
            <a:r>
              <a:rPr lang="en-US" sz="2100" kern="0" dirty="0">
                <a:solidFill>
                  <a:srgbClr val="1D2542"/>
                </a:solidFill>
                <a:latin typeface="#9Slide03 Roboto Medium" panose="02000000000000000000" pitchFamily="2" charset="0"/>
                <a:ea typeface="#9Slide03 Roboto Medium" panose="02000000000000000000" pitchFamily="2" charset="0"/>
              </a:rPr>
              <a:t> nhiều </a:t>
            </a:r>
            <a:r>
              <a:rPr lang="en-US" sz="2100" kern="0" dirty="0" err="1">
                <a:solidFill>
                  <a:srgbClr val="1D2542"/>
                </a:solidFill>
                <a:latin typeface="#9Slide03 Roboto Medium" panose="02000000000000000000" pitchFamily="2" charset="0"/>
                <a:ea typeface="#9Slide03 Roboto Medium" panose="02000000000000000000" pitchFamily="2" charset="0"/>
              </a:rPr>
              <a:t>nhất</a:t>
            </a:r>
            <a:r>
              <a:rPr lang="en-US" sz="2100" kern="0" dirty="0">
                <a:solidFill>
                  <a:srgbClr val="1D2542"/>
                </a:solidFill>
                <a:latin typeface="#9Slide03 Roboto Medium" panose="02000000000000000000" pitchFamily="2" charset="0"/>
                <a:ea typeface="#9Slide03 Roboto Medium" panose="02000000000000000000" pitchFamily="2" charset="0"/>
              </a:rPr>
              <a:t> sẽ </a:t>
            </a:r>
            <a:r>
              <a:rPr lang="en-US" sz="2100" kern="0" dirty="0" err="1">
                <a:solidFill>
                  <a:srgbClr val="1D2542"/>
                </a:solidFill>
                <a:latin typeface="#9Slide03 Roboto Medium" panose="02000000000000000000" pitchFamily="2" charset="0"/>
                <a:ea typeface="#9Slide03 Roboto Medium" panose="02000000000000000000" pitchFamily="2" charset="0"/>
              </a:rPr>
              <a:t>chiến</a:t>
            </a:r>
            <a:r>
              <a:rPr lang="en-US" sz="2100" kern="0" dirty="0">
                <a:solidFill>
                  <a:srgbClr val="1D2542"/>
                </a:solidFill>
                <a:latin typeface="#9Slide03 Roboto Medium" panose="02000000000000000000" pitchFamily="2" charset="0"/>
                <a:ea typeface="#9Slide03 Roboto Medium" panose="02000000000000000000" pitchFamily="2" charset="0"/>
              </a:rPr>
              <a:t> </a:t>
            </a:r>
            <a:r>
              <a:rPr lang="en-US" sz="2100" kern="0" dirty="0" err="1">
                <a:solidFill>
                  <a:srgbClr val="1D2542"/>
                </a:solidFill>
                <a:latin typeface="#9Slide03 Roboto Medium" panose="02000000000000000000" pitchFamily="2" charset="0"/>
                <a:ea typeface="#9Slide03 Roboto Medium" panose="02000000000000000000" pitchFamily="2" charset="0"/>
              </a:rPr>
              <a:t>thắng</a:t>
            </a:r>
            <a:r>
              <a:rPr lang="en-US" sz="2100" kern="0" dirty="0">
                <a:solidFill>
                  <a:srgbClr val="1D2542"/>
                </a:solidFill>
                <a:latin typeface="#9Slide03 Roboto Medium" panose="02000000000000000000" pitchFamily="2" charset="0"/>
                <a:ea typeface="#9Slide03 Roboto Medium" panose="02000000000000000000" pitchFamily="2" charset="0"/>
              </a:rPr>
              <a:t>.</a:t>
            </a:r>
            <a:endParaRPr kumimoji="0" lang="en-US" sz="2100" b="0" i="0" u="none" strike="noStrike" kern="0" cap="none" spc="0" normalizeH="0" baseline="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endParaRPr>
          </a:p>
        </p:txBody>
      </p:sp>
      <p:pic>
        <p:nvPicPr>
          <p:cNvPr id="10" name="Picture 2" descr="Strategy Starts with Asking the Right Questions"/>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115" l="6500" r="90400">
                        <a14:foregroundMark x1="22800" y1="81416" x2="26300" y2="63186"/>
                        <a14:foregroundMark x1="80900" y1="26549" x2="80900" y2="26549"/>
                        <a14:foregroundMark x1="44200" y1="26195" x2="44200" y2="26195"/>
                      </a14:backgroundRemoval>
                    </a14:imgEffect>
                  </a14:imgLayer>
                </a14:imgProps>
              </a:ext>
              <a:ext uri="{28A0092B-C50C-407E-A947-70E740481C1C}">
                <a14:useLocalDpi xmlns:a14="http://schemas.microsoft.com/office/drawing/2010/main" val="0"/>
              </a:ext>
            </a:extLst>
          </a:blip>
          <a:srcRect/>
          <a:stretch>
            <a:fillRect/>
          </a:stretch>
        </p:blipFill>
        <p:spPr bwMode="auto">
          <a:xfrm>
            <a:off x="6110656" y="4051653"/>
            <a:ext cx="5249860" cy="296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61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28"/>
        <p:cNvGrpSpPr/>
        <p:nvPr/>
      </p:nvGrpSpPr>
      <p:grpSpPr>
        <a:xfrm>
          <a:off x="0" y="0"/>
          <a:ext cx="0" cy="0"/>
          <a:chOff x="0" y="0"/>
          <a:chExt cx="0" cy="0"/>
        </a:xfrm>
      </p:grpSpPr>
      <p:sp>
        <p:nvSpPr>
          <p:cNvPr id="7" name="Rectangle 6"/>
          <p:cNvSpPr/>
          <p:nvPr/>
        </p:nvSpPr>
        <p:spPr>
          <a:xfrm>
            <a:off x="-176463" y="1"/>
            <a:ext cx="12368463" cy="6984274"/>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0EEF8"/>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1F6250F2-351E-44CA-A071-9F67D77DF914}"/>
              </a:ext>
            </a:extLst>
          </p:cNvPr>
          <p:cNvSpPr/>
          <p:nvPr/>
        </p:nvSpPr>
        <p:spPr>
          <a:xfrm>
            <a:off x="2418374" y="144048"/>
            <a:ext cx="6897235" cy="883447"/>
          </a:xfrm>
          <a:prstGeom prst="rect">
            <a:avLst/>
          </a:prstGeom>
          <a:noFill/>
        </p:spPr>
        <p:txBody>
          <a:bodyPr wrap="square" lIns="121920" tIns="60960" rIns="121920" bIns="60960">
            <a:spAutoFit/>
          </a:bodyPr>
          <a:lstStyle/>
          <a:p>
            <a:pPr algn="ctr" defTabSz="1219170">
              <a:lnSpc>
                <a:spcPct val="130000"/>
              </a:lnSpc>
              <a:defRPr/>
            </a:pPr>
            <a:r>
              <a:rPr lang="en-US" sz="4300" b="1" dirty="0">
                <a:ln w="13462">
                  <a:solidFill>
                    <a:prstClr val="white"/>
                  </a:solidFill>
                  <a:prstDash val="solid"/>
                </a:ln>
                <a:solidFill>
                  <a:schemeClr val="bg1">
                    <a:lumMod val="50000"/>
                  </a:schemeClr>
                </a:solidFill>
                <a:effectLst>
                  <a:outerShdw blurRad="38100" dist="38100" dir="2700000" algn="tl">
                    <a:srgbClr val="000000">
                      <a:alpha val="43137"/>
                    </a:srgbClr>
                  </a:outerShdw>
                </a:effectLst>
                <a:latin typeface="#9Slide07 IcielKoni" pitchFamily="2" charset="0"/>
                <a:cs typeface="Arial"/>
                <a:sym typeface="Arial"/>
              </a:rPr>
              <a:t>HỎI NHANH – ĐÁP GỌN</a:t>
            </a:r>
          </a:p>
        </p:txBody>
      </p:sp>
      <p:pic>
        <p:nvPicPr>
          <p:cNvPr id="32" name="Picture 2" descr="Strategy Starts with Asking the Right Question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115" l="6500" r="90400">
                        <a14:foregroundMark x1="22800" y1="81416" x2="26300" y2="63186"/>
                        <a14:foregroundMark x1="80900" y1="26549" x2="80900" y2="26549"/>
                        <a14:foregroundMark x1="44200" y1="26195" x2="44200" y2="26195"/>
                      </a14:backgroundRemoval>
                    </a14:imgEffect>
                  </a14:imgLayer>
                </a14:imgProps>
              </a:ext>
              <a:ext uri="{28A0092B-C50C-407E-A947-70E740481C1C}">
                <a14:useLocalDpi xmlns:a14="http://schemas.microsoft.com/office/drawing/2010/main" val="0"/>
              </a:ext>
            </a:extLst>
          </a:blip>
          <a:srcRect/>
          <a:stretch>
            <a:fillRect/>
          </a:stretch>
        </p:blipFill>
        <p:spPr bwMode="auto">
          <a:xfrm>
            <a:off x="181540" y="1296233"/>
            <a:ext cx="4473667" cy="25276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205145" y="2098379"/>
            <a:ext cx="6710491" cy="461665"/>
          </a:xfrm>
          <a:prstGeom prst="rect">
            <a:avLst/>
          </a:prstGeom>
        </p:spPr>
        <p:txBody>
          <a:bodyPr wrap="none">
            <a:spAutoFit/>
          </a:bodyPr>
          <a:lstStyle/>
          <a:p>
            <a:r>
              <a:rPr lang="en-US" sz="2400" b="1" dirty="0">
                <a:solidFill>
                  <a:srgbClr val="000000"/>
                </a:solidFill>
                <a:latin typeface="#9Slide03 Roboto Medium" panose="02000000000000000000" pitchFamily="2" charset="0"/>
                <a:ea typeface="#9Slide03 Roboto Medium" panose="02000000000000000000" pitchFamily="2" charset="0"/>
              </a:rPr>
              <a:t>Câu 1: </a:t>
            </a:r>
            <a:r>
              <a:rPr lang="en-US" sz="2400" b="1" dirty="0" err="1">
                <a:solidFill>
                  <a:srgbClr val="000000"/>
                </a:solidFill>
                <a:latin typeface="#9Slide03 Roboto Medium" panose="02000000000000000000" pitchFamily="2" charset="0"/>
                <a:ea typeface="#9Slide03 Roboto Medium" panose="02000000000000000000" pitchFamily="2" charset="0"/>
              </a:rPr>
              <a:t>Đô</a:t>
            </a:r>
            <a:r>
              <a:rPr lang="en-US" sz="2400" b="1" dirty="0">
                <a:solidFill>
                  <a:srgbClr val="000000"/>
                </a:solidFill>
                <a:latin typeface="#9Slide03 Roboto Medium" panose="02000000000000000000" pitchFamily="2" charset="0"/>
                <a:ea typeface="#9Slide03 Roboto Medium" panose="02000000000000000000" pitchFamily="2" charset="0"/>
              </a:rPr>
              <a:t> </a:t>
            </a:r>
            <a:r>
              <a:rPr lang="en-US" sz="2400" b="1" dirty="0" err="1">
                <a:solidFill>
                  <a:srgbClr val="000000"/>
                </a:solidFill>
                <a:latin typeface="#9Slide03 Roboto Medium" panose="02000000000000000000" pitchFamily="2" charset="0"/>
                <a:ea typeface="#9Slide03 Roboto Medium" panose="02000000000000000000" pitchFamily="2" charset="0"/>
              </a:rPr>
              <a:t>thị</a:t>
            </a:r>
            <a:r>
              <a:rPr lang="en-US" sz="2400" b="1" dirty="0">
                <a:solidFill>
                  <a:srgbClr val="000000"/>
                </a:solidFill>
                <a:latin typeface="#9Slide03 Roboto Medium" panose="02000000000000000000" pitchFamily="2" charset="0"/>
                <a:ea typeface="#9Slide03 Roboto Medium" panose="02000000000000000000" pitchFamily="2" charset="0"/>
              </a:rPr>
              <a:t> hóa ở </a:t>
            </a:r>
            <a:r>
              <a:rPr lang="en-US" sz="2400" b="1" dirty="0" err="1">
                <a:solidFill>
                  <a:srgbClr val="000000"/>
                </a:solidFill>
                <a:latin typeface="#9Slide03 Roboto Medium" panose="02000000000000000000" pitchFamily="2" charset="0"/>
                <a:ea typeface="#9Slide03 Roboto Medium" panose="02000000000000000000" pitchFamily="2" charset="0"/>
              </a:rPr>
              <a:t>châu</a:t>
            </a:r>
            <a:r>
              <a:rPr lang="en-US" sz="2400" b="1" dirty="0">
                <a:solidFill>
                  <a:srgbClr val="000000"/>
                </a:solidFill>
                <a:latin typeface="#9Slide03 Roboto Medium" panose="02000000000000000000" pitchFamily="2" charset="0"/>
                <a:ea typeface="#9Slide03 Roboto Medium" panose="02000000000000000000" pitchFamily="2" charset="0"/>
              </a:rPr>
              <a:t> </a:t>
            </a:r>
            <a:r>
              <a:rPr lang="en-US" sz="2400" b="1" dirty="0" err="1">
                <a:solidFill>
                  <a:srgbClr val="000000"/>
                </a:solidFill>
                <a:latin typeface="#9Slide03 Roboto Medium" panose="02000000000000000000" pitchFamily="2" charset="0"/>
                <a:ea typeface="#9Slide03 Roboto Medium" panose="02000000000000000000" pitchFamily="2" charset="0"/>
              </a:rPr>
              <a:t>Âu</a:t>
            </a:r>
            <a:r>
              <a:rPr lang="en-US" sz="2400" b="1" dirty="0">
                <a:solidFill>
                  <a:srgbClr val="000000"/>
                </a:solidFill>
                <a:latin typeface="#9Slide03 Roboto Medium" panose="02000000000000000000" pitchFamily="2" charset="0"/>
                <a:ea typeface="#9Slide03 Roboto Medium" panose="02000000000000000000" pitchFamily="2" charset="0"/>
              </a:rPr>
              <a:t> </a:t>
            </a:r>
            <a:r>
              <a:rPr lang="en-US" sz="2400" b="1" dirty="0" err="1">
                <a:solidFill>
                  <a:srgbClr val="000000"/>
                </a:solidFill>
                <a:latin typeface="#9Slide03 Roboto Medium" panose="02000000000000000000" pitchFamily="2" charset="0"/>
                <a:ea typeface="#9Slide03 Roboto Medium" panose="02000000000000000000" pitchFamily="2" charset="0"/>
              </a:rPr>
              <a:t>bắt</a:t>
            </a:r>
            <a:r>
              <a:rPr lang="en-US" sz="2400" b="1" dirty="0">
                <a:solidFill>
                  <a:srgbClr val="000000"/>
                </a:solidFill>
                <a:latin typeface="#9Slide03 Roboto Medium" panose="02000000000000000000" pitchFamily="2" charset="0"/>
                <a:ea typeface="#9Slide03 Roboto Medium" panose="02000000000000000000" pitchFamily="2" charset="0"/>
              </a:rPr>
              <a:t> </a:t>
            </a:r>
            <a:r>
              <a:rPr lang="en-US" sz="2400" b="1" dirty="0" err="1">
                <a:solidFill>
                  <a:srgbClr val="000000"/>
                </a:solidFill>
                <a:latin typeface="#9Slide03 Roboto Medium" panose="02000000000000000000" pitchFamily="2" charset="0"/>
                <a:ea typeface="#9Slide03 Roboto Medium" panose="02000000000000000000" pitchFamily="2" charset="0"/>
              </a:rPr>
              <a:t>đầu</a:t>
            </a:r>
            <a:r>
              <a:rPr lang="en-US" sz="2400" b="1" dirty="0">
                <a:solidFill>
                  <a:srgbClr val="000000"/>
                </a:solidFill>
                <a:latin typeface="#9Slide03 Roboto Medium" panose="02000000000000000000" pitchFamily="2" charset="0"/>
                <a:ea typeface="#9Slide03 Roboto Medium" panose="02000000000000000000" pitchFamily="2" charset="0"/>
              </a:rPr>
              <a:t> từ khi nào?</a:t>
            </a:r>
            <a:endParaRPr lang="en-US" sz="2400" b="1" dirty="0">
              <a:latin typeface="#9Slide03 Roboto Medium" panose="02000000000000000000" pitchFamily="2" charset="0"/>
              <a:ea typeface="#9Slide03 Roboto Medium" panose="02000000000000000000" pitchFamily="2" charset="0"/>
            </a:endParaRPr>
          </a:p>
        </p:txBody>
      </p:sp>
      <p:pic>
        <p:nvPicPr>
          <p:cNvPr id="5124" name="Picture 4" descr="light bulb inside bubble vector design 2725893 Vector Art at Vecteezy"/>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04125" y="2390132"/>
            <a:ext cx="2481984" cy="24819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05144" y="4658422"/>
            <a:ext cx="6710491" cy="1200329"/>
          </a:xfrm>
          <a:prstGeom prst="rect">
            <a:avLst/>
          </a:prstGeom>
        </p:spPr>
        <p:txBody>
          <a:bodyPr wrap="square">
            <a:spAutoFit/>
          </a:bodyPr>
          <a:lstStyle/>
          <a:p>
            <a:pPr algn="just"/>
            <a:r>
              <a:rPr lang="en-US" sz="2400" dirty="0" err="1">
                <a:solidFill>
                  <a:srgbClr val="C00000"/>
                </a:solidFill>
                <a:latin typeface="#9Slide03 Roboto Medium" panose="02000000000000000000" pitchFamily="2" charset="0"/>
                <a:ea typeface="#9Slide03 Roboto Medium" panose="02000000000000000000" pitchFamily="2" charset="0"/>
              </a:rPr>
              <a:t>Châu</a:t>
            </a:r>
            <a:r>
              <a:rPr lang="en-US" sz="2400" dirty="0">
                <a:solidFill>
                  <a:srgbClr val="C00000"/>
                </a:solidFill>
                <a:latin typeface="#9Slide03 Roboto Medium" panose="02000000000000000000" pitchFamily="2" charset="0"/>
                <a:ea typeface="#9Slide03 Roboto Medium" panose="02000000000000000000" pitchFamily="2" charset="0"/>
              </a:rPr>
              <a:t> </a:t>
            </a:r>
            <a:r>
              <a:rPr lang="en-US" sz="2400" dirty="0" err="1">
                <a:solidFill>
                  <a:srgbClr val="C00000"/>
                </a:solidFill>
                <a:latin typeface="#9Slide03 Roboto Medium" panose="02000000000000000000" pitchFamily="2" charset="0"/>
                <a:ea typeface="#9Slide03 Roboto Medium" panose="02000000000000000000" pitchFamily="2" charset="0"/>
              </a:rPr>
              <a:t>Âu</a:t>
            </a:r>
            <a:r>
              <a:rPr lang="en-US" sz="2400" dirty="0">
                <a:solidFill>
                  <a:srgbClr val="C00000"/>
                </a:solidFill>
                <a:latin typeface="#9Slide03 Roboto Medium" panose="02000000000000000000" pitchFamily="2" charset="0"/>
                <a:ea typeface="#9Slide03 Roboto Medium" panose="02000000000000000000" pitchFamily="2" charset="0"/>
              </a:rPr>
              <a:t> có </a:t>
            </a:r>
            <a:r>
              <a:rPr lang="en-US" sz="2400" dirty="0" err="1">
                <a:solidFill>
                  <a:srgbClr val="C00000"/>
                </a:solidFill>
                <a:latin typeface="#9Slide03 Roboto Medium" panose="02000000000000000000" pitchFamily="2" charset="0"/>
                <a:ea typeface="#9Slide03 Roboto Medium" panose="02000000000000000000" pitchFamily="2" charset="0"/>
              </a:rPr>
              <a:t>lịch</a:t>
            </a:r>
            <a:r>
              <a:rPr lang="en-US" sz="2400" dirty="0">
                <a:solidFill>
                  <a:srgbClr val="C00000"/>
                </a:solidFill>
                <a:latin typeface="#9Slide03 Roboto Medium" panose="02000000000000000000" pitchFamily="2" charset="0"/>
                <a:ea typeface="#9Slide03 Roboto Medium" panose="02000000000000000000" pitchFamily="2" charset="0"/>
              </a:rPr>
              <a:t> sử </a:t>
            </a:r>
            <a:r>
              <a:rPr lang="en-US" sz="2400" dirty="0" err="1">
                <a:solidFill>
                  <a:srgbClr val="C00000"/>
                </a:solidFill>
                <a:latin typeface="#9Slide03 Roboto Medium" panose="02000000000000000000" pitchFamily="2" charset="0"/>
                <a:ea typeface="#9Slide03 Roboto Medium" panose="02000000000000000000" pitchFamily="2" charset="0"/>
              </a:rPr>
              <a:t>đô</a:t>
            </a:r>
            <a:r>
              <a:rPr lang="en-US" sz="2400" dirty="0">
                <a:solidFill>
                  <a:srgbClr val="C00000"/>
                </a:solidFill>
                <a:latin typeface="#9Slide03 Roboto Medium" panose="02000000000000000000" pitchFamily="2" charset="0"/>
                <a:ea typeface="#9Slide03 Roboto Medium" panose="02000000000000000000" pitchFamily="2" charset="0"/>
              </a:rPr>
              <a:t> </a:t>
            </a:r>
            <a:r>
              <a:rPr lang="en-US" sz="2400" dirty="0" err="1">
                <a:solidFill>
                  <a:srgbClr val="C00000"/>
                </a:solidFill>
                <a:latin typeface="#9Slide03 Roboto Medium" panose="02000000000000000000" pitchFamily="2" charset="0"/>
                <a:ea typeface="#9Slide03 Roboto Medium" panose="02000000000000000000" pitchFamily="2" charset="0"/>
              </a:rPr>
              <a:t>thị</a:t>
            </a:r>
            <a:r>
              <a:rPr lang="en-US" sz="2400" dirty="0">
                <a:solidFill>
                  <a:srgbClr val="C00000"/>
                </a:solidFill>
                <a:latin typeface="#9Slide03 Roboto Medium" panose="02000000000000000000" pitchFamily="2" charset="0"/>
                <a:ea typeface="#9Slide03 Roboto Medium" panose="02000000000000000000" pitchFamily="2" charset="0"/>
              </a:rPr>
              <a:t> </a:t>
            </a:r>
            <a:r>
              <a:rPr lang="en-US" sz="2400" dirty="0" err="1">
                <a:solidFill>
                  <a:srgbClr val="C00000"/>
                </a:solidFill>
                <a:latin typeface="#9Slide03 Roboto Medium" panose="02000000000000000000" pitchFamily="2" charset="0"/>
                <a:ea typeface="#9Slide03 Roboto Medium" panose="02000000000000000000" pitchFamily="2" charset="0"/>
              </a:rPr>
              <a:t>hoá</a:t>
            </a:r>
            <a:r>
              <a:rPr lang="en-US" sz="2400" dirty="0">
                <a:solidFill>
                  <a:srgbClr val="C00000"/>
                </a:solidFill>
                <a:latin typeface="#9Slide03 Roboto Medium" panose="02000000000000000000" pitchFamily="2" charset="0"/>
                <a:ea typeface="#9Slide03 Roboto Medium" panose="02000000000000000000" pitchFamily="2" charset="0"/>
              </a:rPr>
              <a:t> </a:t>
            </a:r>
            <a:r>
              <a:rPr lang="en-US" sz="2400" dirty="0" err="1">
                <a:solidFill>
                  <a:srgbClr val="C00000"/>
                </a:solidFill>
                <a:latin typeface="#9Slide03 Roboto Medium" panose="02000000000000000000" pitchFamily="2" charset="0"/>
                <a:ea typeface="#9Slide03 Roboto Medium" panose="02000000000000000000" pitchFamily="2" charset="0"/>
              </a:rPr>
              <a:t>lâu</a:t>
            </a:r>
            <a:r>
              <a:rPr lang="en-US" sz="2400" dirty="0">
                <a:solidFill>
                  <a:srgbClr val="C00000"/>
                </a:solidFill>
                <a:latin typeface="#9Slide03 Roboto Medium" panose="02000000000000000000" pitchFamily="2" charset="0"/>
                <a:ea typeface="#9Slide03 Roboto Medium" panose="02000000000000000000" pitchFamily="2" charset="0"/>
              </a:rPr>
              <a:t> </a:t>
            </a:r>
            <a:r>
              <a:rPr lang="en-US" sz="2400" dirty="0" err="1">
                <a:solidFill>
                  <a:srgbClr val="C00000"/>
                </a:solidFill>
                <a:latin typeface="#9Slide03 Roboto Medium" panose="02000000000000000000" pitchFamily="2" charset="0"/>
                <a:ea typeface="#9Slide03 Roboto Medium" panose="02000000000000000000" pitchFamily="2" charset="0"/>
              </a:rPr>
              <a:t>đời</a:t>
            </a:r>
            <a:r>
              <a:rPr lang="en-US" sz="2400" dirty="0">
                <a:solidFill>
                  <a:srgbClr val="C00000"/>
                </a:solidFill>
                <a:latin typeface="#9Slide03 Roboto Medium" panose="02000000000000000000" pitchFamily="2" charset="0"/>
                <a:ea typeface="#9Slide03 Roboto Medium" panose="02000000000000000000" pitchFamily="2" charset="0"/>
              </a:rPr>
              <a:t>. Từ thế </a:t>
            </a:r>
            <a:r>
              <a:rPr lang="en-US" sz="2400" dirty="0" err="1">
                <a:solidFill>
                  <a:srgbClr val="C00000"/>
                </a:solidFill>
                <a:latin typeface="#9Slide03 Roboto Medium" panose="02000000000000000000" pitchFamily="2" charset="0"/>
                <a:ea typeface="#9Slide03 Roboto Medium" panose="02000000000000000000" pitchFamily="2" charset="0"/>
              </a:rPr>
              <a:t>kỉ</a:t>
            </a:r>
            <a:r>
              <a:rPr lang="en-US" sz="2400" dirty="0">
                <a:solidFill>
                  <a:srgbClr val="C00000"/>
                </a:solidFill>
                <a:latin typeface="#9Slide03 Roboto Medium" panose="02000000000000000000" pitchFamily="2" charset="0"/>
                <a:ea typeface="#9Slide03 Roboto Medium" panose="02000000000000000000" pitchFamily="2" charset="0"/>
              </a:rPr>
              <a:t> XIX, quá trình </a:t>
            </a:r>
            <a:r>
              <a:rPr lang="en-US" sz="2400" dirty="0" err="1">
                <a:solidFill>
                  <a:srgbClr val="C00000"/>
                </a:solidFill>
                <a:latin typeface="#9Slide03 Roboto Medium" panose="02000000000000000000" pitchFamily="2" charset="0"/>
                <a:ea typeface="#9Slide03 Roboto Medium" panose="02000000000000000000" pitchFamily="2" charset="0"/>
              </a:rPr>
              <a:t>đô</a:t>
            </a:r>
            <a:r>
              <a:rPr lang="en-US" sz="2400" dirty="0">
                <a:solidFill>
                  <a:srgbClr val="C00000"/>
                </a:solidFill>
                <a:latin typeface="#9Slide03 Roboto Medium" panose="02000000000000000000" pitchFamily="2" charset="0"/>
                <a:ea typeface="#9Slide03 Roboto Medium" panose="02000000000000000000" pitchFamily="2" charset="0"/>
              </a:rPr>
              <a:t> </a:t>
            </a:r>
            <a:r>
              <a:rPr lang="en-US" sz="2400" dirty="0" err="1">
                <a:solidFill>
                  <a:srgbClr val="C00000"/>
                </a:solidFill>
                <a:latin typeface="#9Slide03 Roboto Medium" panose="02000000000000000000" pitchFamily="2" charset="0"/>
                <a:ea typeface="#9Slide03 Roboto Medium" panose="02000000000000000000" pitchFamily="2" charset="0"/>
              </a:rPr>
              <a:t>thị</a:t>
            </a:r>
            <a:r>
              <a:rPr lang="en-US" sz="2400" dirty="0">
                <a:solidFill>
                  <a:srgbClr val="C00000"/>
                </a:solidFill>
                <a:latin typeface="#9Slide03 Roboto Medium" panose="02000000000000000000" pitchFamily="2" charset="0"/>
                <a:ea typeface="#9Slide03 Roboto Medium" panose="02000000000000000000" pitchFamily="2" charset="0"/>
              </a:rPr>
              <a:t> </a:t>
            </a:r>
            <a:r>
              <a:rPr lang="en-US" sz="2400" dirty="0" err="1">
                <a:solidFill>
                  <a:srgbClr val="C00000"/>
                </a:solidFill>
                <a:latin typeface="#9Slide03 Roboto Medium" panose="02000000000000000000" pitchFamily="2" charset="0"/>
                <a:ea typeface="#9Slide03 Roboto Medium" panose="02000000000000000000" pitchFamily="2" charset="0"/>
              </a:rPr>
              <a:t>hoá</a:t>
            </a:r>
            <a:r>
              <a:rPr lang="en-US" sz="2400" dirty="0">
                <a:solidFill>
                  <a:srgbClr val="C00000"/>
                </a:solidFill>
                <a:latin typeface="#9Slide03 Roboto Medium" panose="02000000000000000000" pitchFamily="2" charset="0"/>
                <a:ea typeface="#9Slide03 Roboto Medium" panose="02000000000000000000" pitchFamily="2" charset="0"/>
              </a:rPr>
              <a:t> gắn </a:t>
            </a:r>
            <a:r>
              <a:rPr lang="en-US" sz="2400" dirty="0" err="1">
                <a:solidFill>
                  <a:srgbClr val="C00000"/>
                </a:solidFill>
                <a:latin typeface="#9Slide03 Roboto Medium" panose="02000000000000000000" pitchFamily="2" charset="0"/>
                <a:ea typeface="#9Slide03 Roboto Medium" panose="02000000000000000000" pitchFamily="2" charset="0"/>
              </a:rPr>
              <a:t>liền</a:t>
            </a:r>
            <a:r>
              <a:rPr lang="en-US" sz="2400" dirty="0">
                <a:solidFill>
                  <a:srgbClr val="C00000"/>
                </a:solidFill>
                <a:latin typeface="#9Slide03 Roboto Medium" panose="02000000000000000000" pitchFamily="2" charset="0"/>
                <a:ea typeface="#9Slide03 Roboto Medium" panose="02000000000000000000" pitchFamily="2" charset="0"/>
              </a:rPr>
              <a:t> với công </a:t>
            </a:r>
            <a:r>
              <a:rPr lang="en-US" sz="2400" dirty="0" err="1">
                <a:solidFill>
                  <a:srgbClr val="C00000"/>
                </a:solidFill>
                <a:latin typeface="#9Slide03 Roboto Medium" panose="02000000000000000000" pitchFamily="2" charset="0"/>
                <a:ea typeface="#9Slide03 Roboto Medium" panose="02000000000000000000" pitchFamily="2" charset="0"/>
              </a:rPr>
              <a:t>nghiệp</a:t>
            </a:r>
            <a:r>
              <a:rPr lang="en-US" sz="2400" dirty="0">
                <a:solidFill>
                  <a:srgbClr val="C00000"/>
                </a:solidFill>
                <a:latin typeface="#9Slide03 Roboto Medium" panose="02000000000000000000" pitchFamily="2" charset="0"/>
                <a:ea typeface="#9Slide03 Roboto Medium" panose="02000000000000000000" pitchFamily="2" charset="0"/>
              </a:rPr>
              <a:t> </a:t>
            </a:r>
            <a:r>
              <a:rPr lang="en-US" sz="2400" dirty="0" err="1">
                <a:solidFill>
                  <a:srgbClr val="C00000"/>
                </a:solidFill>
                <a:latin typeface="#9Slide03 Roboto Medium" panose="02000000000000000000" pitchFamily="2" charset="0"/>
                <a:ea typeface="#9Slide03 Roboto Medium" panose="02000000000000000000" pitchFamily="2" charset="0"/>
              </a:rPr>
              <a:t>hoá</a:t>
            </a:r>
            <a:r>
              <a:rPr lang="en-US" sz="2400" dirty="0">
                <a:solidFill>
                  <a:srgbClr val="C00000"/>
                </a:solidFill>
                <a:latin typeface="#9Slide03 Roboto Medium" panose="02000000000000000000" pitchFamily="2" charset="0"/>
                <a:ea typeface="#9Slide03 Roboto Medium" panose="02000000000000000000" pitchFamily="2" charset="0"/>
              </a:rPr>
              <a:t>.</a:t>
            </a:r>
          </a:p>
        </p:txBody>
      </p:sp>
    </p:spTree>
    <p:extLst>
      <p:ext uri="{BB962C8B-B14F-4D97-AF65-F5344CB8AC3E}">
        <p14:creationId xmlns:p14="http://schemas.microsoft.com/office/powerpoint/2010/main" val="102748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28"/>
        <p:cNvGrpSpPr/>
        <p:nvPr/>
      </p:nvGrpSpPr>
      <p:grpSpPr>
        <a:xfrm>
          <a:off x="0" y="0"/>
          <a:ext cx="0" cy="0"/>
          <a:chOff x="0" y="0"/>
          <a:chExt cx="0" cy="0"/>
        </a:xfrm>
      </p:grpSpPr>
      <p:sp>
        <p:nvSpPr>
          <p:cNvPr id="7" name="Rectangle 6"/>
          <p:cNvSpPr/>
          <p:nvPr/>
        </p:nvSpPr>
        <p:spPr>
          <a:xfrm>
            <a:off x="-176463" y="1"/>
            <a:ext cx="12368463" cy="6984274"/>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0EEF8"/>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1F6250F2-351E-44CA-A071-9F67D77DF914}"/>
              </a:ext>
            </a:extLst>
          </p:cNvPr>
          <p:cNvSpPr/>
          <p:nvPr/>
        </p:nvSpPr>
        <p:spPr>
          <a:xfrm>
            <a:off x="2418374" y="144048"/>
            <a:ext cx="6897235" cy="883447"/>
          </a:xfrm>
          <a:prstGeom prst="rect">
            <a:avLst/>
          </a:prstGeom>
          <a:noFill/>
        </p:spPr>
        <p:txBody>
          <a:bodyPr wrap="square" lIns="121920" tIns="60960" rIns="121920" bIns="60960">
            <a:spAutoFit/>
          </a:bodyPr>
          <a:lstStyle/>
          <a:p>
            <a:pPr algn="ctr" defTabSz="1219170">
              <a:lnSpc>
                <a:spcPct val="130000"/>
              </a:lnSpc>
              <a:defRPr/>
            </a:pPr>
            <a:r>
              <a:rPr lang="en-US" sz="4300" b="1" dirty="0">
                <a:ln w="13462">
                  <a:solidFill>
                    <a:prstClr val="white"/>
                  </a:solidFill>
                  <a:prstDash val="solid"/>
                </a:ln>
                <a:solidFill>
                  <a:schemeClr val="bg1">
                    <a:lumMod val="50000"/>
                  </a:schemeClr>
                </a:solidFill>
                <a:effectLst>
                  <a:outerShdw blurRad="38100" dist="38100" dir="2700000" algn="tl">
                    <a:srgbClr val="000000">
                      <a:alpha val="43137"/>
                    </a:srgbClr>
                  </a:outerShdw>
                </a:effectLst>
                <a:latin typeface="#9Slide07 IcielKoni" pitchFamily="2" charset="0"/>
                <a:cs typeface="Arial"/>
                <a:sym typeface="Arial"/>
              </a:rPr>
              <a:t>HỎI NHANH – ĐÁP GỌN</a:t>
            </a:r>
          </a:p>
        </p:txBody>
      </p:sp>
      <p:pic>
        <p:nvPicPr>
          <p:cNvPr id="32" name="Picture 2" descr="Strategy Starts with Asking the Right Question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115" l="6500" r="90400">
                        <a14:foregroundMark x1="22800" y1="81416" x2="26300" y2="63186"/>
                        <a14:foregroundMark x1="80900" y1="26549" x2="80900" y2="26549"/>
                        <a14:foregroundMark x1="44200" y1="26195" x2="44200" y2="26195"/>
                      </a14:backgroundRemoval>
                    </a14:imgEffect>
                  </a14:imgLayer>
                </a14:imgProps>
              </a:ext>
              <a:ext uri="{28A0092B-C50C-407E-A947-70E740481C1C}">
                <a14:useLocalDpi xmlns:a14="http://schemas.microsoft.com/office/drawing/2010/main" val="0"/>
              </a:ext>
            </a:extLst>
          </a:blip>
          <a:srcRect/>
          <a:stretch>
            <a:fillRect/>
          </a:stretch>
        </p:blipFill>
        <p:spPr bwMode="auto">
          <a:xfrm>
            <a:off x="181540" y="1296233"/>
            <a:ext cx="4473667" cy="25276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66961" y="1944491"/>
            <a:ext cx="6986855" cy="873829"/>
          </a:xfrm>
          <a:prstGeom prst="rect">
            <a:avLst/>
          </a:prstGeom>
        </p:spPr>
        <p:txBody>
          <a:bodyPr wrap="square">
            <a:spAutoFit/>
          </a:bodyPr>
          <a:lstStyle/>
          <a:p>
            <a:pPr>
              <a:lnSpc>
                <a:spcPct val="120000"/>
              </a:lnSpc>
            </a:pPr>
            <a:r>
              <a:rPr lang="en-US" sz="2200" b="1" dirty="0">
                <a:solidFill>
                  <a:srgbClr val="000000"/>
                </a:solidFill>
                <a:latin typeface="#9Slide03 Roboto Medium" panose="02000000000000000000" pitchFamily="2" charset="0"/>
                <a:ea typeface="#9Slide03 Roboto Medium" panose="02000000000000000000" pitchFamily="2" charset="0"/>
              </a:rPr>
              <a:t>Câu 2: </a:t>
            </a:r>
            <a:r>
              <a:rPr lang="en-US" sz="2200" dirty="0">
                <a:latin typeface="#9Slide03 Roboto Medium" panose="02000000000000000000" pitchFamily="2" charset="0"/>
                <a:ea typeface="#9Slide03 Roboto Medium" panose="02000000000000000000" pitchFamily="2" charset="0"/>
              </a:rPr>
              <a:t>Ở các vùng công </a:t>
            </a:r>
            <a:r>
              <a:rPr lang="en-US" sz="2200" dirty="0" err="1">
                <a:latin typeface="#9Slide03 Roboto Medium" panose="02000000000000000000" pitchFamily="2" charset="0"/>
                <a:ea typeface="#9Slide03 Roboto Medium" panose="02000000000000000000" pitchFamily="2" charset="0"/>
              </a:rPr>
              <a:t>nghiệp</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lâu</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đời</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mạng</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lưới</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đô</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thị</a:t>
            </a:r>
            <a:r>
              <a:rPr lang="en-US" sz="2200" dirty="0">
                <a:latin typeface="#9Slide03 Roboto Medium" panose="02000000000000000000" pitchFamily="2" charset="0"/>
                <a:ea typeface="#9Slide03 Roboto Medium" panose="02000000000000000000" pitchFamily="2" charset="0"/>
              </a:rPr>
              <a:t> được </a:t>
            </a:r>
            <a:r>
              <a:rPr lang="en-US" sz="2200" dirty="0" err="1">
                <a:latin typeface="#9Slide03 Roboto Medium" panose="02000000000000000000" pitchFamily="2" charset="0"/>
                <a:ea typeface="#9Slide03 Roboto Medium" panose="02000000000000000000" pitchFamily="2" charset="0"/>
              </a:rPr>
              <a:t>phát</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triển</a:t>
            </a:r>
            <a:r>
              <a:rPr lang="en-US" sz="2200" dirty="0">
                <a:latin typeface="#9Slide03 Roboto Medium" panose="02000000000000000000" pitchFamily="2" charset="0"/>
                <a:ea typeface="#9Slide03 Roboto Medium" panose="02000000000000000000" pitchFamily="2" charset="0"/>
              </a:rPr>
              <a:t> như thế nào?</a:t>
            </a:r>
            <a:endParaRPr lang="en-US" sz="2200" b="1" dirty="0">
              <a:latin typeface="#9Slide03 Roboto Medium" panose="02000000000000000000" pitchFamily="2" charset="0"/>
              <a:ea typeface="#9Slide03 Roboto Medium" panose="02000000000000000000" pitchFamily="2" charset="0"/>
            </a:endParaRPr>
          </a:p>
        </p:txBody>
      </p:sp>
      <p:pic>
        <p:nvPicPr>
          <p:cNvPr id="5124" name="Picture 4" descr="light bulb inside bubble vector design 2725893 Vector Art at Vecteezy"/>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04125" y="2483093"/>
            <a:ext cx="2481984" cy="24819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05144" y="4658422"/>
            <a:ext cx="6710491" cy="933076"/>
          </a:xfrm>
          <a:prstGeom prst="rect">
            <a:avLst/>
          </a:prstGeom>
        </p:spPr>
        <p:txBody>
          <a:bodyPr wrap="square">
            <a:spAutoFit/>
          </a:bodyPr>
          <a:lstStyle/>
          <a:p>
            <a:pPr algn="just">
              <a:lnSpc>
                <a:spcPct val="130000"/>
              </a:lnSpc>
            </a:pPr>
            <a:r>
              <a:rPr lang="en-US" sz="2200" dirty="0">
                <a:solidFill>
                  <a:srgbClr val="C00000"/>
                </a:solidFill>
                <a:latin typeface="#9Slide03 Roboto Medium" panose="02000000000000000000" pitchFamily="2" charset="0"/>
                <a:ea typeface="#9Slide03 Roboto Medium" panose="02000000000000000000" pitchFamily="2" charset="0"/>
              </a:rPr>
              <a:t>Nhiều </a:t>
            </a:r>
            <a:r>
              <a:rPr lang="en-US" sz="2200" dirty="0" err="1">
                <a:solidFill>
                  <a:srgbClr val="C00000"/>
                </a:solidFill>
                <a:latin typeface="#9Slide03 Roboto Medium" panose="02000000000000000000" pitchFamily="2" charset="0"/>
                <a:ea typeface="#9Slide03 Roboto Medium" panose="02000000000000000000" pitchFamily="2" charset="0"/>
              </a:rPr>
              <a:t>đô</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thị</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mở</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rộng</a:t>
            </a:r>
            <a:r>
              <a:rPr lang="en-US" sz="2200" dirty="0">
                <a:solidFill>
                  <a:srgbClr val="C00000"/>
                </a:solidFill>
                <a:latin typeface="#9Slide03 Roboto Medium" panose="02000000000000000000" pitchFamily="2" charset="0"/>
                <a:ea typeface="#9Slide03 Roboto Medium" panose="02000000000000000000" pitchFamily="2" charset="0"/>
              </a:rPr>
              <a:t> và </a:t>
            </a:r>
            <a:r>
              <a:rPr lang="en-US" sz="2200" dirty="0" err="1">
                <a:solidFill>
                  <a:srgbClr val="C00000"/>
                </a:solidFill>
                <a:latin typeface="#9Slide03 Roboto Medium" panose="02000000000000000000" pitchFamily="2" charset="0"/>
                <a:ea typeface="#9Slide03 Roboto Medium" panose="02000000000000000000" pitchFamily="2" charset="0"/>
              </a:rPr>
              <a:t>nối</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liền</a:t>
            </a:r>
            <a:r>
              <a:rPr lang="en-US" sz="2200" dirty="0">
                <a:solidFill>
                  <a:srgbClr val="C00000"/>
                </a:solidFill>
                <a:latin typeface="#9Slide03 Roboto Medium" panose="02000000000000000000" pitchFamily="2" charset="0"/>
                <a:ea typeface="#9Slide03 Roboto Medium" panose="02000000000000000000" pitchFamily="2" charset="0"/>
              </a:rPr>
              <a:t> với nhau tạo thành </a:t>
            </a:r>
            <a:r>
              <a:rPr lang="en-US" sz="2200" dirty="0" err="1">
                <a:solidFill>
                  <a:srgbClr val="C00000"/>
                </a:solidFill>
                <a:latin typeface="#9Slide03 Roboto Medium" panose="02000000000000000000" pitchFamily="2" charset="0"/>
                <a:ea typeface="#9Slide03 Roboto Medium" panose="02000000000000000000" pitchFamily="2" charset="0"/>
              </a:rPr>
              <a:t>dải</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đô</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thị</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cụm</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đô</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thị</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xuyên</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biên</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giới</a:t>
            </a:r>
            <a:r>
              <a:rPr lang="en-US" sz="2200" dirty="0">
                <a:solidFill>
                  <a:srgbClr val="C00000"/>
                </a:solidFill>
                <a:latin typeface="#9Slide03 Roboto Medium" panose="02000000000000000000" pitchFamily="2" charset="0"/>
                <a:ea typeface="#9Slide03 Roboto Medium" panose="02000000000000000000" pitchFamily="2" charset="0"/>
              </a:rPr>
              <a:t>.</a:t>
            </a:r>
          </a:p>
        </p:txBody>
      </p:sp>
    </p:spTree>
    <p:extLst>
      <p:ext uri="{BB962C8B-B14F-4D97-AF65-F5344CB8AC3E}">
        <p14:creationId xmlns:p14="http://schemas.microsoft.com/office/powerpoint/2010/main" val="272285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28"/>
        <p:cNvGrpSpPr/>
        <p:nvPr/>
      </p:nvGrpSpPr>
      <p:grpSpPr>
        <a:xfrm>
          <a:off x="0" y="0"/>
          <a:ext cx="0" cy="0"/>
          <a:chOff x="0" y="0"/>
          <a:chExt cx="0" cy="0"/>
        </a:xfrm>
      </p:grpSpPr>
      <p:sp>
        <p:nvSpPr>
          <p:cNvPr id="7" name="Rectangle 6"/>
          <p:cNvSpPr/>
          <p:nvPr/>
        </p:nvSpPr>
        <p:spPr>
          <a:xfrm>
            <a:off x="-176463" y="1"/>
            <a:ext cx="12368463" cy="6984274"/>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0EEF8"/>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1F6250F2-351E-44CA-A071-9F67D77DF914}"/>
              </a:ext>
            </a:extLst>
          </p:cNvPr>
          <p:cNvSpPr/>
          <p:nvPr/>
        </p:nvSpPr>
        <p:spPr>
          <a:xfrm>
            <a:off x="2418374" y="144048"/>
            <a:ext cx="6897235" cy="88344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30000"/>
              </a:lnSpc>
              <a:spcBef>
                <a:spcPts val="0"/>
              </a:spcBef>
              <a:spcAft>
                <a:spcPts val="0"/>
              </a:spcAft>
              <a:buClrTx/>
              <a:buSzTx/>
              <a:buFontTx/>
              <a:buNone/>
              <a:tabLst/>
              <a:defRPr/>
            </a:pPr>
            <a:r>
              <a:rPr kumimoji="0" lang="en-US" sz="4300" b="1" i="0" u="none" strike="noStrike" kern="1200" cap="none" spc="0" normalizeH="0" baseline="0" noProof="0" dirty="0">
                <a:ln w="13462">
                  <a:solidFill>
                    <a:prstClr val="white"/>
                  </a:solidFill>
                  <a:prstDash val="solid"/>
                </a:ln>
                <a:solidFill>
                  <a:srgbClr val="E0EEF8">
                    <a:lumMod val="50000"/>
                  </a:srgbClr>
                </a:solidFill>
                <a:effectLst>
                  <a:outerShdw blurRad="38100" dist="38100" dir="2700000" algn="tl">
                    <a:srgbClr val="000000">
                      <a:alpha val="43137"/>
                    </a:srgbClr>
                  </a:outerShdw>
                </a:effectLst>
                <a:uLnTx/>
                <a:uFillTx/>
                <a:latin typeface="#9Slide07 IcielKoni" pitchFamily="2" charset="0"/>
                <a:ea typeface="+mn-ea"/>
                <a:cs typeface="Arial"/>
                <a:sym typeface="Arial"/>
              </a:rPr>
              <a:t>HỎI NHANH – ĐÁP GỌN</a:t>
            </a:r>
          </a:p>
        </p:txBody>
      </p:sp>
      <p:pic>
        <p:nvPicPr>
          <p:cNvPr id="32" name="Picture 2" descr="Strategy Starts with Asking the Right Question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115" l="6500" r="90400">
                        <a14:foregroundMark x1="22800" y1="81416" x2="26300" y2="63186"/>
                        <a14:foregroundMark x1="80900" y1="26549" x2="80900" y2="26549"/>
                        <a14:foregroundMark x1="44200" y1="26195" x2="44200" y2="26195"/>
                      </a14:backgroundRemoval>
                    </a14:imgEffect>
                  </a14:imgLayer>
                </a14:imgProps>
              </a:ext>
              <a:ext uri="{28A0092B-C50C-407E-A947-70E740481C1C}">
                <a14:useLocalDpi xmlns:a14="http://schemas.microsoft.com/office/drawing/2010/main" val="0"/>
              </a:ext>
            </a:extLst>
          </a:blip>
          <a:srcRect/>
          <a:stretch>
            <a:fillRect/>
          </a:stretch>
        </p:blipFill>
        <p:spPr bwMode="auto">
          <a:xfrm>
            <a:off x="181540" y="1296233"/>
            <a:ext cx="4473667" cy="25276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83066" y="2001228"/>
            <a:ext cx="7954645" cy="535531"/>
          </a:xfrm>
          <a:prstGeom prst="rect">
            <a:avLst/>
          </a:prstGeom>
        </p:spPr>
        <p:txBody>
          <a:bodyPr wrap="square">
            <a:spAutoFit/>
          </a:bodyPr>
          <a:lstStyle/>
          <a:p>
            <a:pPr lvl="0">
              <a:lnSpc>
                <a:spcPct val="120000"/>
              </a:lnSpc>
            </a:pPr>
            <a:r>
              <a:rPr lang="en-US" sz="2400" dirty="0">
                <a:latin typeface="#9Slide03 Roboto Medium" panose="02000000000000000000" pitchFamily="2" charset="0"/>
                <a:ea typeface="#9Slide03 Roboto Medium" panose="02000000000000000000" pitchFamily="2" charset="0"/>
              </a:rPr>
              <a:t>Câu 3: </a:t>
            </a:r>
            <a:r>
              <a:rPr lang="en-US" sz="2400" dirty="0" err="1">
                <a:latin typeface="#9Slide03 Roboto Medium" panose="02000000000000000000" pitchFamily="2" charset="0"/>
                <a:ea typeface="#9Slide03 Roboto Medium" panose="02000000000000000000" pitchFamily="2" charset="0"/>
              </a:rPr>
              <a:t>Đô</a:t>
            </a:r>
            <a:r>
              <a:rPr lang="en-US" sz="2400" dirty="0">
                <a:latin typeface="#9Slide03 Roboto Medium" panose="02000000000000000000" pitchFamily="2" charset="0"/>
                <a:ea typeface="#9Slide03 Roboto Medium" panose="02000000000000000000" pitchFamily="2" charset="0"/>
              </a:rPr>
              <a:t> </a:t>
            </a:r>
            <a:r>
              <a:rPr lang="en-US" sz="2400" dirty="0" err="1">
                <a:latin typeface="#9Slide03 Roboto Medium" panose="02000000000000000000" pitchFamily="2" charset="0"/>
                <a:ea typeface="#9Slide03 Roboto Medium" panose="02000000000000000000" pitchFamily="2" charset="0"/>
              </a:rPr>
              <a:t>thị</a:t>
            </a:r>
            <a:r>
              <a:rPr lang="en-US" sz="2400" dirty="0">
                <a:latin typeface="#9Slide03 Roboto Medium" panose="02000000000000000000" pitchFamily="2" charset="0"/>
                <a:ea typeface="#9Slide03 Roboto Medium" panose="02000000000000000000" pitchFamily="2" charset="0"/>
              </a:rPr>
              <a:t> hóa nông </a:t>
            </a:r>
            <a:r>
              <a:rPr lang="en-US" sz="2400" dirty="0" err="1">
                <a:latin typeface="#9Slide03 Roboto Medium" panose="02000000000000000000" pitchFamily="2" charset="0"/>
                <a:ea typeface="#9Slide03 Roboto Medium" panose="02000000000000000000" pitchFamily="2" charset="0"/>
              </a:rPr>
              <a:t>thôn</a:t>
            </a:r>
            <a:r>
              <a:rPr lang="en-US" sz="2400" dirty="0">
                <a:latin typeface="#9Slide03 Roboto Medium" panose="02000000000000000000" pitchFamily="2" charset="0"/>
                <a:ea typeface="#9Slide03 Roboto Medium" panose="02000000000000000000" pitchFamily="2" charset="0"/>
              </a:rPr>
              <a:t> ở </a:t>
            </a:r>
            <a:r>
              <a:rPr lang="en-US" sz="2400" dirty="0" err="1">
                <a:latin typeface="#9Slide03 Roboto Medium" panose="02000000000000000000" pitchFamily="2" charset="0"/>
                <a:ea typeface="#9Slide03 Roboto Medium" panose="02000000000000000000" pitchFamily="2" charset="0"/>
              </a:rPr>
              <a:t>châu</a:t>
            </a:r>
            <a:r>
              <a:rPr lang="en-US" sz="2400" dirty="0">
                <a:latin typeface="#9Slide03 Roboto Medium" panose="02000000000000000000" pitchFamily="2" charset="0"/>
                <a:ea typeface="#9Slide03 Roboto Medium" panose="02000000000000000000" pitchFamily="2" charset="0"/>
              </a:rPr>
              <a:t> </a:t>
            </a:r>
            <a:r>
              <a:rPr lang="en-US" sz="2400" dirty="0" err="1">
                <a:latin typeface="#9Slide03 Roboto Medium" panose="02000000000000000000" pitchFamily="2" charset="0"/>
                <a:ea typeface="#9Slide03 Roboto Medium" panose="02000000000000000000" pitchFamily="2" charset="0"/>
              </a:rPr>
              <a:t>Âu</a:t>
            </a:r>
            <a:r>
              <a:rPr lang="en-US" sz="2400" dirty="0">
                <a:latin typeface="#9Slide03 Roboto Medium" panose="02000000000000000000" pitchFamily="2" charset="0"/>
                <a:ea typeface="#9Slide03 Roboto Medium" panose="02000000000000000000" pitchFamily="2" charset="0"/>
              </a:rPr>
              <a:t>? Nguyên nhân?</a:t>
            </a:r>
            <a:endParaRPr kumimoji="0" lang="en-US" sz="2400" b="1" i="0" u="none" strike="noStrike" kern="1200" cap="none" spc="0" normalizeH="0" baseline="0" noProof="0" dirty="0">
              <a:ln>
                <a:noFill/>
              </a:ln>
              <a:solidFill>
                <a:srgbClr val="262034"/>
              </a:solidFill>
              <a:effectLst/>
              <a:uLnTx/>
              <a:uFillTx/>
              <a:latin typeface="#9Slide03 Roboto Medium" panose="02000000000000000000" pitchFamily="2" charset="0"/>
              <a:ea typeface="#9Slide03 Roboto Medium" panose="02000000000000000000" pitchFamily="2" charset="0"/>
            </a:endParaRPr>
          </a:p>
        </p:txBody>
      </p:sp>
      <p:pic>
        <p:nvPicPr>
          <p:cNvPr id="5124" name="Picture 4" descr="light bulb inside bubble vector design 2725893 Vector Art at Vecteezy"/>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04125" y="2483093"/>
            <a:ext cx="2481984" cy="24819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655207" y="4817750"/>
            <a:ext cx="7328975" cy="1472711"/>
          </a:xfrm>
          <a:prstGeom prst="rect">
            <a:avLst/>
          </a:prstGeom>
        </p:spPr>
        <p:txBody>
          <a:bodyPr wrap="square">
            <a:spAutoFit/>
          </a:bodyPr>
          <a:lstStyle/>
          <a:p>
            <a:pPr lvl="0" algn="just">
              <a:lnSpc>
                <a:spcPct val="130000"/>
              </a:lnSpc>
            </a:pPr>
            <a:r>
              <a:rPr lang="en-US" sz="2300" dirty="0" err="1">
                <a:solidFill>
                  <a:srgbClr val="C00000"/>
                </a:solidFill>
                <a:latin typeface="#9Slide03 Roboto Medium" panose="02000000000000000000" pitchFamily="2" charset="0"/>
                <a:ea typeface="#9Slide03 Roboto Medium" panose="02000000000000000000" pitchFamily="2" charset="0"/>
              </a:rPr>
              <a:t>Đô</a:t>
            </a:r>
            <a:r>
              <a:rPr lang="en-US" sz="2300" dirty="0">
                <a:solidFill>
                  <a:srgbClr val="C00000"/>
                </a:solidFill>
                <a:latin typeface="#9Slide03 Roboto Medium" panose="02000000000000000000" pitchFamily="2" charset="0"/>
                <a:ea typeface="#9Slide03 Roboto Medium" panose="02000000000000000000" pitchFamily="2" charset="0"/>
              </a:rPr>
              <a:t> </a:t>
            </a:r>
            <a:r>
              <a:rPr lang="en-US" sz="2300" dirty="0" err="1">
                <a:solidFill>
                  <a:srgbClr val="C00000"/>
                </a:solidFill>
                <a:latin typeface="#9Slide03 Roboto Medium" panose="02000000000000000000" pitchFamily="2" charset="0"/>
                <a:ea typeface="#9Slide03 Roboto Medium" panose="02000000000000000000" pitchFamily="2" charset="0"/>
              </a:rPr>
              <a:t>thị</a:t>
            </a:r>
            <a:r>
              <a:rPr lang="en-US" sz="2300" dirty="0">
                <a:solidFill>
                  <a:srgbClr val="C00000"/>
                </a:solidFill>
                <a:latin typeface="#9Slide03 Roboto Medium" panose="02000000000000000000" pitchFamily="2" charset="0"/>
                <a:ea typeface="#9Slide03 Roboto Medium" panose="02000000000000000000" pitchFamily="2" charset="0"/>
              </a:rPr>
              <a:t> </a:t>
            </a:r>
            <a:r>
              <a:rPr lang="en-US" sz="2300" dirty="0" err="1">
                <a:solidFill>
                  <a:srgbClr val="C00000"/>
                </a:solidFill>
                <a:latin typeface="#9Slide03 Roboto Medium" panose="02000000000000000000" pitchFamily="2" charset="0"/>
                <a:ea typeface="#9Slide03 Roboto Medium" panose="02000000000000000000" pitchFamily="2" charset="0"/>
              </a:rPr>
              <a:t>hoá</a:t>
            </a:r>
            <a:r>
              <a:rPr lang="en-US" sz="2300" dirty="0">
                <a:solidFill>
                  <a:srgbClr val="C00000"/>
                </a:solidFill>
                <a:latin typeface="#9Slide03 Roboto Medium" panose="02000000000000000000" pitchFamily="2" charset="0"/>
                <a:ea typeface="#9Slide03 Roboto Medium" panose="02000000000000000000" pitchFamily="2" charset="0"/>
              </a:rPr>
              <a:t> nông </a:t>
            </a:r>
            <a:r>
              <a:rPr lang="en-US" sz="2300" dirty="0" err="1">
                <a:solidFill>
                  <a:srgbClr val="C00000"/>
                </a:solidFill>
                <a:latin typeface="#9Slide03 Roboto Medium" panose="02000000000000000000" pitchFamily="2" charset="0"/>
                <a:ea typeface="#9Slide03 Roboto Medium" panose="02000000000000000000" pitchFamily="2" charset="0"/>
              </a:rPr>
              <a:t>thôn</a:t>
            </a:r>
            <a:r>
              <a:rPr lang="en-US" sz="2300" dirty="0">
                <a:solidFill>
                  <a:srgbClr val="C00000"/>
                </a:solidFill>
                <a:latin typeface="#9Slide03 Roboto Medium" panose="02000000000000000000" pitchFamily="2" charset="0"/>
                <a:ea typeface="#9Slide03 Roboto Medium" panose="02000000000000000000" pitchFamily="2" charset="0"/>
              </a:rPr>
              <a:t> </a:t>
            </a:r>
            <a:r>
              <a:rPr lang="en-US" sz="2300" dirty="0" err="1">
                <a:solidFill>
                  <a:srgbClr val="C00000"/>
                </a:solidFill>
                <a:latin typeface="#9Slide03 Roboto Medium" panose="02000000000000000000" pitchFamily="2" charset="0"/>
                <a:ea typeface="#9Slide03 Roboto Medium" panose="02000000000000000000" pitchFamily="2" charset="0"/>
              </a:rPr>
              <a:t>phát</a:t>
            </a:r>
            <a:r>
              <a:rPr lang="en-US" sz="2300" dirty="0">
                <a:solidFill>
                  <a:srgbClr val="C00000"/>
                </a:solidFill>
                <a:latin typeface="#9Slide03 Roboto Medium" panose="02000000000000000000" pitchFamily="2" charset="0"/>
                <a:ea typeface="#9Slide03 Roboto Medium" panose="02000000000000000000" pitchFamily="2" charset="0"/>
              </a:rPr>
              <a:t> </a:t>
            </a:r>
            <a:r>
              <a:rPr lang="en-US" sz="2300" dirty="0" err="1">
                <a:solidFill>
                  <a:srgbClr val="C00000"/>
                </a:solidFill>
                <a:latin typeface="#9Slide03 Roboto Medium" panose="02000000000000000000" pitchFamily="2" charset="0"/>
                <a:ea typeface="#9Slide03 Roboto Medium" panose="02000000000000000000" pitchFamily="2" charset="0"/>
              </a:rPr>
              <a:t>triển</a:t>
            </a:r>
            <a:r>
              <a:rPr lang="en-US" sz="2300" dirty="0">
                <a:solidFill>
                  <a:srgbClr val="C00000"/>
                </a:solidFill>
                <a:latin typeface="#9Slide03 Roboto Medium" panose="02000000000000000000" pitchFamily="2" charset="0"/>
                <a:ea typeface="#9Slide03 Roboto Medium" panose="02000000000000000000" pitchFamily="2" charset="0"/>
              </a:rPr>
              <a:t> </a:t>
            </a:r>
            <a:r>
              <a:rPr lang="en-US" sz="2300" dirty="0" err="1">
                <a:solidFill>
                  <a:srgbClr val="C00000"/>
                </a:solidFill>
                <a:latin typeface="#9Slide03 Roboto Medium" panose="02000000000000000000" pitchFamily="2" charset="0"/>
                <a:ea typeface="#9Slide03 Roboto Medium" panose="02000000000000000000" pitchFamily="2" charset="0"/>
              </a:rPr>
              <a:t>nhanh</a:t>
            </a:r>
            <a:r>
              <a:rPr lang="en-US" sz="2300" dirty="0">
                <a:solidFill>
                  <a:srgbClr val="C00000"/>
                </a:solidFill>
                <a:latin typeface="#9Slide03 Roboto Medium" panose="02000000000000000000" pitchFamily="2" charset="0"/>
                <a:ea typeface="#9Slide03 Roboto Medium" panose="02000000000000000000" pitchFamily="2" charset="0"/>
              </a:rPr>
              <a:t>, tạo nên các </a:t>
            </a:r>
            <a:r>
              <a:rPr lang="en-US" sz="2300" dirty="0" err="1">
                <a:solidFill>
                  <a:srgbClr val="C00000"/>
                </a:solidFill>
                <a:latin typeface="#9Slide03 Roboto Medium" panose="02000000000000000000" pitchFamily="2" charset="0"/>
                <a:ea typeface="#9Slide03 Roboto Medium" panose="02000000000000000000" pitchFamily="2" charset="0"/>
              </a:rPr>
              <a:t>đô</a:t>
            </a:r>
            <a:r>
              <a:rPr lang="en-US" sz="2300" dirty="0">
                <a:solidFill>
                  <a:srgbClr val="C00000"/>
                </a:solidFill>
                <a:latin typeface="#9Slide03 Roboto Medium" panose="02000000000000000000" pitchFamily="2" charset="0"/>
                <a:ea typeface="#9Slide03 Roboto Medium" panose="02000000000000000000" pitchFamily="2" charset="0"/>
              </a:rPr>
              <a:t> </a:t>
            </a:r>
            <a:r>
              <a:rPr lang="en-US" sz="2300" dirty="0" err="1">
                <a:solidFill>
                  <a:srgbClr val="C00000"/>
                </a:solidFill>
                <a:latin typeface="#9Slide03 Roboto Medium" panose="02000000000000000000" pitchFamily="2" charset="0"/>
                <a:ea typeface="#9Slide03 Roboto Medium" panose="02000000000000000000" pitchFamily="2" charset="0"/>
              </a:rPr>
              <a:t>thị</a:t>
            </a:r>
            <a:r>
              <a:rPr lang="en-US" sz="2300" dirty="0">
                <a:solidFill>
                  <a:srgbClr val="C00000"/>
                </a:solidFill>
                <a:latin typeface="#9Slide03 Roboto Medium" panose="02000000000000000000" pitchFamily="2" charset="0"/>
                <a:ea typeface="#9Slide03 Roboto Medium" panose="02000000000000000000" pitchFamily="2" charset="0"/>
              </a:rPr>
              <a:t> </a:t>
            </a:r>
            <a:r>
              <a:rPr lang="en-US" sz="2300" dirty="0" err="1">
                <a:solidFill>
                  <a:srgbClr val="C00000"/>
                </a:solidFill>
                <a:latin typeface="#9Slide03 Roboto Medium" panose="02000000000000000000" pitchFamily="2" charset="0"/>
                <a:ea typeface="#9Slide03 Roboto Medium" panose="02000000000000000000" pitchFamily="2" charset="0"/>
              </a:rPr>
              <a:t>vệ</a:t>
            </a:r>
            <a:r>
              <a:rPr lang="en-US" sz="2300" dirty="0">
                <a:solidFill>
                  <a:srgbClr val="C00000"/>
                </a:solidFill>
                <a:latin typeface="#9Slide03 Roboto Medium" panose="02000000000000000000" pitchFamily="2" charset="0"/>
                <a:ea typeface="#9Slide03 Roboto Medium" panose="02000000000000000000" pitchFamily="2" charset="0"/>
              </a:rPr>
              <a:t> tinh. Do sự </a:t>
            </a:r>
            <a:r>
              <a:rPr lang="en-US" sz="2300" dirty="0" err="1">
                <a:solidFill>
                  <a:srgbClr val="C00000"/>
                </a:solidFill>
                <a:latin typeface="#9Slide03 Roboto Medium" panose="02000000000000000000" pitchFamily="2" charset="0"/>
                <a:ea typeface="#9Slide03 Roboto Medium" panose="02000000000000000000" pitchFamily="2" charset="0"/>
              </a:rPr>
              <a:t>phát</a:t>
            </a:r>
            <a:r>
              <a:rPr lang="en-US" sz="2300" dirty="0">
                <a:solidFill>
                  <a:srgbClr val="C00000"/>
                </a:solidFill>
                <a:latin typeface="#9Slide03 Roboto Medium" panose="02000000000000000000" pitchFamily="2" charset="0"/>
                <a:ea typeface="#9Slide03 Roboto Medium" panose="02000000000000000000" pitchFamily="2" charset="0"/>
              </a:rPr>
              <a:t> </a:t>
            </a:r>
            <a:r>
              <a:rPr lang="en-US" sz="2300" dirty="0" err="1">
                <a:solidFill>
                  <a:srgbClr val="C00000"/>
                </a:solidFill>
                <a:latin typeface="#9Slide03 Roboto Medium" panose="02000000000000000000" pitchFamily="2" charset="0"/>
                <a:ea typeface="#9Slide03 Roboto Medium" panose="02000000000000000000" pitchFamily="2" charset="0"/>
              </a:rPr>
              <a:t>triển</a:t>
            </a:r>
            <a:r>
              <a:rPr lang="en-US" sz="2300" dirty="0">
                <a:solidFill>
                  <a:srgbClr val="C00000"/>
                </a:solidFill>
                <a:latin typeface="#9Slide03 Roboto Medium" panose="02000000000000000000" pitchFamily="2" charset="0"/>
                <a:ea typeface="#9Slide03 Roboto Medium" panose="02000000000000000000" pitchFamily="2" charset="0"/>
              </a:rPr>
              <a:t> công </a:t>
            </a:r>
            <a:r>
              <a:rPr lang="en-US" sz="2300" dirty="0" err="1">
                <a:solidFill>
                  <a:srgbClr val="C00000"/>
                </a:solidFill>
                <a:latin typeface="#9Slide03 Roboto Medium" panose="02000000000000000000" pitchFamily="2" charset="0"/>
                <a:ea typeface="#9Slide03 Roboto Medium" panose="02000000000000000000" pitchFamily="2" charset="0"/>
              </a:rPr>
              <a:t>nghiệp</a:t>
            </a:r>
            <a:r>
              <a:rPr lang="en-US" sz="2300" dirty="0">
                <a:solidFill>
                  <a:srgbClr val="C00000"/>
                </a:solidFill>
                <a:latin typeface="#9Slide03 Roboto Medium" panose="02000000000000000000" pitchFamily="2" charset="0"/>
                <a:ea typeface="#9Slide03 Roboto Medium" panose="02000000000000000000" pitchFamily="2" charset="0"/>
              </a:rPr>
              <a:t> và </a:t>
            </a:r>
            <a:r>
              <a:rPr lang="en-US" sz="2300" dirty="0" err="1">
                <a:solidFill>
                  <a:srgbClr val="C00000"/>
                </a:solidFill>
                <a:latin typeface="#9Slide03 Roboto Medium" panose="02000000000000000000" pitchFamily="2" charset="0"/>
                <a:ea typeface="#9Slide03 Roboto Medium" panose="02000000000000000000" pitchFamily="2" charset="0"/>
              </a:rPr>
              <a:t>mở</a:t>
            </a:r>
            <a:r>
              <a:rPr lang="en-US" sz="2300" dirty="0">
                <a:solidFill>
                  <a:srgbClr val="C00000"/>
                </a:solidFill>
                <a:latin typeface="#9Slide03 Roboto Medium" panose="02000000000000000000" pitchFamily="2" charset="0"/>
                <a:ea typeface="#9Slide03 Roboto Medium" panose="02000000000000000000" pitchFamily="2" charset="0"/>
              </a:rPr>
              <a:t> </a:t>
            </a:r>
            <a:r>
              <a:rPr lang="en-US" sz="2300" dirty="0" err="1">
                <a:solidFill>
                  <a:srgbClr val="C00000"/>
                </a:solidFill>
                <a:latin typeface="#9Slide03 Roboto Medium" panose="02000000000000000000" pitchFamily="2" charset="0"/>
                <a:ea typeface="#9Slide03 Roboto Medium" panose="02000000000000000000" pitchFamily="2" charset="0"/>
              </a:rPr>
              <a:t>rộng</a:t>
            </a:r>
            <a:r>
              <a:rPr lang="en-US" sz="2300" dirty="0">
                <a:solidFill>
                  <a:srgbClr val="C00000"/>
                </a:solidFill>
                <a:latin typeface="#9Slide03 Roboto Medium" panose="02000000000000000000" pitchFamily="2" charset="0"/>
                <a:ea typeface="#9Slide03 Roboto Medium" panose="02000000000000000000" pitchFamily="2" charset="0"/>
              </a:rPr>
              <a:t> </a:t>
            </a:r>
            <a:r>
              <a:rPr lang="en-US" sz="2300" dirty="0" err="1">
                <a:solidFill>
                  <a:srgbClr val="C00000"/>
                </a:solidFill>
                <a:latin typeface="#9Slide03 Roboto Medium" panose="02000000000000000000" pitchFamily="2" charset="0"/>
                <a:ea typeface="#9Slide03 Roboto Medium" panose="02000000000000000000" pitchFamily="2" charset="0"/>
              </a:rPr>
              <a:t>diện</a:t>
            </a:r>
            <a:r>
              <a:rPr lang="en-US" sz="2300" dirty="0">
                <a:solidFill>
                  <a:srgbClr val="C00000"/>
                </a:solidFill>
                <a:latin typeface="#9Slide03 Roboto Medium" panose="02000000000000000000" pitchFamily="2" charset="0"/>
                <a:ea typeface="#9Slide03 Roboto Medium" panose="02000000000000000000" pitchFamily="2" charset="0"/>
              </a:rPr>
              <a:t> tích các vùng nông </a:t>
            </a:r>
            <a:r>
              <a:rPr lang="en-US" sz="2300" dirty="0" err="1">
                <a:solidFill>
                  <a:srgbClr val="C00000"/>
                </a:solidFill>
                <a:latin typeface="#9Slide03 Roboto Medium" panose="02000000000000000000" pitchFamily="2" charset="0"/>
                <a:ea typeface="#9Slide03 Roboto Medium" panose="02000000000000000000" pitchFamily="2" charset="0"/>
              </a:rPr>
              <a:t>thôn</a:t>
            </a:r>
            <a:r>
              <a:rPr lang="en-US" sz="2300" dirty="0">
                <a:solidFill>
                  <a:srgbClr val="C00000"/>
                </a:solidFill>
                <a:latin typeface="#9Slide03 Roboto Medium" panose="02000000000000000000" pitchFamily="2" charset="0"/>
                <a:ea typeface="#9Slide03 Roboto Medium" panose="02000000000000000000" pitchFamily="2" charset="0"/>
              </a:rPr>
              <a:t>.</a:t>
            </a:r>
            <a:endParaRPr kumimoji="0" lang="en-US" sz="2300" b="0"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147383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28"/>
        <p:cNvGrpSpPr/>
        <p:nvPr/>
      </p:nvGrpSpPr>
      <p:grpSpPr>
        <a:xfrm>
          <a:off x="0" y="0"/>
          <a:ext cx="0" cy="0"/>
          <a:chOff x="0" y="0"/>
          <a:chExt cx="0" cy="0"/>
        </a:xfrm>
      </p:grpSpPr>
      <p:sp>
        <p:nvSpPr>
          <p:cNvPr id="7" name="Rectangle 6"/>
          <p:cNvSpPr/>
          <p:nvPr/>
        </p:nvSpPr>
        <p:spPr>
          <a:xfrm>
            <a:off x="-176463" y="1"/>
            <a:ext cx="12368463" cy="6984274"/>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0EEF8"/>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1F6250F2-351E-44CA-A071-9F67D77DF914}"/>
              </a:ext>
            </a:extLst>
          </p:cNvPr>
          <p:cNvSpPr/>
          <p:nvPr/>
        </p:nvSpPr>
        <p:spPr>
          <a:xfrm>
            <a:off x="2418374" y="144048"/>
            <a:ext cx="6897235" cy="88344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30000"/>
              </a:lnSpc>
              <a:spcBef>
                <a:spcPts val="0"/>
              </a:spcBef>
              <a:spcAft>
                <a:spcPts val="0"/>
              </a:spcAft>
              <a:buClrTx/>
              <a:buSzTx/>
              <a:buFontTx/>
              <a:buNone/>
              <a:tabLst/>
              <a:defRPr/>
            </a:pPr>
            <a:r>
              <a:rPr kumimoji="0" lang="en-US" sz="4300" b="1" i="0" u="none" strike="noStrike" kern="1200" cap="none" spc="0" normalizeH="0" baseline="0" noProof="0" dirty="0">
                <a:ln w="13462">
                  <a:solidFill>
                    <a:prstClr val="white"/>
                  </a:solidFill>
                  <a:prstDash val="solid"/>
                </a:ln>
                <a:solidFill>
                  <a:srgbClr val="E0EEF8">
                    <a:lumMod val="50000"/>
                  </a:srgbClr>
                </a:solidFill>
                <a:effectLst>
                  <a:outerShdw blurRad="38100" dist="38100" dir="2700000" algn="tl">
                    <a:srgbClr val="000000">
                      <a:alpha val="43137"/>
                    </a:srgbClr>
                  </a:outerShdw>
                </a:effectLst>
                <a:uLnTx/>
                <a:uFillTx/>
                <a:latin typeface="#9Slide07 IcielKoni" pitchFamily="2" charset="0"/>
                <a:ea typeface="+mn-ea"/>
                <a:cs typeface="Arial"/>
                <a:sym typeface="Arial"/>
              </a:rPr>
              <a:t>HỎI NHANH – ĐÁP GỌN</a:t>
            </a:r>
          </a:p>
        </p:txBody>
      </p:sp>
      <p:pic>
        <p:nvPicPr>
          <p:cNvPr id="32" name="Picture 2" descr="Strategy Starts with Asking the Right Question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115" l="6500" r="90400">
                        <a14:foregroundMark x1="22800" y1="81416" x2="26300" y2="63186"/>
                        <a14:foregroundMark x1="80900" y1="26549" x2="80900" y2="26549"/>
                        <a14:foregroundMark x1="44200" y1="26195" x2="44200" y2="26195"/>
                      </a14:backgroundRemoval>
                    </a14:imgEffect>
                  </a14:imgLayer>
                </a14:imgProps>
              </a:ext>
              <a:ext uri="{28A0092B-C50C-407E-A947-70E740481C1C}">
                <a14:useLocalDpi xmlns:a14="http://schemas.microsoft.com/office/drawing/2010/main" val="0"/>
              </a:ext>
            </a:extLst>
          </a:blip>
          <a:srcRect/>
          <a:stretch>
            <a:fillRect/>
          </a:stretch>
        </p:blipFill>
        <p:spPr bwMode="auto">
          <a:xfrm>
            <a:off x="181540" y="1296233"/>
            <a:ext cx="4473667" cy="25276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83066" y="2001228"/>
            <a:ext cx="7954645" cy="501676"/>
          </a:xfrm>
          <a:prstGeom prst="rect">
            <a:avLst/>
          </a:prstGeom>
        </p:spPr>
        <p:txBody>
          <a:bodyPr wrap="square">
            <a:spAutoFit/>
          </a:bodyPr>
          <a:lstStyle/>
          <a:p>
            <a:pPr lvl="0">
              <a:lnSpc>
                <a:spcPct val="120000"/>
              </a:lnSpc>
            </a:pPr>
            <a:r>
              <a:rPr lang="en-US" sz="2400" dirty="0">
                <a:latin typeface="#9Slide03 Roboto Medium" panose="02000000000000000000" pitchFamily="2" charset="0"/>
                <a:ea typeface="#9Slide03 Roboto Medium" panose="02000000000000000000" pitchFamily="2" charset="0"/>
              </a:rPr>
              <a:t>Câu 4: </a:t>
            </a:r>
            <a:r>
              <a:rPr lang="en-US" sz="2400" dirty="0" err="1">
                <a:latin typeface="#9Slide03 Roboto Medium" panose="02000000000000000000" pitchFamily="2" charset="0"/>
                <a:ea typeface="#9Slide03 Roboto Medium" panose="02000000000000000000" pitchFamily="2" charset="0"/>
              </a:rPr>
              <a:t>Tỉ</a:t>
            </a:r>
            <a:r>
              <a:rPr lang="en-US" sz="2400" dirty="0">
                <a:latin typeface="#9Slide03 Roboto Medium" panose="02000000000000000000" pitchFamily="2" charset="0"/>
                <a:ea typeface="#9Slide03 Roboto Medium" panose="02000000000000000000" pitchFamily="2" charset="0"/>
              </a:rPr>
              <a:t> </a:t>
            </a:r>
            <a:r>
              <a:rPr lang="en-US" sz="2400" dirty="0" err="1">
                <a:latin typeface="#9Slide03 Roboto Medium" panose="02000000000000000000" pitchFamily="2" charset="0"/>
                <a:ea typeface="#9Slide03 Roboto Medium" panose="02000000000000000000" pitchFamily="2" charset="0"/>
              </a:rPr>
              <a:t>lệ</a:t>
            </a:r>
            <a:r>
              <a:rPr lang="en-US" sz="2400" dirty="0">
                <a:latin typeface="#9Slide03 Roboto Medium" panose="02000000000000000000" pitchFamily="2" charset="0"/>
                <a:ea typeface="#9Slide03 Roboto Medium" panose="02000000000000000000" pitchFamily="2" charset="0"/>
              </a:rPr>
              <a:t> dân thành </a:t>
            </a:r>
            <a:r>
              <a:rPr lang="en-US" sz="2400" dirty="0" err="1">
                <a:latin typeface="#9Slide03 Roboto Medium" panose="02000000000000000000" pitchFamily="2" charset="0"/>
                <a:ea typeface="#9Slide03 Roboto Medium" panose="02000000000000000000" pitchFamily="2" charset="0"/>
              </a:rPr>
              <a:t>thị</a:t>
            </a:r>
            <a:r>
              <a:rPr lang="en-US" sz="2400" dirty="0">
                <a:latin typeface="#9Slide03 Roboto Medium" panose="02000000000000000000" pitchFamily="2" charset="0"/>
                <a:ea typeface="#9Slide03 Roboto Medium" panose="02000000000000000000" pitchFamily="2" charset="0"/>
              </a:rPr>
              <a:t> ở </a:t>
            </a:r>
            <a:r>
              <a:rPr lang="en-US" sz="2400" dirty="0" err="1">
                <a:latin typeface="#9Slide03 Roboto Medium" panose="02000000000000000000" pitchFamily="2" charset="0"/>
                <a:ea typeface="#9Slide03 Roboto Medium" panose="02000000000000000000" pitchFamily="2" charset="0"/>
              </a:rPr>
              <a:t>châu</a:t>
            </a:r>
            <a:r>
              <a:rPr lang="en-US" sz="2400" dirty="0">
                <a:latin typeface="#9Slide03 Roboto Medium" panose="02000000000000000000" pitchFamily="2" charset="0"/>
                <a:ea typeface="#9Slide03 Roboto Medium" panose="02000000000000000000" pitchFamily="2" charset="0"/>
              </a:rPr>
              <a:t> </a:t>
            </a:r>
            <a:r>
              <a:rPr lang="en-US" sz="2400" dirty="0" err="1">
                <a:latin typeface="#9Slide03 Roboto Medium" panose="02000000000000000000" pitchFamily="2" charset="0"/>
                <a:ea typeface="#9Slide03 Roboto Medium" panose="02000000000000000000" pitchFamily="2" charset="0"/>
              </a:rPr>
              <a:t>Âu</a:t>
            </a:r>
            <a:r>
              <a:rPr lang="en-US" sz="2400" dirty="0">
                <a:latin typeface="#9Slide03 Roboto Medium" panose="02000000000000000000" pitchFamily="2" charset="0"/>
                <a:ea typeface="#9Slide03 Roboto Medium" panose="02000000000000000000" pitchFamily="2" charset="0"/>
              </a:rPr>
              <a:t> năm 2020?</a:t>
            </a:r>
            <a:endParaRPr kumimoji="0" lang="en-US" sz="2400" b="1" i="0" u="none" strike="noStrike" kern="1200" cap="none" spc="0" normalizeH="0" baseline="0" noProof="0" dirty="0">
              <a:ln>
                <a:noFill/>
              </a:ln>
              <a:solidFill>
                <a:srgbClr val="262034"/>
              </a:solidFill>
              <a:effectLst/>
              <a:uLnTx/>
              <a:uFillTx/>
              <a:latin typeface="#9Slide03 Roboto Medium" panose="02000000000000000000" pitchFamily="2" charset="0"/>
              <a:ea typeface="#9Slide03 Roboto Medium" panose="02000000000000000000" pitchFamily="2" charset="0"/>
            </a:endParaRPr>
          </a:p>
        </p:txBody>
      </p:sp>
      <p:pic>
        <p:nvPicPr>
          <p:cNvPr id="5124" name="Picture 4" descr="light bulb inside bubble vector design 2725893 Vector Art at Vecteezy"/>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04125" y="2483093"/>
            <a:ext cx="2481984" cy="24819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655207" y="4817750"/>
            <a:ext cx="7328975" cy="529376"/>
          </a:xfrm>
          <a:prstGeom prst="rect">
            <a:avLst/>
          </a:prstGeom>
        </p:spPr>
        <p:txBody>
          <a:bodyPr wrap="square">
            <a:spAutoFit/>
          </a:bodyPr>
          <a:lstStyle/>
          <a:p>
            <a:pPr lvl="0" algn="ctr">
              <a:lnSpc>
                <a:spcPct val="130000"/>
              </a:lnSpc>
            </a:pPr>
            <a:r>
              <a:rPr lang="en-US" sz="2400" b="1" dirty="0">
                <a:solidFill>
                  <a:srgbClr val="C00000"/>
                </a:solidFill>
                <a:latin typeface="#9Slide03 Roboto Medium" panose="02000000000000000000" pitchFamily="2" charset="0"/>
                <a:ea typeface="#9Slide03 Roboto Medium" panose="02000000000000000000" pitchFamily="2" charset="0"/>
              </a:rPr>
              <a:t>Cao, 75%</a:t>
            </a:r>
            <a:endParaRPr kumimoji="0" lang="en-US" sz="24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92073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28"/>
        <p:cNvGrpSpPr/>
        <p:nvPr/>
      </p:nvGrpSpPr>
      <p:grpSpPr>
        <a:xfrm>
          <a:off x="0" y="0"/>
          <a:ext cx="0" cy="0"/>
          <a:chOff x="0" y="0"/>
          <a:chExt cx="0" cy="0"/>
        </a:xfrm>
      </p:grpSpPr>
      <p:sp>
        <p:nvSpPr>
          <p:cNvPr id="7" name="Rectangle 6"/>
          <p:cNvSpPr/>
          <p:nvPr/>
        </p:nvSpPr>
        <p:spPr>
          <a:xfrm>
            <a:off x="-176463" y="1"/>
            <a:ext cx="12368463" cy="6984274"/>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0EEF8"/>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1F6250F2-351E-44CA-A071-9F67D77DF914}"/>
              </a:ext>
            </a:extLst>
          </p:cNvPr>
          <p:cNvSpPr/>
          <p:nvPr/>
        </p:nvSpPr>
        <p:spPr>
          <a:xfrm>
            <a:off x="2559150" y="144048"/>
            <a:ext cx="6897235" cy="88344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30000"/>
              </a:lnSpc>
              <a:spcBef>
                <a:spcPts val="0"/>
              </a:spcBef>
              <a:spcAft>
                <a:spcPts val="0"/>
              </a:spcAft>
              <a:buClrTx/>
              <a:buSzTx/>
              <a:buFontTx/>
              <a:buNone/>
              <a:tabLst/>
              <a:defRPr/>
            </a:pPr>
            <a:r>
              <a:rPr kumimoji="0" lang="en-US" sz="4300" b="1" i="0" u="none" strike="noStrike" kern="1200" cap="none" spc="0" normalizeH="0" baseline="0" noProof="0" dirty="0">
                <a:ln w="13462">
                  <a:solidFill>
                    <a:prstClr val="white"/>
                  </a:solidFill>
                  <a:prstDash val="solid"/>
                </a:ln>
                <a:solidFill>
                  <a:srgbClr val="E0EEF8">
                    <a:lumMod val="50000"/>
                  </a:srgbClr>
                </a:solidFill>
                <a:effectLst>
                  <a:outerShdw blurRad="38100" dist="38100" dir="2700000" algn="tl">
                    <a:srgbClr val="000000">
                      <a:alpha val="43137"/>
                    </a:srgbClr>
                  </a:outerShdw>
                </a:effectLst>
                <a:uLnTx/>
                <a:uFillTx/>
                <a:latin typeface="#9Slide07 IcielKoni" pitchFamily="2" charset="0"/>
                <a:ea typeface="+mn-ea"/>
                <a:cs typeface="Arial"/>
                <a:sym typeface="Arial"/>
              </a:rPr>
              <a:t>HỎI NHANH – ĐÁP GỌN</a:t>
            </a:r>
          </a:p>
        </p:txBody>
      </p:sp>
      <p:pic>
        <p:nvPicPr>
          <p:cNvPr id="32" name="Picture 2" descr="Strategy Starts with Asking the Right Question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115" l="6500" r="90400">
                        <a14:foregroundMark x1="22800" y1="81416" x2="26300" y2="63186"/>
                        <a14:foregroundMark x1="80900" y1="26549" x2="80900" y2="26549"/>
                        <a14:foregroundMark x1="44200" y1="26195" x2="44200" y2="26195"/>
                      </a14:backgroundRemoval>
                    </a14:imgEffect>
                  </a14:imgLayer>
                </a14:imgProps>
              </a:ext>
              <a:ext uri="{28A0092B-C50C-407E-A947-70E740481C1C}">
                <a14:useLocalDpi xmlns:a14="http://schemas.microsoft.com/office/drawing/2010/main" val="0"/>
              </a:ext>
            </a:extLst>
          </a:blip>
          <a:srcRect/>
          <a:stretch>
            <a:fillRect/>
          </a:stretch>
        </p:blipFill>
        <p:spPr bwMode="auto">
          <a:xfrm>
            <a:off x="181540" y="1296233"/>
            <a:ext cx="4473667" cy="25276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83067" y="2001228"/>
            <a:ext cx="7608934" cy="1052596"/>
          </a:xfrm>
          <a:prstGeom prst="rect">
            <a:avLst/>
          </a:prstGeom>
        </p:spPr>
        <p:txBody>
          <a:bodyPr wrap="square">
            <a:spAutoFit/>
          </a:bodyPr>
          <a:lstStyle/>
          <a:p>
            <a:pPr lvl="0" algn="just">
              <a:lnSpc>
                <a:spcPct val="130000"/>
              </a:lnSpc>
            </a:pPr>
            <a:r>
              <a:rPr lang="en-US" sz="2400" dirty="0">
                <a:latin typeface="#9Slide03 Roboto Medium" panose="02000000000000000000" pitchFamily="2" charset="0"/>
                <a:ea typeface="#9Slide03 Roboto Medium" panose="02000000000000000000" pitchFamily="2" charset="0"/>
              </a:rPr>
              <a:t>Câu 5: </a:t>
            </a:r>
            <a:r>
              <a:rPr lang="en-US" sz="2400" dirty="0" err="1">
                <a:latin typeface="#9Slide03 Roboto Medium" panose="02000000000000000000" pitchFamily="2" charset="0"/>
                <a:ea typeface="#9Slide03 Roboto Medium" panose="02000000000000000000" pitchFamily="2" charset="0"/>
              </a:rPr>
              <a:t>Dựa</a:t>
            </a:r>
            <a:r>
              <a:rPr lang="en-US" sz="2400" dirty="0">
                <a:latin typeface="#9Slide03 Roboto Medium" panose="02000000000000000000" pitchFamily="2" charset="0"/>
                <a:ea typeface="#9Slide03 Roboto Medium" panose="02000000000000000000" pitchFamily="2" charset="0"/>
              </a:rPr>
              <a:t> vào </a:t>
            </a:r>
            <a:r>
              <a:rPr lang="en-US" sz="2400" dirty="0" err="1">
                <a:latin typeface="#9Slide03 Roboto Medium" panose="02000000000000000000" pitchFamily="2" charset="0"/>
                <a:ea typeface="#9Slide03 Roboto Medium" panose="02000000000000000000" pitchFamily="2" charset="0"/>
              </a:rPr>
              <a:t>hình</a:t>
            </a:r>
            <a:r>
              <a:rPr lang="en-US" sz="2400" dirty="0">
                <a:latin typeface="#9Slide03 Roboto Medium" panose="02000000000000000000" pitchFamily="2" charset="0"/>
                <a:ea typeface="#9Slide03 Roboto Medium" panose="02000000000000000000" pitchFamily="2" charset="0"/>
              </a:rPr>
              <a:t> 1, </a:t>
            </a:r>
            <a:r>
              <a:rPr lang="en-US" sz="2400" dirty="0" err="1">
                <a:latin typeface="#9Slide03 Roboto Medium" panose="02000000000000000000" pitchFamily="2" charset="0"/>
                <a:ea typeface="#9Slide03 Roboto Medium" panose="02000000000000000000" pitchFamily="2" charset="0"/>
              </a:rPr>
              <a:t>kể</a:t>
            </a:r>
            <a:r>
              <a:rPr lang="en-US" sz="2400" dirty="0">
                <a:latin typeface="#9Slide03 Roboto Medium" panose="02000000000000000000" pitchFamily="2" charset="0"/>
                <a:ea typeface="#9Slide03 Roboto Medium" panose="02000000000000000000" pitchFamily="2" charset="0"/>
              </a:rPr>
              <a:t> tên các </a:t>
            </a:r>
            <a:r>
              <a:rPr lang="en-US" sz="2400" dirty="0" err="1">
                <a:latin typeface="#9Slide03 Roboto Medium" panose="02000000000000000000" pitchFamily="2" charset="0"/>
                <a:ea typeface="#9Slide03 Roboto Medium" panose="02000000000000000000" pitchFamily="2" charset="0"/>
              </a:rPr>
              <a:t>đô</a:t>
            </a:r>
            <a:r>
              <a:rPr lang="en-US" sz="2400" dirty="0">
                <a:latin typeface="#9Slide03 Roboto Medium" panose="02000000000000000000" pitchFamily="2" charset="0"/>
                <a:ea typeface="#9Slide03 Roboto Medium" panose="02000000000000000000" pitchFamily="2" charset="0"/>
              </a:rPr>
              <a:t> </a:t>
            </a:r>
            <a:r>
              <a:rPr lang="en-US" sz="2400" dirty="0" err="1">
                <a:latin typeface="#9Slide03 Roboto Medium" panose="02000000000000000000" pitchFamily="2" charset="0"/>
                <a:ea typeface="#9Slide03 Roboto Medium" panose="02000000000000000000" pitchFamily="2" charset="0"/>
              </a:rPr>
              <a:t>thị</a:t>
            </a:r>
            <a:r>
              <a:rPr lang="en-US" sz="2400" dirty="0">
                <a:latin typeface="#9Slide03 Roboto Medium" panose="02000000000000000000" pitchFamily="2" charset="0"/>
                <a:ea typeface="#9Slide03 Roboto Medium" panose="02000000000000000000" pitchFamily="2" charset="0"/>
              </a:rPr>
              <a:t> trên 5 </a:t>
            </a:r>
            <a:r>
              <a:rPr lang="en-US" sz="2400" dirty="0" err="1">
                <a:latin typeface="#9Slide03 Roboto Medium" panose="02000000000000000000" pitchFamily="2" charset="0"/>
                <a:ea typeface="#9Slide03 Roboto Medium" panose="02000000000000000000" pitchFamily="2" charset="0"/>
              </a:rPr>
              <a:t>triệu</a:t>
            </a:r>
            <a:r>
              <a:rPr lang="en-US" sz="2400" dirty="0">
                <a:latin typeface="#9Slide03 Roboto Medium" panose="02000000000000000000" pitchFamily="2" charset="0"/>
                <a:ea typeface="#9Slide03 Roboto Medium" panose="02000000000000000000" pitchFamily="2" charset="0"/>
              </a:rPr>
              <a:t> dân ở </a:t>
            </a:r>
            <a:r>
              <a:rPr lang="en-US" sz="2400" dirty="0" err="1">
                <a:latin typeface="#9Slide03 Roboto Medium" panose="02000000000000000000" pitchFamily="2" charset="0"/>
                <a:ea typeface="#9Slide03 Roboto Medium" panose="02000000000000000000" pitchFamily="2" charset="0"/>
              </a:rPr>
              <a:t>châu</a:t>
            </a:r>
            <a:r>
              <a:rPr lang="en-US" sz="2400" dirty="0">
                <a:latin typeface="#9Slide03 Roboto Medium" panose="02000000000000000000" pitchFamily="2" charset="0"/>
                <a:ea typeface="#9Slide03 Roboto Medium" panose="02000000000000000000" pitchFamily="2" charset="0"/>
              </a:rPr>
              <a:t> </a:t>
            </a:r>
            <a:r>
              <a:rPr lang="en-US" sz="2400" dirty="0" err="1">
                <a:latin typeface="#9Slide03 Roboto Medium" panose="02000000000000000000" pitchFamily="2" charset="0"/>
                <a:ea typeface="#9Slide03 Roboto Medium" panose="02000000000000000000" pitchFamily="2" charset="0"/>
              </a:rPr>
              <a:t>Âu</a:t>
            </a:r>
            <a:r>
              <a:rPr lang="en-US" sz="2400" dirty="0">
                <a:latin typeface="#9Slide03 Roboto Medium" panose="02000000000000000000" pitchFamily="2" charset="0"/>
                <a:ea typeface="#9Slide03 Roboto Medium" panose="02000000000000000000" pitchFamily="2" charset="0"/>
              </a:rPr>
              <a:t>?</a:t>
            </a:r>
            <a:endParaRPr lang="en-US" sz="3200" dirty="0">
              <a:solidFill>
                <a:srgbClr val="C00000"/>
              </a:solidFill>
              <a:latin typeface="#9Slide03 Roboto Medium" panose="02000000000000000000" pitchFamily="2" charset="0"/>
              <a:ea typeface="#9Slide03 Roboto Medium" panose="02000000000000000000" pitchFamily="2" charset="0"/>
            </a:endParaRPr>
          </a:p>
        </p:txBody>
      </p:sp>
      <p:pic>
        <p:nvPicPr>
          <p:cNvPr id="5124" name="Picture 4" descr="light bulb inside bubble vector design 2725893 Vector Art at Vecteezy"/>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04125" y="2483093"/>
            <a:ext cx="2481984" cy="24819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83066" y="4797588"/>
            <a:ext cx="7328975" cy="1009507"/>
          </a:xfrm>
          <a:prstGeom prst="rect">
            <a:avLst/>
          </a:prstGeom>
        </p:spPr>
        <p:txBody>
          <a:bodyPr wrap="square">
            <a:spAutoFit/>
          </a:bodyPr>
          <a:lstStyle/>
          <a:p>
            <a:pPr lvl="0" algn="just">
              <a:lnSpc>
                <a:spcPct val="130000"/>
              </a:lnSpc>
            </a:pPr>
            <a:r>
              <a:rPr lang="en-US" sz="2400" b="1" dirty="0">
                <a:solidFill>
                  <a:srgbClr val="C00000"/>
                </a:solidFill>
                <a:latin typeface="#9Slide03 Roboto Medium" panose="02000000000000000000" pitchFamily="2" charset="0"/>
                <a:ea typeface="#9Slide03 Roboto Medium" panose="02000000000000000000" pitchFamily="2" charset="0"/>
              </a:rPr>
              <a:t>Pa-</a:t>
            </a:r>
            <a:r>
              <a:rPr lang="en-US" sz="2400" b="1" dirty="0" err="1">
                <a:solidFill>
                  <a:srgbClr val="C00000"/>
                </a:solidFill>
                <a:latin typeface="#9Slide03 Roboto Medium" panose="02000000000000000000" pitchFamily="2" charset="0"/>
                <a:ea typeface="#9Slide03 Roboto Medium" panose="02000000000000000000" pitchFamily="2" charset="0"/>
              </a:rPr>
              <a:t>ri</a:t>
            </a:r>
            <a:r>
              <a:rPr lang="en-US" sz="2400" b="1" dirty="0">
                <a:solidFill>
                  <a:srgbClr val="C00000"/>
                </a:solidFill>
                <a:latin typeface="#9Slide03 Roboto Medium" panose="02000000000000000000" pitchFamily="2" charset="0"/>
                <a:ea typeface="#9Slide03 Roboto Medium" panose="02000000000000000000" pitchFamily="2" charset="0"/>
              </a:rPr>
              <a:t>, </a:t>
            </a:r>
            <a:r>
              <a:rPr lang="en-US" sz="2400" b="1" dirty="0" err="1">
                <a:solidFill>
                  <a:srgbClr val="C00000"/>
                </a:solidFill>
                <a:latin typeface="#9Slide03 Roboto Medium" panose="02000000000000000000" pitchFamily="2" charset="0"/>
                <a:ea typeface="#9Slide03 Roboto Medium" panose="02000000000000000000" pitchFamily="2" charset="0"/>
              </a:rPr>
              <a:t>Mát-xcơ-va</a:t>
            </a:r>
            <a:r>
              <a:rPr lang="en-US" sz="2400" b="1" dirty="0">
                <a:solidFill>
                  <a:srgbClr val="C00000"/>
                </a:solidFill>
                <a:latin typeface="#9Slide03 Roboto Medium" panose="02000000000000000000" pitchFamily="2" charset="0"/>
                <a:ea typeface="#9Slide03 Roboto Medium" panose="02000000000000000000" pitchFamily="2" charset="0"/>
              </a:rPr>
              <a:t>, </a:t>
            </a:r>
            <a:r>
              <a:rPr lang="en-US" sz="2400" b="1" dirty="0" err="1">
                <a:solidFill>
                  <a:srgbClr val="C00000"/>
                </a:solidFill>
                <a:latin typeface="#9Slide03 Roboto Medium" panose="02000000000000000000" pitchFamily="2" charset="0"/>
                <a:ea typeface="#9Slide03 Roboto Medium" panose="02000000000000000000" pitchFamily="2" charset="0"/>
              </a:rPr>
              <a:t>Luân</a:t>
            </a:r>
            <a:r>
              <a:rPr lang="en-US" sz="2400" b="1" dirty="0">
                <a:solidFill>
                  <a:srgbClr val="C00000"/>
                </a:solidFill>
                <a:latin typeface="#9Slide03 Roboto Medium" panose="02000000000000000000" pitchFamily="2" charset="0"/>
                <a:ea typeface="#9Slide03 Roboto Medium" panose="02000000000000000000" pitchFamily="2" charset="0"/>
              </a:rPr>
              <a:t> </a:t>
            </a:r>
            <a:r>
              <a:rPr lang="en-US" sz="2400" b="1" dirty="0" err="1">
                <a:solidFill>
                  <a:srgbClr val="C00000"/>
                </a:solidFill>
                <a:latin typeface="#9Slide03 Roboto Medium" panose="02000000000000000000" pitchFamily="2" charset="0"/>
                <a:ea typeface="#9Slide03 Roboto Medium" panose="02000000000000000000" pitchFamily="2" charset="0"/>
              </a:rPr>
              <a:t>Dôn</a:t>
            </a:r>
            <a:r>
              <a:rPr lang="en-US" sz="2400" b="1" dirty="0">
                <a:solidFill>
                  <a:srgbClr val="C00000"/>
                </a:solidFill>
                <a:latin typeface="#9Slide03 Roboto Medium" panose="02000000000000000000" pitchFamily="2" charset="0"/>
                <a:ea typeface="#9Slide03 Roboto Medium" panose="02000000000000000000" pitchFamily="2" charset="0"/>
              </a:rPr>
              <a:t>, </a:t>
            </a:r>
            <a:r>
              <a:rPr lang="en-US" sz="2400" b="1" dirty="0" err="1">
                <a:solidFill>
                  <a:srgbClr val="C00000"/>
                </a:solidFill>
                <a:latin typeface="#9Slide03 Roboto Medium" panose="02000000000000000000" pitchFamily="2" charset="0"/>
                <a:ea typeface="#9Slide03 Roboto Medium" panose="02000000000000000000" pitchFamily="2" charset="0"/>
              </a:rPr>
              <a:t>Xanh</a:t>
            </a:r>
            <a:r>
              <a:rPr lang="en-US" sz="2400" b="1" dirty="0">
                <a:solidFill>
                  <a:srgbClr val="C00000"/>
                </a:solidFill>
                <a:latin typeface="#9Slide03 Roboto Medium" panose="02000000000000000000" pitchFamily="2" charset="0"/>
                <a:ea typeface="#9Slide03 Roboto Medium" panose="02000000000000000000" pitchFamily="2" charset="0"/>
              </a:rPr>
              <a:t> </a:t>
            </a:r>
            <a:r>
              <a:rPr lang="en-US" sz="2400" b="1" dirty="0" err="1">
                <a:solidFill>
                  <a:srgbClr val="C00000"/>
                </a:solidFill>
                <a:latin typeface="#9Slide03 Roboto Medium" panose="02000000000000000000" pitchFamily="2" charset="0"/>
                <a:ea typeface="#9Slide03 Roboto Medium" panose="02000000000000000000" pitchFamily="2" charset="0"/>
              </a:rPr>
              <a:t>Pê-téc-bua</a:t>
            </a:r>
            <a:r>
              <a:rPr lang="en-US" sz="2400" b="1" dirty="0">
                <a:solidFill>
                  <a:srgbClr val="C00000"/>
                </a:solidFill>
                <a:latin typeface="#9Slide03 Roboto Medium" panose="02000000000000000000" pitchFamily="2" charset="0"/>
                <a:ea typeface="#9Slide03 Roboto Medium" panose="02000000000000000000" pitchFamily="2" charset="0"/>
              </a:rPr>
              <a:t>, Ma-</a:t>
            </a:r>
            <a:r>
              <a:rPr lang="en-US" sz="2400" b="1" dirty="0" err="1">
                <a:solidFill>
                  <a:srgbClr val="C00000"/>
                </a:solidFill>
                <a:latin typeface="#9Slide03 Roboto Medium" panose="02000000000000000000" pitchFamily="2" charset="0"/>
                <a:ea typeface="#9Slide03 Roboto Medium" panose="02000000000000000000" pitchFamily="2" charset="0"/>
              </a:rPr>
              <a:t>đrít</a:t>
            </a:r>
            <a:r>
              <a:rPr lang="en-US" sz="2400" b="1" dirty="0">
                <a:solidFill>
                  <a:srgbClr val="C00000"/>
                </a:solidFill>
                <a:latin typeface="#9Slide03 Roboto Medium" panose="02000000000000000000" pitchFamily="2" charset="0"/>
                <a:ea typeface="#9Slide03 Roboto Medium" panose="02000000000000000000" pitchFamily="2" charset="0"/>
              </a:rPr>
              <a:t>, </a:t>
            </a:r>
            <a:r>
              <a:rPr lang="en-US" sz="2400" b="1" dirty="0" err="1">
                <a:solidFill>
                  <a:srgbClr val="C00000"/>
                </a:solidFill>
                <a:latin typeface="#9Slide03 Roboto Medium" panose="02000000000000000000" pitchFamily="2" charset="0"/>
                <a:ea typeface="#9Slide03 Roboto Medium" panose="02000000000000000000" pitchFamily="2" charset="0"/>
              </a:rPr>
              <a:t>Bác-xê-lô-na</a:t>
            </a:r>
            <a:r>
              <a:rPr lang="en-US" sz="2400" b="1" dirty="0">
                <a:solidFill>
                  <a:srgbClr val="C00000"/>
                </a:solidFill>
                <a:latin typeface="#9Slide03 Roboto Medium" panose="02000000000000000000" pitchFamily="2" charset="0"/>
                <a:ea typeface="#9Slide03 Roboto Medium" panose="02000000000000000000" pitchFamily="2" charset="0"/>
              </a:rPr>
              <a:t>.</a:t>
            </a:r>
            <a:endParaRPr kumimoji="0" lang="en-US" sz="24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343545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28"/>
        <p:cNvGrpSpPr/>
        <p:nvPr/>
      </p:nvGrpSpPr>
      <p:grpSpPr>
        <a:xfrm>
          <a:off x="0" y="0"/>
          <a:ext cx="0" cy="0"/>
          <a:chOff x="0" y="0"/>
          <a:chExt cx="0" cy="0"/>
        </a:xfrm>
      </p:grpSpPr>
      <p:sp>
        <p:nvSpPr>
          <p:cNvPr id="7" name="Rectangle 6"/>
          <p:cNvSpPr/>
          <p:nvPr/>
        </p:nvSpPr>
        <p:spPr>
          <a:xfrm>
            <a:off x="-176463" y="1"/>
            <a:ext cx="12368463" cy="6984274"/>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0EEF8"/>
              </a:solidFill>
              <a:effectLst/>
              <a:uLnTx/>
              <a:uFillTx/>
              <a:latin typeface="Arial"/>
              <a:ea typeface="+mn-ea"/>
              <a:cs typeface="+mn-cs"/>
            </a:endParaRPr>
          </a:p>
        </p:txBody>
      </p:sp>
      <p:pic>
        <p:nvPicPr>
          <p:cNvPr id="23" name="Picture 2" descr="20220523051805_wm_shs-lich-su-va-dia-li-7"/>
          <p:cNvPicPr>
            <a:picLocks noChangeAspect="1" noChangeArrowheads="1"/>
          </p:cNvPicPr>
          <p:nvPr/>
        </p:nvPicPr>
        <p:blipFill rotWithShape="1">
          <a:blip r:embed="rId3">
            <a:extLst>
              <a:ext uri="{28A0092B-C50C-407E-A947-70E740481C1C}">
                <a14:useLocalDpi xmlns:a14="http://schemas.microsoft.com/office/drawing/2010/main" val="0"/>
              </a:ext>
            </a:extLst>
          </a:blip>
          <a:srcRect l="7339" t="22525" r="8090" b="11901"/>
          <a:stretch/>
        </p:blipFill>
        <p:spPr bwMode="auto">
          <a:xfrm>
            <a:off x="578243" y="0"/>
            <a:ext cx="6384759" cy="69481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1610D7F-60F7-4610-B870-BD537E855985}"/>
              </a:ext>
            </a:extLst>
          </p:cNvPr>
          <p:cNvPicPr>
            <a:picLocks noChangeAspect="1"/>
          </p:cNvPicPr>
          <p:nvPr/>
        </p:nvPicPr>
        <p:blipFill>
          <a:blip r:embed="rId4"/>
          <a:stretch>
            <a:fillRect/>
          </a:stretch>
        </p:blipFill>
        <p:spPr>
          <a:xfrm>
            <a:off x="6963002" y="1216677"/>
            <a:ext cx="4575774" cy="4514764"/>
          </a:xfrm>
          <a:prstGeom prst="rect">
            <a:avLst/>
          </a:prstGeom>
        </p:spPr>
      </p:pic>
      <p:sp>
        <p:nvSpPr>
          <p:cNvPr id="25" name="Google Shape;2277;p37"/>
          <p:cNvSpPr txBox="1">
            <a:spLocks/>
          </p:cNvSpPr>
          <p:nvPr/>
        </p:nvSpPr>
        <p:spPr>
          <a:xfrm>
            <a:off x="7771373" y="2721763"/>
            <a:ext cx="2959032" cy="19333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800"/>
              <a:buFont typeface="Lato"/>
              <a:buChar char="●"/>
              <a:defRPr sz="1800" b="0" i="0" u="none" strike="noStrike" cap="none">
                <a:solidFill>
                  <a:schemeClr val="lt1"/>
                </a:solidFill>
                <a:latin typeface="Lato"/>
                <a:ea typeface="Lato"/>
                <a:cs typeface="Lato"/>
                <a:sym typeface="Lato"/>
              </a:defRPr>
            </a:lvl1pPr>
            <a:lvl2pPr marL="914400" marR="0" lvl="1"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2pPr>
            <a:lvl3pPr marL="1371600" marR="0" lvl="2"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3pPr>
            <a:lvl4pPr marL="1828800" marR="0" lvl="3"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4pPr>
            <a:lvl5pPr marL="2286000" marR="0" lvl="4"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5pPr>
            <a:lvl6pPr marL="2743200" marR="0" lvl="5"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6pPr>
            <a:lvl7pPr marL="3200400" marR="0" lvl="6"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7pPr>
            <a:lvl8pPr marL="3657600" marR="0" lvl="7" indent="-317500" algn="l" rtl="0">
              <a:lnSpc>
                <a:spcPct val="115000"/>
              </a:lnSpc>
              <a:spcBef>
                <a:spcPts val="1600"/>
              </a:spcBef>
              <a:spcAft>
                <a:spcPts val="0"/>
              </a:spcAft>
              <a:buClr>
                <a:schemeClr val="lt1"/>
              </a:buClr>
              <a:buSzPts val="1400"/>
              <a:buFont typeface="Lato"/>
              <a:buChar char="○"/>
              <a:defRPr sz="1867" b="0" i="0" u="none" strike="noStrike" cap="none">
                <a:solidFill>
                  <a:schemeClr val="lt1"/>
                </a:solidFill>
                <a:latin typeface="Lato"/>
                <a:ea typeface="Lato"/>
                <a:cs typeface="Lato"/>
                <a:sym typeface="Lato"/>
              </a:defRPr>
            </a:lvl8pPr>
            <a:lvl9pPr marL="4114800" marR="0" lvl="8" indent="-317500" algn="l" rtl="0">
              <a:lnSpc>
                <a:spcPct val="115000"/>
              </a:lnSpc>
              <a:spcBef>
                <a:spcPts val="1600"/>
              </a:spcBef>
              <a:spcAft>
                <a:spcPts val="1600"/>
              </a:spcAft>
              <a:buClr>
                <a:schemeClr val="lt1"/>
              </a:buClr>
              <a:buSzPts val="1400"/>
              <a:buFont typeface="Lato"/>
              <a:buChar char="■"/>
              <a:defRPr sz="1867" b="0" i="0" u="none" strike="noStrike" cap="none">
                <a:solidFill>
                  <a:schemeClr val="lt1"/>
                </a:solidFill>
                <a:latin typeface="Lato"/>
                <a:ea typeface="Lato"/>
                <a:cs typeface="Lato"/>
                <a:sym typeface="Lato"/>
              </a:defRPr>
            </a:lvl9pPr>
          </a:lstStyle>
          <a:p>
            <a:pPr marL="0" marR="0" lvl="0" indent="0" algn="ctr" defTabSz="914400" rtl="0" eaLnBrk="1" fontAlgn="auto" latinLnBrk="0" hangingPunct="1">
              <a:lnSpc>
                <a:spcPct val="130000"/>
              </a:lnSpc>
              <a:spcBef>
                <a:spcPts val="0"/>
              </a:spcBef>
              <a:buClr>
                <a:srgbClr val="1D2542"/>
              </a:buClr>
              <a:buSzPts val="1800"/>
              <a:buFont typeface="Lato"/>
              <a:buNone/>
              <a:tabLst/>
              <a:defRPr/>
            </a:pPr>
            <a:r>
              <a:rPr kumimoji="0" lang="en-US" sz="2100" b="1" i="0" u="none" strike="noStrike" kern="0" cap="none" spc="0" normalizeH="0" baseline="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Hình</a:t>
            </a:r>
            <a:r>
              <a:rPr kumimoji="0" lang="en-US" sz="2100" b="1"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1. Bản </a:t>
            </a:r>
            <a:r>
              <a:rPr kumimoji="0" lang="en-US" sz="2100" b="1"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đồ</a:t>
            </a:r>
            <a:r>
              <a:rPr kumimoji="0" lang="en-US" sz="2100" b="1"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a:t>
            </a:r>
            <a:r>
              <a:rPr kumimoji="0" lang="en-US" sz="2100" b="1"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tỉ</a:t>
            </a:r>
            <a:r>
              <a:rPr kumimoji="0" lang="en-US" sz="2100" b="1"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a:t>
            </a:r>
            <a:r>
              <a:rPr kumimoji="0" lang="en-US" sz="2100" b="1"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lệ</a:t>
            </a:r>
            <a:r>
              <a:rPr kumimoji="0" lang="en-US" sz="2100" b="1"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dân thành </a:t>
            </a:r>
            <a:r>
              <a:rPr kumimoji="0" lang="en-US" sz="2100" b="1"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thị</a:t>
            </a:r>
            <a:r>
              <a:rPr kumimoji="0" lang="en-US" sz="2100" b="1"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và một số </a:t>
            </a:r>
            <a:r>
              <a:rPr kumimoji="0" lang="en-US" sz="2100" b="1"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đô</a:t>
            </a:r>
            <a:r>
              <a:rPr kumimoji="0" lang="en-US" sz="2100" b="1"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a:t>
            </a:r>
            <a:r>
              <a:rPr kumimoji="0" lang="en-US" sz="2100" b="1"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thị</a:t>
            </a:r>
            <a:r>
              <a:rPr kumimoji="0" lang="en-US" sz="2100" b="1"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ở </a:t>
            </a:r>
            <a:r>
              <a:rPr kumimoji="0" lang="en-US" sz="2100" b="1"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châu</a:t>
            </a:r>
            <a:r>
              <a:rPr kumimoji="0" lang="en-US" sz="2100" b="1"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a:t>
            </a:r>
            <a:r>
              <a:rPr kumimoji="0" lang="en-US" sz="2100" b="1" i="0" u="none" strike="noStrike" kern="0" cap="none" spc="0" normalizeH="0" noProof="0" dirty="0" err="1">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Âu</a:t>
            </a:r>
            <a:r>
              <a:rPr kumimoji="0" lang="en-US" sz="2100" b="1" i="0" u="none" strike="noStrike" kern="0" cap="none" spc="0" normalizeH="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rPr>
              <a:t>, năm 2020</a:t>
            </a:r>
            <a:endParaRPr kumimoji="0" lang="en-US" sz="2100" b="1" i="0" u="none" strike="noStrike" kern="0" cap="none" spc="0" normalizeH="0" baseline="0" noProof="0" dirty="0">
              <a:ln>
                <a:noFill/>
              </a:ln>
              <a:solidFill>
                <a:srgbClr val="1D2542"/>
              </a:solidFill>
              <a:effectLst/>
              <a:uLnTx/>
              <a:uFillTx/>
              <a:latin typeface="#9Slide03 Roboto Medium" panose="02000000000000000000" pitchFamily="2" charset="0"/>
              <a:ea typeface="#9Slide03 Roboto Medium" panose="02000000000000000000" pitchFamily="2" charset="0"/>
              <a:sym typeface="Lato"/>
            </a:endParaRPr>
          </a:p>
        </p:txBody>
      </p:sp>
    </p:spTree>
    <p:extLst>
      <p:ext uri="{BB962C8B-B14F-4D97-AF65-F5344CB8AC3E}">
        <p14:creationId xmlns:p14="http://schemas.microsoft.com/office/powerpoint/2010/main" val="60322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circle(in)">
                                      <p:cBhvr>
                                        <p:cTn id="1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28"/>
        <p:cNvGrpSpPr/>
        <p:nvPr/>
      </p:nvGrpSpPr>
      <p:grpSpPr>
        <a:xfrm>
          <a:off x="0" y="0"/>
          <a:ext cx="0" cy="0"/>
          <a:chOff x="0" y="0"/>
          <a:chExt cx="0" cy="0"/>
        </a:xfrm>
      </p:grpSpPr>
      <p:sp>
        <p:nvSpPr>
          <p:cNvPr id="7" name="Rectangle 6"/>
          <p:cNvSpPr/>
          <p:nvPr/>
        </p:nvSpPr>
        <p:spPr>
          <a:xfrm>
            <a:off x="-176463" y="0"/>
            <a:ext cx="12368463" cy="6984274"/>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0EEF8"/>
              </a:solidFill>
              <a:effectLst/>
              <a:uLnTx/>
              <a:uFillTx/>
              <a:latin typeface="Arial"/>
              <a:ea typeface="+mn-ea"/>
              <a:cs typeface="+mn-cs"/>
            </a:endParaRPr>
          </a:p>
        </p:txBody>
      </p:sp>
      <p:pic>
        <p:nvPicPr>
          <p:cNvPr id="3" name="Picture 4" descr="Soạn bài Thảo luận nhóm nhỏ về một vấn đề cần có giải pháp thống nhất -  Chân trời sáng tạo 6 Ngữ văn lớp 6 trang 38 sách Chân trời sá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997" b="100000" l="10000" r="90000">
                        <a14:foregroundMark x1="43857" y1="11172" x2="48571" y2="8447"/>
                        <a14:foregroundMark x1="49000" y1="7357" x2="49000" y2="7357"/>
                        <a14:foregroundMark x1="53000" y1="8992" x2="42429" y2="13351"/>
                      </a14:backgroundRemoval>
                    </a14:imgEffect>
                  </a14:imgLayer>
                </a14:imgProps>
              </a:ext>
              <a:ext uri="{28A0092B-C50C-407E-A947-70E740481C1C}">
                <a14:useLocalDpi xmlns:a14="http://schemas.microsoft.com/office/drawing/2010/main" val="0"/>
              </a:ext>
            </a:extLst>
          </a:blip>
          <a:srcRect/>
          <a:stretch>
            <a:fillRect/>
          </a:stretch>
        </p:blipFill>
        <p:spPr bwMode="auto">
          <a:xfrm>
            <a:off x="-567945" y="349579"/>
            <a:ext cx="6203875" cy="3252603"/>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554;p57"/>
          <p:cNvSpPr txBox="1">
            <a:spLocks/>
          </p:cNvSpPr>
          <p:nvPr/>
        </p:nvSpPr>
        <p:spPr>
          <a:xfrm>
            <a:off x="5169789" y="738252"/>
            <a:ext cx="5682641" cy="9143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marL="0" marR="0" lvl="0" indent="0" algn="ctr" defTabSz="914400" rtl="0" eaLnBrk="1" fontAlgn="auto" latinLnBrk="0" hangingPunct="1">
              <a:lnSpc>
                <a:spcPct val="100000"/>
              </a:lnSpc>
              <a:spcBef>
                <a:spcPts val="0"/>
              </a:spcBef>
              <a:spcAft>
                <a:spcPts val="0"/>
              </a:spcAft>
              <a:buClr>
                <a:srgbClr val="E32747"/>
              </a:buClr>
              <a:buSzPts val="8000"/>
              <a:buFont typeface="Ranchers"/>
              <a:buNone/>
              <a:tabLst/>
              <a:defRPr/>
            </a:pPr>
            <a:r>
              <a:rPr lang="en-US" sz="6000" b="1" kern="0" dirty="0" err="1">
                <a:solidFill>
                  <a:schemeClr val="bg1">
                    <a:lumMod val="10000"/>
                  </a:schemeClr>
                </a:solidFill>
                <a:latin typeface="#9Slide05 Braxton Regular" panose="03060000000000000000" pitchFamily="66" charset="0"/>
              </a:rPr>
              <a:t>Chúng</a:t>
            </a:r>
            <a:r>
              <a:rPr lang="en-US" sz="6000" b="1" kern="0" dirty="0">
                <a:solidFill>
                  <a:schemeClr val="bg1">
                    <a:lumMod val="10000"/>
                  </a:schemeClr>
                </a:solidFill>
                <a:latin typeface="#9Slide05 Braxton Regular" panose="03060000000000000000" pitchFamily="66" charset="0"/>
              </a:rPr>
              <a:t> </a:t>
            </a:r>
            <a:r>
              <a:rPr lang="en-US" sz="6000" b="1" kern="0" dirty="0" err="1">
                <a:solidFill>
                  <a:schemeClr val="bg1">
                    <a:lumMod val="10000"/>
                  </a:schemeClr>
                </a:solidFill>
                <a:latin typeface="#9Slide05 Braxton Regular" panose="03060000000000000000" pitchFamily="66" charset="0"/>
              </a:rPr>
              <a:t>em</a:t>
            </a:r>
            <a:r>
              <a:rPr lang="en-US" sz="6000" b="1" kern="0" dirty="0">
                <a:solidFill>
                  <a:schemeClr val="bg1">
                    <a:lumMod val="10000"/>
                  </a:schemeClr>
                </a:solidFill>
                <a:latin typeface="#9Slide05 Braxton Regular" panose="03060000000000000000" pitchFamily="66" charset="0"/>
              </a:rPr>
              <a:t> </a:t>
            </a:r>
            <a:r>
              <a:rPr lang="en-US" sz="6000" b="1" kern="0" dirty="0" err="1">
                <a:solidFill>
                  <a:schemeClr val="bg1">
                    <a:lumMod val="10000"/>
                  </a:schemeClr>
                </a:solidFill>
                <a:latin typeface="#9Slide05 Braxton Regular" panose="03060000000000000000" pitchFamily="66" charset="0"/>
              </a:rPr>
              <a:t>biết</a:t>
            </a:r>
            <a:endParaRPr kumimoji="0" lang="en-US" sz="6000" b="1" i="0" u="none" strike="noStrike" kern="0" cap="none" spc="0" normalizeH="0" baseline="0" noProof="0" dirty="0">
              <a:ln>
                <a:noFill/>
              </a:ln>
              <a:solidFill>
                <a:schemeClr val="bg1">
                  <a:lumMod val="10000"/>
                </a:schemeClr>
              </a:solidFill>
              <a:effectLst/>
              <a:uLnTx/>
              <a:uFillTx/>
              <a:latin typeface="#9Slide05 Braxton Regular" panose="03060000000000000000" pitchFamily="66" charset="0"/>
              <a:sym typeface="Ranchers"/>
            </a:endParaRPr>
          </a:p>
        </p:txBody>
      </p:sp>
      <p:sp>
        <p:nvSpPr>
          <p:cNvPr id="2" name="Rectangle 1"/>
          <p:cNvSpPr/>
          <p:nvPr/>
        </p:nvSpPr>
        <p:spPr>
          <a:xfrm>
            <a:off x="5062539" y="2041324"/>
            <a:ext cx="6866225" cy="4123949"/>
          </a:xfrm>
          <a:prstGeom prst="rect">
            <a:avLst/>
          </a:prstGeom>
          <a:solidFill>
            <a:srgbClr val="FCCDB9"/>
          </a:solidFill>
          <a:ln w="19050">
            <a:solidFill>
              <a:schemeClr val="tx1"/>
            </a:solidFill>
            <a:prstDash val="sysDot"/>
          </a:ln>
        </p:spPr>
        <p:txBody>
          <a:bodyPr wrap="square">
            <a:spAutoFit/>
          </a:bodyPr>
          <a:lstStyle/>
          <a:p>
            <a:pPr algn="just">
              <a:lnSpc>
                <a:spcPct val="120000"/>
              </a:lnSpc>
              <a:buFont typeface="Arial" panose="020B0604020202020204" pitchFamily="34" charset="0"/>
              <a:buChar char="•"/>
            </a:pPr>
            <a:r>
              <a:rPr lang="en-US" sz="2200" dirty="0">
                <a:solidFill>
                  <a:srgbClr val="263238"/>
                </a:solidFill>
                <a:latin typeface="#9Slide03 Roboto Medium" panose="02000000000000000000" pitchFamily="2" charset="0"/>
                <a:ea typeface="#9Slide03 Roboto Medium" panose="02000000000000000000" pitchFamily="2" charset="0"/>
              </a:rPr>
              <a:t> </a:t>
            </a:r>
            <a:r>
              <a:rPr lang="en-US" sz="2200" dirty="0" err="1">
                <a:solidFill>
                  <a:srgbClr val="263238"/>
                </a:solidFill>
                <a:latin typeface="#9Slide03 Roboto Medium" panose="02000000000000000000" pitchFamily="2" charset="0"/>
                <a:ea typeface="#9Slide03 Roboto Medium" panose="02000000000000000000" pitchFamily="2" charset="0"/>
              </a:rPr>
              <a:t>Chủ</a:t>
            </a:r>
            <a:r>
              <a:rPr lang="en-US" sz="2200" dirty="0">
                <a:solidFill>
                  <a:srgbClr val="263238"/>
                </a:solidFill>
                <a:latin typeface="#9Slide03 Roboto Medium" panose="02000000000000000000" pitchFamily="2" charset="0"/>
                <a:ea typeface="#9Slide03 Roboto Medium" panose="02000000000000000000" pitchFamily="2" charset="0"/>
              </a:rPr>
              <a:t> đề </a:t>
            </a:r>
            <a:r>
              <a:rPr lang="en-US" sz="2200" dirty="0" err="1">
                <a:solidFill>
                  <a:srgbClr val="263238"/>
                </a:solidFill>
                <a:latin typeface="#9Slide03 Roboto Medium" panose="02000000000000000000" pitchFamily="2" charset="0"/>
                <a:ea typeface="#9Slide03 Roboto Medium" panose="02000000000000000000" pitchFamily="2" charset="0"/>
              </a:rPr>
              <a:t>thảo</a:t>
            </a:r>
            <a:r>
              <a:rPr lang="en-US" sz="2200" dirty="0">
                <a:solidFill>
                  <a:srgbClr val="263238"/>
                </a:solidFill>
                <a:latin typeface="#9Slide03 Roboto Medium" panose="02000000000000000000" pitchFamily="2" charset="0"/>
                <a:ea typeface="#9Slide03 Roboto Medium" panose="02000000000000000000" pitchFamily="2" charset="0"/>
              </a:rPr>
              <a:t> </a:t>
            </a:r>
            <a:r>
              <a:rPr lang="en-US" sz="2200" dirty="0" err="1">
                <a:solidFill>
                  <a:srgbClr val="263238"/>
                </a:solidFill>
                <a:latin typeface="#9Slide03 Roboto Medium" panose="02000000000000000000" pitchFamily="2" charset="0"/>
                <a:ea typeface="#9Slide03 Roboto Medium" panose="02000000000000000000" pitchFamily="2" charset="0"/>
              </a:rPr>
              <a:t>luận</a:t>
            </a:r>
            <a:r>
              <a:rPr lang="en-US" sz="2200" dirty="0">
                <a:solidFill>
                  <a:srgbClr val="263238"/>
                </a:solidFill>
                <a:latin typeface="#9Slide03 Roboto Medium" panose="02000000000000000000" pitchFamily="2" charset="0"/>
                <a:ea typeface="#9Slide03 Roboto Medium" panose="02000000000000000000" pitchFamily="2" charset="0"/>
              </a:rPr>
              <a:t>: </a:t>
            </a:r>
            <a:r>
              <a:rPr lang="en-US" sz="2200" b="1" dirty="0">
                <a:solidFill>
                  <a:srgbClr val="C00000"/>
                </a:solidFill>
                <a:latin typeface="#9Slide03 Roboto Medium" panose="02000000000000000000" pitchFamily="2" charset="0"/>
                <a:ea typeface="#9Slide03 Roboto Medium" panose="02000000000000000000" pitchFamily="2" charset="0"/>
              </a:rPr>
              <a:t>Khi </a:t>
            </a:r>
            <a:r>
              <a:rPr lang="en-US" sz="2200" b="1" dirty="0" err="1">
                <a:solidFill>
                  <a:srgbClr val="C00000"/>
                </a:solidFill>
                <a:latin typeface="#9Slide03 Roboto Medium" panose="02000000000000000000" pitchFamily="2" charset="0"/>
                <a:ea typeface="#9Slide03 Roboto Medium" panose="02000000000000000000" pitchFamily="2" charset="0"/>
              </a:rPr>
              <a:t>nền</a:t>
            </a:r>
            <a:r>
              <a:rPr lang="en-US" sz="2200" b="1" dirty="0">
                <a:solidFill>
                  <a:srgbClr val="C00000"/>
                </a:solidFill>
                <a:latin typeface="#9Slide03 Roboto Medium" panose="02000000000000000000" pitchFamily="2" charset="0"/>
                <a:ea typeface="#9Slide03 Roboto Medium" panose="02000000000000000000" pitchFamily="2" charset="0"/>
              </a:rPr>
              <a:t> kinh </a:t>
            </a:r>
            <a:r>
              <a:rPr lang="en-US" sz="2200" b="1" dirty="0" err="1">
                <a:solidFill>
                  <a:srgbClr val="C00000"/>
                </a:solidFill>
                <a:latin typeface="#9Slide03 Roboto Medium" panose="02000000000000000000" pitchFamily="2" charset="0"/>
                <a:ea typeface="#9Slide03 Roboto Medium" panose="02000000000000000000" pitchFamily="2" charset="0"/>
              </a:rPr>
              <a:t>tế</a:t>
            </a:r>
            <a:r>
              <a:rPr lang="en-US" sz="2200" b="1" dirty="0">
                <a:solidFill>
                  <a:srgbClr val="C00000"/>
                </a:solidFill>
                <a:latin typeface="#9Slide03 Roboto Medium" panose="02000000000000000000" pitchFamily="2" charset="0"/>
                <a:ea typeface="#9Slide03 Roboto Medium" panose="02000000000000000000" pitchFamily="2" charset="0"/>
              </a:rPr>
              <a:t> chưa </a:t>
            </a:r>
            <a:r>
              <a:rPr lang="en-US" sz="2200" b="1" dirty="0" err="1">
                <a:solidFill>
                  <a:srgbClr val="C00000"/>
                </a:solidFill>
                <a:latin typeface="#9Slide03 Roboto Medium" panose="02000000000000000000" pitchFamily="2" charset="0"/>
                <a:ea typeface="#9Slide03 Roboto Medium" panose="02000000000000000000" pitchFamily="2" charset="0"/>
              </a:rPr>
              <a:t>phát</a:t>
            </a:r>
            <a:r>
              <a:rPr lang="en-US" sz="2200" b="1" dirty="0">
                <a:solidFill>
                  <a:srgbClr val="C00000"/>
                </a:solidFill>
                <a:latin typeface="#9Slide03 Roboto Medium" panose="02000000000000000000" pitchFamily="2" charset="0"/>
                <a:ea typeface="#9Slide03 Roboto Medium" panose="02000000000000000000" pitchFamily="2" charset="0"/>
              </a:rPr>
              <a:t> </a:t>
            </a:r>
            <a:r>
              <a:rPr lang="en-US" sz="2200" b="1" dirty="0" err="1">
                <a:solidFill>
                  <a:srgbClr val="C00000"/>
                </a:solidFill>
                <a:latin typeface="#9Slide03 Roboto Medium" panose="02000000000000000000" pitchFamily="2" charset="0"/>
                <a:ea typeface="#9Slide03 Roboto Medium" panose="02000000000000000000" pitchFamily="2" charset="0"/>
              </a:rPr>
              <a:t>triển</a:t>
            </a:r>
            <a:r>
              <a:rPr lang="en-US" sz="2200" b="1" dirty="0">
                <a:solidFill>
                  <a:srgbClr val="C00000"/>
                </a:solidFill>
                <a:latin typeface="#9Slide03 Roboto Medium" panose="02000000000000000000" pitchFamily="2" charset="0"/>
                <a:ea typeface="#9Slide03 Roboto Medium" panose="02000000000000000000" pitchFamily="2" charset="0"/>
              </a:rPr>
              <a:t> mà dân </a:t>
            </a:r>
            <a:r>
              <a:rPr lang="en-US" sz="2200" b="1" dirty="0" err="1">
                <a:solidFill>
                  <a:srgbClr val="C00000"/>
                </a:solidFill>
                <a:latin typeface="#9Slide03 Roboto Medium" panose="02000000000000000000" pitchFamily="2" charset="0"/>
                <a:ea typeface="#9Slide03 Roboto Medium" panose="02000000000000000000" pitchFamily="2" charset="0"/>
              </a:rPr>
              <a:t>cư</a:t>
            </a:r>
            <a:r>
              <a:rPr lang="en-US" sz="2200" b="1" dirty="0">
                <a:solidFill>
                  <a:srgbClr val="C00000"/>
                </a:solidFill>
                <a:latin typeface="#9Slide03 Roboto Medium" panose="02000000000000000000" pitchFamily="2" charset="0"/>
                <a:ea typeface="#9Slide03 Roboto Medium" panose="02000000000000000000" pitchFamily="2" charset="0"/>
              </a:rPr>
              <a:t> </a:t>
            </a:r>
            <a:r>
              <a:rPr lang="en-US" sz="2200" b="1" dirty="0" err="1">
                <a:solidFill>
                  <a:srgbClr val="C00000"/>
                </a:solidFill>
                <a:latin typeface="#9Slide03 Roboto Medium" panose="02000000000000000000" pitchFamily="2" charset="0"/>
                <a:ea typeface="#9Slide03 Roboto Medium" panose="02000000000000000000" pitchFamily="2" charset="0"/>
              </a:rPr>
              <a:t>ngày</a:t>
            </a:r>
            <a:r>
              <a:rPr lang="en-US" sz="2200" b="1" dirty="0">
                <a:solidFill>
                  <a:srgbClr val="C00000"/>
                </a:solidFill>
                <a:latin typeface="#9Slide03 Roboto Medium" panose="02000000000000000000" pitchFamily="2" charset="0"/>
                <a:ea typeface="#9Slide03 Roboto Medium" panose="02000000000000000000" pitchFamily="2" charset="0"/>
              </a:rPr>
              <a:t> </a:t>
            </a:r>
            <a:r>
              <a:rPr lang="en-US" sz="2200" b="1" dirty="0" err="1">
                <a:solidFill>
                  <a:srgbClr val="C00000"/>
                </a:solidFill>
                <a:latin typeface="#9Slide03 Roboto Medium" panose="02000000000000000000" pitchFamily="2" charset="0"/>
                <a:ea typeface="#9Slide03 Roboto Medium" panose="02000000000000000000" pitchFamily="2" charset="0"/>
              </a:rPr>
              <a:t>càng</a:t>
            </a:r>
            <a:r>
              <a:rPr lang="en-US" sz="2200" b="1" dirty="0">
                <a:solidFill>
                  <a:srgbClr val="C00000"/>
                </a:solidFill>
                <a:latin typeface="#9Slide03 Roboto Medium" panose="02000000000000000000" pitchFamily="2" charset="0"/>
                <a:ea typeface="#9Slide03 Roboto Medium" panose="02000000000000000000" pitchFamily="2" charset="0"/>
              </a:rPr>
              <a:t> tập trung </a:t>
            </a:r>
            <a:r>
              <a:rPr lang="en-US" sz="2200" b="1" dirty="0" err="1">
                <a:solidFill>
                  <a:srgbClr val="C00000"/>
                </a:solidFill>
                <a:latin typeface="#9Slide03 Roboto Medium" panose="02000000000000000000" pitchFamily="2" charset="0"/>
                <a:ea typeface="#9Slide03 Roboto Medium" panose="02000000000000000000" pitchFamily="2" charset="0"/>
              </a:rPr>
              <a:t>đông</a:t>
            </a:r>
            <a:r>
              <a:rPr lang="en-US" sz="2200" b="1" dirty="0">
                <a:solidFill>
                  <a:srgbClr val="C00000"/>
                </a:solidFill>
                <a:latin typeface="#9Slide03 Roboto Medium" panose="02000000000000000000" pitchFamily="2" charset="0"/>
                <a:ea typeface="#9Slide03 Roboto Medium" panose="02000000000000000000" pitchFamily="2" charset="0"/>
              </a:rPr>
              <a:t> vào các </a:t>
            </a:r>
            <a:r>
              <a:rPr lang="en-US" sz="2200" b="1" dirty="0" err="1">
                <a:solidFill>
                  <a:srgbClr val="C00000"/>
                </a:solidFill>
                <a:latin typeface="#9Slide03 Roboto Medium" panose="02000000000000000000" pitchFamily="2" charset="0"/>
                <a:ea typeface="#9Slide03 Roboto Medium" panose="02000000000000000000" pitchFamily="2" charset="0"/>
              </a:rPr>
              <a:t>đô</a:t>
            </a:r>
            <a:r>
              <a:rPr lang="en-US" sz="2200" b="1" dirty="0">
                <a:solidFill>
                  <a:srgbClr val="C00000"/>
                </a:solidFill>
                <a:latin typeface="#9Slide03 Roboto Medium" panose="02000000000000000000" pitchFamily="2" charset="0"/>
                <a:ea typeface="#9Slide03 Roboto Medium" panose="02000000000000000000" pitchFamily="2" charset="0"/>
              </a:rPr>
              <a:t> </a:t>
            </a:r>
            <a:r>
              <a:rPr lang="en-US" sz="2200" b="1" dirty="0" err="1">
                <a:solidFill>
                  <a:srgbClr val="C00000"/>
                </a:solidFill>
                <a:latin typeface="#9Slide03 Roboto Medium" panose="02000000000000000000" pitchFamily="2" charset="0"/>
                <a:ea typeface="#9Slide03 Roboto Medium" panose="02000000000000000000" pitchFamily="2" charset="0"/>
              </a:rPr>
              <a:t>thị</a:t>
            </a:r>
            <a:r>
              <a:rPr lang="en-US" sz="2200" b="1" dirty="0">
                <a:solidFill>
                  <a:srgbClr val="C00000"/>
                </a:solidFill>
                <a:latin typeface="#9Slide03 Roboto Medium" panose="02000000000000000000" pitchFamily="2" charset="0"/>
                <a:ea typeface="#9Slide03 Roboto Medium" panose="02000000000000000000" pitchFamily="2" charset="0"/>
              </a:rPr>
              <a:t>, thì sẽ </a:t>
            </a:r>
            <a:r>
              <a:rPr lang="en-US" sz="2200" b="1" dirty="0" err="1">
                <a:solidFill>
                  <a:srgbClr val="C00000"/>
                </a:solidFill>
                <a:latin typeface="#9Slide03 Roboto Medium" panose="02000000000000000000" pitchFamily="2" charset="0"/>
                <a:ea typeface="#9Slide03 Roboto Medium" panose="02000000000000000000" pitchFamily="2" charset="0"/>
              </a:rPr>
              <a:t>gây</a:t>
            </a:r>
            <a:r>
              <a:rPr lang="en-US" sz="2200" b="1" dirty="0">
                <a:solidFill>
                  <a:srgbClr val="C00000"/>
                </a:solidFill>
                <a:latin typeface="#9Slide03 Roboto Medium" panose="02000000000000000000" pitchFamily="2" charset="0"/>
                <a:ea typeface="#9Slide03 Roboto Medium" panose="02000000000000000000" pitchFamily="2" charset="0"/>
              </a:rPr>
              <a:t> </a:t>
            </a:r>
            <a:r>
              <a:rPr lang="en-US" sz="2200" b="1" dirty="0" err="1">
                <a:solidFill>
                  <a:srgbClr val="C00000"/>
                </a:solidFill>
                <a:latin typeface="#9Slide03 Roboto Medium" panose="02000000000000000000" pitchFamily="2" charset="0"/>
                <a:ea typeface="#9Slide03 Roboto Medium" panose="02000000000000000000" pitchFamily="2" charset="0"/>
              </a:rPr>
              <a:t>ra</a:t>
            </a:r>
            <a:r>
              <a:rPr lang="en-US" sz="2200" b="1" dirty="0">
                <a:solidFill>
                  <a:srgbClr val="C00000"/>
                </a:solidFill>
                <a:latin typeface="#9Slide03 Roboto Medium" panose="02000000000000000000" pitchFamily="2" charset="0"/>
                <a:ea typeface="#9Slide03 Roboto Medium" panose="02000000000000000000" pitchFamily="2" charset="0"/>
              </a:rPr>
              <a:t> </a:t>
            </a:r>
            <a:r>
              <a:rPr lang="en-US" sz="2200" b="1" dirty="0" err="1">
                <a:solidFill>
                  <a:srgbClr val="C00000"/>
                </a:solidFill>
                <a:latin typeface="#9Slide03 Roboto Medium" panose="02000000000000000000" pitchFamily="2" charset="0"/>
                <a:ea typeface="#9Slide03 Roboto Medium" panose="02000000000000000000" pitchFamily="2" charset="0"/>
              </a:rPr>
              <a:t>hậu</a:t>
            </a:r>
            <a:r>
              <a:rPr lang="en-US" sz="2200" b="1" dirty="0">
                <a:solidFill>
                  <a:srgbClr val="C00000"/>
                </a:solidFill>
                <a:latin typeface="#9Slide03 Roboto Medium" panose="02000000000000000000" pitchFamily="2" charset="0"/>
                <a:ea typeface="#9Slide03 Roboto Medium" panose="02000000000000000000" pitchFamily="2" charset="0"/>
              </a:rPr>
              <a:t> quả </a:t>
            </a:r>
            <a:r>
              <a:rPr lang="en-US" sz="2200" b="1" dirty="0" err="1">
                <a:solidFill>
                  <a:srgbClr val="C00000"/>
                </a:solidFill>
                <a:latin typeface="#9Slide03 Roboto Medium" panose="02000000000000000000" pitchFamily="2" charset="0"/>
                <a:ea typeface="#9Slide03 Roboto Medium" panose="02000000000000000000" pitchFamily="2" charset="0"/>
              </a:rPr>
              <a:t>gì</a:t>
            </a:r>
            <a:r>
              <a:rPr lang="en-US" sz="2200" b="1" dirty="0">
                <a:solidFill>
                  <a:srgbClr val="C00000"/>
                </a:solidFill>
                <a:latin typeface="#9Slide03 Roboto Medium" panose="02000000000000000000" pitchFamily="2" charset="0"/>
                <a:ea typeface="#9Slide03 Roboto Medium" panose="02000000000000000000" pitchFamily="2" charset="0"/>
              </a:rPr>
              <a:t>?</a:t>
            </a:r>
            <a:r>
              <a:rPr lang="vi-VN" sz="2200" b="1" dirty="0">
                <a:solidFill>
                  <a:srgbClr val="C00000"/>
                </a:solidFill>
                <a:latin typeface="#9Slide03 Roboto Medium" panose="02000000000000000000" pitchFamily="2" charset="0"/>
                <a:ea typeface="#9Slide03 Roboto Medium" panose="02000000000000000000" pitchFamily="2" charset="0"/>
              </a:rPr>
              <a:t>.</a:t>
            </a:r>
          </a:p>
          <a:p>
            <a:pPr algn="just">
              <a:lnSpc>
                <a:spcPct val="120000"/>
              </a:lnSpc>
              <a:buFont typeface="Arial" panose="020B0604020202020204" pitchFamily="34" charset="0"/>
              <a:buChar char="•"/>
            </a:pPr>
            <a:r>
              <a:rPr lang="en-US" sz="2200" dirty="0">
                <a:solidFill>
                  <a:srgbClr val="263238"/>
                </a:solidFill>
                <a:latin typeface="#9Slide03 Roboto Medium" panose="02000000000000000000" pitchFamily="2" charset="0"/>
                <a:ea typeface="#9Slide03 Roboto Medium" panose="02000000000000000000" pitchFamily="2" charset="0"/>
              </a:rPr>
              <a:t> </a:t>
            </a:r>
            <a:r>
              <a:rPr lang="vi-VN" sz="2200" dirty="0">
                <a:solidFill>
                  <a:srgbClr val="263238"/>
                </a:solidFill>
                <a:latin typeface="#9Slide03 Roboto Medium" panose="02000000000000000000" pitchFamily="2" charset="0"/>
                <a:ea typeface="#9Slide03 Roboto Medium" panose="02000000000000000000" pitchFamily="2" charset="0"/>
              </a:rPr>
              <a:t>Chia HS thành các nhóm 3 người và yêu cầu HS thảo luận trong vòng </a:t>
            </a:r>
            <a:r>
              <a:rPr lang="en-US" sz="2200" dirty="0">
                <a:solidFill>
                  <a:srgbClr val="263238"/>
                </a:solidFill>
                <a:latin typeface="#9Slide03 Roboto Medium" panose="02000000000000000000" pitchFamily="2" charset="0"/>
                <a:ea typeface="#9Slide03 Roboto Medium" panose="02000000000000000000" pitchFamily="2" charset="0"/>
              </a:rPr>
              <a:t>3</a:t>
            </a:r>
            <a:r>
              <a:rPr lang="vi-VN" sz="2200" dirty="0">
                <a:solidFill>
                  <a:srgbClr val="263238"/>
                </a:solidFill>
                <a:latin typeface="#9Slide03 Roboto Medium" panose="02000000000000000000" pitchFamily="2" charset="0"/>
                <a:ea typeface="#9Slide03 Roboto Medium" panose="02000000000000000000" pitchFamily="2" charset="0"/>
              </a:rPr>
              <a:t> phút về những gì mà các em biết về chủ đề này.</a:t>
            </a:r>
          </a:p>
          <a:p>
            <a:pPr algn="just">
              <a:lnSpc>
                <a:spcPct val="120000"/>
              </a:lnSpc>
              <a:buFont typeface="Arial" panose="020B0604020202020204" pitchFamily="34" charset="0"/>
              <a:buChar char="•"/>
            </a:pPr>
            <a:r>
              <a:rPr lang="en-US" sz="2200" dirty="0">
                <a:solidFill>
                  <a:srgbClr val="263238"/>
                </a:solidFill>
                <a:latin typeface="#9Slide03 Roboto Medium" panose="02000000000000000000" pitchFamily="2" charset="0"/>
                <a:ea typeface="#9Slide03 Roboto Medium" panose="02000000000000000000" pitchFamily="2" charset="0"/>
              </a:rPr>
              <a:t> </a:t>
            </a:r>
            <a:r>
              <a:rPr lang="vi-VN" sz="2200" dirty="0">
                <a:solidFill>
                  <a:srgbClr val="263238"/>
                </a:solidFill>
                <a:latin typeface="#9Slide03 Roboto Medium" panose="02000000000000000000" pitchFamily="2" charset="0"/>
                <a:ea typeface="#9Slide03 Roboto Medium" panose="02000000000000000000" pitchFamily="2" charset="0"/>
              </a:rPr>
              <a:t>HS thảo luận nhóm và chọn ra 3 điểm quan trọng nhất để trình bày với cả lớp.</a:t>
            </a:r>
          </a:p>
          <a:p>
            <a:pPr algn="just">
              <a:lnSpc>
                <a:spcPct val="120000"/>
              </a:lnSpc>
              <a:buFont typeface="Arial" panose="020B0604020202020204" pitchFamily="34" charset="0"/>
              <a:buChar char="•"/>
            </a:pPr>
            <a:r>
              <a:rPr lang="en-US" sz="2200" dirty="0">
                <a:solidFill>
                  <a:srgbClr val="263238"/>
                </a:solidFill>
                <a:latin typeface="#9Slide03 Roboto Medium" panose="02000000000000000000" pitchFamily="2" charset="0"/>
                <a:ea typeface="#9Slide03 Roboto Medium" panose="02000000000000000000" pitchFamily="2" charset="0"/>
              </a:rPr>
              <a:t> </a:t>
            </a:r>
            <a:r>
              <a:rPr lang="vi-VN" sz="2200" dirty="0">
                <a:solidFill>
                  <a:srgbClr val="263238"/>
                </a:solidFill>
                <a:latin typeface="#9Slide03 Roboto Medium" panose="02000000000000000000" pitchFamily="2" charset="0"/>
                <a:ea typeface="#9Slide03 Roboto Medium" panose="02000000000000000000" pitchFamily="2" charset="0"/>
              </a:rPr>
              <a:t>Mỗi nhóm sẽ cử một đại diện lên trình bày về cả 3 điểm nói trên.</a:t>
            </a:r>
            <a:endParaRPr lang="vi-VN" sz="2200" b="0" i="0" dirty="0">
              <a:solidFill>
                <a:srgbClr val="263238"/>
              </a:solidFill>
              <a:effectLst/>
              <a:latin typeface="#9Slide03 Roboto Medium" panose="02000000000000000000" pitchFamily="2" charset="0"/>
              <a:ea typeface="#9Slide03 Roboto Medium" panose="02000000000000000000" pitchFamily="2" charset="0"/>
            </a:endParaRPr>
          </a:p>
        </p:txBody>
      </p:sp>
      <p:pic>
        <p:nvPicPr>
          <p:cNvPr id="3074" name="Picture 2" descr="Lớp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44" b="98667" l="0" r="99556">
                        <a14:foregroundMark x1="53778" y1="28889" x2="52444" y2="38667"/>
                        <a14:foregroundMark x1="15556" y1="52444" x2="15556" y2="52444"/>
                        <a14:foregroundMark x1="8000" y1="57333" x2="20000" y2="52000"/>
                        <a14:foregroundMark x1="14667" y1="61778" x2="14667" y2="56889"/>
                        <a14:foregroundMark x1="22222" y1="51111" x2="35111" y2="47556"/>
                        <a14:foregroundMark x1="35111" y1="49333" x2="40000" y2="49333"/>
                        <a14:foregroundMark x1="8889" y1="51111" x2="8889" y2="51111"/>
                        <a14:foregroundMark x1="21333" y1="58222" x2="21333" y2="58222"/>
                        <a14:foregroundMark x1="60889" y1="53778" x2="80000" y2="41333"/>
                        <a14:foregroundMark x1="83556" y1="38222" x2="83556" y2="24000"/>
                        <a14:foregroundMark x1="79556" y1="37333" x2="81333" y2="32889"/>
                        <a14:foregroundMark x1="83111" y1="39556" x2="91556" y2="26667"/>
                        <a14:foregroundMark x1="86667" y1="36444" x2="92000" y2="35111"/>
                        <a14:foregroundMark x1="39111" y1="80889" x2="44000"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10028165" y="536121"/>
            <a:ext cx="1160329" cy="1160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68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28"/>
        <p:cNvGrpSpPr/>
        <p:nvPr/>
      </p:nvGrpSpPr>
      <p:grpSpPr>
        <a:xfrm>
          <a:off x="0" y="0"/>
          <a:ext cx="0" cy="0"/>
          <a:chOff x="0" y="0"/>
          <a:chExt cx="0" cy="0"/>
        </a:xfrm>
      </p:grpSpPr>
      <p:sp>
        <p:nvSpPr>
          <p:cNvPr id="7" name="Rectangle 6"/>
          <p:cNvSpPr/>
          <p:nvPr/>
        </p:nvSpPr>
        <p:spPr>
          <a:xfrm>
            <a:off x="0" y="3762103"/>
            <a:ext cx="12192000" cy="3222171"/>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0EEF8"/>
              </a:solidFill>
              <a:effectLst/>
              <a:uLnTx/>
              <a:uFillTx/>
              <a:latin typeface="Arial"/>
              <a:ea typeface="+mn-ea"/>
              <a:cs typeface="+mn-cs"/>
            </a:endParaRPr>
          </a:p>
        </p:txBody>
      </p:sp>
      <p:sp>
        <p:nvSpPr>
          <p:cNvPr id="8" name="Rectangle 7"/>
          <p:cNvSpPr/>
          <p:nvPr/>
        </p:nvSpPr>
        <p:spPr>
          <a:xfrm>
            <a:off x="7043635" y="314093"/>
            <a:ext cx="4809066" cy="3485583"/>
          </a:xfrm>
          <a:prstGeom prst="rect">
            <a:avLst/>
          </a:prstGeom>
          <a:noFill/>
          <a:ln>
            <a:noFill/>
          </a:ln>
        </p:spPr>
        <p:txBody>
          <a:bodyPr spcFirstLastPara="1" wrap="square" lIns="91425" tIns="91425" rIns="91425" bIns="91425" anchor="ctr" anchorCtr="0">
            <a:noAutofit/>
          </a:bodyPr>
          <a:lstStyle/>
          <a:p>
            <a:pPr marL="0" marR="0" indent="0" algn="l">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grpSp>
        <p:nvGrpSpPr>
          <p:cNvPr id="9" name="Group 8"/>
          <p:cNvGrpSpPr/>
          <p:nvPr/>
        </p:nvGrpSpPr>
        <p:grpSpPr>
          <a:xfrm>
            <a:off x="7043635" y="314093"/>
            <a:ext cx="4809066" cy="3485580"/>
            <a:chOff x="0" y="0"/>
            <a:chExt cx="3076575" cy="3019425"/>
          </a:xfrm>
        </p:grpSpPr>
        <p:sp>
          <p:nvSpPr>
            <p:cNvPr id="10" name="Rectangle 9"/>
            <p:cNvSpPr/>
            <p:nvPr/>
          </p:nvSpPr>
          <p:spPr>
            <a:xfrm>
              <a:off x="0" y="0"/>
              <a:ext cx="3076575" cy="3019425"/>
            </a:xfrm>
            <a:prstGeom prst="rect">
              <a:avLst/>
            </a:prstGeom>
            <a:noFill/>
            <a:ln>
              <a:noFill/>
            </a:ln>
          </p:spPr>
          <p:txBody>
            <a:bodyPr spcFirstLastPara="1" wrap="square" lIns="91425" tIns="91425" rIns="91425" bIns="91425" anchor="ctr" anchorCtr="0">
              <a:noAutofit/>
            </a:bodyPr>
            <a:lstStyle/>
            <a:p>
              <a:pPr marL="0" marR="0" indent="0" algn="l">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rPr>
                <a:t> </a:t>
              </a:r>
            </a:p>
          </p:txBody>
        </p:sp>
        <p:cxnSp>
          <p:nvCxnSpPr>
            <p:cNvPr id="13" name="Straight Arrow Connector 12"/>
            <p:cNvCxnSpPr/>
            <p:nvPr/>
          </p:nvCxnSpPr>
          <p:spPr>
            <a:xfrm rot="10800000">
              <a:off x="419100" y="390525"/>
              <a:ext cx="0" cy="1581150"/>
            </a:xfrm>
            <a:prstGeom prst="straightConnector1">
              <a:avLst/>
            </a:prstGeom>
            <a:noFill/>
            <a:ln w="9525" cap="flat" cmpd="sng">
              <a:solidFill>
                <a:srgbClr val="0070C0"/>
              </a:solidFill>
              <a:prstDash val="solid"/>
              <a:miter lim="800000"/>
              <a:headEnd type="none" w="sm" len="sm"/>
              <a:tailEnd type="triangle" w="med" len="med"/>
            </a:ln>
          </p:spPr>
        </p:cxnSp>
        <p:cxnSp>
          <p:nvCxnSpPr>
            <p:cNvPr id="14" name="Straight Arrow Connector 13"/>
            <p:cNvCxnSpPr/>
            <p:nvPr/>
          </p:nvCxnSpPr>
          <p:spPr>
            <a:xfrm>
              <a:off x="2990850" y="285750"/>
              <a:ext cx="0" cy="1685925"/>
            </a:xfrm>
            <a:prstGeom prst="straightConnector1">
              <a:avLst/>
            </a:prstGeom>
            <a:noFill/>
            <a:ln w="9525" cap="flat" cmpd="sng">
              <a:solidFill>
                <a:srgbClr val="0070C0"/>
              </a:solidFill>
              <a:prstDash val="solid"/>
              <a:miter lim="800000"/>
              <a:headEnd type="none" w="sm" len="sm"/>
              <a:tailEnd type="triangle" w="med" len="med"/>
            </a:ln>
          </p:spPr>
        </p:cxnSp>
        <p:cxnSp>
          <p:nvCxnSpPr>
            <p:cNvPr id="15" name="Straight Arrow Connector 14"/>
            <p:cNvCxnSpPr/>
            <p:nvPr/>
          </p:nvCxnSpPr>
          <p:spPr>
            <a:xfrm>
              <a:off x="857003" y="123824"/>
              <a:ext cx="1666875" cy="0"/>
            </a:xfrm>
            <a:prstGeom prst="straightConnector1">
              <a:avLst/>
            </a:prstGeom>
            <a:noFill/>
            <a:ln w="9525" cap="flat" cmpd="sng">
              <a:solidFill>
                <a:srgbClr val="0070C0"/>
              </a:solidFill>
              <a:prstDash val="solid"/>
              <a:miter lim="800000"/>
              <a:headEnd type="none" w="sm" len="sm"/>
              <a:tailEnd type="triangle" w="med" len="med"/>
            </a:ln>
          </p:spPr>
        </p:cxnSp>
        <p:cxnSp>
          <p:nvCxnSpPr>
            <p:cNvPr id="16" name="Straight Arrow Connector 15"/>
            <p:cNvCxnSpPr/>
            <p:nvPr/>
          </p:nvCxnSpPr>
          <p:spPr>
            <a:xfrm rot="10800000">
              <a:off x="930450" y="2095500"/>
              <a:ext cx="1447800" cy="0"/>
            </a:xfrm>
            <a:prstGeom prst="straightConnector1">
              <a:avLst/>
            </a:prstGeom>
            <a:noFill/>
            <a:ln w="9525" cap="flat" cmpd="sng">
              <a:solidFill>
                <a:srgbClr val="0070C0"/>
              </a:solidFill>
              <a:prstDash val="solid"/>
              <a:miter lim="800000"/>
              <a:headEnd type="none" w="sm" len="sm"/>
              <a:tailEnd type="triangle" w="med" len="med"/>
            </a:ln>
          </p:spPr>
        </p:cxnSp>
      </p:grpSp>
      <p:sp>
        <p:nvSpPr>
          <p:cNvPr id="2" name="Up Arrow 1"/>
          <p:cNvSpPr/>
          <p:nvPr/>
        </p:nvSpPr>
        <p:spPr>
          <a:xfrm>
            <a:off x="8008835" y="3181606"/>
            <a:ext cx="1439333" cy="931334"/>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 Arrow 17"/>
          <p:cNvSpPr/>
          <p:nvPr/>
        </p:nvSpPr>
        <p:spPr>
          <a:xfrm>
            <a:off x="10100101" y="3230635"/>
            <a:ext cx="1439333" cy="931334"/>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2242;p37"/>
          <p:cNvSpPr txBox="1">
            <a:spLocks/>
          </p:cNvSpPr>
          <p:nvPr/>
        </p:nvSpPr>
        <p:spPr>
          <a:xfrm>
            <a:off x="7765265" y="3403260"/>
            <a:ext cx="1864323" cy="64517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Life Savers"/>
                <a:ea typeface="Life Savers"/>
                <a:cs typeface="Life Savers"/>
                <a:sym typeface="Life Savers"/>
              </a:defRPr>
            </a:lvl1pPr>
            <a:lvl2pPr marR="0" lvl="1"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2pPr>
            <a:lvl3pPr marR="0" lvl="2"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3pPr>
            <a:lvl4pPr marR="0" lvl="3"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4pPr>
            <a:lvl5pPr marR="0" lvl="4"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5pPr>
            <a:lvl6pPr marR="0" lvl="5"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6pPr>
            <a:lvl7pPr marR="0" lvl="6"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7pPr>
            <a:lvl8pPr marR="0" lvl="7"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8pPr>
            <a:lvl9pPr marR="0" lvl="8"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9pPr>
          </a:lstStyle>
          <a:p>
            <a:pPr marL="0" marR="0" lvl="0" indent="0" algn="ctr" defTabSz="914400" rtl="0" eaLnBrk="1" fontAlgn="auto" latinLnBrk="0" hangingPunct="1">
              <a:lnSpc>
                <a:spcPct val="100000"/>
              </a:lnSpc>
              <a:spcBef>
                <a:spcPts val="0"/>
              </a:spcBef>
              <a:spcAft>
                <a:spcPts val="0"/>
              </a:spcAft>
              <a:buClr>
                <a:srgbClr val="1D2542"/>
              </a:buClr>
              <a:buSzPts val="2800"/>
              <a:buFont typeface="Life Savers"/>
              <a:buNone/>
              <a:tabLst/>
              <a:defRPr/>
            </a:pPr>
            <a:r>
              <a:rPr kumimoji="0" lang="en-US" sz="1400" b="1" i="0" u="none" strike="noStrike" kern="0" cap="none" spc="0" normalizeH="0" baseline="0" noProof="0" dirty="0" err="1">
                <a:ln>
                  <a:noFill/>
                </a:ln>
                <a:solidFill>
                  <a:schemeClr val="accent2"/>
                </a:solidFill>
                <a:effectLst/>
                <a:uLnTx/>
                <a:uFillTx/>
                <a:latin typeface="#9Slide03 Roboto Medium" panose="02000000000000000000" pitchFamily="2" charset="0"/>
                <a:ea typeface="#9Slide03 Roboto Medium" panose="02000000000000000000" pitchFamily="2" charset="0"/>
                <a:sym typeface="Life Savers"/>
              </a:rPr>
              <a:t>Cụm</a:t>
            </a:r>
            <a:r>
              <a:rPr kumimoji="0" lang="en-US" sz="1400" b="1" i="0" u="none" strike="noStrike" kern="0" cap="none" spc="0" normalizeH="0" noProof="0" dirty="0">
                <a:ln>
                  <a:noFill/>
                </a:ln>
                <a:solidFill>
                  <a:schemeClr val="accent2"/>
                </a:solidFill>
                <a:effectLst/>
                <a:uLnTx/>
                <a:uFillTx/>
                <a:latin typeface="#9Slide03 Roboto Medium" panose="02000000000000000000" pitchFamily="2" charset="0"/>
                <a:ea typeface="#9Slide03 Roboto Medium" panose="02000000000000000000" pitchFamily="2" charset="0"/>
                <a:sym typeface="Life Savers"/>
              </a:rPr>
              <a:t> 1</a:t>
            </a:r>
            <a:endParaRPr kumimoji="0" lang="en-US" sz="1400" b="1" i="0" u="none" strike="noStrike" kern="0" cap="none" spc="0" normalizeH="0" baseline="0" noProof="0" dirty="0">
              <a:ln>
                <a:noFill/>
              </a:ln>
              <a:solidFill>
                <a:schemeClr val="accent2"/>
              </a:solidFill>
              <a:effectLst/>
              <a:uLnTx/>
              <a:uFillTx/>
              <a:latin typeface="#9Slide03 Roboto Medium" panose="02000000000000000000" pitchFamily="2" charset="0"/>
              <a:ea typeface="#9Slide03 Roboto Medium" panose="02000000000000000000" pitchFamily="2" charset="0"/>
              <a:sym typeface="Life Savers"/>
            </a:endParaRPr>
          </a:p>
        </p:txBody>
      </p:sp>
      <p:sp>
        <p:nvSpPr>
          <p:cNvPr id="20" name="Google Shape;2242;p37"/>
          <p:cNvSpPr txBox="1">
            <a:spLocks/>
          </p:cNvSpPr>
          <p:nvPr/>
        </p:nvSpPr>
        <p:spPr>
          <a:xfrm>
            <a:off x="9920645" y="3365191"/>
            <a:ext cx="1864323" cy="64517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Life Savers"/>
                <a:ea typeface="Life Savers"/>
                <a:cs typeface="Life Savers"/>
                <a:sym typeface="Life Savers"/>
              </a:defRPr>
            </a:lvl1pPr>
            <a:lvl2pPr marR="0" lvl="1"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2pPr>
            <a:lvl3pPr marR="0" lvl="2"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3pPr>
            <a:lvl4pPr marR="0" lvl="3"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4pPr>
            <a:lvl5pPr marR="0" lvl="4"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5pPr>
            <a:lvl6pPr marR="0" lvl="5"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6pPr>
            <a:lvl7pPr marR="0" lvl="6"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7pPr>
            <a:lvl8pPr marR="0" lvl="7"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8pPr>
            <a:lvl9pPr marR="0" lvl="8" algn="ctr" rtl="0">
              <a:lnSpc>
                <a:spcPct val="100000"/>
              </a:lnSpc>
              <a:spcBef>
                <a:spcPts val="0"/>
              </a:spcBef>
              <a:spcAft>
                <a:spcPts val="0"/>
              </a:spcAft>
              <a:buClr>
                <a:schemeClr val="lt1"/>
              </a:buClr>
              <a:buSzPts val="2800"/>
              <a:buFont typeface="Life Savers"/>
              <a:buNone/>
              <a:defRPr sz="4000" b="1" i="0" u="none" strike="noStrike" cap="none">
                <a:solidFill>
                  <a:schemeClr val="accent1"/>
                </a:solidFill>
                <a:latin typeface="Roboto Slab Regular"/>
                <a:ea typeface="Roboto Slab Regular"/>
                <a:cs typeface="Roboto Slab Regular"/>
                <a:sym typeface="Roboto Slab Regular"/>
              </a:defRPr>
            </a:lvl9pPr>
          </a:lstStyle>
          <a:p>
            <a:pPr marL="0" marR="0" lvl="0" indent="0" algn="ctr" defTabSz="914400" rtl="0" eaLnBrk="1" fontAlgn="auto" latinLnBrk="0" hangingPunct="1">
              <a:lnSpc>
                <a:spcPct val="100000"/>
              </a:lnSpc>
              <a:spcBef>
                <a:spcPts val="0"/>
              </a:spcBef>
              <a:spcAft>
                <a:spcPts val="0"/>
              </a:spcAft>
              <a:buClr>
                <a:srgbClr val="1D2542"/>
              </a:buClr>
              <a:buSzPts val="2800"/>
              <a:buFont typeface="Life Savers"/>
              <a:buNone/>
              <a:tabLst/>
              <a:defRPr/>
            </a:pPr>
            <a:r>
              <a:rPr kumimoji="0" lang="en-US" sz="1400" b="1" i="0" u="none" strike="noStrike" kern="0" cap="none" spc="0" normalizeH="0" baseline="0" noProof="0" dirty="0" err="1">
                <a:ln>
                  <a:noFill/>
                </a:ln>
                <a:solidFill>
                  <a:schemeClr val="accent2"/>
                </a:solidFill>
                <a:effectLst/>
                <a:uLnTx/>
                <a:uFillTx/>
                <a:latin typeface="#9Slide03 Roboto Medium" panose="02000000000000000000" pitchFamily="2" charset="0"/>
                <a:ea typeface="#9Slide03 Roboto Medium" panose="02000000000000000000" pitchFamily="2" charset="0"/>
                <a:sym typeface="Life Savers"/>
              </a:rPr>
              <a:t>Cụm</a:t>
            </a:r>
            <a:r>
              <a:rPr kumimoji="0" lang="en-US" sz="1400" b="1" i="0" u="none" strike="noStrike" kern="0" cap="none" spc="0" normalizeH="0" noProof="0" dirty="0">
                <a:ln>
                  <a:noFill/>
                </a:ln>
                <a:solidFill>
                  <a:schemeClr val="accent2"/>
                </a:solidFill>
                <a:effectLst/>
                <a:uLnTx/>
                <a:uFillTx/>
                <a:latin typeface="#9Slide03 Roboto Medium" panose="02000000000000000000" pitchFamily="2" charset="0"/>
                <a:ea typeface="#9Slide03 Roboto Medium" panose="02000000000000000000" pitchFamily="2" charset="0"/>
                <a:sym typeface="Life Savers"/>
              </a:rPr>
              <a:t> 2</a:t>
            </a:r>
            <a:endParaRPr kumimoji="0" lang="en-US" sz="1400" b="1" i="0" u="none" strike="noStrike" kern="0" cap="none" spc="0" normalizeH="0" baseline="0" noProof="0" dirty="0">
              <a:ln>
                <a:noFill/>
              </a:ln>
              <a:solidFill>
                <a:schemeClr val="accent2"/>
              </a:solidFill>
              <a:effectLst/>
              <a:uLnTx/>
              <a:uFillTx/>
              <a:latin typeface="#9Slide03 Roboto Medium" panose="02000000000000000000" pitchFamily="2" charset="0"/>
              <a:ea typeface="#9Slide03 Roboto Medium" panose="02000000000000000000" pitchFamily="2" charset="0"/>
              <a:sym typeface="Life Savers"/>
            </a:endParaRPr>
          </a:p>
        </p:txBody>
      </p:sp>
      <p:sp>
        <p:nvSpPr>
          <p:cNvPr id="22" name="Google Shape;3915;p51"/>
          <p:cNvSpPr/>
          <p:nvPr/>
        </p:nvSpPr>
        <p:spPr>
          <a:xfrm>
            <a:off x="294897" y="221291"/>
            <a:ext cx="6635797" cy="4440456"/>
          </a:xfrm>
          <a:prstGeom prst="roundRect">
            <a:avLst>
              <a:gd name="adj" fmla="val 11267"/>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3895;p55"/>
          <p:cNvSpPr txBox="1">
            <a:spLocks noGrp="1"/>
          </p:cNvSpPr>
          <p:nvPr>
            <p:ph type="title"/>
          </p:nvPr>
        </p:nvSpPr>
        <p:spPr>
          <a:xfrm>
            <a:off x="1983496" y="221292"/>
            <a:ext cx="2906519" cy="763600"/>
          </a:xfrm>
          <a:prstGeom prst="rect">
            <a:avLst/>
          </a:prstGeom>
        </p:spPr>
        <p:txBody>
          <a:bodyPr spcFirstLastPara="1" wrap="square" lIns="121900" tIns="121900" rIns="121900" bIns="121900" anchor="t" anchorCtr="0">
            <a:noAutofit/>
          </a:bodyPr>
          <a:lstStyle/>
          <a:p>
            <a:pPr algn="ctr"/>
            <a:r>
              <a:rPr lang="en" sz="2400" dirty="0">
                <a:solidFill>
                  <a:srgbClr val="C00000"/>
                </a:solidFill>
                <a:latin typeface="#9Slide03 Roboto Medium" panose="02000000000000000000" pitchFamily="2" charset="0"/>
                <a:ea typeface="#9Slide03 Roboto Medium" panose="02000000000000000000" pitchFamily="2" charset="0"/>
              </a:rPr>
              <a:t>HƯỚNG DẪN</a:t>
            </a:r>
            <a:endParaRPr sz="2400" dirty="0">
              <a:solidFill>
                <a:srgbClr val="C00000"/>
              </a:solidFill>
              <a:latin typeface="#9Slide03 Roboto Medium" panose="02000000000000000000" pitchFamily="2" charset="0"/>
              <a:ea typeface="#9Slide03 Roboto Medium" panose="02000000000000000000" pitchFamily="2" charset="0"/>
            </a:endParaRPr>
          </a:p>
        </p:txBody>
      </p:sp>
      <p:sp>
        <p:nvSpPr>
          <p:cNvPr id="27" name="Google Shape;3895;p55"/>
          <p:cNvSpPr txBox="1">
            <a:spLocks/>
          </p:cNvSpPr>
          <p:nvPr/>
        </p:nvSpPr>
        <p:spPr>
          <a:xfrm>
            <a:off x="429584" y="644451"/>
            <a:ext cx="6480053" cy="286144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200"/>
              <a:buFont typeface="Sansita Swashed"/>
              <a:buNone/>
              <a:defRPr sz="3200" b="1" i="0" u="none" strike="noStrike" cap="none">
                <a:solidFill>
                  <a:schemeClr val="dk1"/>
                </a:solidFill>
                <a:latin typeface="Sansita Swashed"/>
                <a:ea typeface="Sansita Swashed"/>
                <a:cs typeface="Sansita Swashed"/>
                <a:sym typeface="Sansita Swashe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lnSpc>
                <a:spcPct val="110000"/>
              </a:lnSpc>
            </a:pPr>
            <a:r>
              <a:rPr lang="en-US" sz="2100" b="0" kern="0" dirty="0">
                <a:solidFill>
                  <a:schemeClr val="bg1">
                    <a:lumMod val="10000"/>
                  </a:schemeClr>
                </a:solidFill>
                <a:latin typeface="#9Slide03 Roboto Medium" panose="02000000000000000000" pitchFamily="2" charset="0"/>
                <a:ea typeface="#9Slide03 Roboto Medium" panose="02000000000000000000" pitchFamily="2" charset="0"/>
              </a:rPr>
              <a:t>- Chia lớp thành 2 </a:t>
            </a:r>
            <a:r>
              <a:rPr lang="en-US" sz="2100" b="0" kern="0" dirty="0" err="1">
                <a:solidFill>
                  <a:schemeClr val="bg1">
                    <a:lumMod val="10000"/>
                  </a:schemeClr>
                </a:solidFill>
                <a:latin typeface="#9Slide03 Roboto Medium" panose="02000000000000000000" pitchFamily="2" charset="0"/>
                <a:ea typeface="#9Slide03 Roboto Medium" panose="02000000000000000000" pitchFamily="2" charset="0"/>
              </a:rPr>
              <a:t>cụm</a:t>
            </a:r>
            <a:r>
              <a:rPr lang="en-US" sz="2100" b="0" kern="0" dirty="0">
                <a:solidFill>
                  <a:schemeClr val="bg1">
                    <a:lumMod val="10000"/>
                  </a:schemeClr>
                </a:solidFill>
                <a:latin typeface="#9Slide03 Roboto Medium" panose="02000000000000000000" pitchFamily="2" charset="0"/>
                <a:ea typeface="#9Slide03 Roboto Medium" panose="02000000000000000000" pitchFamily="2" charset="0"/>
              </a:rPr>
              <a:t>: A (</a:t>
            </a:r>
            <a:r>
              <a:rPr lang="en-US" sz="2100" b="0" kern="0" dirty="0" err="1">
                <a:solidFill>
                  <a:schemeClr val="bg1">
                    <a:lumMod val="10000"/>
                  </a:schemeClr>
                </a:solidFill>
                <a:latin typeface="#9Slide03 Roboto Medium" panose="02000000000000000000" pitchFamily="2" charset="0"/>
                <a:ea typeface="#9Slide03 Roboto Medium" panose="02000000000000000000" pitchFamily="2" charset="0"/>
              </a:rPr>
              <a:t>trái</a:t>
            </a:r>
            <a:r>
              <a:rPr lang="en-US" sz="2100" b="0" kern="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100" b="0" kern="0" dirty="0" err="1">
                <a:solidFill>
                  <a:schemeClr val="bg1">
                    <a:lumMod val="10000"/>
                  </a:schemeClr>
                </a:solidFill>
                <a:latin typeface="#9Slide03 Roboto Medium" panose="02000000000000000000" pitchFamily="2" charset="0"/>
                <a:ea typeface="#9Slide03 Roboto Medium" panose="02000000000000000000" pitchFamily="2" charset="0"/>
              </a:rPr>
              <a:t>cụm</a:t>
            </a:r>
            <a:r>
              <a:rPr lang="en-US" sz="2100" b="0" kern="0" dirty="0">
                <a:solidFill>
                  <a:schemeClr val="bg1">
                    <a:lumMod val="10000"/>
                  </a:schemeClr>
                </a:solidFill>
                <a:latin typeface="#9Slide03 Roboto Medium" panose="02000000000000000000" pitchFamily="2" charset="0"/>
                <a:ea typeface="#9Slide03 Roboto Medium" panose="02000000000000000000" pitchFamily="2" charset="0"/>
              </a:rPr>
              <a:t> B (phải).</a:t>
            </a:r>
          </a:p>
          <a:p>
            <a:pPr algn="just">
              <a:lnSpc>
                <a:spcPct val="110000"/>
              </a:lnSpc>
            </a:pPr>
            <a:r>
              <a:rPr lang="en-US" sz="2100" b="0" kern="0" dirty="0">
                <a:solidFill>
                  <a:schemeClr val="bg1">
                    <a:lumMod val="10000"/>
                  </a:schemeClr>
                </a:solidFill>
                <a:latin typeface="#9Slide03 Roboto Medium" panose="02000000000000000000" pitchFamily="2" charset="0"/>
                <a:ea typeface="#9Slide03 Roboto Medium" panose="02000000000000000000" pitchFamily="2" charset="0"/>
              </a:rPr>
              <a:t>- Hoạt động </a:t>
            </a:r>
            <a:r>
              <a:rPr lang="en-US" sz="2100" b="0" kern="0" dirty="0" err="1">
                <a:solidFill>
                  <a:schemeClr val="bg1">
                    <a:lumMod val="10000"/>
                  </a:schemeClr>
                </a:solidFill>
                <a:latin typeface="#9Slide03 Roboto Medium" panose="02000000000000000000" pitchFamily="2" charset="0"/>
                <a:ea typeface="#9Slide03 Roboto Medium" panose="02000000000000000000" pitchFamily="2" charset="0"/>
              </a:rPr>
              <a:t>theo</a:t>
            </a:r>
            <a:r>
              <a:rPr lang="en-US" sz="2100" b="0" kern="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100" b="0" kern="0" dirty="0" err="1">
                <a:solidFill>
                  <a:schemeClr val="bg1">
                    <a:lumMod val="10000"/>
                  </a:schemeClr>
                </a:solidFill>
                <a:latin typeface="#9Slide03 Roboto Medium" panose="02000000000000000000" pitchFamily="2" charset="0"/>
                <a:ea typeface="#9Slide03 Roboto Medium" panose="02000000000000000000" pitchFamily="2" charset="0"/>
              </a:rPr>
              <a:t>cặp</a:t>
            </a:r>
            <a:r>
              <a:rPr lang="en-US" sz="2100" b="0" kern="0" dirty="0">
                <a:solidFill>
                  <a:schemeClr val="bg1">
                    <a:lumMod val="10000"/>
                  </a:schemeClr>
                </a:solidFill>
                <a:latin typeface="#9Slide03 Roboto Medium" panose="02000000000000000000" pitchFamily="2" charset="0"/>
                <a:ea typeface="#9Slide03 Roboto Medium" panose="02000000000000000000" pitchFamily="2" charset="0"/>
              </a:rPr>
              <a:t>, hoàn thành </a:t>
            </a:r>
            <a:r>
              <a:rPr lang="en-US" sz="2100" b="0" kern="0" dirty="0" err="1">
                <a:solidFill>
                  <a:schemeClr val="bg1">
                    <a:lumMod val="10000"/>
                  </a:schemeClr>
                </a:solidFill>
                <a:latin typeface="#9Slide03 Roboto Medium" panose="02000000000000000000" pitchFamily="2" charset="0"/>
                <a:ea typeface="#9Slide03 Roboto Medium" panose="02000000000000000000" pitchFamily="2" charset="0"/>
              </a:rPr>
              <a:t>phiếu</a:t>
            </a:r>
            <a:r>
              <a:rPr lang="en-US" sz="2100" b="0" kern="0" dirty="0">
                <a:solidFill>
                  <a:schemeClr val="bg1">
                    <a:lumMod val="10000"/>
                  </a:schemeClr>
                </a:solidFill>
                <a:latin typeface="#9Slide03 Roboto Medium" panose="02000000000000000000" pitchFamily="2" charset="0"/>
                <a:ea typeface="#9Slide03 Roboto Medium" panose="02000000000000000000" pitchFamily="2" charset="0"/>
              </a:rPr>
              <a:t> học tập.</a:t>
            </a:r>
          </a:p>
          <a:p>
            <a:pPr algn="just">
              <a:lnSpc>
                <a:spcPct val="110000"/>
              </a:lnSpc>
            </a:pPr>
            <a:r>
              <a:rPr lang="en-US" sz="2100" b="0" kern="0" dirty="0">
                <a:solidFill>
                  <a:srgbClr val="C00000"/>
                </a:solidFill>
                <a:latin typeface="#9Slide03 Roboto Medium" panose="02000000000000000000" pitchFamily="2" charset="0"/>
                <a:ea typeface="#9Slide03 Roboto Medium" panose="02000000000000000000" pitchFamily="2" charset="0"/>
              </a:rPr>
              <a:t>	+ </a:t>
            </a:r>
            <a:r>
              <a:rPr lang="en-US" sz="2100" b="0" kern="0" dirty="0" err="1">
                <a:solidFill>
                  <a:srgbClr val="C00000"/>
                </a:solidFill>
                <a:latin typeface="#9Slide03 Roboto Medium" panose="02000000000000000000" pitchFamily="2" charset="0"/>
                <a:ea typeface="#9Slide03 Roboto Medium" panose="02000000000000000000" pitchFamily="2" charset="0"/>
              </a:rPr>
              <a:t>Cụm</a:t>
            </a:r>
            <a:r>
              <a:rPr lang="en-US" sz="2100" b="0" kern="0" dirty="0">
                <a:solidFill>
                  <a:srgbClr val="C00000"/>
                </a:solidFill>
                <a:latin typeface="#9Slide03 Roboto Medium" panose="02000000000000000000" pitchFamily="2" charset="0"/>
                <a:ea typeface="#9Slide03 Roboto Medium" panose="02000000000000000000" pitchFamily="2" charset="0"/>
              </a:rPr>
              <a:t> A: Phiếu học tập 1</a:t>
            </a:r>
          </a:p>
          <a:p>
            <a:pPr algn="just">
              <a:lnSpc>
                <a:spcPct val="110000"/>
              </a:lnSpc>
            </a:pPr>
            <a:r>
              <a:rPr lang="en-US" sz="2100" b="0" kern="0" dirty="0">
                <a:solidFill>
                  <a:srgbClr val="C00000"/>
                </a:solidFill>
                <a:latin typeface="#9Slide03 Roboto Medium" panose="02000000000000000000" pitchFamily="2" charset="0"/>
                <a:ea typeface="#9Slide03 Roboto Medium" panose="02000000000000000000" pitchFamily="2" charset="0"/>
              </a:rPr>
              <a:t>	+ </a:t>
            </a:r>
            <a:r>
              <a:rPr lang="en-US" sz="2100" b="0" kern="0" dirty="0" err="1">
                <a:solidFill>
                  <a:srgbClr val="C00000"/>
                </a:solidFill>
                <a:latin typeface="#9Slide03 Roboto Medium" panose="02000000000000000000" pitchFamily="2" charset="0"/>
                <a:ea typeface="#9Slide03 Roboto Medium" panose="02000000000000000000" pitchFamily="2" charset="0"/>
              </a:rPr>
              <a:t>Cụm</a:t>
            </a:r>
            <a:r>
              <a:rPr lang="en-US" sz="2100" b="0" kern="0" dirty="0">
                <a:solidFill>
                  <a:srgbClr val="C00000"/>
                </a:solidFill>
                <a:latin typeface="#9Slide03 Roboto Medium" panose="02000000000000000000" pitchFamily="2" charset="0"/>
                <a:ea typeface="#9Slide03 Roboto Medium" panose="02000000000000000000" pitchFamily="2" charset="0"/>
              </a:rPr>
              <a:t> B: Phiếu học tập 2</a:t>
            </a:r>
          </a:p>
          <a:p>
            <a:pPr algn="just">
              <a:lnSpc>
                <a:spcPct val="110000"/>
              </a:lnSpc>
            </a:pPr>
            <a:r>
              <a:rPr lang="en-US" sz="2100" b="0" kern="0" dirty="0">
                <a:solidFill>
                  <a:schemeClr val="bg1">
                    <a:lumMod val="10000"/>
                  </a:schemeClr>
                </a:solidFill>
                <a:latin typeface="#9Slide03 Roboto Medium" panose="02000000000000000000" pitchFamily="2" charset="0"/>
                <a:ea typeface="#9Slide03 Roboto Medium" panose="02000000000000000000" pitchFamily="2" charset="0"/>
              </a:rPr>
              <a:t>- Chú ý: HS có 3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phút</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để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làm</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theo</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cặp</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ở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mỗi</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cụm</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Sau</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3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phút</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HS di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chuyển</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thành 2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hàng</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cụm</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1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đối</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diện</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cụm</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2.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Trong</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2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phút</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đầu</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cụm</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1 sẽ chia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sẻ</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với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cụm</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2 nội dung của mình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làm</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trước</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đó</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theo</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cặp</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2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phút</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tiếp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theo</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sẽ là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cụm</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2 chia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sẻ</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cụm</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1 về nội dung mình trình tìm hiểu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trước</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đó</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Điểm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tính</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cho</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cả 2 người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nghe</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 và người </a:t>
            </a:r>
            <a:r>
              <a:rPr lang="en-US" sz="2100" b="0" dirty="0" err="1">
                <a:solidFill>
                  <a:schemeClr val="bg1">
                    <a:lumMod val="10000"/>
                  </a:schemeClr>
                </a:solidFill>
                <a:latin typeface="#9Slide03 Roboto Medium" panose="02000000000000000000" pitchFamily="2" charset="0"/>
                <a:ea typeface="#9Slide03 Roboto Medium" panose="02000000000000000000" pitchFamily="2" charset="0"/>
              </a:rPr>
              <a:t>nói</a:t>
            </a:r>
            <a:r>
              <a:rPr lang="en-US" sz="2100" b="0" dirty="0">
                <a:solidFill>
                  <a:schemeClr val="bg1">
                    <a:lumMod val="10000"/>
                  </a:schemeClr>
                </a:solidFill>
                <a:latin typeface="#9Slide03 Roboto Medium" panose="02000000000000000000" pitchFamily="2" charset="0"/>
                <a:ea typeface="#9Slide03 Roboto Medium" panose="02000000000000000000" pitchFamily="2" charset="0"/>
              </a:rPr>
              <a:t>.</a:t>
            </a:r>
            <a:endParaRPr lang="vi-VN" sz="2100" b="0" kern="0" dirty="0">
              <a:solidFill>
                <a:schemeClr val="bg1">
                  <a:lumMod val="10000"/>
                </a:schemeClr>
              </a:solidFill>
              <a:latin typeface="#9Slide03 Roboto Medium" panose="02000000000000000000" pitchFamily="2" charset="0"/>
              <a:ea typeface="#9Slide03 Roboto Medium" panose="02000000000000000000" pitchFamily="2" charset="0"/>
            </a:endParaRPr>
          </a:p>
        </p:txBody>
      </p:sp>
      <p:pic>
        <p:nvPicPr>
          <p:cNvPr id="30" name="Picture 8" descr="Lớp 8 học những môn gì? Các kiến thức trọng tâm của môn học"/>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355">
                        <a14:foregroundMark x1="71935" y1="32378" x2="69677" y2="54155"/>
                        <a14:foregroundMark x1="85806" y1="25215" x2="81935" y2="42120"/>
                        <a14:foregroundMark x1="63387" y1="26361" x2="64032" y2="40115"/>
                        <a14:foregroundMark x1="28226" y1="20344" x2="28226" y2="45272"/>
                        <a14:foregroundMark x1="40484" y1="17192" x2="38226" y2="22350"/>
                        <a14:foregroundMark x1="34839" y1="21203" x2="41129" y2="39255"/>
                        <a14:foregroundMark x1="22581" y1="22350" x2="32581" y2="34097"/>
                        <a14:foregroundMark x1="85806" y1="25215" x2="85806" y2="25215"/>
                      </a14:backgroundRemoval>
                    </a14:imgEffect>
                  </a14:imgLayer>
                </a14:imgProps>
              </a:ext>
              <a:ext uri="{28A0092B-C50C-407E-A947-70E740481C1C}">
                <a14:useLocalDpi xmlns:a14="http://schemas.microsoft.com/office/drawing/2010/main" val="0"/>
              </a:ext>
            </a:extLst>
          </a:blip>
          <a:srcRect/>
          <a:stretch>
            <a:fillRect/>
          </a:stretch>
        </p:blipFill>
        <p:spPr bwMode="auto">
          <a:xfrm>
            <a:off x="8047134" y="4794052"/>
            <a:ext cx="3492300" cy="19658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Work Report, Report Clipart, Worksheet, Red PNG and Vector with  Transparent Background for Free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78594" y1="17031" x2="78594" y2="76406"/>
                        <a14:foregroundMark x1="79531" y1="28906" x2="79844" y2="75156"/>
                      </a14:backgroundRemoval>
                    </a14:imgEffect>
                  </a14:imgLayer>
                </a14:imgProps>
              </a:ext>
              <a:ext uri="{28A0092B-C50C-407E-A947-70E740481C1C}">
                <a14:useLocalDpi xmlns:a14="http://schemas.microsoft.com/office/drawing/2010/main" val="0"/>
              </a:ext>
            </a:extLst>
          </a:blip>
          <a:srcRect/>
          <a:stretch>
            <a:fillRect/>
          </a:stretch>
        </p:blipFill>
        <p:spPr bwMode="auto">
          <a:xfrm>
            <a:off x="548115" y="1282598"/>
            <a:ext cx="1094672" cy="109467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háp Eiffel Hình ảnh | Định dạng hình ảnh PNG 400225136|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9112518" y="809217"/>
            <a:ext cx="1192406" cy="1616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1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54"/>
                                        </p:tgtEl>
                                        <p:attrNameLst>
                                          <p:attrName>style.visibility</p:attrName>
                                        </p:attrNameLst>
                                      </p:cBhvr>
                                      <p:to>
                                        <p:strVal val="visible"/>
                                      </p:to>
                                    </p:set>
                                    <p:anim calcmode="lin" valueType="num">
                                      <p:cBhvr additive="base">
                                        <p:cTn id="51" dur="500" fill="hold"/>
                                        <p:tgtEl>
                                          <p:spTgt spid="2054"/>
                                        </p:tgtEl>
                                        <p:attrNameLst>
                                          <p:attrName>ppt_x</p:attrName>
                                        </p:attrNameLst>
                                      </p:cBhvr>
                                      <p:tavLst>
                                        <p:tav tm="0">
                                          <p:val>
                                            <p:strVal val="#ppt_x"/>
                                          </p:val>
                                        </p:tav>
                                        <p:tav tm="100000">
                                          <p:val>
                                            <p:strVal val="#ppt_x"/>
                                          </p:val>
                                        </p:tav>
                                      </p:tavLst>
                                    </p:anim>
                                    <p:anim calcmode="lin" valueType="num">
                                      <p:cBhvr additive="base">
                                        <p:cTn id="52" dur="500" fill="hold"/>
                                        <p:tgtEl>
                                          <p:spTgt spid="205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 grpId="0" animBg="1"/>
      <p:bldP spid="18" grpId="0" animBg="1"/>
      <p:bldP spid="19" grpId="0"/>
      <p:bldP spid="20" grpId="0"/>
      <p:bldP spid="22" grpId="0" animBg="1"/>
      <p:bldP spid="26"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28"/>
        <p:cNvGrpSpPr/>
        <p:nvPr/>
      </p:nvGrpSpPr>
      <p:grpSpPr>
        <a:xfrm>
          <a:off x="0" y="0"/>
          <a:ext cx="0" cy="0"/>
          <a:chOff x="0" y="0"/>
          <a:chExt cx="0" cy="0"/>
        </a:xfrm>
      </p:grpSpPr>
      <p:sp>
        <p:nvSpPr>
          <p:cNvPr id="7" name="Rectangle 6"/>
          <p:cNvSpPr/>
          <p:nvPr/>
        </p:nvSpPr>
        <p:spPr>
          <a:xfrm>
            <a:off x="-176463" y="1"/>
            <a:ext cx="12368463" cy="6984274"/>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0EEF8"/>
              </a:solidFill>
              <a:effectLst/>
              <a:uLnTx/>
              <a:uFillTx/>
              <a:latin typeface="Arial"/>
              <a:ea typeface="+mn-ea"/>
              <a:cs typeface="+mn-cs"/>
            </a:endParaRPr>
          </a:p>
        </p:txBody>
      </p:sp>
      <p:pic>
        <p:nvPicPr>
          <p:cNvPr id="3" name="Picture 4" descr="Soạn bài Thảo luận nhóm nhỏ về một vấn đề cần có giải pháp thống nhất -  Chân trời sáng tạo 6 Ngữ văn lớp 6 trang 38 sách Chân trời sá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997" b="100000" l="10000" r="90000">
                        <a14:foregroundMark x1="43857" y1="11172" x2="48571" y2="8447"/>
                        <a14:foregroundMark x1="49000" y1="7357" x2="49000" y2="7357"/>
                        <a14:foregroundMark x1="53000" y1="8992" x2="42429" y2="13351"/>
                      </a14:backgroundRemoval>
                    </a14:imgEffect>
                  </a14:imgLayer>
                </a14:imgProps>
              </a:ext>
              <a:ext uri="{28A0092B-C50C-407E-A947-70E740481C1C}">
                <a14:useLocalDpi xmlns:a14="http://schemas.microsoft.com/office/drawing/2010/main" val="0"/>
              </a:ext>
            </a:extLst>
          </a:blip>
          <a:srcRect/>
          <a:stretch>
            <a:fillRect/>
          </a:stretch>
        </p:blipFill>
        <p:spPr bwMode="auto">
          <a:xfrm>
            <a:off x="-576547" y="1131102"/>
            <a:ext cx="6203875" cy="3252603"/>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554;p57"/>
          <p:cNvSpPr txBox="1">
            <a:spLocks/>
          </p:cNvSpPr>
          <p:nvPr/>
        </p:nvSpPr>
        <p:spPr>
          <a:xfrm>
            <a:off x="2494869" y="31553"/>
            <a:ext cx="5682641" cy="9143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marL="0" marR="0" lvl="0" indent="0" algn="ctr" defTabSz="914400" rtl="0" eaLnBrk="1" fontAlgn="auto" latinLnBrk="0" hangingPunct="1">
              <a:lnSpc>
                <a:spcPct val="100000"/>
              </a:lnSpc>
              <a:spcBef>
                <a:spcPts val="0"/>
              </a:spcBef>
              <a:spcAft>
                <a:spcPts val="0"/>
              </a:spcAft>
              <a:buClr>
                <a:srgbClr val="E32747"/>
              </a:buClr>
              <a:buSzPts val="8000"/>
              <a:buFont typeface="Ranchers"/>
              <a:buNone/>
              <a:tabLst/>
              <a:defRPr/>
            </a:pPr>
            <a:r>
              <a:rPr kumimoji="0" lang="en-US" sz="6000" b="1" i="0" u="none" strike="noStrike" kern="0" cap="none" spc="0" normalizeH="0" baseline="0" noProof="0" dirty="0" err="1">
                <a:ln>
                  <a:noFill/>
                </a:ln>
                <a:solidFill>
                  <a:srgbClr val="E0EEF8">
                    <a:lumMod val="10000"/>
                  </a:srgbClr>
                </a:solidFill>
                <a:effectLst/>
                <a:uLnTx/>
                <a:uFillTx/>
                <a:latin typeface="#9Slide05 Braxton Regular" panose="03060000000000000000" pitchFamily="66" charset="0"/>
                <a:sym typeface="Ranchers"/>
              </a:rPr>
              <a:t>Chúng</a:t>
            </a:r>
            <a:r>
              <a:rPr kumimoji="0" lang="en-US" sz="6000" b="1" i="0" u="none" strike="noStrike" kern="0" cap="none" spc="0" normalizeH="0" baseline="0" noProof="0" dirty="0">
                <a:ln>
                  <a:noFill/>
                </a:ln>
                <a:solidFill>
                  <a:srgbClr val="E0EEF8">
                    <a:lumMod val="10000"/>
                  </a:srgbClr>
                </a:solidFill>
                <a:effectLst/>
                <a:uLnTx/>
                <a:uFillTx/>
                <a:latin typeface="#9Slide05 Braxton Regular" panose="03060000000000000000" pitchFamily="66" charset="0"/>
                <a:sym typeface="Ranchers"/>
              </a:rPr>
              <a:t> </a:t>
            </a:r>
            <a:r>
              <a:rPr kumimoji="0" lang="en-US" sz="6000" b="1" i="0" u="none" strike="noStrike" kern="0" cap="none" spc="0" normalizeH="0" baseline="0" noProof="0" dirty="0" err="1">
                <a:ln>
                  <a:noFill/>
                </a:ln>
                <a:solidFill>
                  <a:srgbClr val="E0EEF8">
                    <a:lumMod val="10000"/>
                  </a:srgbClr>
                </a:solidFill>
                <a:effectLst/>
                <a:uLnTx/>
                <a:uFillTx/>
                <a:latin typeface="#9Slide05 Braxton Regular" panose="03060000000000000000" pitchFamily="66" charset="0"/>
                <a:sym typeface="Ranchers"/>
              </a:rPr>
              <a:t>em</a:t>
            </a:r>
            <a:r>
              <a:rPr kumimoji="0" lang="en-US" sz="6000" b="1" i="0" u="none" strike="noStrike" kern="0" cap="none" spc="0" normalizeH="0" baseline="0" noProof="0" dirty="0">
                <a:ln>
                  <a:noFill/>
                </a:ln>
                <a:solidFill>
                  <a:srgbClr val="E0EEF8">
                    <a:lumMod val="10000"/>
                  </a:srgbClr>
                </a:solidFill>
                <a:effectLst/>
                <a:uLnTx/>
                <a:uFillTx/>
                <a:latin typeface="#9Slide05 Braxton Regular" panose="03060000000000000000" pitchFamily="66" charset="0"/>
                <a:sym typeface="Ranchers"/>
              </a:rPr>
              <a:t> </a:t>
            </a:r>
            <a:r>
              <a:rPr kumimoji="0" lang="en-US" sz="6000" b="1" i="0" u="none" strike="noStrike" kern="0" cap="none" spc="0" normalizeH="0" baseline="0" noProof="0" dirty="0" err="1">
                <a:ln>
                  <a:noFill/>
                </a:ln>
                <a:solidFill>
                  <a:srgbClr val="E0EEF8">
                    <a:lumMod val="10000"/>
                  </a:srgbClr>
                </a:solidFill>
                <a:effectLst/>
                <a:uLnTx/>
                <a:uFillTx/>
                <a:latin typeface="#9Slide05 Braxton Regular" panose="03060000000000000000" pitchFamily="66" charset="0"/>
                <a:sym typeface="Ranchers"/>
              </a:rPr>
              <a:t>biết</a:t>
            </a:r>
            <a:endParaRPr kumimoji="0" lang="en-US" sz="6000" b="1" i="0" u="none" strike="noStrike" kern="0" cap="none" spc="0" normalizeH="0" baseline="0" noProof="0" dirty="0">
              <a:ln>
                <a:noFill/>
              </a:ln>
              <a:solidFill>
                <a:srgbClr val="E0EEF8">
                  <a:lumMod val="10000"/>
                </a:srgbClr>
              </a:solidFill>
              <a:effectLst/>
              <a:uLnTx/>
              <a:uFillTx/>
              <a:latin typeface="#9Slide05 Braxton Regular" panose="03060000000000000000" pitchFamily="66" charset="0"/>
              <a:sym typeface="Ranchers"/>
            </a:endParaRPr>
          </a:p>
        </p:txBody>
      </p:sp>
      <p:sp>
        <p:nvSpPr>
          <p:cNvPr id="2" name="Rectangle 1"/>
          <p:cNvSpPr/>
          <p:nvPr/>
        </p:nvSpPr>
        <p:spPr>
          <a:xfrm>
            <a:off x="4976596" y="1256994"/>
            <a:ext cx="6927272" cy="3000821"/>
          </a:xfrm>
          <a:prstGeom prst="rect">
            <a:avLst/>
          </a:prstGeom>
          <a:solidFill>
            <a:srgbClr val="FCCDB9"/>
          </a:solidFill>
          <a:ln w="19050">
            <a:solidFill>
              <a:schemeClr val="tx1"/>
            </a:solidFill>
            <a:prstDash val="sysDot"/>
          </a:ln>
        </p:spPr>
        <p:txBody>
          <a:bodyPr wrap="square">
            <a:spAutoFit/>
          </a:bodyPr>
          <a:lstStyle/>
          <a:p>
            <a:pPr algn="just"/>
            <a:r>
              <a:rPr lang="en-US" sz="2100" dirty="0">
                <a:solidFill>
                  <a:srgbClr val="263238"/>
                </a:solidFill>
                <a:latin typeface="#9Slide03 Roboto Medium" panose="02000000000000000000" pitchFamily="2" charset="0"/>
                <a:ea typeface="#9Slide03 Roboto Medium" panose="02000000000000000000" pitchFamily="2" charset="0"/>
              </a:rPr>
              <a:t> </a:t>
            </a:r>
            <a:r>
              <a:rPr lang="en-US" sz="2100" dirty="0" err="1">
                <a:solidFill>
                  <a:srgbClr val="263238"/>
                </a:solidFill>
                <a:latin typeface="#9Slide03 Roboto Medium" panose="02000000000000000000" pitchFamily="2" charset="0"/>
                <a:ea typeface="#9Slide03 Roboto Medium" panose="02000000000000000000" pitchFamily="2" charset="0"/>
              </a:rPr>
              <a:t>Chủ</a:t>
            </a:r>
            <a:r>
              <a:rPr lang="en-US" sz="2100" dirty="0">
                <a:solidFill>
                  <a:srgbClr val="263238"/>
                </a:solidFill>
                <a:latin typeface="#9Slide03 Roboto Medium" panose="02000000000000000000" pitchFamily="2" charset="0"/>
                <a:ea typeface="#9Slide03 Roboto Medium" panose="02000000000000000000" pitchFamily="2" charset="0"/>
              </a:rPr>
              <a:t> đề </a:t>
            </a:r>
            <a:r>
              <a:rPr lang="en-US" sz="2100" dirty="0" err="1">
                <a:solidFill>
                  <a:srgbClr val="263238"/>
                </a:solidFill>
                <a:latin typeface="#9Slide03 Roboto Medium" panose="02000000000000000000" pitchFamily="2" charset="0"/>
                <a:ea typeface="#9Slide03 Roboto Medium" panose="02000000000000000000" pitchFamily="2" charset="0"/>
              </a:rPr>
              <a:t>thảo</a:t>
            </a:r>
            <a:r>
              <a:rPr lang="en-US" sz="2100" dirty="0">
                <a:solidFill>
                  <a:srgbClr val="263238"/>
                </a:solidFill>
                <a:latin typeface="#9Slide03 Roboto Medium" panose="02000000000000000000" pitchFamily="2" charset="0"/>
                <a:ea typeface="#9Slide03 Roboto Medium" panose="02000000000000000000" pitchFamily="2" charset="0"/>
              </a:rPr>
              <a:t> </a:t>
            </a:r>
            <a:r>
              <a:rPr lang="en-US" sz="2100" dirty="0" err="1">
                <a:solidFill>
                  <a:srgbClr val="263238"/>
                </a:solidFill>
                <a:latin typeface="#9Slide03 Roboto Medium" panose="02000000000000000000" pitchFamily="2" charset="0"/>
                <a:ea typeface="#9Slide03 Roboto Medium" panose="02000000000000000000" pitchFamily="2" charset="0"/>
              </a:rPr>
              <a:t>luận</a:t>
            </a:r>
            <a:r>
              <a:rPr lang="en-US" sz="2100" dirty="0">
                <a:solidFill>
                  <a:srgbClr val="263238"/>
                </a:solidFill>
                <a:latin typeface="#9Slide03 Roboto Medium" panose="02000000000000000000" pitchFamily="2" charset="0"/>
                <a:ea typeface="#9Slide03 Roboto Medium" panose="02000000000000000000" pitchFamily="2" charset="0"/>
              </a:rPr>
              <a:t>: </a:t>
            </a:r>
            <a:r>
              <a:rPr lang="en-US" sz="2100" b="1" dirty="0">
                <a:solidFill>
                  <a:srgbClr val="C00000"/>
                </a:solidFill>
                <a:latin typeface="#9Slide03 Roboto Medium" panose="02000000000000000000" pitchFamily="2" charset="0"/>
                <a:ea typeface="#9Slide03 Roboto Medium" panose="02000000000000000000" pitchFamily="2" charset="0"/>
              </a:rPr>
              <a:t>Khi </a:t>
            </a:r>
            <a:r>
              <a:rPr lang="en-US" sz="2100" b="1" dirty="0" err="1">
                <a:solidFill>
                  <a:srgbClr val="C00000"/>
                </a:solidFill>
                <a:latin typeface="#9Slide03 Roboto Medium" panose="02000000000000000000" pitchFamily="2" charset="0"/>
                <a:ea typeface="#9Slide03 Roboto Medium" panose="02000000000000000000" pitchFamily="2" charset="0"/>
              </a:rPr>
              <a:t>nền</a:t>
            </a:r>
            <a:r>
              <a:rPr lang="en-US" sz="2100" b="1" dirty="0">
                <a:solidFill>
                  <a:srgbClr val="C00000"/>
                </a:solidFill>
                <a:latin typeface="#9Slide03 Roboto Medium" panose="02000000000000000000" pitchFamily="2" charset="0"/>
                <a:ea typeface="#9Slide03 Roboto Medium" panose="02000000000000000000" pitchFamily="2" charset="0"/>
              </a:rPr>
              <a:t> kinh </a:t>
            </a:r>
            <a:r>
              <a:rPr lang="en-US" sz="2100" b="1" dirty="0" err="1">
                <a:solidFill>
                  <a:srgbClr val="C00000"/>
                </a:solidFill>
                <a:latin typeface="#9Slide03 Roboto Medium" panose="02000000000000000000" pitchFamily="2" charset="0"/>
                <a:ea typeface="#9Slide03 Roboto Medium" panose="02000000000000000000" pitchFamily="2" charset="0"/>
              </a:rPr>
              <a:t>tế</a:t>
            </a:r>
            <a:r>
              <a:rPr lang="en-US" sz="2100" b="1" dirty="0">
                <a:solidFill>
                  <a:srgbClr val="C00000"/>
                </a:solidFill>
                <a:latin typeface="#9Slide03 Roboto Medium" panose="02000000000000000000" pitchFamily="2" charset="0"/>
                <a:ea typeface="#9Slide03 Roboto Medium" panose="02000000000000000000" pitchFamily="2" charset="0"/>
              </a:rPr>
              <a:t> chưa </a:t>
            </a:r>
            <a:r>
              <a:rPr lang="en-US" sz="2100" b="1" dirty="0" err="1">
                <a:solidFill>
                  <a:srgbClr val="C00000"/>
                </a:solidFill>
                <a:latin typeface="#9Slide03 Roboto Medium" panose="02000000000000000000" pitchFamily="2" charset="0"/>
                <a:ea typeface="#9Slide03 Roboto Medium" panose="02000000000000000000" pitchFamily="2" charset="0"/>
              </a:rPr>
              <a:t>phát</a:t>
            </a:r>
            <a:r>
              <a:rPr lang="en-US" sz="2100" b="1" dirty="0">
                <a:solidFill>
                  <a:srgbClr val="C00000"/>
                </a:solidFill>
                <a:latin typeface="#9Slide03 Roboto Medium" panose="02000000000000000000" pitchFamily="2" charset="0"/>
                <a:ea typeface="#9Slide03 Roboto Medium" panose="02000000000000000000" pitchFamily="2" charset="0"/>
              </a:rPr>
              <a:t> </a:t>
            </a:r>
            <a:r>
              <a:rPr lang="en-US" sz="2100" b="1" dirty="0" err="1">
                <a:solidFill>
                  <a:srgbClr val="C00000"/>
                </a:solidFill>
                <a:latin typeface="#9Slide03 Roboto Medium" panose="02000000000000000000" pitchFamily="2" charset="0"/>
                <a:ea typeface="#9Slide03 Roboto Medium" panose="02000000000000000000" pitchFamily="2" charset="0"/>
              </a:rPr>
              <a:t>triển</a:t>
            </a:r>
            <a:r>
              <a:rPr lang="en-US" sz="2100" b="1" dirty="0">
                <a:solidFill>
                  <a:srgbClr val="C00000"/>
                </a:solidFill>
                <a:latin typeface="#9Slide03 Roboto Medium" panose="02000000000000000000" pitchFamily="2" charset="0"/>
                <a:ea typeface="#9Slide03 Roboto Medium" panose="02000000000000000000" pitchFamily="2" charset="0"/>
              </a:rPr>
              <a:t> mà dân </a:t>
            </a:r>
            <a:r>
              <a:rPr lang="en-US" sz="2100" b="1" dirty="0" err="1">
                <a:solidFill>
                  <a:srgbClr val="C00000"/>
                </a:solidFill>
                <a:latin typeface="#9Slide03 Roboto Medium" panose="02000000000000000000" pitchFamily="2" charset="0"/>
                <a:ea typeface="#9Slide03 Roboto Medium" panose="02000000000000000000" pitchFamily="2" charset="0"/>
              </a:rPr>
              <a:t>cư</a:t>
            </a:r>
            <a:r>
              <a:rPr lang="en-US" sz="2100" b="1" dirty="0">
                <a:solidFill>
                  <a:srgbClr val="C00000"/>
                </a:solidFill>
                <a:latin typeface="#9Slide03 Roboto Medium" panose="02000000000000000000" pitchFamily="2" charset="0"/>
                <a:ea typeface="#9Slide03 Roboto Medium" panose="02000000000000000000" pitchFamily="2" charset="0"/>
              </a:rPr>
              <a:t> </a:t>
            </a:r>
            <a:r>
              <a:rPr lang="en-US" sz="2100" b="1" dirty="0" err="1">
                <a:solidFill>
                  <a:srgbClr val="C00000"/>
                </a:solidFill>
                <a:latin typeface="#9Slide03 Roboto Medium" panose="02000000000000000000" pitchFamily="2" charset="0"/>
                <a:ea typeface="#9Slide03 Roboto Medium" panose="02000000000000000000" pitchFamily="2" charset="0"/>
              </a:rPr>
              <a:t>ngày</a:t>
            </a:r>
            <a:r>
              <a:rPr lang="en-US" sz="2100" b="1" dirty="0">
                <a:solidFill>
                  <a:srgbClr val="C00000"/>
                </a:solidFill>
                <a:latin typeface="#9Slide03 Roboto Medium" panose="02000000000000000000" pitchFamily="2" charset="0"/>
                <a:ea typeface="#9Slide03 Roboto Medium" panose="02000000000000000000" pitchFamily="2" charset="0"/>
              </a:rPr>
              <a:t> </a:t>
            </a:r>
            <a:r>
              <a:rPr lang="en-US" sz="2100" b="1" dirty="0" err="1">
                <a:solidFill>
                  <a:srgbClr val="C00000"/>
                </a:solidFill>
                <a:latin typeface="#9Slide03 Roboto Medium" panose="02000000000000000000" pitchFamily="2" charset="0"/>
                <a:ea typeface="#9Slide03 Roboto Medium" panose="02000000000000000000" pitchFamily="2" charset="0"/>
              </a:rPr>
              <a:t>càng</a:t>
            </a:r>
            <a:r>
              <a:rPr lang="en-US" sz="2100" b="1" dirty="0">
                <a:solidFill>
                  <a:srgbClr val="C00000"/>
                </a:solidFill>
                <a:latin typeface="#9Slide03 Roboto Medium" panose="02000000000000000000" pitchFamily="2" charset="0"/>
                <a:ea typeface="#9Slide03 Roboto Medium" panose="02000000000000000000" pitchFamily="2" charset="0"/>
              </a:rPr>
              <a:t> tập trung </a:t>
            </a:r>
            <a:r>
              <a:rPr lang="en-US" sz="2100" b="1" dirty="0" err="1">
                <a:solidFill>
                  <a:srgbClr val="C00000"/>
                </a:solidFill>
                <a:latin typeface="#9Slide03 Roboto Medium" panose="02000000000000000000" pitchFamily="2" charset="0"/>
                <a:ea typeface="#9Slide03 Roboto Medium" panose="02000000000000000000" pitchFamily="2" charset="0"/>
              </a:rPr>
              <a:t>đông</a:t>
            </a:r>
            <a:r>
              <a:rPr lang="en-US" sz="2100" b="1" dirty="0">
                <a:solidFill>
                  <a:srgbClr val="C00000"/>
                </a:solidFill>
                <a:latin typeface="#9Slide03 Roboto Medium" panose="02000000000000000000" pitchFamily="2" charset="0"/>
                <a:ea typeface="#9Slide03 Roboto Medium" panose="02000000000000000000" pitchFamily="2" charset="0"/>
              </a:rPr>
              <a:t> vào các </a:t>
            </a:r>
            <a:r>
              <a:rPr lang="en-US" sz="2100" b="1" dirty="0" err="1">
                <a:solidFill>
                  <a:srgbClr val="C00000"/>
                </a:solidFill>
                <a:latin typeface="#9Slide03 Roboto Medium" panose="02000000000000000000" pitchFamily="2" charset="0"/>
                <a:ea typeface="#9Slide03 Roboto Medium" panose="02000000000000000000" pitchFamily="2" charset="0"/>
              </a:rPr>
              <a:t>đô</a:t>
            </a:r>
            <a:r>
              <a:rPr lang="en-US" sz="2100" b="1" dirty="0">
                <a:solidFill>
                  <a:srgbClr val="C00000"/>
                </a:solidFill>
                <a:latin typeface="#9Slide03 Roboto Medium" panose="02000000000000000000" pitchFamily="2" charset="0"/>
                <a:ea typeface="#9Slide03 Roboto Medium" panose="02000000000000000000" pitchFamily="2" charset="0"/>
              </a:rPr>
              <a:t> </a:t>
            </a:r>
            <a:r>
              <a:rPr lang="en-US" sz="2100" b="1" dirty="0" err="1">
                <a:solidFill>
                  <a:srgbClr val="C00000"/>
                </a:solidFill>
                <a:latin typeface="#9Slide03 Roboto Medium" panose="02000000000000000000" pitchFamily="2" charset="0"/>
                <a:ea typeface="#9Slide03 Roboto Medium" panose="02000000000000000000" pitchFamily="2" charset="0"/>
              </a:rPr>
              <a:t>thị</a:t>
            </a:r>
            <a:r>
              <a:rPr lang="en-US" sz="2100" b="1" dirty="0">
                <a:solidFill>
                  <a:srgbClr val="C00000"/>
                </a:solidFill>
                <a:latin typeface="#9Slide03 Roboto Medium" panose="02000000000000000000" pitchFamily="2" charset="0"/>
                <a:ea typeface="#9Slide03 Roboto Medium" panose="02000000000000000000" pitchFamily="2" charset="0"/>
              </a:rPr>
              <a:t>, thì sẽ </a:t>
            </a:r>
            <a:r>
              <a:rPr lang="en-US" sz="2100" b="1" dirty="0" err="1">
                <a:solidFill>
                  <a:srgbClr val="C00000"/>
                </a:solidFill>
                <a:latin typeface="#9Slide03 Roboto Medium" panose="02000000000000000000" pitchFamily="2" charset="0"/>
                <a:ea typeface="#9Slide03 Roboto Medium" panose="02000000000000000000" pitchFamily="2" charset="0"/>
              </a:rPr>
              <a:t>gây</a:t>
            </a:r>
            <a:r>
              <a:rPr lang="en-US" sz="2100" b="1" dirty="0">
                <a:solidFill>
                  <a:srgbClr val="C00000"/>
                </a:solidFill>
                <a:latin typeface="#9Slide03 Roboto Medium" panose="02000000000000000000" pitchFamily="2" charset="0"/>
                <a:ea typeface="#9Slide03 Roboto Medium" panose="02000000000000000000" pitchFamily="2" charset="0"/>
              </a:rPr>
              <a:t> </a:t>
            </a:r>
            <a:r>
              <a:rPr lang="en-US" sz="2100" b="1" dirty="0" err="1">
                <a:solidFill>
                  <a:srgbClr val="C00000"/>
                </a:solidFill>
                <a:latin typeface="#9Slide03 Roboto Medium" panose="02000000000000000000" pitchFamily="2" charset="0"/>
                <a:ea typeface="#9Slide03 Roboto Medium" panose="02000000000000000000" pitchFamily="2" charset="0"/>
              </a:rPr>
              <a:t>ra</a:t>
            </a:r>
            <a:r>
              <a:rPr lang="en-US" sz="2100" b="1" dirty="0">
                <a:solidFill>
                  <a:srgbClr val="C00000"/>
                </a:solidFill>
                <a:latin typeface="#9Slide03 Roboto Medium" panose="02000000000000000000" pitchFamily="2" charset="0"/>
                <a:ea typeface="#9Slide03 Roboto Medium" panose="02000000000000000000" pitchFamily="2" charset="0"/>
              </a:rPr>
              <a:t> </a:t>
            </a:r>
            <a:r>
              <a:rPr lang="en-US" sz="2100" b="1" dirty="0" err="1">
                <a:solidFill>
                  <a:srgbClr val="C00000"/>
                </a:solidFill>
                <a:latin typeface="#9Slide03 Roboto Medium" panose="02000000000000000000" pitchFamily="2" charset="0"/>
                <a:ea typeface="#9Slide03 Roboto Medium" panose="02000000000000000000" pitchFamily="2" charset="0"/>
              </a:rPr>
              <a:t>hậu</a:t>
            </a:r>
            <a:r>
              <a:rPr lang="en-US" sz="2100" b="1" dirty="0">
                <a:solidFill>
                  <a:srgbClr val="C00000"/>
                </a:solidFill>
                <a:latin typeface="#9Slide03 Roboto Medium" panose="02000000000000000000" pitchFamily="2" charset="0"/>
                <a:ea typeface="#9Slide03 Roboto Medium" panose="02000000000000000000" pitchFamily="2" charset="0"/>
              </a:rPr>
              <a:t> quả </a:t>
            </a:r>
            <a:r>
              <a:rPr lang="en-US" sz="2100" b="1" dirty="0" err="1">
                <a:solidFill>
                  <a:srgbClr val="C00000"/>
                </a:solidFill>
                <a:latin typeface="#9Slide03 Roboto Medium" panose="02000000000000000000" pitchFamily="2" charset="0"/>
                <a:ea typeface="#9Slide03 Roboto Medium" panose="02000000000000000000" pitchFamily="2" charset="0"/>
              </a:rPr>
              <a:t>gì</a:t>
            </a:r>
            <a:r>
              <a:rPr lang="en-US" sz="2100" b="1" dirty="0">
                <a:solidFill>
                  <a:srgbClr val="C00000"/>
                </a:solidFill>
                <a:latin typeface="#9Slide03 Roboto Medium" panose="02000000000000000000" pitchFamily="2" charset="0"/>
                <a:ea typeface="#9Slide03 Roboto Medium" panose="02000000000000000000" pitchFamily="2" charset="0"/>
              </a:rPr>
              <a:t>?</a:t>
            </a:r>
            <a:endParaRPr lang="vi-VN" sz="2100" b="1" dirty="0">
              <a:solidFill>
                <a:srgbClr val="C00000"/>
              </a:solidFill>
              <a:latin typeface="#9Slide03 Roboto Medium" panose="02000000000000000000" pitchFamily="2" charset="0"/>
              <a:ea typeface="#9Slide03 Roboto Medium" panose="02000000000000000000" pitchFamily="2" charset="0"/>
            </a:endParaRPr>
          </a:p>
          <a:p>
            <a:pPr algn="just"/>
            <a:r>
              <a:rPr lang="en-US" sz="2100" dirty="0">
                <a:latin typeface="#9Slide03 Roboto Medium" panose="02000000000000000000" pitchFamily="2" charset="0"/>
                <a:ea typeface="#9Slide03 Roboto Medium" panose="02000000000000000000" pitchFamily="2" charset="0"/>
              </a:rPr>
              <a:t>- Ảnh </a:t>
            </a:r>
            <a:r>
              <a:rPr lang="en-US" sz="2100" dirty="0" err="1">
                <a:latin typeface="#9Slide03 Roboto Medium" panose="02000000000000000000" pitchFamily="2" charset="0"/>
                <a:ea typeface="#9Slide03 Roboto Medium" panose="02000000000000000000" pitchFamily="2" charset="0"/>
              </a:rPr>
              <a:t>hưởng</a:t>
            </a:r>
            <a:r>
              <a:rPr lang="en-US" sz="2100" dirty="0">
                <a:latin typeface="#9Slide03 Roboto Medium" panose="02000000000000000000" pitchFamily="2" charset="0"/>
                <a:ea typeface="#9Slide03 Roboto Medium" panose="02000000000000000000" pitchFamily="2" charset="0"/>
              </a:rPr>
              <a:t> </a:t>
            </a:r>
            <a:r>
              <a:rPr lang="en-US" sz="2100" dirty="0" err="1">
                <a:latin typeface="#9Slide03 Roboto Medium" panose="02000000000000000000" pitchFamily="2" charset="0"/>
                <a:ea typeface="#9Slide03 Roboto Medium" panose="02000000000000000000" pitchFamily="2" charset="0"/>
              </a:rPr>
              <a:t>đến</a:t>
            </a:r>
            <a:r>
              <a:rPr lang="en-US" sz="2100" dirty="0">
                <a:latin typeface="#9Slide03 Roboto Medium" panose="02000000000000000000" pitchFamily="2" charset="0"/>
                <a:ea typeface="#9Slide03 Roboto Medium" panose="02000000000000000000" pitchFamily="2" charset="0"/>
              </a:rPr>
              <a:t> các vấn đề </a:t>
            </a:r>
            <a:r>
              <a:rPr lang="en-US" sz="2100" dirty="0" err="1">
                <a:latin typeface="#9Slide03 Roboto Medium" panose="02000000000000000000" pitchFamily="2" charset="0"/>
                <a:ea typeface="#9Slide03 Roboto Medium" panose="02000000000000000000" pitchFamily="2" charset="0"/>
              </a:rPr>
              <a:t>xã</a:t>
            </a:r>
            <a:r>
              <a:rPr lang="en-US" sz="2100" dirty="0">
                <a:latin typeface="#9Slide03 Roboto Medium" panose="02000000000000000000" pitchFamily="2" charset="0"/>
                <a:ea typeface="#9Slide03 Roboto Medium" panose="02000000000000000000" pitchFamily="2" charset="0"/>
              </a:rPr>
              <a:t> hội: </a:t>
            </a:r>
            <a:r>
              <a:rPr lang="en-US" sz="2100" dirty="0" err="1">
                <a:latin typeface="#9Slide03 Roboto Medium" panose="02000000000000000000" pitchFamily="2" charset="0"/>
                <a:ea typeface="#9Slide03 Roboto Medium" panose="02000000000000000000" pitchFamily="2" charset="0"/>
              </a:rPr>
              <a:t>gia</a:t>
            </a:r>
            <a:r>
              <a:rPr lang="en-US" sz="2100" dirty="0">
                <a:latin typeface="#9Slide03 Roboto Medium" panose="02000000000000000000" pitchFamily="2" charset="0"/>
                <a:ea typeface="#9Slide03 Roboto Medium" panose="02000000000000000000" pitchFamily="2" charset="0"/>
              </a:rPr>
              <a:t> tăng tình </a:t>
            </a:r>
            <a:r>
              <a:rPr lang="en-US" sz="2100" dirty="0" err="1">
                <a:latin typeface="#9Slide03 Roboto Medium" panose="02000000000000000000" pitchFamily="2" charset="0"/>
                <a:ea typeface="#9Slide03 Roboto Medium" panose="02000000000000000000" pitchFamily="2" charset="0"/>
              </a:rPr>
              <a:t>trạng</a:t>
            </a:r>
            <a:r>
              <a:rPr lang="en-US" sz="2100" dirty="0">
                <a:latin typeface="#9Slide03 Roboto Medium" panose="02000000000000000000" pitchFamily="2" charset="0"/>
                <a:ea typeface="#9Slide03 Roboto Medium" panose="02000000000000000000" pitchFamily="2" charset="0"/>
              </a:rPr>
              <a:t> </a:t>
            </a:r>
            <a:r>
              <a:rPr lang="en-US" sz="2100" dirty="0" err="1">
                <a:latin typeface="#9Slide03 Roboto Medium" panose="02000000000000000000" pitchFamily="2" charset="0"/>
                <a:ea typeface="#9Slide03 Roboto Medium" panose="02000000000000000000" pitchFamily="2" charset="0"/>
              </a:rPr>
              <a:t>thất</a:t>
            </a:r>
            <a:r>
              <a:rPr lang="en-US" sz="2100" dirty="0">
                <a:latin typeface="#9Slide03 Roboto Medium" panose="02000000000000000000" pitchFamily="2" charset="0"/>
                <a:ea typeface="#9Slide03 Roboto Medium" panose="02000000000000000000" pitchFamily="2" charset="0"/>
              </a:rPr>
              <a:t> </a:t>
            </a:r>
            <a:r>
              <a:rPr lang="en-US" sz="2100" dirty="0" err="1">
                <a:latin typeface="#9Slide03 Roboto Medium" panose="02000000000000000000" pitchFamily="2" charset="0"/>
                <a:ea typeface="#9Slide03 Roboto Medium" panose="02000000000000000000" pitchFamily="2" charset="0"/>
              </a:rPr>
              <a:t>nghiệp</a:t>
            </a:r>
            <a:r>
              <a:rPr lang="en-US" sz="2100" dirty="0">
                <a:latin typeface="#9Slide03 Roboto Medium" panose="02000000000000000000" pitchFamily="2" charset="0"/>
                <a:ea typeface="#9Slide03 Roboto Medium" panose="02000000000000000000" pitchFamily="2" charset="0"/>
              </a:rPr>
              <a:t>, </a:t>
            </a:r>
            <a:r>
              <a:rPr lang="en-US" sz="2100" dirty="0" err="1">
                <a:latin typeface="#9Slide03 Roboto Medium" panose="02000000000000000000" pitchFamily="2" charset="0"/>
                <a:ea typeface="#9Slide03 Roboto Medium" panose="02000000000000000000" pitchFamily="2" charset="0"/>
              </a:rPr>
              <a:t>thiếu</a:t>
            </a:r>
            <a:r>
              <a:rPr lang="en-US" sz="2100" dirty="0">
                <a:latin typeface="#9Slide03 Roboto Medium" panose="02000000000000000000" pitchFamily="2" charset="0"/>
                <a:ea typeface="#9Slide03 Roboto Medium" panose="02000000000000000000" pitchFamily="2" charset="0"/>
              </a:rPr>
              <a:t> việc </a:t>
            </a:r>
            <a:r>
              <a:rPr lang="en-US" sz="2100" dirty="0" err="1">
                <a:latin typeface="#9Slide03 Roboto Medium" panose="02000000000000000000" pitchFamily="2" charset="0"/>
                <a:ea typeface="#9Slide03 Roboto Medium" panose="02000000000000000000" pitchFamily="2" charset="0"/>
              </a:rPr>
              <a:t>làm</a:t>
            </a:r>
            <a:r>
              <a:rPr lang="en-US" sz="2100" dirty="0">
                <a:latin typeface="#9Slide03 Roboto Medium" panose="02000000000000000000" pitchFamily="2" charset="0"/>
                <a:ea typeface="#9Slide03 Roboto Medium" panose="02000000000000000000" pitchFamily="2" charset="0"/>
              </a:rPr>
              <a:t> </a:t>
            </a:r>
            <a:r>
              <a:rPr lang="en-US" sz="2100" dirty="0" err="1">
                <a:latin typeface="#9Slide03 Roboto Medium" panose="02000000000000000000" pitchFamily="2" charset="0"/>
                <a:ea typeface="#9Slide03 Roboto Medium" panose="02000000000000000000" pitchFamily="2" charset="0"/>
              </a:rPr>
              <a:t>cho</a:t>
            </a:r>
            <a:r>
              <a:rPr lang="en-US" sz="2100" dirty="0">
                <a:latin typeface="#9Slide03 Roboto Medium" panose="02000000000000000000" pitchFamily="2" charset="0"/>
                <a:ea typeface="#9Slide03 Roboto Medium" panose="02000000000000000000" pitchFamily="2" charset="0"/>
              </a:rPr>
              <a:t> người dân; các vấn đề về y </a:t>
            </a:r>
            <a:r>
              <a:rPr lang="en-US" sz="2100" dirty="0" err="1">
                <a:latin typeface="#9Slide03 Roboto Medium" panose="02000000000000000000" pitchFamily="2" charset="0"/>
                <a:ea typeface="#9Slide03 Roboto Medium" panose="02000000000000000000" pitchFamily="2" charset="0"/>
              </a:rPr>
              <a:t>tế</a:t>
            </a:r>
            <a:r>
              <a:rPr lang="en-US" sz="2100" dirty="0">
                <a:latin typeface="#9Slide03 Roboto Medium" panose="02000000000000000000" pitchFamily="2" charset="0"/>
                <a:ea typeface="#9Slide03 Roboto Medium" panose="02000000000000000000" pitchFamily="2" charset="0"/>
              </a:rPr>
              <a:t> - giáo dục bị ảnh </a:t>
            </a:r>
            <a:r>
              <a:rPr lang="en-US" sz="2100" dirty="0" err="1">
                <a:latin typeface="#9Slide03 Roboto Medium" panose="02000000000000000000" pitchFamily="2" charset="0"/>
                <a:ea typeface="#9Slide03 Roboto Medium" panose="02000000000000000000" pitchFamily="2" charset="0"/>
              </a:rPr>
              <a:t>hưởng</a:t>
            </a:r>
            <a:r>
              <a:rPr lang="en-US" sz="2100" dirty="0">
                <a:latin typeface="#9Slide03 Roboto Medium" panose="02000000000000000000" pitchFamily="2" charset="0"/>
                <a:ea typeface="#9Slide03 Roboto Medium" panose="02000000000000000000" pitchFamily="2" charset="0"/>
              </a:rPr>
              <a:t>; </a:t>
            </a:r>
            <a:r>
              <a:rPr lang="en-US" sz="2100" dirty="0" err="1">
                <a:latin typeface="#9Slide03 Roboto Medium" panose="02000000000000000000" pitchFamily="2" charset="0"/>
                <a:ea typeface="#9Slide03 Roboto Medium" panose="02000000000000000000" pitchFamily="2" charset="0"/>
              </a:rPr>
              <a:t>nhà</a:t>
            </a:r>
            <a:r>
              <a:rPr lang="en-US" sz="2100" dirty="0">
                <a:latin typeface="#9Slide03 Roboto Medium" panose="02000000000000000000" pitchFamily="2" charset="0"/>
                <a:ea typeface="#9Slide03 Roboto Medium" panose="02000000000000000000" pitchFamily="2" charset="0"/>
              </a:rPr>
              <a:t> ở </a:t>
            </a:r>
            <a:r>
              <a:rPr lang="en-US" sz="2100" dirty="0" err="1">
                <a:latin typeface="#9Slide03 Roboto Medium" panose="02000000000000000000" pitchFamily="2" charset="0"/>
                <a:ea typeface="#9Slide03 Roboto Medium" panose="02000000000000000000" pitchFamily="2" charset="0"/>
              </a:rPr>
              <a:t>cho</a:t>
            </a:r>
            <a:r>
              <a:rPr lang="en-US" sz="2100" dirty="0">
                <a:latin typeface="#9Slide03 Roboto Medium" panose="02000000000000000000" pitchFamily="2" charset="0"/>
                <a:ea typeface="#9Slide03 Roboto Medium" panose="02000000000000000000" pitchFamily="2" charset="0"/>
              </a:rPr>
              <a:t> người dân,…</a:t>
            </a:r>
          </a:p>
          <a:p>
            <a:pPr algn="just"/>
            <a:r>
              <a:rPr lang="en-US" sz="2100" dirty="0">
                <a:latin typeface="#9Slide03 Roboto Medium" panose="02000000000000000000" pitchFamily="2" charset="0"/>
                <a:ea typeface="#9Slide03 Roboto Medium" panose="02000000000000000000" pitchFamily="2" charset="0"/>
              </a:rPr>
              <a:t>- Các </a:t>
            </a:r>
            <a:r>
              <a:rPr lang="en-US" sz="2100" dirty="0" err="1">
                <a:latin typeface="#9Slide03 Roboto Medium" panose="02000000000000000000" pitchFamily="2" charset="0"/>
                <a:ea typeface="#9Slide03 Roboto Medium" panose="02000000000000000000" pitchFamily="2" charset="0"/>
              </a:rPr>
              <a:t>cơ</a:t>
            </a:r>
            <a:r>
              <a:rPr lang="en-US" sz="2100" dirty="0">
                <a:latin typeface="#9Slide03 Roboto Medium" panose="02000000000000000000" pitchFamily="2" charset="0"/>
                <a:ea typeface="#9Slide03 Roboto Medium" panose="02000000000000000000" pitchFamily="2" charset="0"/>
              </a:rPr>
              <a:t> </a:t>
            </a:r>
            <a:r>
              <a:rPr lang="en-US" sz="2100" dirty="0" err="1">
                <a:latin typeface="#9Slide03 Roboto Medium" panose="02000000000000000000" pitchFamily="2" charset="0"/>
                <a:ea typeface="#9Slide03 Roboto Medium" panose="02000000000000000000" pitchFamily="2" charset="0"/>
              </a:rPr>
              <a:t>sở</a:t>
            </a:r>
            <a:r>
              <a:rPr lang="en-US" sz="2100" dirty="0">
                <a:latin typeface="#9Slide03 Roboto Medium" panose="02000000000000000000" pitchFamily="2" charset="0"/>
                <a:ea typeface="#9Slide03 Roboto Medium" panose="02000000000000000000" pitchFamily="2" charset="0"/>
              </a:rPr>
              <a:t> </a:t>
            </a:r>
            <a:r>
              <a:rPr lang="en-US" sz="2100" dirty="0" err="1">
                <a:latin typeface="#9Slide03 Roboto Medium" panose="02000000000000000000" pitchFamily="2" charset="0"/>
                <a:ea typeface="#9Slide03 Roboto Medium" panose="02000000000000000000" pitchFamily="2" charset="0"/>
              </a:rPr>
              <a:t>hạ</a:t>
            </a:r>
            <a:r>
              <a:rPr lang="en-US" sz="2100" dirty="0">
                <a:latin typeface="#9Slide03 Roboto Medium" panose="02000000000000000000" pitchFamily="2" charset="0"/>
                <a:ea typeface="#9Slide03 Roboto Medium" panose="02000000000000000000" pitchFamily="2" charset="0"/>
              </a:rPr>
              <a:t> </a:t>
            </a:r>
            <a:r>
              <a:rPr lang="en-US" sz="2100" dirty="0" err="1">
                <a:latin typeface="#9Slide03 Roboto Medium" panose="02000000000000000000" pitchFamily="2" charset="0"/>
                <a:ea typeface="#9Slide03 Roboto Medium" panose="02000000000000000000" pitchFamily="2" charset="0"/>
              </a:rPr>
              <a:t>tầng</a:t>
            </a:r>
            <a:r>
              <a:rPr lang="en-US" sz="2100" dirty="0">
                <a:latin typeface="#9Slide03 Roboto Medium" panose="02000000000000000000" pitchFamily="2" charset="0"/>
                <a:ea typeface="#9Slide03 Roboto Medium" panose="02000000000000000000" pitchFamily="2" charset="0"/>
              </a:rPr>
              <a:t> có thể bị quá </a:t>
            </a:r>
            <a:r>
              <a:rPr lang="en-US" sz="2100" dirty="0" err="1">
                <a:latin typeface="#9Slide03 Roboto Medium" panose="02000000000000000000" pitchFamily="2" charset="0"/>
                <a:ea typeface="#9Slide03 Roboto Medium" panose="02000000000000000000" pitchFamily="2" charset="0"/>
              </a:rPr>
              <a:t>tải</a:t>
            </a:r>
            <a:r>
              <a:rPr lang="en-US" sz="2100" dirty="0">
                <a:latin typeface="#9Slide03 Roboto Medium" panose="02000000000000000000" pitchFamily="2" charset="0"/>
                <a:ea typeface="#9Slide03 Roboto Medium" panose="02000000000000000000" pitchFamily="2" charset="0"/>
              </a:rPr>
              <a:t>, do chưa được </a:t>
            </a:r>
            <a:r>
              <a:rPr lang="en-US" sz="2100" dirty="0" err="1">
                <a:latin typeface="#9Slide03 Roboto Medium" panose="02000000000000000000" pitchFamily="2" charset="0"/>
                <a:ea typeface="#9Slide03 Roboto Medium" panose="02000000000000000000" pitchFamily="2" charset="0"/>
              </a:rPr>
              <a:t>đầu</a:t>
            </a:r>
            <a:r>
              <a:rPr lang="en-US" sz="2100" dirty="0">
                <a:latin typeface="#9Slide03 Roboto Medium" panose="02000000000000000000" pitchFamily="2" charset="0"/>
                <a:ea typeface="#9Slide03 Roboto Medium" panose="02000000000000000000" pitchFamily="2" charset="0"/>
              </a:rPr>
              <a:t> </a:t>
            </a:r>
            <a:r>
              <a:rPr lang="en-US" sz="2100" dirty="0" err="1">
                <a:latin typeface="#9Slide03 Roboto Medium" panose="02000000000000000000" pitchFamily="2" charset="0"/>
                <a:ea typeface="#9Slide03 Roboto Medium" panose="02000000000000000000" pitchFamily="2" charset="0"/>
              </a:rPr>
              <a:t>tư</a:t>
            </a:r>
            <a:r>
              <a:rPr lang="en-US" sz="2100" dirty="0">
                <a:latin typeface="#9Slide03 Roboto Medium" panose="02000000000000000000" pitchFamily="2" charset="0"/>
                <a:ea typeface="#9Slide03 Roboto Medium" panose="02000000000000000000" pitchFamily="2" charset="0"/>
              </a:rPr>
              <a:t> </a:t>
            </a:r>
            <a:r>
              <a:rPr lang="en-US" sz="2100" dirty="0" err="1">
                <a:latin typeface="#9Slide03 Roboto Medium" panose="02000000000000000000" pitchFamily="2" charset="0"/>
                <a:ea typeface="#9Slide03 Roboto Medium" panose="02000000000000000000" pitchFamily="2" charset="0"/>
              </a:rPr>
              <a:t>phát</a:t>
            </a:r>
            <a:r>
              <a:rPr lang="en-US" sz="2100" dirty="0">
                <a:latin typeface="#9Slide03 Roboto Medium" panose="02000000000000000000" pitchFamily="2" charset="0"/>
                <a:ea typeface="#9Slide03 Roboto Medium" panose="02000000000000000000" pitchFamily="2" charset="0"/>
              </a:rPr>
              <a:t> </a:t>
            </a:r>
            <a:r>
              <a:rPr lang="en-US" sz="2100" dirty="0" err="1">
                <a:latin typeface="#9Slide03 Roboto Medium" panose="02000000000000000000" pitchFamily="2" charset="0"/>
                <a:ea typeface="#9Slide03 Roboto Medium" panose="02000000000000000000" pitchFamily="2" charset="0"/>
              </a:rPr>
              <a:t>triển</a:t>
            </a:r>
            <a:r>
              <a:rPr lang="en-US" sz="2100" dirty="0">
                <a:latin typeface="#9Slide03 Roboto Medium" panose="02000000000000000000" pitchFamily="2" charset="0"/>
                <a:ea typeface="#9Slide03 Roboto Medium" panose="02000000000000000000" pitchFamily="2" charset="0"/>
              </a:rPr>
              <a:t>.</a:t>
            </a:r>
          </a:p>
          <a:p>
            <a:pPr algn="just"/>
            <a:r>
              <a:rPr lang="en-US" sz="2100" dirty="0">
                <a:latin typeface="#9Slide03 Roboto Medium" panose="02000000000000000000" pitchFamily="2" charset="0"/>
                <a:ea typeface="#9Slide03 Roboto Medium" panose="02000000000000000000" pitchFamily="2" charset="0"/>
              </a:rPr>
              <a:t>- </a:t>
            </a:r>
            <a:r>
              <a:rPr lang="en-US" sz="2100" dirty="0" err="1">
                <a:latin typeface="#9Slide03 Roboto Medium" panose="02000000000000000000" pitchFamily="2" charset="0"/>
                <a:ea typeface="#9Slide03 Roboto Medium" panose="02000000000000000000" pitchFamily="2" charset="0"/>
              </a:rPr>
              <a:t>Gia</a:t>
            </a:r>
            <a:r>
              <a:rPr lang="en-US" sz="2100" dirty="0">
                <a:latin typeface="#9Slide03 Roboto Medium" panose="02000000000000000000" pitchFamily="2" charset="0"/>
                <a:ea typeface="#9Slide03 Roboto Medium" panose="02000000000000000000" pitchFamily="2" charset="0"/>
              </a:rPr>
              <a:t> tăng </a:t>
            </a:r>
            <a:r>
              <a:rPr lang="en-US" sz="2100" dirty="0" err="1">
                <a:latin typeface="#9Slide03 Roboto Medium" panose="02000000000000000000" pitchFamily="2" charset="0"/>
                <a:ea typeface="#9Slide03 Roboto Medium" panose="02000000000000000000" pitchFamily="2" charset="0"/>
              </a:rPr>
              <a:t>tệ</a:t>
            </a:r>
            <a:r>
              <a:rPr lang="en-US" sz="2100" dirty="0">
                <a:latin typeface="#9Slide03 Roboto Medium" panose="02000000000000000000" pitchFamily="2" charset="0"/>
                <a:ea typeface="#9Slide03 Roboto Medium" panose="02000000000000000000" pitchFamily="2" charset="0"/>
              </a:rPr>
              <a:t> </a:t>
            </a:r>
            <a:r>
              <a:rPr lang="en-US" sz="2100" dirty="0" err="1">
                <a:latin typeface="#9Slide03 Roboto Medium" panose="02000000000000000000" pitchFamily="2" charset="0"/>
                <a:ea typeface="#9Slide03 Roboto Medium" panose="02000000000000000000" pitchFamily="2" charset="0"/>
              </a:rPr>
              <a:t>nạn</a:t>
            </a:r>
            <a:r>
              <a:rPr lang="en-US" sz="2100" dirty="0">
                <a:latin typeface="#9Slide03 Roboto Medium" panose="02000000000000000000" pitchFamily="2" charset="0"/>
                <a:ea typeface="#9Slide03 Roboto Medium" panose="02000000000000000000" pitchFamily="2" charset="0"/>
              </a:rPr>
              <a:t> </a:t>
            </a:r>
            <a:r>
              <a:rPr lang="en-US" sz="2100" dirty="0" err="1">
                <a:latin typeface="#9Slide03 Roboto Medium" panose="02000000000000000000" pitchFamily="2" charset="0"/>
                <a:ea typeface="#9Slide03 Roboto Medium" panose="02000000000000000000" pitchFamily="2" charset="0"/>
              </a:rPr>
              <a:t>xã</a:t>
            </a:r>
            <a:r>
              <a:rPr lang="en-US" sz="2100" dirty="0">
                <a:latin typeface="#9Slide03 Roboto Medium" panose="02000000000000000000" pitchFamily="2" charset="0"/>
                <a:ea typeface="#9Slide03 Roboto Medium" panose="02000000000000000000" pitchFamily="2" charset="0"/>
              </a:rPr>
              <a:t> hội; </a:t>
            </a:r>
            <a:r>
              <a:rPr lang="en-US" sz="2100" dirty="0" err="1">
                <a:latin typeface="#9Slide03 Roboto Medium" panose="02000000000000000000" pitchFamily="2" charset="0"/>
                <a:ea typeface="#9Slide03 Roboto Medium" panose="02000000000000000000" pitchFamily="2" charset="0"/>
              </a:rPr>
              <a:t>môi</a:t>
            </a:r>
            <a:r>
              <a:rPr lang="en-US" sz="2100" dirty="0">
                <a:latin typeface="#9Slide03 Roboto Medium" panose="02000000000000000000" pitchFamily="2" charset="0"/>
                <a:ea typeface="#9Slide03 Roboto Medium" panose="02000000000000000000" pitchFamily="2" charset="0"/>
              </a:rPr>
              <a:t> trường bị ô </a:t>
            </a:r>
            <a:r>
              <a:rPr lang="en-US" sz="2100" dirty="0" err="1">
                <a:latin typeface="#9Slide03 Roboto Medium" panose="02000000000000000000" pitchFamily="2" charset="0"/>
                <a:ea typeface="#9Slide03 Roboto Medium" panose="02000000000000000000" pitchFamily="2" charset="0"/>
              </a:rPr>
              <a:t>nhiễm</a:t>
            </a:r>
            <a:r>
              <a:rPr lang="en-US" sz="2100" dirty="0">
                <a:latin typeface="#9Slide03 Roboto Medium" panose="02000000000000000000" pitchFamily="2" charset="0"/>
                <a:ea typeface="#9Slide03 Roboto Medium" panose="02000000000000000000" pitchFamily="2" charset="0"/>
              </a:rPr>
              <a:t>; …</a:t>
            </a:r>
          </a:p>
        </p:txBody>
      </p:sp>
      <p:pic>
        <p:nvPicPr>
          <p:cNvPr id="3074" name="Picture 2" descr="Lớp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44" b="98667" l="0" r="99556">
                        <a14:foregroundMark x1="53778" y1="28889" x2="52444" y2="38667"/>
                        <a14:foregroundMark x1="15556" y1="52444" x2="15556" y2="52444"/>
                        <a14:foregroundMark x1="8000" y1="57333" x2="20000" y2="52000"/>
                        <a14:foregroundMark x1="14667" y1="61778" x2="14667" y2="56889"/>
                        <a14:foregroundMark x1="22222" y1="51111" x2="35111" y2="47556"/>
                        <a14:foregroundMark x1="35111" y1="49333" x2="40000" y2="49333"/>
                        <a14:foregroundMark x1="8889" y1="51111" x2="8889" y2="51111"/>
                        <a14:foregroundMark x1="21333" y1="58222" x2="21333" y2="58222"/>
                        <a14:foregroundMark x1="60889" y1="53778" x2="80000" y2="41333"/>
                        <a14:foregroundMark x1="83556" y1="38222" x2="83556" y2="24000"/>
                        <a14:foregroundMark x1="79556" y1="37333" x2="81333" y2="32889"/>
                        <a14:foregroundMark x1="83111" y1="39556" x2="91556" y2="26667"/>
                        <a14:foregroundMark x1="86667" y1="36444" x2="92000" y2="35111"/>
                        <a14:foregroundMark x1="39111" y1="80889" x2="44000"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7279903" y="-24493"/>
            <a:ext cx="1160329" cy="1160329"/>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Việt Nam là quốc gia đông dân thứ 15 trên thế giới - Báo Kinh tế đô thị"/>
          <p:cNvPicPr>
            <a:picLocks noChangeAspect="1" noChangeArrowheads="1"/>
          </p:cNvPicPr>
          <p:nvPr/>
        </p:nvPicPr>
        <p:blipFill rotWithShape="1">
          <a:blip r:embed="rId7">
            <a:extLst>
              <a:ext uri="{28A0092B-C50C-407E-A947-70E740481C1C}">
                <a14:useLocalDpi xmlns:a14="http://schemas.microsoft.com/office/drawing/2010/main" val="0"/>
              </a:ext>
            </a:extLst>
          </a:blip>
          <a:srcRect t="5639" b="5639"/>
          <a:stretch/>
        </p:blipFill>
        <p:spPr bwMode="auto">
          <a:xfrm>
            <a:off x="152400" y="4568856"/>
            <a:ext cx="4069590" cy="228914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Ô nhiễm không khí đô thị do giao thông chiếm 70% - Báo Gia Lai điện tử -  Tin nhanh - Chính xá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0730" y="4568854"/>
            <a:ext cx="3736469" cy="233396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Thất nghiệp ở Việt Nam thấp hơn mặt bằng chung: Mừng vui hay nghi hoặ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99646" y="4568854"/>
            <a:ext cx="3604222" cy="2289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8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barn(inVertical)">
                                      <p:cBhvr>
                                        <p:cTn id="13" dur="500"/>
                                        <p:tgtEl>
                                          <p:spTgt spid="1126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268"/>
                                        </p:tgtEl>
                                        <p:attrNameLst>
                                          <p:attrName>style.visibility</p:attrName>
                                        </p:attrNameLst>
                                      </p:cBhvr>
                                      <p:to>
                                        <p:strVal val="visible"/>
                                      </p:to>
                                    </p:set>
                                    <p:animEffect transition="in" filter="barn(inVertical)">
                                      <p:cBhvr>
                                        <p:cTn id="18" dur="500"/>
                                        <p:tgtEl>
                                          <p:spTgt spid="1126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270"/>
                                        </p:tgtEl>
                                        <p:attrNameLst>
                                          <p:attrName>style.visibility</p:attrName>
                                        </p:attrNameLst>
                                      </p:cBhvr>
                                      <p:to>
                                        <p:strVal val="visible"/>
                                      </p:to>
                                    </p:set>
                                    <p:animEffect transition="in" filter="barn(inVertical)">
                                      <p:cBhvr>
                                        <p:cTn id="23"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88"/>
        <p:cNvGrpSpPr/>
        <p:nvPr/>
      </p:nvGrpSpPr>
      <p:grpSpPr>
        <a:xfrm>
          <a:off x="0" y="0"/>
          <a:ext cx="0" cy="0"/>
          <a:chOff x="0" y="0"/>
          <a:chExt cx="0" cy="0"/>
        </a:xfrm>
      </p:grpSpPr>
      <p:grpSp>
        <p:nvGrpSpPr>
          <p:cNvPr id="3689" name="Google Shape;3689;p55"/>
          <p:cNvGrpSpPr/>
          <p:nvPr/>
        </p:nvGrpSpPr>
        <p:grpSpPr>
          <a:xfrm>
            <a:off x="713286" y="1648864"/>
            <a:ext cx="3330415" cy="3960031"/>
            <a:chOff x="441184" y="1677779"/>
            <a:chExt cx="2497811" cy="2970023"/>
          </a:xfrm>
        </p:grpSpPr>
        <p:sp>
          <p:nvSpPr>
            <p:cNvPr id="3690" name="Google Shape;3690;p55"/>
            <p:cNvSpPr/>
            <p:nvPr/>
          </p:nvSpPr>
          <p:spPr>
            <a:xfrm>
              <a:off x="2654889" y="4510485"/>
              <a:ext cx="274290" cy="137317"/>
            </a:xfrm>
            <a:custGeom>
              <a:avLst/>
              <a:gdLst/>
              <a:ahLst/>
              <a:cxnLst/>
              <a:rect l="l" t="t" r="r" b="b"/>
              <a:pathLst>
                <a:path w="10377" h="5195" extrusionOk="0">
                  <a:moveTo>
                    <a:pt x="5183" y="1"/>
                  </a:moveTo>
                  <a:cubicBezTo>
                    <a:pt x="2305" y="1"/>
                    <a:pt x="0" y="2328"/>
                    <a:pt x="0" y="5195"/>
                  </a:cubicBezTo>
                  <a:lnTo>
                    <a:pt x="10377" y="5195"/>
                  </a:lnTo>
                  <a:cubicBezTo>
                    <a:pt x="10377" y="2328"/>
                    <a:pt x="8061" y="1"/>
                    <a:pt x="5183" y="1"/>
                  </a:cubicBezTo>
                  <a:close/>
                </a:path>
              </a:pathLst>
            </a:custGeom>
            <a:solidFill>
              <a:srgbClr val="5DB56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1" name="Google Shape;3691;p55"/>
            <p:cNvSpPr/>
            <p:nvPr/>
          </p:nvSpPr>
          <p:spPr>
            <a:xfrm>
              <a:off x="475072" y="3637065"/>
              <a:ext cx="382188" cy="312062"/>
            </a:xfrm>
            <a:custGeom>
              <a:avLst/>
              <a:gdLst/>
              <a:ahLst/>
              <a:cxnLst/>
              <a:rect l="l" t="t" r="r" b="b"/>
              <a:pathLst>
                <a:path w="14459" h="11806" extrusionOk="0">
                  <a:moveTo>
                    <a:pt x="1" y="1"/>
                  </a:moveTo>
                  <a:lnTo>
                    <a:pt x="1" y="11806"/>
                  </a:lnTo>
                  <a:lnTo>
                    <a:pt x="14458" y="11806"/>
                  </a:lnTo>
                  <a:lnTo>
                    <a:pt x="14458"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2" name="Google Shape;3692;p55"/>
            <p:cNvSpPr/>
            <p:nvPr/>
          </p:nvSpPr>
          <p:spPr>
            <a:xfrm>
              <a:off x="486068" y="3261443"/>
              <a:ext cx="345922" cy="375632"/>
            </a:xfrm>
            <a:custGeom>
              <a:avLst/>
              <a:gdLst/>
              <a:ahLst/>
              <a:cxnLst/>
              <a:rect l="l" t="t" r="r" b="b"/>
              <a:pathLst>
                <a:path w="13087" h="14211" extrusionOk="0">
                  <a:moveTo>
                    <a:pt x="6555" y="1"/>
                  </a:moveTo>
                  <a:lnTo>
                    <a:pt x="0" y="14211"/>
                  </a:lnTo>
                  <a:lnTo>
                    <a:pt x="13087" y="14211"/>
                  </a:lnTo>
                  <a:lnTo>
                    <a:pt x="6555"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3" name="Google Shape;3693;p55"/>
            <p:cNvSpPr/>
            <p:nvPr/>
          </p:nvSpPr>
          <p:spPr>
            <a:xfrm>
              <a:off x="659314" y="3261443"/>
              <a:ext cx="172684" cy="375632"/>
            </a:xfrm>
            <a:custGeom>
              <a:avLst/>
              <a:gdLst/>
              <a:ahLst/>
              <a:cxnLst/>
              <a:rect l="l" t="t" r="r" b="b"/>
              <a:pathLst>
                <a:path w="6533" h="14211" extrusionOk="0">
                  <a:moveTo>
                    <a:pt x="1" y="1"/>
                  </a:moveTo>
                  <a:lnTo>
                    <a:pt x="1384" y="14211"/>
                  </a:lnTo>
                  <a:lnTo>
                    <a:pt x="6533" y="14211"/>
                  </a:lnTo>
                  <a:lnTo>
                    <a:pt x="1"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4" name="Google Shape;3694;p55"/>
            <p:cNvSpPr/>
            <p:nvPr/>
          </p:nvSpPr>
          <p:spPr>
            <a:xfrm>
              <a:off x="658732" y="3155154"/>
              <a:ext cx="184869" cy="67694"/>
            </a:xfrm>
            <a:custGeom>
              <a:avLst/>
              <a:gdLst/>
              <a:ahLst/>
              <a:cxnLst/>
              <a:rect l="l" t="t" r="r" b="b"/>
              <a:pathLst>
                <a:path w="6994" h="2561" extrusionOk="0">
                  <a:moveTo>
                    <a:pt x="1332" y="0"/>
                  </a:moveTo>
                  <a:cubicBezTo>
                    <a:pt x="827" y="0"/>
                    <a:pt x="373" y="103"/>
                    <a:pt x="0" y="233"/>
                  </a:cubicBezTo>
                  <a:lnTo>
                    <a:pt x="0" y="1807"/>
                  </a:lnTo>
                  <a:cubicBezTo>
                    <a:pt x="235" y="1669"/>
                    <a:pt x="721" y="1445"/>
                    <a:pt x="1314" y="1445"/>
                  </a:cubicBezTo>
                  <a:cubicBezTo>
                    <a:pt x="1685" y="1445"/>
                    <a:pt x="2099" y="1533"/>
                    <a:pt x="2519" y="1784"/>
                  </a:cubicBezTo>
                  <a:cubicBezTo>
                    <a:pt x="3486" y="2369"/>
                    <a:pt x="4351" y="2560"/>
                    <a:pt x="5082" y="2560"/>
                  </a:cubicBezTo>
                  <a:cubicBezTo>
                    <a:pt x="6386" y="2560"/>
                    <a:pt x="6948" y="1987"/>
                    <a:pt x="6993" y="1953"/>
                  </a:cubicBezTo>
                  <a:lnTo>
                    <a:pt x="6993" y="1953"/>
                  </a:lnTo>
                  <a:cubicBezTo>
                    <a:pt x="6993" y="1953"/>
                    <a:pt x="6583" y="2035"/>
                    <a:pt x="6075" y="2035"/>
                  </a:cubicBezTo>
                  <a:cubicBezTo>
                    <a:pt x="6019" y="2035"/>
                    <a:pt x="5961" y="2034"/>
                    <a:pt x="5903" y="2032"/>
                  </a:cubicBezTo>
                  <a:cubicBezTo>
                    <a:pt x="5329" y="1998"/>
                    <a:pt x="4970" y="1694"/>
                    <a:pt x="4970" y="1694"/>
                  </a:cubicBezTo>
                  <a:lnTo>
                    <a:pt x="4970" y="1694"/>
                  </a:lnTo>
                  <a:cubicBezTo>
                    <a:pt x="4970" y="1694"/>
                    <a:pt x="4978" y="1695"/>
                    <a:pt x="4993" y="1695"/>
                  </a:cubicBezTo>
                  <a:cubicBezTo>
                    <a:pt x="5087" y="1695"/>
                    <a:pt x="5456" y="1678"/>
                    <a:pt x="5824" y="1436"/>
                  </a:cubicBezTo>
                  <a:cubicBezTo>
                    <a:pt x="6229" y="1132"/>
                    <a:pt x="6656" y="683"/>
                    <a:pt x="6656" y="683"/>
                  </a:cubicBezTo>
                  <a:lnTo>
                    <a:pt x="6656" y="683"/>
                  </a:lnTo>
                  <a:cubicBezTo>
                    <a:pt x="6620" y="704"/>
                    <a:pt x="6012" y="1083"/>
                    <a:pt x="5104" y="1083"/>
                  </a:cubicBezTo>
                  <a:cubicBezTo>
                    <a:pt x="4573" y="1083"/>
                    <a:pt x="3941" y="954"/>
                    <a:pt x="3261" y="548"/>
                  </a:cubicBezTo>
                  <a:cubicBezTo>
                    <a:pt x="2582" y="141"/>
                    <a:pt x="1922" y="0"/>
                    <a:pt x="1332" y="0"/>
                  </a:cubicBezTo>
                  <a:close/>
                </a:path>
              </a:pathLst>
            </a:custGeom>
            <a:solidFill>
              <a:srgbClr val="EC66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5" name="Google Shape;3695;p55"/>
            <p:cNvSpPr/>
            <p:nvPr/>
          </p:nvSpPr>
          <p:spPr>
            <a:xfrm>
              <a:off x="659922" y="3137813"/>
              <a:ext cx="26" cy="130788"/>
            </a:xfrm>
            <a:custGeom>
              <a:avLst/>
              <a:gdLst/>
              <a:ahLst/>
              <a:cxnLst/>
              <a:rect l="l" t="t" r="r" b="b"/>
              <a:pathLst>
                <a:path w="1" h="4948" fill="none" extrusionOk="0">
                  <a:moveTo>
                    <a:pt x="0" y="4947"/>
                  </a:moveTo>
                  <a:lnTo>
                    <a:pt x="0" y="1"/>
                  </a:lnTo>
                </a:path>
              </a:pathLst>
            </a:custGeom>
            <a:noFill/>
            <a:ln w="3925" cap="rnd" cmpd="sng">
              <a:solidFill>
                <a:srgbClr val="3C395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6" name="Google Shape;3696;p55"/>
            <p:cNvSpPr/>
            <p:nvPr/>
          </p:nvSpPr>
          <p:spPr>
            <a:xfrm>
              <a:off x="649216" y="3123249"/>
              <a:ext cx="19349" cy="19349"/>
            </a:xfrm>
            <a:custGeom>
              <a:avLst/>
              <a:gdLst/>
              <a:ahLst/>
              <a:cxnLst/>
              <a:rect l="l" t="t" r="r" b="b"/>
              <a:pathLst>
                <a:path w="732" h="732" extrusionOk="0">
                  <a:moveTo>
                    <a:pt x="360" y="1"/>
                  </a:moveTo>
                  <a:cubicBezTo>
                    <a:pt x="169" y="1"/>
                    <a:pt x="1" y="158"/>
                    <a:pt x="1" y="372"/>
                  </a:cubicBezTo>
                  <a:cubicBezTo>
                    <a:pt x="1" y="563"/>
                    <a:pt x="169" y="732"/>
                    <a:pt x="360" y="732"/>
                  </a:cubicBezTo>
                  <a:cubicBezTo>
                    <a:pt x="563" y="732"/>
                    <a:pt x="731" y="574"/>
                    <a:pt x="731" y="372"/>
                  </a:cubicBezTo>
                  <a:cubicBezTo>
                    <a:pt x="731" y="169"/>
                    <a:pt x="574" y="1"/>
                    <a:pt x="360" y="1"/>
                  </a:cubicBezTo>
                  <a:close/>
                </a:path>
              </a:pathLst>
            </a:custGeom>
            <a:solidFill>
              <a:srgbClr val="EC66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7" name="Google Shape;3697;p55"/>
            <p:cNvSpPr/>
            <p:nvPr/>
          </p:nvSpPr>
          <p:spPr>
            <a:xfrm>
              <a:off x="683104" y="3637065"/>
              <a:ext cx="174164" cy="312062"/>
            </a:xfrm>
            <a:custGeom>
              <a:avLst/>
              <a:gdLst/>
              <a:ahLst/>
              <a:cxnLst/>
              <a:rect l="l" t="t" r="r" b="b"/>
              <a:pathLst>
                <a:path w="6589" h="11806" extrusionOk="0">
                  <a:moveTo>
                    <a:pt x="0" y="1"/>
                  </a:moveTo>
                  <a:lnTo>
                    <a:pt x="0" y="11806"/>
                  </a:lnTo>
                  <a:lnTo>
                    <a:pt x="6588" y="11806"/>
                  </a:lnTo>
                  <a:lnTo>
                    <a:pt x="6588"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8" name="Google Shape;3698;p55"/>
            <p:cNvSpPr/>
            <p:nvPr/>
          </p:nvSpPr>
          <p:spPr>
            <a:xfrm>
              <a:off x="530635" y="3714357"/>
              <a:ext cx="101977" cy="116197"/>
            </a:xfrm>
            <a:custGeom>
              <a:avLst/>
              <a:gdLst/>
              <a:ahLst/>
              <a:cxnLst/>
              <a:rect l="l" t="t" r="r" b="b"/>
              <a:pathLst>
                <a:path w="3858" h="4396" extrusionOk="0">
                  <a:moveTo>
                    <a:pt x="1923" y="0"/>
                  </a:moveTo>
                  <a:cubicBezTo>
                    <a:pt x="855" y="0"/>
                    <a:pt x="1" y="866"/>
                    <a:pt x="1" y="1922"/>
                  </a:cubicBezTo>
                  <a:lnTo>
                    <a:pt x="1" y="4396"/>
                  </a:lnTo>
                  <a:lnTo>
                    <a:pt x="3857" y="4396"/>
                  </a:lnTo>
                  <a:lnTo>
                    <a:pt x="3857" y="1922"/>
                  </a:lnTo>
                  <a:cubicBezTo>
                    <a:pt x="3857" y="854"/>
                    <a:pt x="2980" y="0"/>
                    <a:pt x="192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9" name="Google Shape;3699;p55"/>
            <p:cNvSpPr/>
            <p:nvPr/>
          </p:nvSpPr>
          <p:spPr>
            <a:xfrm>
              <a:off x="465265" y="3603204"/>
              <a:ext cx="401510" cy="36583"/>
            </a:xfrm>
            <a:custGeom>
              <a:avLst/>
              <a:gdLst/>
              <a:ahLst/>
              <a:cxnLst/>
              <a:rect l="l" t="t" r="r" b="b"/>
              <a:pathLst>
                <a:path w="15190" h="1384" extrusionOk="0">
                  <a:moveTo>
                    <a:pt x="1" y="0"/>
                  </a:moveTo>
                  <a:lnTo>
                    <a:pt x="1" y="1383"/>
                  </a:lnTo>
                  <a:lnTo>
                    <a:pt x="15189" y="1383"/>
                  </a:lnTo>
                  <a:lnTo>
                    <a:pt x="1518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0" name="Google Shape;3700;p55"/>
            <p:cNvSpPr/>
            <p:nvPr/>
          </p:nvSpPr>
          <p:spPr>
            <a:xfrm>
              <a:off x="562144" y="3562179"/>
              <a:ext cx="43402" cy="77606"/>
            </a:xfrm>
            <a:custGeom>
              <a:avLst/>
              <a:gdLst/>
              <a:ahLst/>
              <a:cxnLst/>
              <a:rect l="l" t="t" r="r" b="b"/>
              <a:pathLst>
                <a:path w="1642" h="2936" extrusionOk="0">
                  <a:moveTo>
                    <a:pt x="1" y="1"/>
                  </a:moveTo>
                  <a:lnTo>
                    <a:pt x="1" y="2935"/>
                  </a:lnTo>
                  <a:lnTo>
                    <a:pt x="1642" y="2935"/>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1" name="Google Shape;3701;p55"/>
            <p:cNvSpPr/>
            <p:nvPr/>
          </p:nvSpPr>
          <p:spPr>
            <a:xfrm>
              <a:off x="644458" y="3562179"/>
              <a:ext cx="43429" cy="77606"/>
            </a:xfrm>
            <a:custGeom>
              <a:avLst/>
              <a:gdLst/>
              <a:ahLst/>
              <a:cxnLst/>
              <a:rect l="l" t="t" r="r" b="b"/>
              <a:pathLst>
                <a:path w="1643" h="2936" extrusionOk="0">
                  <a:moveTo>
                    <a:pt x="1" y="1"/>
                  </a:moveTo>
                  <a:lnTo>
                    <a:pt x="1" y="2935"/>
                  </a:lnTo>
                  <a:lnTo>
                    <a:pt x="1642" y="2935"/>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2" name="Google Shape;3702;p55"/>
            <p:cNvSpPr/>
            <p:nvPr/>
          </p:nvSpPr>
          <p:spPr>
            <a:xfrm>
              <a:off x="724103" y="3562179"/>
              <a:ext cx="43719" cy="77606"/>
            </a:xfrm>
            <a:custGeom>
              <a:avLst/>
              <a:gdLst/>
              <a:ahLst/>
              <a:cxnLst/>
              <a:rect l="l" t="t" r="r" b="b"/>
              <a:pathLst>
                <a:path w="1654" h="2936" extrusionOk="0">
                  <a:moveTo>
                    <a:pt x="1" y="1"/>
                  </a:moveTo>
                  <a:lnTo>
                    <a:pt x="1" y="2935"/>
                  </a:lnTo>
                  <a:lnTo>
                    <a:pt x="1653" y="2935"/>
                  </a:lnTo>
                  <a:lnTo>
                    <a:pt x="165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3" name="Google Shape;3703;p55"/>
            <p:cNvSpPr/>
            <p:nvPr/>
          </p:nvSpPr>
          <p:spPr>
            <a:xfrm>
              <a:off x="804038" y="3562179"/>
              <a:ext cx="43429" cy="77606"/>
            </a:xfrm>
            <a:custGeom>
              <a:avLst/>
              <a:gdLst/>
              <a:ahLst/>
              <a:cxnLst/>
              <a:rect l="l" t="t" r="r" b="b"/>
              <a:pathLst>
                <a:path w="1643" h="2936" extrusionOk="0">
                  <a:moveTo>
                    <a:pt x="1" y="1"/>
                  </a:moveTo>
                  <a:lnTo>
                    <a:pt x="1" y="2935"/>
                  </a:lnTo>
                  <a:lnTo>
                    <a:pt x="1642" y="2935"/>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4" name="Google Shape;3704;p55"/>
            <p:cNvSpPr/>
            <p:nvPr/>
          </p:nvSpPr>
          <p:spPr>
            <a:xfrm>
              <a:off x="475072" y="3639761"/>
              <a:ext cx="382188" cy="19031"/>
            </a:xfrm>
            <a:custGeom>
              <a:avLst/>
              <a:gdLst/>
              <a:ahLst/>
              <a:cxnLst/>
              <a:rect l="l" t="t" r="r" b="b"/>
              <a:pathLst>
                <a:path w="14459" h="720" extrusionOk="0">
                  <a:moveTo>
                    <a:pt x="1" y="0"/>
                  </a:moveTo>
                  <a:lnTo>
                    <a:pt x="1" y="720"/>
                  </a:lnTo>
                  <a:lnTo>
                    <a:pt x="14458" y="720"/>
                  </a:lnTo>
                  <a:lnTo>
                    <a:pt x="14458" y="0"/>
                  </a:lnTo>
                  <a:close/>
                </a:path>
              </a:pathLst>
            </a:custGeom>
            <a:solidFill>
              <a:srgbClr val="3C39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5" name="Google Shape;3705;p55"/>
            <p:cNvSpPr/>
            <p:nvPr/>
          </p:nvSpPr>
          <p:spPr>
            <a:xfrm>
              <a:off x="441184" y="3949114"/>
              <a:ext cx="444885" cy="698664"/>
            </a:xfrm>
            <a:custGeom>
              <a:avLst/>
              <a:gdLst/>
              <a:ahLst/>
              <a:cxnLst/>
              <a:rect l="l" t="t" r="r" b="b"/>
              <a:pathLst>
                <a:path w="16831" h="26432" extrusionOk="0">
                  <a:moveTo>
                    <a:pt x="1" y="1"/>
                  </a:moveTo>
                  <a:lnTo>
                    <a:pt x="1" y="26432"/>
                  </a:lnTo>
                  <a:lnTo>
                    <a:pt x="16831" y="26432"/>
                  </a:lnTo>
                  <a:lnTo>
                    <a:pt x="1683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6" name="Google Shape;3706;p55"/>
            <p:cNvSpPr/>
            <p:nvPr/>
          </p:nvSpPr>
          <p:spPr>
            <a:xfrm>
              <a:off x="726482" y="3949114"/>
              <a:ext cx="159599" cy="698664"/>
            </a:xfrm>
            <a:custGeom>
              <a:avLst/>
              <a:gdLst/>
              <a:ahLst/>
              <a:cxnLst/>
              <a:rect l="l" t="t" r="r" b="b"/>
              <a:pathLst>
                <a:path w="6038" h="26432" extrusionOk="0">
                  <a:moveTo>
                    <a:pt x="1" y="1"/>
                  </a:moveTo>
                  <a:lnTo>
                    <a:pt x="1" y="26432"/>
                  </a:lnTo>
                  <a:lnTo>
                    <a:pt x="6038" y="26432"/>
                  </a:lnTo>
                  <a:lnTo>
                    <a:pt x="6038"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7" name="Google Shape;3707;p55"/>
            <p:cNvSpPr/>
            <p:nvPr/>
          </p:nvSpPr>
          <p:spPr>
            <a:xfrm>
              <a:off x="441184" y="3893233"/>
              <a:ext cx="444885" cy="55905"/>
            </a:xfrm>
            <a:custGeom>
              <a:avLst/>
              <a:gdLst/>
              <a:ahLst/>
              <a:cxnLst/>
              <a:rect l="l" t="t" r="r" b="b"/>
              <a:pathLst>
                <a:path w="16831" h="2115" extrusionOk="0">
                  <a:moveTo>
                    <a:pt x="1" y="1"/>
                  </a:moveTo>
                  <a:lnTo>
                    <a:pt x="1" y="2115"/>
                  </a:lnTo>
                  <a:lnTo>
                    <a:pt x="16831" y="2115"/>
                  </a:lnTo>
                  <a:lnTo>
                    <a:pt x="16831"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8" name="Google Shape;3708;p55"/>
            <p:cNvSpPr/>
            <p:nvPr/>
          </p:nvSpPr>
          <p:spPr>
            <a:xfrm>
              <a:off x="521146" y="3852526"/>
              <a:ext cx="43402" cy="96611"/>
            </a:xfrm>
            <a:custGeom>
              <a:avLst/>
              <a:gdLst/>
              <a:ahLst/>
              <a:cxnLst/>
              <a:rect l="l" t="t" r="r" b="b"/>
              <a:pathLst>
                <a:path w="1642" h="3655" extrusionOk="0">
                  <a:moveTo>
                    <a:pt x="0" y="1"/>
                  </a:moveTo>
                  <a:lnTo>
                    <a:pt x="0" y="3655"/>
                  </a:lnTo>
                  <a:lnTo>
                    <a:pt x="1641" y="3655"/>
                  </a:lnTo>
                  <a:lnTo>
                    <a:pt x="1641"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9" name="Google Shape;3709;p55"/>
            <p:cNvSpPr/>
            <p:nvPr/>
          </p:nvSpPr>
          <p:spPr>
            <a:xfrm>
              <a:off x="603169" y="3852526"/>
              <a:ext cx="43402" cy="96611"/>
            </a:xfrm>
            <a:custGeom>
              <a:avLst/>
              <a:gdLst/>
              <a:ahLst/>
              <a:cxnLst/>
              <a:rect l="l" t="t" r="r" b="b"/>
              <a:pathLst>
                <a:path w="1642" h="3655" extrusionOk="0">
                  <a:moveTo>
                    <a:pt x="0" y="1"/>
                  </a:moveTo>
                  <a:lnTo>
                    <a:pt x="0" y="3655"/>
                  </a:lnTo>
                  <a:lnTo>
                    <a:pt x="1641" y="3655"/>
                  </a:lnTo>
                  <a:lnTo>
                    <a:pt x="1641"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0" name="Google Shape;3710;p55"/>
            <p:cNvSpPr/>
            <p:nvPr/>
          </p:nvSpPr>
          <p:spPr>
            <a:xfrm>
              <a:off x="683104" y="3852526"/>
              <a:ext cx="43402" cy="96611"/>
            </a:xfrm>
            <a:custGeom>
              <a:avLst/>
              <a:gdLst/>
              <a:ahLst/>
              <a:cxnLst/>
              <a:rect l="l" t="t" r="r" b="b"/>
              <a:pathLst>
                <a:path w="1642" h="3655" extrusionOk="0">
                  <a:moveTo>
                    <a:pt x="0" y="1"/>
                  </a:moveTo>
                  <a:lnTo>
                    <a:pt x="0" y="3655"/>
                  </a:lnTo>
                  <a:lnTo>
                    <a:pt x="1642" y="3655"/>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1" name="Google Shape;3711;p55"/>
            <p:cNvSpPr/>
            <p:nvPr/>
          </p:nvSpPr>
          <p:spPr>
            <a:xfrm>
              <a:off x="762748" y="3852526"/>
              <a:ext cx="43402" cy="96611"/>
            </a:xfrm>
            <a:custGeom>
              <a:avLst/>
              <a:gdLst/>
              <a:ahLst/>
              <a:cxnLst/>
              <a:rect l="l" t="t" r="r" b="b"/>
              <a:pathLst>
                <a:path w="1642" h="3655" extrusionOk="0">
                  <a:moveTo>
                    <a:pt x="0" y="1"/>
                  </a:moveTo>
                  <a:lnTo>
                    <a:pt x="0" y="3655"/>
                  </a:lnTo>
                  <a:lnTo>
                    <a:pt x="1642" y="3655"/>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2" name="Google Shape;3712;p55"/>
            <p:cNvSpPr/>
            <p:nvPr/>
          </p:nvSpPr>
          <p:spPr>
            <a:xfrm>
              <a:off x="842684" y="3852526"/>
              <a:ext cx="43402" cy="96611"/>
            </a:xfrm>
            <a:custGeom>
              <a:avLst/>
              <a:gdLst/>
              <a:ahLst/>
              <a:cxnLst/>
              <a:rect l="l" t="t" r="r" b="b"/>
              <a:pathLst>
                <a:path w="1642" h="3655" extrusionOk="0">
                  <a:moveTo>
                    <a:pt x="0" y="1"/>
                  </a:moveTo>
                  <a:lnTo>
                    <a:pt x="0" y="3655"/>
                  </a:lnTo>
                  <a:lnTo>
                    <a:pt x="1642" y="3655"/>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3" name="Google Shape;3713;p55"/>
            <p:cNvSpPr/>
            <p:nvPr/>
          </p:nvSpPr>
          <p:spPr>
            <a:xfrm>
              <a:off x="441184" y="3925033"/>
              <a:ext cx="444885" cy="24106"/>
            </a:xfrm>
            <a:custGeom>
              <a:avLst/>
              <a:gdLst/>
              <a:ahLst/>
              <a:cxnLst/>
              <a:rect l="l" t="t" r="r" b="b"/>
              <a:pathLst>
                <a:path w="16831" h="912" extrusionOk="0">
                  <a:moveTo>
                    <a:pt x="1" y="1"/>
                  </a:moveTo>
                  <a:lnTo>
                    <a:pt x="1" y="912"/>
                  </a:lnTo>
                  <a:lnTo>
                    <a:pt x="16831" y="912"/>
                  </a:lnTo>
                  <a:lnTo>
                    <a:pt x="16831"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4" name="Google Shape;3714;p55"/>
            <p:cNvSpPr/>
            <p:nvPr/>
          </p:nvSpPr>
          <p:spPr>
            <a:xfrm>
              <a:off x="533332" y="4084734"/>
              <a:ext cx="101633" cy="228245"/>
            </a:xfrm>
            <a:custGeom>
              <a:avLst/>
              <a:gdLst/>
              <a:ahLst/>
              <a:cxnLst/>
              <a:rect l="l" t="t" r="r" b="b"/>
              <a:pathLst>
                <a:path w="3845" h="8635" extrusionOk="0">
                  <a:moveTo>
                    <a:pt x="1922" y="1"/>
                  </a:moveTo>
                  <a:cubicBezTo>
                    <a:pt x="854" y="1"/>
                    <a:pt x="0" y="855"/>
                    <a:pt x="0" y="1923"/>
                  </a:cubicBezTo>
                  <a:lnTo>
                    <a:pt x="0" y="8635"/>
                  </a:lnTo>
                  <a:lnTo>
                    <a:pt x="3845" y="8635"/>
                  </a:lnTo>
                  <a:lnTo>
                    <a:pt x="3845" y="1923"/>
                  </a:lnTo>
                  <a:cubicBezTo>
                    <a:pt x="3845" y="855"/>
                    <a:pt x="2979" y="1"/>
                    <a:pt x="192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5" name="Google Shape;3715;p55"/>
            <p:cNvSpPr/>
            <p:nvPr/>
          </p:nvSpPr>
          <p:spPr>
            <a:xfrm>
              <a:off x="2522932" y="3637065"/>
              <a:ext cx="382188" cy="312062"/>
            </a:xfrm>
            <a:custGeom>
              <a:avLst/>
              <a:gdLst/>
              <a:ahLst/>
              <a:cxnLst/>
              <a:rect l="l" t="t" r="r" b="b"/>
              <a:pathLst>
                <a:path w="14459" h="11806" extrusionOk="0">
                  <a:moveTo>
                    <a:pt x="0" y="1"/>
                  </a:moveTo>
                  <a:lnTo>
                    <a:pt x="0" y="11806"/>
                  </a:lnTo>
                  <a:lnTo>
                    <a:pt x="14458" y="11806"/>
                  </a:lnTo>
                  <a:lnTo>
                    <a:pt x="14458"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6" name="Google Shape;3716;p55"/>
            <p:cNvSpPr/>
            <p:nvPr/>
          </p:nvSpPr>
          <p:spPr>
            <a:xfrm>
              <a:off x="2547886" y="3261443"/>
              <a:ext cx="345631" cy="375632"/>
            </a:xfrm>
            <a:custGeom>
              <a:avLst/>
              <a:gdLst/>
              <a:ahLst/>
              <a:cxnLst/>
              <a:rect l="l" t="t" r="r" b="b"/>
              <a:pathLst>
                <a:path w="13076" h="14211" extrusionOk="0">
                  <a:moveTo>
                    <a:pt x="6533" y="1"/>
                  </a:moveTo>
                  <a:lnTo>
                    <a:pt x="1" y="14211"/>
                  </a:lnTo>
                  <a:lnTo>
                    <a:pt x="13076" y="14211"/>
                  </a:lnTo>
                  <a:lnTo>
                    <a:pt x="6533"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7" name="Google Shape;3717;p55"/>
            <p:cNvSpPr/>
            <p:nvPr/>
          </p:nvSpPr>
          <p:spPr>
            <a:xfrm>
              <a:off x="2547886" y="3261443"/>
              <a:ext cx="172684" cy="375632"/>
            </a:xfrm>
            <a:custGeom>
              <a:avLst/>
              <a:gdLst/>
              <a:ahLst/>
              <a:cxnLst/>
              <a:rect l="l" t="t" r="r" b="b"/>
              <a:pathLst>
                <a:path w="6533" h="14211" extrusionOk="0">
                  <a:moveTo>
                    <a:pt x="6533" y="1"/>
                  </a:moveTo>
                  <a:lnTo>
                    <a:pt x="1" y="14211"/>
                  </a:lnTo>
                  <a:lnTo>
                    <a:pt x="5127" y="14211"/>
                  </a:lnTo>
                  <a:lnTo>
                    <a:pt x="6533"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8" name="Google Shape;3718;p55"/>
            <p:cNvSpPr/>
            <p:nvPr/>
          </p:nvSpPr>
          <p:spPr>
            <a:xfrm>
              <a:off x="2721158" y="3155154"/>
              <a:ext cx="184842" cy="67694"/>
            </a:xfrm>
            <a:custGeom>
              <a:avLst/>
              <a:gdLst/>
              <a:ahLst/>
              <a:cxnLst/>
              <a:rect l="l" t="t" r="r" b="b"/>
              <a:pathLst>
                <a:path w="6993" h="2561" extrusionOk="0">
                  <a:moveTo>
                    <a:pt x="1332" y="0"/>
                  </a:moveTo>
                  <a:cubicBezTo>
                    <a:pt x="827" y="0"/>
                    <a:pt x="373" y="103"/>
                    <a:pt x="0" y="233"/>
                  </a:cubicBezTo>
                  <a:lnTo>
                    <a:pt x="0" y="1807"/>
                  </a:lnTo>
                  <a:cubicBezTo>
                    <a:pt x="235" y="1669"/>
                    <a:pt x="721" y="1445"/>
                    <a:pt x="1313" y="1445"/>
                  </a:cubicBezTo>
                  <a:cubicBezTo>
                    <a:pt x="1685" y="1445"/>
                    <a:pt x="2098" y="1533"/>
                    <a:pt x="2518" y="1784"/>
                  </a:cubicBezTo>
                  <a:cubicBezTo>
                    <a:pt x="3485" y="2369"/>
                    <a:pt x="4351" y="2560"/>
                    <a:pt x="5082" y="2560"/>
                  </a:cubicBezTo>
                  <a:cubicBezTo>
                    <a:pt x="6386" y="2560"/>
                    <a:pt x="6948" y="1987"/>
                    <a:pt x="6993" y="1953"/>
                  </a:cubicBezTo>
                  <a:lnTo>
                    <a:pt x="6993" y="1953"/>
                  </a:lnTo>
                  <a:cubicBezTo>
                    <a:pt x="6993" y="1953"/>
                    <a:pt x="6583" y="2035"/>
                    <a:pt x="6075" y="2035"/>
                  </a:cubicBezTo>
                  <a:cubicBezTo>
                    <a:pt x="6019" y="2035"/>
                    <a:pt x="5961" y="2034"/>
                    <a:pt x="5902" y="2032"/>
                  </a:cubicBezTo>
                  <a:cubicBezTo>
                    <a:pt x="5329" y="1998"/>
                    <a:pt x="4969" y="1694"/>
                    <a:pt x="4969" y="1694"/>
                  </a:cubicBezTo>
                  <a:lnTo>
                    <a:pt x="4969" y="1694"/>
                  </a:lnTo>
                  <a:cubicBezTo>
                    <a:pt x="4969" y="1694"/>
                    <a:pt x="4977" y="1695"/>
                    <a:pt x="4993" y="1695"/>
                  </a:cubicBezTo>
                  <a:cubicBezTo>
                    <a:pt x="5087" y="1695"/>
                    <a:pt x="5455" y="1678"/>
                    <a:pt x="5824" y="1436"/>
                  </a:cubicBezTo>
                  <a:cubicBezTo>
                    <a:pt x="6228" y="1132"/>
                    <a:pt x="6656" y="683"/>
                    <a:pt x="6656" y="683"/>
                  </a:cubicBezTo>
                  <a:lnTo>
                    <a:pt x="6656" y="683"/>
                  </a:lnTo>
                  <a:cubicBezTo>
                    <a:pt x="6620" y="704"/>
                    <a:pt x="6011" y="1083"/>
                    <a:pt x="5103" y="1083"/>
                  </a:cubicBezTo>
                  <a:cubicBezTo>
                    <a:pt x="4573" y="1083"/>
                    <a:pt x="3940" y="954"/>
                    <a:pt x="3260" y="548"/>
                  </a:cubicBezTo>
                  <a:cubicBezTo>
                    <a:pt x="2582" y="141"/>
                    <a:pt x="1922" y="0"/>
                    <a:pt x="133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9" name="Google Shape;3719;p55"/>
            <p:cNvSpPr/>
            <p:nvPr/>
          </p:nvSpPr>
          <p:spPr>
            <a:xfrm>
              <a:off x="2722347" y="3137813"/>
              <a:ext cx="26" cy="130788"/>
            </a:xfrm>
            <a:custGeom>
              <a:avLst/>
              <a:gdLst/>
              <a:ahLst/>
              <a:cxnLst/>
              <a:rect l="l" t="t" r="r" b="b"/>
              <a:pathLst>
                <a:path w="1" h="4948" fill="none" extrusionOk="0">
                  <a:moveTo>
                    <a:pt x="0" y="4947"/>
                  </a:moveTo>
                  <a:lnTo>
                    <a:pt x="0" y="1"/>
                  </a:lnTo>
                </a:path>
              </a:pathLst>
            </a:custGeom>
            <a:solidFill>
              <a:schemeClr val="dk2"/>
            </a:solidFill>
            <a:ln w="3925" cap="rnd" cmpd="sng">
              <a:solidFill>
                <a:srgbClr val="3C395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0" name="Google Shape;3720;p55"/>
            <p:cNvSpPr/>
            <p:nvPr/>
          </p:nvSpPr>
          <p:spPr>
            <a:xfrm>
              <a:off x="2711642" y="3123249"/>
              <a:ext cx="19349" cy="19349"/>
            </a:xfrm>
            <a:custGeom>
              <a:avLst/>
              <a:gdLst/>
              <a:ahLst/>
              <a:cxnLst/>
              <a:rect l="l" t="t" r="r" b="b"/>
              <a:pathLst>
                <a:path w="732" h="732" extrusionOk="0">
                  <a:moveTo>
                    <a:pt x="360" y="1"/>
                  </a:moveTo>
                  <a:cubicBezTo>
                    <a:pt x="169" y="1"/>
                    <a:pt x="0" y="158"/>
                    <a:pt x="0" y="372"/>
                  </a:cubicBezTo>
                  <a:cubicBezTo>
                    <a:pt x="0" y="563"/>
                    <a:pt x="169" y="732"/>
                    <a:pt x="360" y="732"/>
                  </a:cubicBezTo>
                  <a:cubicBezTo>
                    <a:pt x="563" y="732"/>
                    <a:pt x="731" y="574"/>
                    <a:pt x="731" y="372"/>
                  </a:cubicBezTo>
                  <a:cubicBezTo>
                    <a:pt x="731" y="169"/>
                    <a:pt x="574" y="1"/>
                    <a:pt x="36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1" name="Google Shape;3721;p55"/>
            <p:cNvSpPr/>
            <p:nvPr/>
          </p:nvSpPr>
          <p:spPr>
            <a:xfrm>
              <a:off x="2522932" y="3637065"/>
              <a:ext cx="174164" cy="312062"/>
            </a:xfrm>
            <a:custGeom>
              <a:avLst/>
              <a:gdLst/>
              <a:ahLst/>
              <a:cxnLst/>
              <a:rect l="l" t="t" r="r" b="b"/>
              <a:pathLst>
                <a:path w="6589" h="11806" extrusionOk="0">
                  <a:moveTo>
                    <a:pt x="0" y="1"/>
                  </a:moveTo>
                  <a:lnTo>
                    <a:pt x="0" y="11806"/>
                  </a:lnTo>
                  <a:lnTo>
                    <a:pt x="6589" y="11806"/>
                  </a:lnTo>
                  <a:lnTo>
                    <a:pt x="6589"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2" name="Google Shape;3722;p55"/>
            <p:cNvSpPr/>
            <p:nvPr/>
          </p:nvSpPr>
          <p:spPr>
            <a:xfrm>
              <a:off x="2747591" y="3713458"/>
              <a:ext cx="101950" cy="117096"/>
            </a:xfrm>
            <a:custGeom>
              <a:avLst/>
              <a:gdLst/>
              <a:ahLst/>
              <a:cxnLst/>
              <a:rect l="l" t="t" r="r" b="b"/>
              <a:pathLst>
                <a:path w="3857" h="4430" extrusionOk="0">
                  <a:moveTo>
                    <a:pt x="1923" y="0"/>
                  </a:moveTo>
                  <a:cubicBezTo>
                    <a:pt x="878" y="0"/>
                    <a:pt x="1" y="866"/>
                    <a:pt x="1" y="1934"/>
                  </a:cubicBezTo>
                  <a:lnTo>
                    <a:pt x="1" y="4430"/>
                  </a:lnTo>
                  <a:lnTo>
                    <a:pt x="3857" y="4430"/>
                  </a:lnTo>
                  <a:lnTo>
                    <a:pt x="3857" y="1934"/>
                  </a:lnTo>
                  <a:cubicBezTo>
                    <a:pt x="3857" y="866"/>
                    <a:pt x="2991" y="0"/>
                    <a:pt x="192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3" name="Google Shape;3723;p55"/>
            <p:cNvSpPr/>
            <p:nvPr/>
          </p:nvSpPr>
          <p:spPr>
            <a:xfrm>
              <a:off x="2513126" y="3603204"/>
              <a:ext cx="401800" cy="36583"/>
            </a:xfrm>
            <a:custGeom>
              <a:avLst/>
              <a:gdLst/>
              <a:ahLst/>
              <a:cxnLst/>
              <a:rect l="l" t="t" r="r" b="b"/>
              <a:pathLst>
                <a:path w="15201" h="1384" extrusionOk="0">
                  <a:moveTo>
                    <a:pt x="0" y="0"/>
                  </a:moveTo>
                  <a:lnTo>
                    <a:pt x="0" y="1383"/>
                  </a:lnTo>
                  <a:lnTo>
                    <a:pt x="15200" y="1383"/>
                  </a:lnTo>
                  <a:lnTo>
                    <a:pt x="1520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4" name="Google Shape;3724;p55"/>
            <p:cNvSpPr/>
            <p:nvPr/>
          </p:nvSpPr>
          <p:spPr>
            <a:xfrm>
              <a:off x="2854277" y="3562179"/>
              <a:ext cx="43429" cy="77606"/>
            </a:xfrm>
            <a:custGeom>
              <a:avLst/>
              <a:gdLst/>
              <a:ahLst/>
              <a:cxnLst/>
              <a:rect l="l" t="t" r="r" b="b"/>
              <a:pathLst>
                <a:path w="1643" h="2936" extrusionOk="0">
                  <a:moveTo>
                    <a:pt x="1" y="1"/>
                  </a:moveTo>
                  <a:lnTo>
                    <a:pt x="1" y="2935"/>
                  </a:lnTo>
                  <a:lnTo>
                    <a:pt x="1642" y="2935"/>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5" name="Google Shape;3725;p55"/>
            <p:cNvSpPr/>
            <p:nvPr/>
          </p:nvSpPr>
          <p:spPr>
            <a:xfrm>
              <a:off x="2772254" y="3562179"/>
              <a:ext cx="43429" cy="77606"/>
            </a:xfrm>
            <a:custGeom>
              <a:avLst/>
              <a:gdLst/>
              <a:ahLst/>
              <a:cxnLst/>
              <a:rect l="l" t="t" r="r" b="b"/>
              <a:pathLst>
                <a:path w="1643" h="2936" extrusionOk="0">
                  <a:moveTo>
                    <a:pt x="1" y="1"/>
                  </a:moveTo>
                  <a:lnTo>
                    <a:pt x="1" y="2935"/>
                  </a:lnTo>
                  <a:lnTo>
                    <a:pt x="1642" y="2935"/>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6" name="Google Shape;3726;p55"/>
            <p:cNvSpPr/>
            <p:nvPr/>
          </p:nvSpPr>
          <p:spPr>
            <a:xfrm>
              <a:off x="2692319" y="3562179"/>
              <a:ext cx="43402" cy="77606"/>
            </a:xfrm>
            <a:custGeom>
              <a:avLst/>
              <a:gdLst/>
              <a:ahLst/>
              <a:cxnLst/>
              <a:rect l="l" t="t" r="r" b="b"/>
              <a:pathLst>
                <a:path w="1642" h="2936" extrusionOk="0">
                  <a:moveTo>
                    <a:pt x="1" y="1"/>
                  </a:moveTo>
                  <a:lnTo>
                    <a:pt x="1" y="2935"/>
                  </a:lnTo>
                  <a:lnTo>
                    <a:pt x="1642" y="2935"/>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7" name="Google Shape;3727;p55"/>
            <p:cNvSpPr/>
            <p:nvPr/>
          </p:nvSpPr>
          <p:spPr>
            <a:xfrm>
              <a:off x="2612384" y="3562179"/>
              <a:ext cx="43402" cy="77606"/>
            </a:xfrm>
            <a:custGeom>
              <a:avLst/>
              <a:gdLst/>
              <a:ahLst/>
              <a:cxnLst/>
              <a:rect l="l" t="t" r="r" b="b"/>
              <a:pathLst>
                <a:path w="1642" h="2936" extrusionOk="0">
                  <a:moveTo>
                    <a:pt x="0" y="1"/>
                  </a:moveTo>
                  <a:lnTo>
                    <a:pt x="0" y="2935"/>
                  </a:lnTo>
                  <a:lnTo>
                    <a:pt x="1642" y="2935"/>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8" name="Google Shape;3728;p55"/>
            <p:cNvSpPr/>
            <p:nvPr/>
          </p:nvSpPr>
          <p:spPr>
            <a:xfrm>
              <a:off x="2532448" y="3562179"/>
              <a:ext cx="43693" cy="77606"/>
            </a:xfrm>
            <a:custGeom>
              <a:avLst/>
              <a:gdLst/>
              <a:ahLst/>
              <a:cxnLst/>
              <a:rect l="l" t="t" r="r" b="b"/>
              <a:pathLst>
                <a:path w="1653" h="2936" extrusionOk="0">
                  <a:moveTo>
                    <a:pt x="0" y="1"/>
                  </a:moveTo>
                  <a:lnTo>
                    <a:pt x="0" y="2935"/>
                  </a:lnTo>
                  <a:lnTo>
                    <a:pt x="1653" y="2935"/>
                  </a:lnTo>
                  <a:lnTo>
                    <a:pt x="165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9" name="Google Shape;3729;p55"/>
            <p:cNvSpPr/>
            <p:nvPr/>
          </p:nvSpPr>
          <p:spPr>
            <a:xfrm>
              <a:off x="2493803" y="3949114"/>
              <a:ext cx="445176" cy="698664"/>
            </a:xfrm>
            <a:custGeom>
              <a:avLst/>
              <a:gdLst/>
              <a:ahLst/>
              <a:cxnLst/>
              <a:rect l="l" t="t" r="r" b="b"/>
              <a:pathLst>
                <a:path w="16842" h="26432" extrusionOk="0">
                  <a:moveTo>
                    <a:pt x="1" y="1"/>
                  </a:moveTo>
                  <a:lnTo>
                    <a:pt x="1" y="26432"/>
                  </a:lnTo>
                  <a:lnTo>
                    <a:pt x="16842" y="26432"/>
                  </a:lnTo>
                  <a:lnTo>
                    <a:pt x="16842"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0" name="Google Shape;3730;p55"/>
            <p:cNvSpPr/>
            <p:nvPr/>
          </p:nvSpPr>
          <p:spPr>
            <a:xfrm>
              <a:off x="2493803" y="3949114"/>
              <a:ext cx="159917" cy="698664"/>
            </a:xfrm>
            <a:custGeom>
              <a:avLst/>
              <a:gdLst/>
              <a:ahLst/>
              <a:cxnLst/>
              <a:rect l="l" t="t" r="r" b="b"/>
              <a:pathLst>
                <a:path w="6050" h="26432" extrusionOk="0">
                  <a:moveTo>
                    <a:pt x="1" y="1"/>
                  </a:moveTo>
                  <a:lnTo>
                    <a:pt x="1" y="26432"/>
                  </a:lnTo>
                  <a:lnTo>
                    <a:pt x="6049" y="26432"/>
                  </a:lnTo>
                  <a:lnTo>
                    <a:pt x="6049"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1" name="Google Shape;3731;p55"/>
            <p:cNvSpPr/>
            <p:nvPr/>
          </p:nvSpPr>
          <p:spPr>
            <a:xfrm>
              <a:off x="2493803" y="3893233"/>
              <a:ext cx="445176" cy="55905"/>
            </a:xfrm>
            <a:custGeom>
              <a:avLst/>
              <a:gdLst/>
              <a:ahLst/>
              <a:cxnLst/>
              <a:rect l="l" t="t" r="r" b="b"/>
              <a:pathLst>
                <a:path w="16842" h="2115" extrusionOk="0">
                  <a:moveTo>
                    <a:pt x="1" y="1"/>
                  </a:moveTo>
                  <a:lnTo>
                    <a:pt x="1" y="2115"/>
                  </a:lnTo>
                  <a:lnTo>
                    <a:pt x="16842" y="2115"/>
                  </a:lnTo>
                  <a:lnTo>
                    <a:pt x="168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2" name="Google Shape;3732;p55"/>
            <p:cNvSpPr/>
            <p:nvPr/>
          </p:nvSpPr>
          <p:spPr>
            <a:xfrm>
              <a:off x="2812988" y="3852526"/>
              <a:ext cx="43984" cy="96611"/>
            </a:xfrm>
            <a:custGeom>
              <a:avLst/>
              <a:gdLst/>
              <a:ahLst/>
              <a:cxnLst/>
              <a:rect l="l" t="t" r="r" b="b"/>
              <a:pathLst>
                <a:path w="1664" h="3655" extrusionOk="0">
                  <a:moveTo>
                    <a:pt x="0" y="1"/>
                  </a:moveTo>
                  <a:lnTo>
                    <a:pt x="0" y="3655"/>
                  </a:lnTo>
                  <a:lnTo>
                    <a:pt x="1664" y="3655"/>
                  </a:lnTo>
                  <a:lnTo>
                    <a:pt x="166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3" name="Google Shape;3733;p55"/>
            <p:cNvSpPr/>
            <p:nvPr/>
          </p:nvSpPr>
          <p:spPr>
            <a:xfrm>
              <a:off x="2733634" y="3852526"/>
              <a:ext cx="43402" cy="96611"/>
            </a:xfrm>
            <a:custGeom>
              <a:avLst/>
              <a:gdLst/>
              <a:ahLst/>
              <a:cxnLst/>
              <a:rect l="l" t="t" r="r" b="b"/>
              <a:pathLst>
                <a:path w="1642" h="3655" extrusionOk="0">
                  <a:moveTo>
                    <a:pt x="0" y="1"/>
                  </a:moveTo>
                  <a:lnTo>
                    <a:pt x="0" y="3655"/>
                  </a:lnTo>
                  <a:lnTo>
                    <a:pt x="1642" y="3655"/>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4" name="Google Shape;3734;p55"/>
            <p:cNvSpPr/>
            <p:nvPr/>
          </p:nvSpPr>
          <p:spPr>
            <a:xfrm>
              <a:off x="2895593" y="3852526"/>
              <a:ext cx="43402" cy="96611"/>
            </a:xfrm>
            <a:custGeom>
              <a:avLst/>
              <a:gdLst/>
              <a:ahLst/>
              <a:cxnLst/>
              <a:rect l="l" t="t" r="r" b="b"/>
              <a:pathLst>
                <a:path w="1642" h="3655" extrusionOk="0">
                  <a:moveTo>
                    <a:pt x="0" y="1"/>
                  </a:moveTo>
                  <a:lnTo>
                    <a:pt x="0" y="3655"/>
                  </a:lnTo>
                  <a:lnTo>
                    <a:pt x="1642" y="3655"/>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5" name="Google Shape;3735;p55"/>
            <p:cNvSpPr/>
            <p:nvPr/>
          </p:nvSpPr>
          <p:spPr>
            <a:xfrm>
              <a:off x="2653699" y="3852526"/>
              <a:ext cx="43402" cy="96611"/>
            </a:xfrm>
            <a:custGeom>
              <a:avLst/>
              <a:gdLst/>
              <a:ahLst/>
              <a:cxnLst/>
              <a:rect l="l" t="t" r="r" b="b"/>
              <a:pathLst>
                <a:path w="1642" h="3655" extrusionOk="0">
                  <a:moveTo>
                    <a:pt x="0" y="1"/>
                  </a:moveTo>
                  <a:lnTo>
                    <a:pt x="0" y="3655"/>
                  </a:lnTo>
                  <a:lnTo>
                    <a:pt x="1642" y="3655"/>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6" name="Google Shape;3736;p55"/>
            <p:cNvSpPr/>
            <p:nvPr/>
          </p:nvSpPr>
          <p:spPr>
            <a:xfrm>
              <a:off x="2573738" y="3852526"/>
              <a:ext cx="43429" cy="96611"/>
            </a:xfrm>
            <a:custGeom>
              <a:avLst/>
              <a:gdLst/>
              <a:ahLst/>
              <a:cxnLst/>
              <a:rect l="l" t="t" r="r" b="b"/>
              <a:pathLst>
                <a:path w="1643" h="3655" extrusionOk="0">
                  <a:moveTo>
                    <a:pt x="1" y="1"/>
                  </a:moveTo>
                  <a:lnTo>
                    <a:pt x="1" y="3655"/>
                  </a:lnTo>
                  <a:lnTo>
                    <a:pt x="1642" y="3655"/>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7" name="Google Shape;3737;p55"/>
            <p:cNvSpPr/>
            <p:nvPr/>
          </p:nvSpPr>
          <p:spPr>
            <a:xfrm>
              <a:off x="2493803" y="3852526"/>
              <a:ext cx="43719" cy="96611"/>
            </a:xfrm>
            <a:custGeom>
              <a:avLst/>
              <a:gdLst/>
              <a:ahLst/>
              <a:cxnLst/>
              <a:rect l="l" t="t" r="r" b="b"/>
              <a:pathLst>
                <a:path w="1654" h="3655" extrusionOk="0">
                  <a:moveTo>
                    <a:pt x="1" y="1"/>
                  </a:moveTo>
                  <a:lnTo>
                    <a:pt x="1" y="3655"/>
                  </a:lnTo>
                  <a:lnTo>
                    <a:pt x="1653" y="3655"/>
                  </a:lnTo>
                  <a:lnTo>
                    <a:pt x="165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8" name="Google Shape;3738;p55"/>
            <p:cNvSpPr/>
            <p:nvPr/>
          </p:nvSpPr>
          <p:spPr>
            <a:xfrm>
              <a:off x="2493803" y="3925033"/>
              <a:ext cx="445176" cy="24106"/>
            </a:xfrm>
            <a:custGeom>
              <a:avLst/>
              <a:gdLst/>
              <a:ahLst/>
              <a:cxnLst/>
              <a:rect l="l" t="t" r="r" b="b"/>
              <a:pathLst>
                <a:path w="16842" h="912" extrusionOk="0">
                  <a:moveTo>
                    <a:pt x="1" y="1"/>
                  </a:moveTo>
                  <a:lnTo>
                    <a:pt x="1" y="912"/>
                  </a:lnTo>
                  <a:lnTo>
                    <a:pt x="16842" y="912"/>
                  </a:lnTo>
                  <a:lnTo>
                    <a:pt x="168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9" name="Google Shape;3739;p55"/>
            <p:cNvSpPr/>
            <p:nvPr/>
          </p:nvSpPr>
          <p:spPr>
            <a:xfrm>
              <a:off x="2744921" y="4084814"/>
              <a:ext cx="101950" cy="228245"/>
            </a:xfrm>
            <a:custGeom>
              <a:avLst/>
              <a:gdLst/>
              <a:ahLst/>
              <a:cxnLst/>
              <a:rect l="l" t="t" r="r" b="b"/>
              <a:pathLst>
                <a:path w="3857" h="8635" extrusionOk="0">
                  <a:moveTo>
                    <a:pt x="1923" y="0"/>
                  </a:moveTo>
                  <a:cubicBezTo>
                    <a:pt x="877" y="0"/>
                    <a:pt x="1" y="855"/>
                    <a:pt x="1" y="1934"/>
                  </a:cubicBezTo>
                  <a:lnTo>
                    <a:pt x="1" y="8635"/>
                  </a:lnTo>
                  <a:lnTo>
                    <a:pt x="3857" y="8635"/>
                  </a:lnTo>
                  <a:lnTo>
                    <a:pt x="3857" y="1934"/>
                  </a:lnTo>
                  <a:cubicBezTo>
                    <a:pt x="3857" y="855"/>
                    <a:pt x="3002" y="0"/>
                    <a:pt x="192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0" name="Google Shape;3740;p55"/>
            <p:cNvSpPr/>
            <p:nvPr/>
          </p:nvSpPr>
          <p:spPr>
            <a:xfrm>
              <a:off x="1259038" y="2028791"/>
              <a:ext cx="123387" cy="94787"/>
            </a:xfrm>
            <a:custGeom>
              <a:avLst/>
              <a:gdLst/>
              <a:ahLst/>
              <a:cxnLst/>
              <a:rect l="l" t="t" r="r" b="b"/>
              <a:pathLst>
                <a:path w="4668" h="3586" extrusionOk="0">
                  <a:moveTo>
                    <a:pt x="4666" y="1978"/>
                  </a:moveTo>
                  <a:cubicBezTo>
                    <a:pt x="4665" y="1978"/>
                    <a:pt x="4665" y="1978"/>
                    <a:pt x="4665" y="1979"/>
                  </a:cubicBezTo>
                  <a:lnTo>
                    <a:pt x="4665" y="1979"/>
                  </a:lnTo>
                  <a:cubicBezTo>
                    <a:pt x="4667" y="1978"/>
                    <a:pt x="4668" y="1978"/>
                    <a:pt x="4666" y="1978"/>
                  </a:cubicBezTo>
                  <a:close/>
                  <a:moveTo>
                    <a:pt x="234" y="0"/>
                  </a:moveTo>
                  <a:cubicBezTo>
                    <a:pt x="106" y="0"/>
                    <a:pt x="0" y="101"/>
                    <a:pt x="0" y="235"/>
                  </a:cubicBezTo>
                  <a:cubicBezTo>
                    <a:pt x="0" y="325"/>
                    <a:pt x="56" y="415"/>
                    <a:pt x="146" y="437"/>
                  </a:cubicBezTo>
                  <a:lnTo>
                    <a:pt x="146" y="3495"/>
                  </a:lnTo>
                  <a:cubicBezTo>
                    <a:pt x="146" y="3551"/>
                    <a:pt x="191" y="3585"/>
                    <a:pt x="247" y="3585"/>
                  </a:cubicBezTo>
                  <a:cubicBezTo>
                    <a:pt x="304" y="3585"/>
                    <a:pt x="337" y="3551"/>
                    <a:pt x="337" y="3495"/>
                  </a:cubicBezTo>
                  <a:lnTo>
                    <a:pt x="337" y="1831"/>
                  </a:lnTo>
                  <a:cubicBezTo>
                    <a:pt x="510" y="1754"/>
                    <a:pt x="771" y="1656"/>
                    <a:pt x="1080" y="1656"/>
                  </a:cubicBezTo>
                  <a:cubicBezTo>
                    <a:pt x="1313" y="1656"/>
                    <a:pt x="1573" y="1712"/>
                    <a:pt x="1844" y="1876"/>
                  </a:cubicBezTo>
                  <a:cubicBezTo>
                    <a:pt x="2451" y="2236"/>
                    <a:pt x="3013" y="2371"/>
                    <a:pt x="3463" y="2371"/>
                  </a:cubicBezTo>
                  <a:cubicBezTo>
                    <a:pt x="4282" y="2371"/>
                    <a:pt x="4633" y="2011"/>
                    <a:pt x="4665" y="1979"/>
                  </a:cubicBezTo>
                  <a:lnTo>
                    <a:pt x="4665" y="1979"/>
                  </a:lnTo>
                  <a:cubicBezTo>
                    <a:pt x="4642" y="1986"/>
                    <a:pt x="4451" y="2021"/>
                    <a:pt x="4206" y="2021"/>
                  </a:cubicBezTo>
                  <a:cubicBezTo>
                    <a:pt x="4138" y="2021"/>
                    <a:pt x="4065" y="2018"/>
                    <a:pt x="3991" y="2011"/>
                  </a:cubicBezTo>
                  <a:cubicBezTo>
                    <a:pt x="3631" y="2000"/>
                    <a:pt x="3395" y="1809"/>
                    <a:pt x="3395" y="1809"/>
                  </a:cubicBezTo>
                  <a:lnTo>
                    <a:pt x="3395" y="1809"/>
                  </a:lnTo>
                  <a:cubicBezTo>
                    <a:pt x="3395" y="1809"/>
                    <a:pt x="3399" y="1809"/>
                    <a:pt x="3407" y="1809"/>
                  </a:cubicBezTo>
                  <a:cubicBezTo>
                    <a:pt x="3461" y="1809"/>
                    <a:pt x="3706" y="1800"/>
                    <a:pt x="3924" y="1652"/>
                  </a:cubicBezTo>
                  <a:cubicBezTo>
                    <a:pt x="4193" y="1472"/>
                    <a:pt x="4441" y="1191"/>
                    <a:pt x="4441" y="1191"/>
                  </a:cubicBezTo>
                  <a:lnTo>
                    <a:pt x="4441" y="1191"/>
                  </a:lnTo>
                  <a:cubicBezTo>
                    <a:pt x="4427" y="1205"/>
                    <a:pt x="4042" y="1446"/>
                    <a:pt x="3468" y="1446"/>
                  </a:cubicBezTo>
                  <a:cubicBezTo>
                    <a:pt x="3130" y="1446"/>
                    <a:pt x="2726" y="1363"/>
                    <a:pt x="2294" y="1101"/>
                  </a:cubicBezTo>
                  <a:cubicBezTo>
                    <a:pt x="1858" y="841"/>
                    <a:pt x="1434" y="750"/>
                    <a:pt x="1056" y="750"/>
                  </a:cubicBezTo>
                  <a:cubicBezTo>
                    <a:pt x="780" y="750"/>
                    <a:pt x="528" y="798"/>
                    <a:pt x="315" y="865"/>
                  </a:cubicBezTo>
                  <a:lnTo>
                    <a:pt x="315" y="437"/>
                  </a:lnTo>
                  <a:cubicBezTo>
                    <a:pt x="416" y="404"/>
                    <a:pt x="484" y="291"/>
                    <a:pt x="450" y="156"/>
                  </a:cubicBezTo>
                  <a:cubicBezTo>
                    <a:pt x="427" y="89"/>
                    <a:pt x="371" y="21"/>
                    <a:pt x="304" y="10"/>
                  </a:cubicBezTo>
                  <a:cubicBezTo>
                    <a:pt x="280" y="3"/>
                    <a:pt x="256" y="0"/>
                    <a:pt x="2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1" name="Google Shape;3741;p55"/>
            <p:cNvSpPr/>
            <p:nvPr/>
          </p:nvSpPr>
          <p:spPr>
            <a:xfrm>
              <a:off x="1152035" y="2623997"/>
              <a:ext cx="229751" cy="1037132"/>
            </a:xfrm>
            <a:custGeom>
              <a:avLst/>
              <a:gdLst/>
              <a:ahLst/>
              <a:cxnLst/>
              <a:rect l="l" t="t" r="r" b="b"/>
              <a:pathLst>
                <a:path w="8692" h="39237" extrusionOk="0">
                  <a:moveTo>
                    <a:pt x="1" y="0"/>
                  </a:moveTo>
                  <a:lnTo>
                    <a:pt x="1" y="39237"/>
                  </a:lnTo>
                  <a:lnTo>
                    <a:pt x="8691" y="39237"/>
                  </a:lnTo>
                  <a:lnTo>
                    <a:pt x="869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2" name="Google Shape;3742;p55"/>
            <p:cNvSpPr/>
            <p:nvPr/>
          </p:nvSpPr>
          <p:spPr>
            <a:xfrm>
              <a:off x="1171358" y="2394289"/>
              <a:ext cx="191107" cy="195838"/>
            </a:xfrm>
            <a:custGeom>
              <a:avLst/>
              <a:gdLst/>
              <a:ahLst/>
              <a:cxnLst/>
              <a:rect l="l" t="t" r="r" b="b"/>
              <a:pathLst>
                <a:path w="7230" h="7409" extrusionOk="0">
                  <a:moveTo>
                    <a:pt x="1" y="0"/>
                  </a:moveTo>
                  <a:lnTo>
                    <a:pt x="1" y="7409"/>
                  </a:lnTo>
                  <a:lnTo>
                    <a:pt x="7230" y="7409"/>
                  </a:lnTo>
                  <a:lnTo>
                    <a:pt x="723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3" name="Google Shape;3743;p55"/>
            <p:cNvSpPr/>
            <p:nvPr/>
          </p:nvSpPr>
          <p:spPr>
            <a:xfrm>
              <a:off x="1135118" y="2590109"/>
              <a:ext cx="261232" cy="36583"/>
            </a:xfrm>
            <a:custGeom>
              <a:avLst/>
              <a:gdLst/>
              <a:ahLst/>
              <a:cxnLst/>
              <a:rect l="l" t="t" r="r" b="b"/>
              <a:pathLst>
                <a:path w="9883" h="1384" extrusionOk="0">
                  <a:moveTo>
                    <a:pt x="0" y="1"/>
                  </a:moveTo>
                  <a:lnTo>
                    <a:pt x="0" y="1384"/>
                  </a:lnTo>
                  <a:lnTo>
                    <a:pt x="9882" y="1384"/>
                  </a:lnTo>
                  <a:lnTo>
                    <a:pt x="988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4" name="Google Shape;3744;p55"/>
            <p:cNvSpPr/>
            <p:nvPr/>
          </p:nvSpPr>
          <p:spPr>
            <a:xfrm>
              <a:off x="1136598" y="2109572"/>
              <a:ext cx="260043" cy="282352"/>
            </a:xfrm>
            <a:custGeom>
              <a:avLst/>
              <a:gdLst/>
              <a:ahLst/>
              <a:cxnLst/>
              <a:rect l="l" t="t" r="r" b="b"/>
              <a:pathLst>
                <a:path w="9838" h="10682" extrusionOk="0">
                  <a:moveTo>
                    <a:pt x="4913" y="1"/>
                  </a:moveTo>
                  <a:lnTo>
                    <a:pt x="0" y="10681"/>
                  </a:lnTo>
                  <a:lnTo>
                    <a:pt x="9837" y="10681"/>
                  </a:lnTo>
                  <a:lnTo>
                    <a:pt x="491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5" name="Google Shape;3745;p55"/>
            <p:cNvSpPr/>
            <p:nvPr/>
          </p:nvSpPr>
          <p:spPr>
            <a:xfrm>
              <a:off x="1130350" y="2567339"/>
              <a:ext cx="270748" cy="44934"/>
            </a:xfrm>
            <a:custGeom>
              <a:avLst/>
              <a:gdLst/>
              <a:ahLst/>
              <a:cxnLst/>
              <a:rect l="l" t="t" r="r" b="b"/>
              <a:pathLst>
                <a:path w="10243" h="1552" extrusionOk="0">
                  <a:moveTo>
                    <a:pt x="0" y="0"/>
                  </a:moveTo>
                  <a:lnTo>
                    <a:pt x="0" y="844"/>
                  </a:lnTo>
                  <a:lnTo>
                    <a:pt x="0" y="1552"/>
                  </a:lnTo>
                  <a:lnTo>
                    <a:pt x="10242" y="1552"/>
                  </a:lnTo>
                  <a:lnTo>
                    <a:pt x="10242" y="844"/>
                  </a:lnTo>
                  <a:lnTo>
                    <a:pt x="10242" y="0"/>
                  </a:lnTo>
                  <a:lnTo>
                    <a:pt x="9421" y="0"/>
                  </a:lnTo>
                  <a:lnTo>
                    <a:pt x="9421" y="821"/>
                  </a:lnTo>
                  <a:lnTo>
                    <a:pt x="8691" y="821"/>
                  </a:lnTo>
                  <a:lnTo>
                    <a:pt x="8691" y="0"/>
                  </a:lnTo>
                  <a:lnTo>
                    <a:pt x="7870" y="0"/>
                  </a:lnTo>
                  <a:lnTo>
                    <a:pt x="7870" y="821"/>
                  </a:lnTo>
                  <a:lnTo>
                    <a:pt x="7139" y="821"/>
                  </a:lnTo>
                  <a:lnTo>
                    <a:pt x="7139" y="0"/>
                  </a:lnTo>
                  <a:lnTo>
                    <a:pt x="6307" y="0"/>
                  </a:lnTo>
                  <a:lnTo>
                    <a:pt x="6307" y="821"/>
                  </a:lnTo>
                  <a:lnTo>
                    <a:pt x="5576" y="821"/>
                  </a:lnTo>
                  <a:lnTo>
                    <a:pt x="5576" y="0"/>
                  </a:lnTo>
                  <a:lnTo>
                    <a:pt x="4756" y="0"/>
                  </a:lnTo>
                  <a:lnTo>
                    <a:pt x="4756" y="821"/>
                  </a:lnTo>
                  <a:lnTo>
                    <a:pt x="4025" y="821"/>
                  </a:lnTo>
                  <a:lnTo>
                    <a:pt x="4025" y="0"/>
                  </a:lnTo>
                  <a:lnTo>
                    <a:pt x="3204" y="0"/>
                  </a:lnTo>
                  <a:lnTo>
                    <a:pt x="3204" y="821"/>
                  </a:lnTo>
                  <a:lnTo>
                    <a:pt x="2474" y="821"/>
                  </a:lnTo>
                  <a:lnTo>
                    <a:pt x="2474" y="0"/>
                  </a:lnTo>
                  <a:lnTo>
                    <a:pt x="1552" y="0"/>
                  </a:lnTo>
                  <a:lnTo>
                    <a:pt x="1552" y="821"/>
                  </a:lnTo>
                  <a:lnTo>
                    <a:pt x="821" y="821"/>
                  </a:lnTo>
                  <a:lnTo>
                    <a:pt x="82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6" name="Google Shape;3746;p55"/>
            <p:cNvSpPr/>
            <p:nvPr/>
          </p:nvSpPr>
          <p:spPr>
            <a:xfrm>
              <a:off x="1135108" y="2358025"/>
              <a:ext cx="261232" cy="39752"/>
            </a:xfrm>
            <a:custGeom>
              <a:avLst/>
              <a:gdLst/>
              <a:ahLst/>
              <a:cxnLst/>
              <a:rect l="l" t="t" r="r" b="b"/>
              <a:pathLst>
                <a:path w="9883" h="1373" extrusionOk="0">
                  <a:moveTo>
                    <a:pt x="0" y="0"/>
                  </a:moveTo>
                  <a:lnTo>
                    <a:pt x="0" y="1372"/>
                  </a:lnTo>
                  <a:lnTo>
                    <a:pt x="9882" y="1372"/>
                  </a:lnTo>
                  <a:lnTo>
                    <a:pt x="988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7" name="Google Shape;3747;p55"/>
            <p:cNvSpPr/>
            <p:nvPr/>
          </p:nvSpPr>
          <p:spPr>
            <a:xfrm>
              <a:off x="1130350" y="2316699"/>
              <a:ext cx="270748" cy="51800"/>
            </a:xfrm>
            <a:custGeom>
              <a:avLst/>
              <a:gdLst/>
              <a:ahLst/>
              <a:cxnLst/>
              <a:rect l="l" t="t" r="r" b="b"/>
              <a:pathLst>
                <a:path w="10243" h="1564" extrusionOk="0">
                  <a:moveTo>
                    <a:pt x="0" y="1"/>
                  </a:moveTo>
                  <a:lnTo>
                    <a:pt x="0" y="844"/>
                  </a:lnTo>
                  <a:lnTo>
                    <a:pt x="0" y="1563"/>
                  </a:lnTo>
                  <a:lnTo>
                    <a:pt x="10242" y="1563"/>
                  </a:lnTo>
                  <a:lnTo>
                    <a:pt x="10242" y="844"/>
                  </a:lnTo>
                  <a:lnTo>
                    <a:pt x="10242" y="1"/>
                  </a:lnTo>
                  <a:lnTo>
                    <a:pt x="9421" y="1"/>
                  </a:lnTo>
                  <a:lnTo>
                    <a:pt x="9421" y="833"/>
                  </a:lnTo>
                  <a:lnTo>
                    <a:pt x="8691" y="833"/>
                  </a:lnTo>
                  <a:lnTo>
                    <a:pt x="8691" y="1"/>
                  </a:lnTo>
                  <a:lnTo>
                    <a:pt x="7870" y="1"/>
                  </a:lnTo>
                  <a:lnTo>
                    <a:pt x="7870" y="833"/>
                  </a:lnTo>
                  <a:lnTo>
                    <a:pt x="7139" y="833"/>
                  </a:lnTo>
                  <a:lnTo>
                    <a:pt x="7139" y="1"/>
                  </a:lnTo>
                  <a:lnTo>
                    <a:pt x="6307" y="1"/>
                  </a:lnTo>
                  <a:lnTo>
                    <a:pt x="6307" y="833"/>
                  </a:lnTo>
                  <a:lnTo>
                    <a:pt x="5576" y="833"/>
                  </a:lnTo>
                  <a:lnTo>
                    <a:pt x="5576" y="1"/>
                  </a:lnTo>
                  <a:lnTo>
                    <a:pt x="4756" y="1"/>
                  </a:lnTo>
                  <a:lnTo>
                    <a:pt x="4756" y="833"/>
                  </a:lnTo>
                  <a:lnTo>
                    <a:pt x="4025" y="833"/>
                  </a:lnTo>
                  <a:lnTo>
                    <a:pt x="4025" y="1"/>
                  </a:lnTo>
                  <a:lnTo>
                    <a:pt x="3204" y="1"/>
                  </a:lnTo>
                  <a:lnTo>
                    <a:pt x="3204" y="833"/>
                  </a:lnTo>
                  <a:lnTo>
                    <a:pt x="2474" y="833"/>
                  </a:lnTo>
                  <a:lnTo>
                    <a:pt x="2474" y="1"/>
                  </a:lnTo>
                  <a:lnTo>
                    <a:pt x="1552" y="1"/>
                  </a:lnTo>
                  <a:lnTo>
                    <a:pt x="1552" y="833"/>
                  </a:lnTo>
                  <a:lnTo>
                    <a:pt x="821" y="833"/>
                  </a:lnTo>
                  <a:lnTo>
                    <a:pt x="821"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8" name="Google Shape;3748;p55"/>
            <p:cNvSpPr/>
            <p:nvPr/>
          </p:nvSpPr>
          <p:spPr>
            <a:xfrm>
              <a:off x="1239108" y="2442133"/>
              <a:ext cx="53526" cy="61244"/>
            </a:xfrm>
            <a:custGeom>
              <a:avLst/>
              <a:gdLst/>
              <a:ahLst/>
              <a:cxnLst/>
              <a:rect l="l" t="t" r="r" b="b"/>
              <a:pathLst>
                <a:path w="2025" h="2317" extrusionOk="0">
                  <a:moveTo>
                    <a:pt x="1013" y="0"/>
                  </a:moveTo>
                  <a:cubicBezTo>
                    <a:pt x="451" y="0"/>
                    <a:pt x="1" y="439"/>
                    <a:pt x="1" y="1001"/>
                  </a:cubicBezTo>
                  <a:lnTo>
                    <a:pt x="1" y="2316"/>
                  </a:lnTo>
                  <a:lnTo>
                    <a:pt x="2025" y="2316"/>
                  </a:lnTo>
                  <a:lnTo>
                    <a:pt x="2025" y="1001"/>
                  </a:lnTo>
                  <a:cubicBezTo>
                    <a:pt x="2025" y="439"/>
                    <a:pt x="1575" y="0"/>
                    <a:pt x="101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9" name="Google Shape;3749;p55"/>
            <p:cNvSpPr/>
            <p:nvPr/>
          </p:nvSpPr>
          <p:spPr>
            <a:xfrm>
              <a:off x="2105679" y="2028791"/>
              <a:ext cx="123070" cy="94787"/>
            </a:xfrm>
            <a:custGeom>
              <a:avLst/>
              <a:gdLst/>
              <a:ahLst/>
              <a:cxnLst/>
              <a:rect l="l" t="t" r="r" b="b"/>
              <a:pathLst>
                <a:path w="4656" h="3586" extrusionOk="0">
                  <a:moveTo>
                    <a:pt x="4655" y="1978"/>
                  </a:moveTo>
                  <a:lnTo>
                    <a:pt x="4655" y="1978"/>
                  </a:lnTo>
                  <a:cubicBezTo>
                    <a:pt x="4655" y="1978"/>
                    <a:pt x="4655" y="1978"/>
                    <a:pt x="4655" y="1978"/>
                  </a:cubicBezTo>
                  <a:lnTo>
                    <a:pt x="4655" y="1978"/>
                  </a:lnTo>
                  <a:cubicBezTo>
                    <a:pt x="4656" y="1978"/>
                    <a:pt x="4656" y="1978"/>
                    <a:pt x="4655" y="1978"/>
                  </a:cubicBezTo>
                  <a:close/>
                  <a:moveTo>
                    <a:pt x="228" y="0"/>
                  </a:moveTo>
                  <a:cubicBezTo>
                    <a:pt x="106" y="0"/>
                    <a:pt x="1" y="101"/>
                    <a:pt x="1" y="235"/>
                  </a:cubicBezTo>
                  <a:cubicBezTo>
                    <a:pt x="1" y="325"/>
                    <a:pt x="57" y="415"/>
                    <a:pt x="147" y="437"/>
                  </a:cubicBezTo>
                  <a:lnTo>
                    <a:pt x="147" y="3495"/>
                  </a:lnTo>
                  <a:cubicBezTo>
                    <a:pt x="147" y="3551"/>
                    <a:pt x="181" y="3585"/>
                    <a:pt x="226" y="3585"/>
                  </a:cubicBezTo>
                  <a:cubicBezTo>
                    <a:pt x="282" y="3585"/>
                    <a:pt x="327" y="3551"/>
                    <a:pt x="327" y="3495"/>
                  </a:cubicBezTo>
                  <a:lnTo>
                    <a:pt x="327" y="1831"/>
                  </a:lnTo>
                  <a:cubicBezTo>
                    <a:pt x="494" y="1754"/>
                    <a:pt x="751" y="1656"/>
                    <a:pt x="1061" y="1656"/>
                  </a:cubicBezTo>
                  <a:cubicBezTo>
                    <a:pt x="1295" y="1656"/>
                    <a:pt x="1558" y="1712"/>
                    <a:pt x="1833" y="1876"/>
                  </a:cubicBezTo>
                  <a:cubicBezTo>
                    <a:pt x="2429" y="2236"/>
                    <a:pt x="2991" y="2371"/>
                    <a:pt x="3441" y="2371"/>
                  </a:cubicBezTo>
                  <a:cubicBezTo>
                    <a:pt x="4268" y="2371"/>
                    <a:pt x="4618" y="2004"/>
                    <a:pt x="4655" y="1978"/>
                  </a:cubicBezTo>
                  <a:lnTo>
                    <a:pt x="4655" y="1978"/>
                  </a:lnTo>
                  <a:cubicBezTo>
                    <a:pt x="4640" y="1982"/>
                    <a:pt x="4442" y="2021"/>
                    <a:pt x="4190" y="2021"/>
                  </a:cubicBezTo>
                  <a:cubicBezTo>
                    <a:pt x="4123" y="2021"/>
                    <a:pt x="4053" y="2018"/>
                    <a:pt x="3981" y="2011"/>
                  </a:cubicBezTo>
                  <a:cubicBezTo>
                    <a:pt x="3610" y="2000"/>
                    <a:pt x="3385" y="1809"/>
                    <a:pt x="3385" y="1809"/>
                  </a:cubicBezTo>
                  <a:lnTo>
                    <a:pt x="3385" y="1809"/>
                  </a:lnTo>
                  <a:cubicBezTo>
                    <a:pt x="3385" y="1809"/>
                    <a:pt x="3389" y="1809"/>
                    <a:pt x="3396" y="1809"/>
                  </a:cubicBezTo>
                  <a:cubicBezTo>
                    <a:pt x="3451" y="1809"/>
                    <a:pt x="3696" y="1800"/>
                    <a:pt x="3925" y="1652"/>
                  </a:cubicBezTo>
                  <a:cubicBezTo>
                    <a:pt x="4194" y="1472"/>
                    <a:pt x="4442" y="1191"/>
                    <a:pt x="4442" y="1191"/>
                  </a:cubicBezTo>
                  <a:lnTo>
                    <a:pt x="4442" y="1191"/>
                  </a:lnTo>
                  <a:cubicBezTo>
                    <a:pt x="4428" y="1205"/>
                    <a:pt x="4043" y="1446"/>
                    <a:pt x="3469" y="1446"/>
                  </a:cubicBezTo>
                  <a:cubicBezTo>
                    <a:pt x="3131" y="1446"/>
                    <a:pt x="2727" y="1363"/>
                    <a:pt x="2294" y="1101"/>
                  </a:cubicBezTo>
                  <a:cubicBezTo>
                    <a:pt x="1852" y="841"/>
                    <a:pt x="1429" y="750"/>
                    <a:pt x="1053" y="750"/>
                  </a:cubicBezTo>
                  <a:cubicBezTo>
                    <a:pt x="779" y="750"/>
                    <a:pt x="529" y="798"/>
                    <a:pt x="316" y="865"/>
                  </a:cubicBezTo>
                  <a:lnTo>
                    <a:pt x="316" y="437"/>
                  </a:lnTo>
                  <a:cubicBezTo>
                    <a:pt x="406" y="404"/>
                    <a:pt x="484" y="291"/>
                    <a:pt x="451" y="156"/>
                  </a:cubicBezTo>
                  <a:cubicBezTo>
                    <a:pt x="428" y="89"/>
                    <a:pt x="372" y="21"/>
                    <a:pt x="293" y="10"/>
                  </a:cubicBezTo>
                  <a:cubicBezTo>
                    <a:pt x="271" y="3"/>
                    <a:pt x="249" y="0"/>
                    <a:pt x="2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0" name="Google Shape;3750;p55"/>
            <p:cNvSpPr/>
            <p:nvPr/>
          </p:nvSpPr>
          <p:spPr>
            <a:xfrm>
              <a:off x="1998411" y="2623997"/>
              <a:ext cx="229434" cy="1037132"/>
            </a:xfrm>
            <a:custGeom>
              <a:avLst/>
              <a:gdLst/>
              <a:ahLst/>
              <a:cxnLst/>
              <a:rect l="l" t="t" r="r" b="b"/>
              <a:pathLst>
                <a:path w="8680" h="39237" extrusionOk="0">
                  <a:moveTo>
                    <a:pt x="0" y="0"/>
                  </a:moveTo>
                  <a:lnTo>
                    <a:pt x="0" y="39237"/>
                  </a:lnTo>
                  <a:lnTo>
                    <a:pt x="8680" y="39237"/>
                  </a:lnTo>
                  <a:lnTo>
                    <a:pt x="868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1" name="Google Shape;3751;p55"/>
            <p:cNvSpPr/>
            <p:nvPr/>
          </p:nvSpPr>
          <p:spPr>
            <a:xfrm>
              <a:off x="2017734" y="2394289"/>
              <a:ext cx="190790" cy="195838"/>
            </a:xfrm>
            <a:custGeom>
              <a:avLst/>
              <a:gdLst/>
              <a:ahLst/>
              <a:cxnLst/>
              <a:rect l="l" t="t" r="r" b="b"/>
              <a:pathLst>
                <a:path w="7218" h="7409" extrusionOk="0">
                  <a:moveTo>
                    <a:pt x="0" y="0"/>
                  </a:moveTo>
                  <a:lnTo>
                    <a:pt x="0" y="7409"/>
                  </a:lnTo>
                  <a:lnTo>
                    <a:pt x="7218" y="7409"/>
                  </a:lnTo>
                  <a:lnTo>
                    <a:pt x="7218"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2" name="Google Shape;3752;p55"/>
            <p:cNvSpPr/>
            <p:nvPr/>
          </p:nvSpPr>
          <p:spPr>
            <a:xfrm>
              <a:off x="1981177" y="2590109"/>
              <a:ext cx="261232" cy="36583"/>
            </a:xfrm>
            <a:custGeom>
              <a:avLst/>
              <a:gdLst/>
              <a:ahLst/>
              <a:cxnLst/>
              <a:rect l="l" t="t" r="r" b="b"/>
              <a:pathLst>
                <a:path w="9883" h="1384" extrusionOk="0">
                  <a:moveTo>
                    <a:pt x="0" y="1"/>
                  </a:moveTo>
                  <a:lnTo>
                    <a:pt x="0" y="1384"/>
                  </a:lnTo>
                  <a:lnTo>
                    <a:pt x="9883" y="1384"/>
                  </a:lnTo>
                  <a:lnTo>
                    <a:pt x="988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3" name="Google Shape;3753;p55"/>
            <p:cNvSpPr/>
            <p:nvPr/>
          </p:nvSpPr>
          <p:spPr>
            <a:xfrm>
              <a:off x="1982657" y="2109572"/>
              <a:ext cx="260043" cy="282352"/>
            </a:xfrm>
            <a:custGeom>
              <a:avLst/>
              <a:gdLst/>
              <a:ahLst/>
              <a:cxnLst/>
              <a:rect l="l" t="t" r="r" b="b"/>
              <a:pathLst>
                <a:path w="9838" h="10682" extrusionOk="0">
                  <a:moveTo>
                    <a:pt x="4925" y="1"/>
                  </a:moveTo>
                  <a:lnTo>
                    <a:pt x="1" y="10681"/>
                  </a:lnTo>
                  <a:lnTo>
                    <a:pt x="9838" y="10681"/>
                  </a:lnTo>
                  <a:lnTo>
                    <a:pt x="4925"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4" name="Google Shape;3754;p55"/>
            <p:cNvSpPr/>
            <p:nvPr/>
          </p:nvSpPr>
          <p:spPr>
            <a:xfrm>
              <a:off x="1976423" y="2567339"/>
              <a:ext cx="270748" cy="44934"/>
            </a:xfrm>
            <a:custGeom>
              <a:avLst/>
              <a:gdLst/>
              <a:ahLst/>
              <a:cxnLst/>
              <a:rect l="l" t="t" r="r" b="b"/>
              <a:pathLst>
                <a:path w="10243" h="1552" extrusionOk="0">
                  <a:moveTo>
                    <a:pt x="0" y="0"/>
                  </a:moveTo>
                  <a:lnTo>
                    <a:pt x="0" y="844"/>
                  </a:lnTo>
                  <a:lnTo>
                    <a:pt x="0" y="1552"/>
                  </a:lnTo>
                  <a:lnTo>
                    <a:pt x="10242" y="1552"/>
                  </a:lnTo>
                  <a:lnTo>
                    <a:pt x="10242" y="844"/>
                  </a:lnTo>
                  <a:lnTo>
                    <a:pt x="10242" y="0"/>
                  </a:lnTo>
                  <a:lnTo>
                    <a:pt x="9433" y="0"/>
                  </a:lnTo>
                  <a:lnTo>
                    <a:pt x="9433" y="821"/>
                  </a:lnTo>
                  <a:lnTo>
                    <a:pt x="8702" y="821"/>
                  </a:lnTo>
                  <a:lnTo>
                    <a:pt x="8702" y="0"/>
                  </a:lnTo>
                  <a:lnTo>
                    <a:pt x="7870" y="0"/>
                  </a:lnTo>
                  <a:lnTo>
                    <a:pt x="7870" y="821"/>
                  </a:lnTo>
                  <a:lnTo>
                    <a:pt x="7139" y="821"/>
                  </a:lnTo>
                  <a:lnTo>
                    <a:pt x="7139" y="0"/>
                  </a:lnTo>
                  <a:lnTo>
                    <a:pt x="6308" y="0"/>
                  </a:lnTo>
                  <a:lnTo>
                    <a:pt x="6308" y="821"/>
                  </a:lnTo>
                  <a:lnTo>
                    <a:pt x="5577" y="821"/>
                  </a:lnTo>
                  <a:lnTo>
                    <a:pt x="5577" y="0"/>
                  </a:lnTo>
                  <a:lnTo>
                    <a:pt x="4767" y="0"/>
                  </a:lnTo>
                  <a:lnTo>
                    <a:pt x="4767" y="821"/>
                  </a:lnTo>
                  <a:lnTo>
                    <a:pt x="4037" y="821"/>
                  </a:lnTo>
                  <a:lnTo>
                    <a:pt x="4037" y="0"/>
                  </a:lnTo>
                  <a:lnTo>
                    <a:pt x="3205" y="0"/>
                  </a:lnTo>
                  <a:lnTo>
                    <a:pt x="3205" y="821"/>
                  </a:lnTo>
                  <a:lnTo>
                    <a:pt x="2474" y="821"/>
                  </a:lnTo>
                  <a:lnTo>
                    <a:pt x="2474" y="0"/>
                  </a:lnTo>
                  <a:lnTo>
                    <a:pt x="1563" y="0"/>
                  </a:lnTo>
                  <a:lnTo>
                    <a:pt x="1563" y="821"/>
                  </a:lnTo>
                  <a:lnTo>
                    <a:pt x="832" y="821"/>
                  </a:lnTo>
                  <a:lnTo>
                    <a:pt x="83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5" name="Google Shape;3755;p55"/>
            <p:cNvSpPr/>
            <p:nvPr/>
          </p:nvSpPr>
          <p:spPr>
            <a:xfrm>
              <a:off x="1981181" y="2358025"/>
              <a:ext cx="261232" cy="39752"/>
            </a:xfrm>
            <a:custGeom>
              <a:avLst/>
              <a:gdLst/>
              <a:ahLst/>
              <a:cxnLst/>
              <a:rect l="l" t="t" r="r" b="b"/>
              <a:pathLst>
                <a:path w="9883" h="1373" extrusionOk="0">
                  <a:moveTo>
                    <a:pt x="0" y="0"/>
                  </a:moveTo>
                  <a:lnTo>
                    <a:pt x="0" y="1372"/>
                  </a:lnTo>
                  <a:lnTo>
                    <a:pt x="9883" y="1372"/>
                  </a:lnTo>
                  <a:lnTo>
                    <a:pt x="9883"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6" name="Google Shape;3756;p55"/>
            <p:cNvSpPr/>
            <p:nvPr/>
          </p:nvSpPr>
          <p:spPr>
            <a:xfrm>
              <a:off x="1976425" y="2316699"/>
              <a:ext cx="270748" cy="47374"/>
            </a:xfrm>
            <a:custGeom>
              <a:avLst/>
              <a:gdLst/>
              <a:ahLst/>
              <a:cxnLst/>
              <a:rect l="l" t="t" r="r" b="b"/>
              <a:pathLst>
                <a:path w="10243" h="1564" extrusionOk="0">
                  <a:moveTo>
                    <a:pt x="0" y="1"/>
                  </a:moveTo>
                  <a:lnTo>
                    <a:pt x="0" y="844"/>
                  </a:lnTo>
                  <a:lnTo>
                    <a:pt x="0" y="1563"/>
                  </a:lnTo>
                  <a:lnTo>
                    <a:pt x="10242" y="1563"/>
                  </a:lnTo>
                  <a:lnTo>
                    <a:pt x="10242" y="844"/>
                  </a:lnTo>
                  <a:lnTo>
                    <a:pt x="10242" y="1"/>
                  </a:lnTo>
                  <a:lnTo>
                    <a:pt x="9433" y="1"/>
                  </a:lnTo>
                  <a:lnTo>
                    <a:pt x="9433" y="833"/>
                  </a:lnTo>
                  <a:lnTo>
                    <a:pt x="8702" y="833"/>
                  </a:lnTo>
                  <a:lnTo>
                    <a:pt x="8702" y="1"/>
                  </a:lnTo>
                  <a:lnTo>
                    <a:pt x="7870" y="1"/>
                  </a:lnTo>
                  <a:lnTo>
                    <a:pt x="7870" y="833"/>
                  </a:lnTo>
                  <a:lnTo>
                    <a:pt x="7139" y="833"/>
                  </a:lnTo>
                  <a:lnTo>
                    <a:pt x="7139" y="1"/>
                  </a:lnTo>
                  <a:lnTo>
                    <a:pt x="6308" y="1"/>
                  </a:lnTo>
                  <a:lnTo>
                    <a:pt x="6308" y="833"/>
                  </a:lnTo>
                  <a:lnTo>
                    <a:pt x="5577" y="833"/>
                  </a:lnTo>
                  <a:lnTo>
                    <a:pt x="5577" y="1"/>
                  </a:lnTo>
                  <a:lnTo>
                    <a:pt x="4767" y="1"/>
                  </a:lnTo>
                  <a:lnTo>
                    <a:pt x="4767" y="833"/>
                  </a:lnTo>
                  <a:lnTo>
                    <a:pt x="4037" y="833"/>
                  </a:lnTo>
                  <a:lnTo>
                    <a:pt x="4037" y="1"/>
                  </a:lnTo>
                  <a:lnTo>
                    <a:pt x="3205" y="1"/>
                  </a:lnTo>
                  <a:lnTo>
                    <a:pt x="3205" y="833"/>
                  </a:lnTo>
                  <a:lnTo>
                    <a:pt x="2474" y="833"/>
                  </a:lnTo>
                  <a:lnTo>
                    <a:pt x="2474" y="1"/>
                  </a:lnTo>
                  <a:lnTo>
                    <a:pt x="1563" y="1"/>
                  </a:lnTo>
                  <a:lnTo>
                    <a:pt x="1563" y="833"/>
                  </a:lnTo>
                  <a:lnTo>
                    <a:pt x="832" y="833"/>
                  </a:lnTo>
                  <a:lnTo>
                    <a:pt x="83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7" name="Google Shape;3757;p55"/>
            <p:cNvSpPr/>
            <p:nvPr/>
          </p:nvSpPr>
          <p:spPr>
            <a:xfrm>
              <a:off x="2085193" y="2442133"/>
              <a:ext cx="53499" cy="61244"/>
            </a:xfrm>
            <a:custGeom>
              <a:avLst/>
              <a:gdLst/>
              <a:ahLst/>
              <a:cxnLst/>
              <a:rect l="l" t="t" r="r" b="b"/>
              <a:pathLst>
                <a:path w="2024" h="2317" extrusionOk="0">
                  <a:moveTo>
                    <a:pt x="1012" y="0"/>
                  </a:moveTo>
                  <a:cubicBezTo>
                    <a:pt x="450" y="0"/>
                    <a:pt x="0" y="439"/>
                    <a:pt x="0" y="1001"/>
                  </a:cubicBezTo>
                  <a:lnTo>
                    <a:pt x="0" y="2316"/>
                  </a:lnTo>
                  <a:lnTo>
                    <a:pt x="2024" y="2316"/>
                  </a:lnTo>
                  <a:lnTo>
                    <a:pt x="2024" y="1001"/>
                  </a:lnTo>
                  <a:cubicBezTo>
                    <a:pt x="2024" y="439"/>
                    <a:pt x="1574" y="0"/>
                    <a:pt x="101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8" name="Google Shape;3758;p55"/>
            <p:cNvSpPr/>
            <p:nvPr/>
          </p:nvSpPr>
          <p:spPr>
            <a:xfrm>
              <a:off x="1426944" y="1812696"/>
              <a:ext cx="525108" cy="569409"/>
            </a:xfrm>
            <a:custGeom>
              <a:avLst/>
              <a:gdLst/>
              <a:ahLst/>
              <a:cxnLst/>
              <a:rect l="l" t="t" r="r" b="b"/>
              <a:pathLst>
                <a:path w="19866" h="21542" extrusionOk="0">
                  <a:moveTo>
                    <a:pt x="9939" y="1"/>
                  </a:moveTo>
                  <a:lnTo>
                    <a:pt x="0" y="21541"/>
                  </a:lnTo>
                  <a:lnTo>
                    <a:pt x="19866" y="21541"/>
                  </a:lnTo>
                  <a:lnTo>
                    <a:pt x="9939"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9" name="Google Shape;3759;p55"/>
            <p:cNvSpPr/>
            <p:nvPr/>
          </p:nvSpPr>
          <p:spPr>
            <a:xfrm>
              <a:off x="1427817" y="2389531"/>
              <a:ext cx="524527" cy="476367"/>
            </a:xfrm>
            <a:custGeom>
              <a:avLst/>
              <a:gdLst/>
              <a:ahLst/>
              <a:cxnLst/>
              <a:rect l="l" t="t" r="r" b="b"/>
              <a:pathLst>
                <a:path w="19844" h="18022" extrusionOk="0">
                  <a:moveTo>
                    <a:pt x="1" y="0"/>
                  </a:moveTo>
                  <a:lnTo>
                    <a:pt x="1" y="18022"/>
                  </a:lnTo>
                  <a:lnTo>
                    <a:pt x="19844" y="18022"/>
                  </a:lnTo>
                  <a:lnTo>
                    <a:pt x="19844"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0" name="Google Shape;3760;p55"/>
            <p:cNvSpPr/>
            <p:nvPr/>
          </p:nvSpPr>
          <p:spPr>
            <a:xfrm>
              <a:off x="1546093" y="2506896"/>
              <a:ext cx="101659" cy="117122"/>
            </a:xfrm>
            <a:custGeom>
              <a:avLst/>
              <a:gdLst/>
              <a:ahLst/>
              <a:cxnLst/>
              <a:rect l="l" t="t" r="r" b="b"/>
              <a:pathLst>
                <a:path w="3846" h="4431" extrusionOk="0">
                  <a:moveTo>
                    <a:pt x="1923" y="1"/>
                  </a:moveTo>
                  <a:cubicBezTo>
                    <a:pt x="855" y="1"/>
                    <a:pt x="1" y="855"/>
                    <a:pt x="1" y="1923"/>
                  </a:cubicBezTo>
                  <a:lnTo>
                    <a:pt x="1" y="4430"/>
                  </a:lnTo>
                  <a:lnTo>
                    <a:pt x="3845" y="4430"/>
                  </a:lnTo>
                  <a:lnTo>
                    <a:pt x="3845" y="1923"/>
                  </a:lnTo>
                  <a:cubicBezTo>
                    <a:pt x="3845" y="867"/>
                    <a:pt x="2980" y="1"/>
                    <a:pt x="19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1" name="Google Shape;3761;p55"/>
            <p:cNvSpPr/>
            <p:nvPr/>
          </p:nvSpPr>
          <p:spPr>
            <a:xfrm>
              <a:off x="1751453" y="2506896"/>
              <a:ext cx="101950" cy="117122"/>
            </a:xfrm>
            <a:custGeom>
              <a:avLst/>
              <a:gdLst/>
              <a:ahLst/>
              <a:cxnLst/>
              <a:rect l="l" t="t" r="r" b="b"/>
              <a:pathLst>
                <a:path w="3857" h="4431" extrusionOk="0">
                  <a:moveTo>
                    <a:pt x="1934" y="1"/>
                  </a:moveTo>
                  <a:cubicBezTo>
                    <a:pt x="877" y="1"/>
                    <a:pt x="0" y="867"/>
                    <a:pt x="0" y="1923"/>
                  </a:cubicBezTo>
                  <a:lnTo>
                    <a:pt x="0" y="4430"/>
                  </a:lnTo>
                  <a:lnTo>
                    <a:pt x="3856" y="4430"/>
                  </a:lnTo>
                  <a:lnTo>
                    <a:pt x="3856" y="1923"/>
                  </a:lnTo>
                  <a:cubicBezTo>
                    <a:pt x="3856" y="855"/>
                    <a:pt x="3002" y="1"/>
                    <a:pt x="193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2" name="Google Shape;3762;p55"/>
            <p:cNvSpPr/>
            <p:nvPr/>
          </p:nvSpPr>
          <p:spPr>
            <a:xfrm>
              <a:off x="1427817" y="2353264"/>
              <a:ext cx="524527" cy="36292"/>
            </a:xfrm>
            <a:custGeom>
              <a:avLst/>
              <a:gdLst/>
              <a:ahLst/>
              <a:cxnLst/>
              <a:rect l="l" t="t" r="r" b="b"/>
              <a:pathLst>
                <a:path w="19844" h="1373" extrusionOk="0">
                  <a:moveTo>
                    <a:pt x="1" y="1"/>
                  </a:moveTo>
                  <a:lnTo>
                    <a:pt x="1" y="1372"/>
                  </a:lnTo>
                  <a:lnTo>
                    <a:pt x="19844" y="1372"/>
                  </a:lnTo>
                  <a:lnTo>
                    <a:pt x="1984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3" name="Google Shape;3763;p55"/>
            <p:cNvSpPr/>
            <p:nvPr/>
          </p:nvSpPr>
          <p:spPr>
            <a:xfrm>
              <a:off x="1507778" y="2309886"/>
              <a:ext cx="43402" cy="76998"/>
            </a:xfrm>
            <a:custGeom>
              <a:avLst/>
              <a:gdLst/>
              <a:ahLst/>
              <a:cxnLst/>
              <a:rect l="l" t="t" r="r" b="b"/>
              <a:pathLst>
                <a:path w="1642" h="2913" extrusionOk="0">
                  <a:moveTo>
                    <a:pt x="0" y="0"/>
                  </a:moveTo>
                  <a:lnTo>
                    <a:pt x="0" y="2912"/>
                  </a:lnTo>
                  <a:lnTo>
                    <a:pt x="1642" y="2912"/>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4" name="Google Shape;3764;p55"/>
            <p:cNvSpPr/>
            <p:nvPr/>
          </p:nvSpPr>
          <p:spPr>
            <a:xfrm>
              <a:off x="1587105" y="2309886"/>
              <a:ext cx="44010" cy="76998"/>
            </a:xfrm>
            <a:custGeom>
              <a:avLst/>
              <a:gdLst/>
              <a:ahLst/>
              <a:cxnLst/>
              <a:rect l="l" t="t" r="r" b="b"/>
              <a:pathLst>
                <a:path w="1665" h="2913" extrusionOk="0">
                  <a:moveTo>
                    <a:pt x="1" y="0"/>
                  </a:moveTo>
                  <a:lnTo>
                    <a:pt x="1" y="2912"/>
                  </a:lnTo>
                  <a:lnTo>
                    <a:pt x="1665" y="2912"/>
                  </a:lnTo>
                  <a:lnTo>
                    <a:pt x="1665"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5" name="Google Shape;3765;p55"/>
            <p:cNvSpPr/>
            <p:nvPr/>
          </p:nvSpPr>
          <p:spPr>
            <a:xfrm>
              <a:off x="1427817" y="2309886"/>
              <a:ext cx="43429" cy="76998"/>
            </a:xfrm>
            <a:custGeom>
              <a:avLst/>
              <a:gdLst/>
              <a:ahLst/>
              <a:cxnLst/>
              <a:rect l="l" t="t" r="r" b="b"/>
              <a:pathLst>
                <a:path w="1643" h="2913" extrusionOk="0">
                  <a:moveTo>
                    <a:pt x="1" y="0"/>
                  </a:moveTo>
                  <a:lnTo>
                    <a:pt x="1" y="2912"/>
                  </a:lnTo>
                  <a:lnTo>
                    <a:pt x="1642" y="2912"/>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6" name="Google Shape;3766;p55"/>
            <p:cNvSpPr/>
            <p:nvPr/>
          </p:nvSpPr>
          <p:spPr>
            <a:xfrm>
              <a:off x="1667067" y="2309886"/>
              <a:ext cx="43402" cy="76998"/>
            </a:xfrm>
            <a:custGeom>
              <a:avLst/>
              <a:gdLst/>
              <a:ahLst/>
              <a:cxnLst/>
              <a:rect l="l" t="t" r="r" b="b"/>
              <a:pathLst>
                <a:path w="1642" h="2913" extrusionOk="0">
                  <a:moveTo>
                    <a:pt x="0" y="0"/>
                  </a:moveTo>
                  <a:lnTo>
                    <a:pt x="0" y="2912"/>
                  </a:lnTo>
                  <a:lnTo>
                    <a:pt x="1641" y="2912"/>
                  </a:lnTo>
                  <a:lnTo>
                    <a:pt x="1641"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7" name="Google Shape;3767;p55"/>
            <p:cNvSpPr/>
            <p:nvPr/>
          </p:nvSpPr>
          <p:spPr>
            <a:xfrm>
              <a:off x="1747002" y="2309886"/>
              <a:ext cx="43402" cy="76998"/>
            </a:xfrm>
            <a:custGeom>
              <a:avLst/>
              <a:gdLst/>
              <a:ahLst/>
              <a:cxnLst/>
              <a:rect l="l" t="t" r="r" b="b"/>
              <a:pathLst>
                <a:path w="1642" h="2913" extrusionOk="0">
                  <a:moveTo>
                    <a:pt x="0" y="0"/>
                  </a:moveTo>
                  <a:lnTo>
                    <a:pt x="0" y="2912"/>
                  </a:lnTo>
                  <a:lnTo>
                    <a:pt x="1642" y="2912"/>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8" name="Google Shape;3768;p55"/>
            <p:cNvSpPr/>
            <p:nvPr/>
          </p:nvSpPr>
          <p:spPr>
            <a:xfrm>
              <a:off x="1829025" y="2309886"/>
              <a:ext cx="43402" cy="76998"/>
            </a:xfrm>
            <a:custGeom>
              <a:avLst/>
              <a:gdLst/>
              <a:ahLst/>
              <a:cxnLst/>
              <a:rect l="l" t="t" r="r" b="b"/>
              <a:pathLst>
                <a:path w="1642" h="2913" extrusionOk="0">
                  <a:moveTo>
                    <a:pt x="0" y="0"/>
                  </a:moveTo>
                  <a:lnTo>
                    <a:pt x="0" y="2912"/>
                  </a:lnTo>
                  <a:lnTo>
                    <a:pt x="1642" y="2912"/>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9" name="Google Shape;3769;p55"/>
            <p:cNvSpPr/>
            <p:nvPr/>
          </p:nvSpPr>
          <p:spPr>
            <a:xfrm>
              <a:off x="1908960" y="2309886"/>
              <a:ext cx="43402" cy="76998"/>
            </a:xfrm>
            <a:custGeom>
              <a:avLst/>
              <a:gdLst/>
              <a:ahLst/>
              <a:cxnLst/>
              <a:rect l="l" t="t" r="r" b="b"/>
              <a:pathLst>
                <a:path w="1642" h="2913" extrusionOk="0">
                  <a:moveTo>
                    <a:pt x="0" y="0"/>
                  </a:moveTo>
                  <a:lnTo>
                    <a:pt x="0" y="2912"/>
                  </a:lnTo>
                  <a:lnTo>
                    <a:pt x="1642" y="2912"/>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0" name="Google Shape;3770;p55"/>
            <p:cNvSpPr/>
            <p:nvPr/>
          </p:nvSpPr>
          <p:spPr>
            <a:xfrm>
              <a:off x="1427817" y="2389531"/>
              <a:ext cx="524527" cy="19322"/>
            </a:xfrm>
            <a:custGeom>
              <a:avLst/>
              <a:gdLst/>
              <a:ahLst/>
              <a:cxnLst/>
              <a:rect l="l" t="t" r="r" b="b"/>
              <a:pathLst>
                <a:path w="19844" h="731" extrusionOk="0">
                  <a:moveTo>
                    <a:pt x="1" y="0"/>
                  </a:moveTo>
                  <a:lnTo>
                    <a:pt x="1" y="731"/>
                  </a:lnTo>
                  <a:lnTo>
                    <a:pt x="19844" y="731"/>
                  </a:lnTo>
                  <a:lnTo>
                    <a:pt x="19844" y="0"/>
                  </a:lnTo>
                  <a:close/>
                </a:path>
              </a:pathLst>
            </a:custGeom>
            <a:solidFill>
              <a:srgbClr val="3C39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1" name="Google Shape;3771;p55"/>
            <p:cNvSpPr/>
            <p:nvPr/>
          </p:nvSpPr>
          <p:spPr>
            <a:xfrm>
              <a:off x="1689060" y="1709684"/>
              <a:ext cx="184552" cy="67667"/>
            </a:xfrm>
            <a:custGeom>
              <a:avLst/>
              <a:gdLst/>
              <a:ahLst/>
              <a:cxnLst/>
              <a:rect l="l" t="t" r="r" b="b"/>
              <a:pathLst>
                <a:path w="6982" h="2560" extrusionOk="0">
                  <a:moveTo>
                    <a:pt x="1315" y="1"/>
                  </a:moveTo>
                  <a:cubicBezTo>
                    <a:pt x="814" y="1"/>
                    <a:pt x="366" y="104"/>
                    <a:pt x="0" y="233"/>
                  </a:cubicBezTo>
                  <a:lnTo>
                    <a:pt x="0" y="1807"/>
                  </a:lnTo>
                  <a:cubicBezTo>
                    <a:pt x="227" y="1669"/>
                    <a:pt x="705" y="1448"/>
                    <a:pt x="1292" y="1448"/>
                  </a:cubicBezTo>
                  <a:cubicBezTo>
                    <a:pt x="1666" y="1448"/>
                    <a:pt x="2083" y="1537"/>
                    <a:pt x="2507" y="1795"/>
                  </a:cubicBezTo>
                  <a:cubicBezTo>
                    <a:pt x="3485" y="2369"/>
                    <a:pt x="4340" y="2560"/>
                    <a:pt x="5070" y="2560"/>
                  </a:cubicBezTo>
                  <a:cubicBezTo>
                    <a:pt x="6375" y="2560"/>
                    <a:pt x="6937" y="1986"/>
                    <a:pt x="6982" y="1964"/>
                  </a:cubicBezTo>
                  <a:lnTo>
                    <a:pt x="6982" y="1964"/>
                  </a:lnTo>
                  <a:cubicBezTo>
                    <a:pt x="6981" y="1964"/>
                    <a:pt x="6582" y="2035"/>
                    <a:pt x="6090" y="2035"/>
                  </a:cubicBezTo>
                  <a:cubicBezTo>
                    <a:pt x="6029" y="2035"/>
                    <a:pt x="5966" y="2034"/>
                    <a:pt x="5902" y="2031"/>
                  </a:cubicBezTo>
                  <a:cubicBezTo>
                    <a:pt x="5318" y="1998"/>
                    <a:pt x="4958" y="1694"/>
                    <a:pt x="4958" y="1694"/>
                  </a:cubicBezTo>
                  <a:lnTo>
                    <a:pt x="4958" y="1694"/>
                  </a:lnTo>
                  <a:cubicBezTo>
                    <a:pt x="4958" y="1694"/>
                    <a:pt x="4966" y="1695"/>
                    <a:pt x="4982" y="1695"/>
                  </a:cubicBezTo>
                  <a:cubicBezTo>
                    <a:pt x="5078" y="1695"/>
                    <a:pt x="5454" y="1678"/>
                    <a:pt x="5812" y="1436"/>
                  </a:cubicBezTo>
                  <a:cubicBezTo>
                    <a:pt x="6217" y="1143"/>
                    <a:pt x="6644" y="682"/>
                    <a:pt x="6644" y="682"/>
                  </a:cubicBezTo>
                  <a:lnTo>
                    <a:pt x="6644" y="682"/>
                  </a:lnTo>
                  <a:cubicBezTo>
                    <a:pt x="6609" y="711"/>
                    <a:pt x="5999" y="1089"/>
                    <a:pt x="5093" y="1089"/>
                  </a:cubicBezTo>
                  <a:cubicBezTo>
                    <a:pt x="4565" y="1089"/>
                    <a:pt x="3935" y="960"/>
                    <a:pt x="3260" y="559"/>
                  </a:cubicBezTo>
                  <a:cubicBezTo>
                    <a:pt x="2572" y="145"/>
                    <a:pt x="1907" y="1"/>
                    <a:pt x="131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2" name="Google Shape;3772;p55"/>
            <p:cNvSpPr/>
            <p:nvPr/>
          </p:nvSpPr>
          <p:spPr>
            <a:xfrm>
              <a:off x="1687553" y="1692053"/>
              <a:ext cx="26" cy="132850"/>
            </a:xfrm>
            <a:custGeom>
              <a:avLst/>
              <a:gdLst/>
              <a:ahLst/>
              <a:cxnLst/>
              <a:rect l="l" t="t" r="r" b="b"/>
              <a:pathLst>
                <a:path w="1" h="5026" fill="none" extrusionOk="0">
                  <a:moveTo>
                    <a:pt x="1" y="5026"/>
                  </a:moveTo>
                  <a:lnTo>
                    <a:pt x="1" y="0"/>
                  </a:lnTo>
                </a:path>
              </a:pathLst>
            </a:custGeom>
            <a:solidFill>
              <a:schemeClr val="dk2"/>
            </a:solidFill>
            <a:ln w="3925" cap="rnd" cmpd="sng">
              <a:solidFill>
                <a:srgbClr val="3C395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3" name="Google Shape;3773;p55"/>
            <p:cNvSpPr/>
            <p:nvPr/>
          </p:nvSpPr>
          <p:spPr>
            <a:xfrm>
              <a:off x="1678645" y="1677779"/>
              <a:ext cx="19349" cy="19349"/>
            </a:xfrm>
            <a:custGeom>
              <a:avLst/>
              <a:gdLst/>
              <a:ahLst/>
              <a:cxnLst/>
              <a:rect l="l" t="t" r="r" b="b"/>
              <a:pathLst>
                <a:path w="732" h="732" extrusionOk="0">
                  <a:moveTo>
                    <a:pt x="360" y="1"/>
                  </a:moveTo>
                  <a:cubicBezTo>
                    <a:pt x="169" y="1"/>
                    <a:pt x="1" y="158"/>
                    <a:pt x="1" y="372"/>
                  </a:cubicBezTo>
                  <a:cubicBezTo>
                    <a:pt x="1" y="563"/>
                    <a:pt x="169" y="731"/>
                    <a:pt x="360" y="731"/>
                  </a:cubicBezTo>
                  <a:cubicBezTo>
                    <a:pt x="563" y="731"/>
                    <a:pt x="731" y="574"/>
                    <a:pt x="731" y="372"/>
                  </a:cubicBezTo>
                  <a:cubicBezTo>
                    <a:pt x="731" y="169"/>
                    <a:pt x="574" y="1"/>
                    <a:pt x="36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4" name="Google Shape;3774;p55"/>
            <p:cNvSpPr/>
            <p:nvPr/>
          </p:nvSpPr>
          <p:spPr>
            <a:xfrm>
              <a:off x="1325889" y="2865891"/>
              <a:ext cx="728083" cy="1781841"/>
            </a:xfrm>
            <a:custGeom>
              <a:avLst/>
              <a:gdLst/>
              <a:ahLst/>
              <a:cxnLst/>
              <a:rect l="l" t="t" r="r" b="b"/>
              <a:pathLst>
                <a:path w="27545" h="67411" extrusionOk="0">
                  <a:moveTo>
                    <a:pt x="1" y="1"/>
                  </a:moveTo>
                  <a:lnTo>
                    <a:pt x="1" y="67411"/>
                  </a:lnTo>
                  <a:lnTo>
                    <a:pt x="27545" y="67411"/>
                  </a:lnTo>
                  <a:lnTo>
                    <a:pt x="27545"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5" name="Google Shape;3775;p55"/>
            <p:cNvSpPr/>
            <p:nvPr/>
          </p:nvSpPr>
          <p:spPr>
            <a:xfrm>
              <a:off x="1427817" y="3036784"/>
              <a:ext cx="101659" cy="117096"/>
            </a:xfrm>
            <a:custGeom>
              <a:avLst/>
              <a:gdLst/>
              <a:ahLst/>
              <a:cxnLst/>
              <a:rect l="l" t="t" r="r" b="b"/>
              <a:pathLst>
                <a:path w="3846" h="4430" extrusionOk="0">
                  <a:moveTo>
                    <a:pt x="1923" y="0"/>
                  </a:moveTo>
                  <a:cubicBezTo>
                    <a:pt x="855" y="0"/>
                    <a:pt x="1" y="855"/>
                    <a:pt x="1" y="1923"/>
                  </a:cubicBezTo>
                  <a:lnTo>
                    <a:pt x="1" y="4430"/>
                  </a:lnTo>
                  <a:lnTo>
                    <a:pt x="3846" y="4430"/>
                  </a:lnTo>
                  <a:lnTo>
                    <a:pt x="3846" y="1923"/>
                  </a:lnTo>
                  <a:cubicBezTo>
                    <a:pt x="3846" y="855"/>
                    <a:pt x="2980" y="0"/>
                    <a:pt x="192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6" name="Google Shape;3776;p55"/>
            <p:cNvSpPr/>
            <p:nvPr/>
          </p:nvSpPr>
          <p:spPr>
            <a:xfrm>
              <a:off x="1851018" y="3036784"/>
              <a:ext cx="101659" cy="117096"/>
            </a:xfrm>
            <a:custGeom>
              <a:avLst/>
              <a:gdLst/>
              <a:ahLst/>
              <a:cxnLst/>
              <a:rect l="l" t="t" r="r" b="b"/>
              <a:pathLst>
                <a:path w="3846" h="4430" extrusionOk="0">
                  <a:moveTo>
                    <a:pt x="1923" y="0"/>
                  </a:moveTo>
                  <a:cubicBezTo>
                    <a:pt x="855" y="0"/>
                    <a:pt x="0" y="855"/>
                    <a:pt x="0" y="1923"/>
                  </a:cubicBezTo>
                  <a:lnTo>
                    <a:pt x="0" y="4430"/>
                  </a:lnTo>
                  <a:lnTo>
                    <a:pt x="3845" y="4430"/>
                  </a:lnTo>
                  <a:lnTo>
                    <a:pt x="3845" y="1923"/>
                  </a:lnTo>
                  <a:cubicBezTo>
                    <a:pt x="3845" y="855"/>
                    <a:pt x="2991" y="0"/>
                    <a:pt x="192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7" name="Google Shape;3777;p55"/>
            <p:cNvSpPr/>
            <p:nvPr/>
          </p:nvSpPr>
          <p:spPr>
            <a:xfrm>
              <a:off x="1637937" y="3036784"/>
              <a:ext cx="101950" cy="117096"/>
            </a:xfrm>
            <a:custGeom>
              <a:avLst/>
              <a:gdLst/>
              <a:ahLst/>
              <a:cxnLst/>
              <a:rect l="l" t="t" r="r" b="b"/>
              <a:pathLst>
                <a:path w="3857" h="4430" extrusionOk="0">
                  <a:moveTo>
                    <a:pt x="1934" y="0"/>
                  </a:moveTo>
                  <a:cubicBezTo>
                    <a:pt x="866" y="0"/>
                    <a:pt x="0" y="855"/>
                    <a:pt x="0" y="1923"/>
                  </a:cubicBezTo>
                  <a:lnTo>
                    <a:pt x="0" y="4430"/>
                  </a:lnTo>
                  <a:lnTo>
                    <a:pt x="3856" y="4430"/>
                  </a:lnTo>
                  <a:lnTo>
                    <a:pt x="3856" y="1923"/>
                  </a:lnTo>
                  <a:cubicBezTo>
                    <a:pt x="3856" y="855"/>
                    <a:pt x="2980" y="0"/>
                    <a:pt x="19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8" name="Google Shape;3778;p55"/>
            <p:cNvSpPr/>
            <p:nvPr/>
          </p:nvSpPr>
          <p:spPr>
            <a:xfrm>
              <a:off x="1637937" y="2943156"/>
              <a:ext cx="106417" cy="48186"/>
            </a:xfrm>
            <a:custGeom>
              <a:avLst/>
              <a:gdLst/>
              <a:ahLst/>
              <a:cxnLst/>
              <a:rect l="l" t="t" r="r" b="b"/>
              <a:pathLst>
                <a:path w="4026" h="1823" extrusionOk="0">
                  <a:moveTo>
                    <a:pt x="0" y="1"/>
                  </a:moveTo>
                  <a:lnTo>
                    <a:pt x="0" y="1822"/>
                  </a:lnTo>
                  <a:lnTo>
                    <a:pt x="4025" y="1822"/>
                  </a:lnTo>
                  <a:lnTo>
                    <a:pt x="4025"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9" name="Google Shape;3779;p55"/>
            <p:cNvSpPr/>
            <p:nvPr/>
          </p:nvSpPr>
          <p:spPr>
            <a:xfrm>
              <a:off x="1848322" y="2943156"/>
              <a:ext cx="106734" cy="48186"/>
            </a:xfrm>
            <a:custGeom>
              <a:avLst/>
              <a:gdLst/>
              <a:ahLst/>
              <a:cxnLst/>
              <a:rect l="l" t="t" r="r" b="b"/>
              <a:pathLst>
                <a:path w="4038" h="1823" extrusionOk="0">
                  <a:moveTo>
                    <a:pt x="1" y="1"/>
                  </a:moveTo>
                  <a:lnTo>
                    <a:pt x="1" y="1822"/>
                  </a:lnTo>
                  <a:lnTo>
                    <a:pt x="4037" y="1822"/>
                  </a:lnTo>
                  <a:lnTo>
                    <a:pt x="4037"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0" name="Google Shape;3780;p55"/>
            <p:cNvSpPr/>
            <p:nvPr/>
          </p:nvSpPr>
          <p:spPr>
            <a:xfrm>
              <a:off x="1423085" y="2943156"/>
              <a:ext cx="106100" cy="48186"/>
            </a:xfrm>
            <a:custGeom>
              <a:avLst/>
              <a:gdLst/>
              <a:ahLst/>
              <a:cxnLst/>
              <a:rect l="l" t="t" r="r" b="b"/>
              <a:pathLst>
                <a:path w="4014" h="1823" extrusionOk="0">
                  <a:moveTo>
                    <a:pt x="0" y="1"/>
                  </a:moveTo>
                  <a:lnTo>
                    <a:pt x="0" y="1822"/>
                  </a:lnTo>
                  <a:lnTo>
                    <a:pt x="4014" y="1822"/>
                  </a:lnTo>
                  <a:lnTo>
                    <a:pt x="4014"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1" name="Google Shape;3781;p55"/>
            <p:cNvSpPr/>
            <p:nvPr/>
          </p:nvSpPr>
          <p:spPr>
            <a:xfrm>
              <a:off x="1325889" y="2810037"/>
              <a:ext cx="728083" cy="55878"/>
            </a:xfrm>
            <a:custGeom>
              <a:avLst/>
              <a:gdLst/>
              <a:ahLst/>
              <a:cxnLst/>
              <a:rect l="l" t="t" r="r" b="b"/>
              <a:pathLst>
                <a:path w="27545" h="2114" extrusionOk="0">
                  <a:moveTo>
                    <a:pt x="1" y="0"/>
                  </a:moveTo>
                  <a:lnTo>
                    <a:pt x="1" y="2114"/>
                  </a:lnTo>
                  <a:lnTo>
                    <a:pt x="27545" y="2114"/>
                  </a:lnTo>
                  <a:lnTo>
                    <a:pt x="27545"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2" name="Google Shape;3782;p55"/>
            <p:cNvSpPr/>
            <p:nvPr/>
          </p:nvSpPr>
          <p:spPr>
            <a:xfrm>
              <a:off x="1427817" y="2769329"/>
              <a:ext cx="43429" cy="96584"/>
            </a:xfrm>
            <a:custGeom>
              <a:avLst/>
              <a:gdLst/>
              <a:ahLst/>
              <a:cxnLst/>
              <a:rect l="l" t="t" r="r" b="b"/>
              <a:pathLst>
                <a:path w="1643" h="3654" extrusionOk="0">
                  <a:moveTo>
                    <a:pt x="1" y="0"/>
                  </a:moveTo>
                  <a:lnTo>
                    <a:pt x="1" y="3654"/>
                  </a:lnTo>
                  <a:lnTo>
                    <a:pt x="1642" y="3654"/>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3" name="Google Shape;3783;p55"/>
            <p:cNvSpPr/>
            <p:nvPr/>
          </p:nvSpPr>
          <p:spPr>
            <a:xfrm>
              <a:off x="1509840" y="2769329"/>
              <a:ext cx="43429" cy="96584"/>
            </a:xfrm>
            <a:custGeom>
              <a:avLst/>
              <a:gdLst/>
              <a:ahLst/>
              <a:cxnLst/>
              <a:rect l="l" t="t" r="r" b="b"/>
              <a:pathLst>
                <a:path w="1643" h="3654" extrusionOk="0">
                  <a:moveTo>
                    <a:pt x="1" y="0"/>
                  </a:moveTo>
                  <a:lnTo>
                    <a:pt x="1" y="3654"/>
                  </a:lnTo>
                  <a:lnTo>
                    <a:pt x="1642" y="3654"/>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4" name="Google Shape;3784;p55"/>
            <p:cNvSpPr/>
            <p:nvPr/>
          </p:nvSpPr>
          <p:spPr>
            <a:xfrm>
              <a:off x="1347882" y="2769329"/>
              <a:ext cx="43429" cy="96584"/>
            </a:xfrm>
            <a:custGeom>
              <a:avLst/>
              <a:gdLst/>
              <a:ahLst/>
              <a:cxnLst/>
              <a:rect l="l" t="t" r="r" b="b"/>
              <a:pathLst>
                <a:path w="1643" h="3654" extrusionOk="0">
                  <a:moveTo>
                    <a:pt x="1" y="0"/>
                  </a:moveTo>
                  <a:lnTo>
                    <a:pt x="1" y="3654"/>
                  </a:lnTo>
                  <a:lnTo>
                    <a:pt x="1642" y="3654"/>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5" name="Google Shape;3785;p55"/>
            <p:cNvSpPr/>
            <p:nvPr/>
          </p:nvSpPr>
          <p:spPr>
            <a:xfrm>
              <a:off x="1589802" y="2769329"/>
              <a:ext cx="43402" cy="96584"/>
            </a:xfrm>
            <a:custGeom>
              <a:avLst/>
              <a:gdLst/>
              <a:ahLst/>
              <a:cxnLst/>
              <a:rect l="l" t="t" r="r" b="b"/>
              <a:pathLst>
                <a:path w="1642" h="3654" extrusionOk="0">
                  <a:moveTo>
                    <a:pt x="0" y="0"/>
                  </a:moveTo>
                  <a:lnTo>
                    <a:pt x="0" y="3654"/>
                  </a:lnTo>
                  <a:lnTo>
                    <a:pt x="1641" y="3654"/>
                  </a:lnTo>
                  <a:lnTo>
                    <a:pt x="1641"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6" name="Google Shape;3786;p55"/>
            <p:cNvSpPr/>
            <p:nvPr/>
          </p:nvSpPr>
          <p:spPr>
            <a:xfrm>
              <a:off x="1669737" y="2769329"/>
              <a:ext cx="43402" cy="96584"/>
            </a:xfrm>
            <a:custGeom>
              <a:avLst/>
              <a:gdLst/>
              <a:ahLst/>
              <a:cxnLst/>
              <a:rect l="l" t="t" r="r" b="b"/>
              <a:pathLst>
                <a:path w="1642" h="3654" extrusionOk="0">
                  <a:moveTo>
                    <a:pt x="0" y="0"/>
                  </a:moveTo>
                  <a:lnTo>
                    <a:pt x="0" y="3654"/>
                  </a:lnTo>
                  <a:lnTo>
                    <a:pt x="1642" y="3654"/>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7" name="Google Shape;3787;p55"/>
            <p:cNvSpPr/>
            <p:nvPr/>
          </p:nvSpPr>
          <p:spPr>
            <a:xfrm>
              <a:off x="1749064" y="2769329"/>
              <a:ext cx="44010" cy="96584"/>
            </a:xfrm>
            <a:custGeom>
              <a:avLst/>
              <a:gdLst/>
              <a:ahLst/>
              <a:cxnLst/>
              <a:rect l="l" t="t" r="r" b="b"/>
              <a:pathLst>
                <a:path w="1665" h="3654" extrusionOk="0">
                  <a:moveTo>
                    <a:pt x="1" y="0"/>
                  </a:moveTo>
                  <a:lnTo>
                    <a:pt x="1" y="3654"/>
                  </a:lnTo>
                  <a:lnTo>
                    <a:pt x="1665" y="3654"/>
                  </a:lnTo>
                  <a:lnTo>
                    <a:pt x="1665"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8" name="Google Shape;3788;p55"/>
            <p:cNvSpPr/>
            <p:nvPr/>
          </p:nvSpPr>
          <p:spPr>
            <a:xfrm>
              <a:off x="1829025" y="2769329"/>
              <a:ext cx="43402" cy="96584"/>
            </a:xfrm>
            <a:custGeom>
              <a:avLst/>
              <a:gdLst/>
              <a:ahLst/>
              <a:cxnLst/>
              <a:rect l="l" t="t" r="r" b="b"/>
              <a:pathLst>
                <a:path w="1642" h="3654" extrusionOk="0">
                  <a:moveTo>
                    <a:pt x="0" y="0"/>
                  </a:moveTo>
                  <a:lnTo>
                    <a:pt x="0" y="3654"/>
                  </a:lnTo>
                  <a:lnTo>
                    <a:pt x="1642" y="3654"/>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9" name="Google Shape;3789;p55"/>
            <p:cNvSpPr/>
            <p:nvPr/>
          </p:nvSpPr>
          <p:spPr>
            <a:xfrm>
              <a:off x="1908960" y="2769329"/>
              <a:ext cx="43402" cy="96584"/>
            </a:xfrm>
            <a:custGeom>
              <a:avLst/>
              <a:gdLst/>
              <a:ahLst/>
              <a:cxnLst/>
              <a:rect l="l" t="t" r="r" b="b"/>
              <a:pathLst>
                <a:path w="1642" h="3654" extrusionOk="0">
                  <a:moveTo>
                    <a:pt x="0" y="0"/>
                  </a:moveTo>
                  <a:lnTo>
                    <a:pt x="0" y="3654"/>
                  </a:lnTo>
                  <a:lnTo>
                    <a:pt x="1642" y="3654"/>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0" name="Google Shape;3790;p55"/>
            <p:cNvSpPr/>
            <p:nvPr/>
          </p:nvSpPr>
          <p:spPr>
            <a:xfrm>
              <a:off x="1990984" y="2769329"/>
              <a:ext cx="43719" cy="96584"/>
            </a:xfrm>
            <a:custGeom>
              <a:avLst/>
              <a:gdLst/>
              <a:ahLst/>
              <a:cxnLst/>
              <a:rect l="l" t="t" r="r" b="b"/>
              <a:pathLst>
                <a:path w="1654" h="3654" extrusionOk="0">
                  <a:moveTo>
                    <a:pt x="0" y="0"/>
                  </a:moveTo>
                  <a:lnTo>
                    <a:pt x="0" y="3654"/>
                  </a:lnTo>
                  <a:lnTo>
                    <a:pt x="1653" y="3654"/>
                  </a:lnTo>
                  <a:lnTo>
                    <a:pt x="165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1" name="Google Shape;3791;p55"/>
            <p:cNvSpPr/>
            <p:nvPr/>
          </p:nvSpPr>
          <p:spPr>
            <a:xfrm>
              <a:off x="883682" y="3233212"/>
              <a:ext cx="382188" cy="831804"/>
            </a:xfrm>
            <a:custGeom>
              <a:avLst/>
              <a:gdLst/>
              <a:ahLst/>
              <a:cxnLst/>
              <a:rect l="l" t="t" r="r" b="b"/>
              <a:pathLst>
                <a:path w="14459" h="31469" extrusionOk="0">
                  <a:moveTo>
                    <a:pt x="1" y="0"/>
                  </a:moveTo>
                  <a:lnTo>
                    <a:pt x="1" y="31468"/>
                  </a:lnTo>
                  <a:lnTo>
                    <a:pt x="14459" y="31468"/>
                  </a:lnTo>
                  <a:lnTo>
                    <a:pt x="14459"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2" name="Google Shape;3792;p55"/>
            <p:cNvSpPr/>
            <p:nvPr/>
          </p:nvSpPr>
          <p:spPr>
            <a:xfrm>
              <a:off x="897057" y="2857591"/>
              <a:ext cx="345631" cy="375632"/>
            </a:xfrm>
            <a:custGeom>
              <a:avLst/>
              <a:gdLst/>
              <a:ahLst/>
              <a:cxnLst/>
              <a:rect l="l" t="t" r="r" b="b"/>
              <a:pathLst>
                <a:path w="13076" h="14211" extrusionOk="0">
                  <a:moveTo>
                    <a:pt x="6544" y="0"/>
                  </a:moveTo>
                  <a:lnTo>
                    <a:pt x="1" y="14210"/>
                  </a:lnTo>
                  <a:lnTo>
                    <a:pt x="13076" y="14210"/>
                  </a:lnTo>
                  <a:lnTo>
                    <a:pt x="6544"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3" name="Google Shape;3793;p55"/>
            <p:cNvSpPr/>
            <p:nvPr/>
          </p:nvSpPr>
          <p:spPr>
            <a:xfrm>
              <a:off x="1070012" y="2750112"/>
              <a:ext cx="184578" cy="67958"/>
            </a:xfrm>
            <a:custGeom>
              <a:avLst/>
              <a:gdLst/>
              <a:ahLst/>
              <a:cxnLst/>
              <a:rect l="l" t="t" r="r" b="b"/>
              <a:pathLst>
                <a:path w="6983" h="2571" extrusionOk="0">
                  <a:moveTo>
                    <a:pt x="1320" y="1"/>
                  </a:moveTo>
                  <a:cubicBezTo>
                    <a:pt x="818" y="1"/>
                    <a:pt x="367" y="104"/>
                    <a:pt x="1" y="232"/>
                  </a:cubicBezTo>
                  <a:lnTo>
                    <a:pt x="1" y="1806"/>
                  </a:lnTo>
                  <a:cubicBezTo>
                    <a:pt x="235" y="1669"/>
                    <a:pt x="712" y="1448"/>
                    <a:pt x="1299" y="1448"/>
                  </a:cubicBezTo>
                  <a:cubicBezTo>
                    <a:pt x="1673" y="1448"/>
                    <a:pt x="2091" y="1537"/>
                    <a:pt x="2519" y="1795"/>
                  </a:cubicBezTo>
                  <a:cubicBezTo>
                    <a:pt x="3486" y="2368"/>
                    <a:pt x="4341" y="2571"/>
                    <a:pt x="5071" y="2571"/>
                  </a:cubicBezTo>
                  <a:cubicBezTo>
                    <a:pt x="6387" y="2571"/>
                    <a:pt x="6949" y="1986"/>
                    <a:pt x="6983" y="1964"/>
                  </a:cubicBezTo>
                  <a:lnTo>
                    <a:pt x="6983" y="1964"/>
                  </a:lnTo>
                  <a:cubicBezTo>
                    <a:pt x="6982" y="1964"/>
                    <a:pt x="6583" y="2035"/>
                    <a:pt x="6091" y="2035"/>
                  </a:cubicBezTo>
                  <a:cubicBezTo>
                    <a:pt x="6030" y="2035"/>
                    <a:pt x="5967" y="2034"/>
                    <a:pt x="5903" y="2031"/>
                  </a:cubicBezTo>
                  <a:cubicBezTo>
                    <a:pt x="5330" y="2009"/>
                    <a:pt x="4959" y="1694"/>
                    <a:pt x="4959" y="1694"/>
                  </a:cubicBezTo>
                  <a:lnTo>
                    <a:pt x="4959" y="1694"/>
                  </a:lnTo>
                  <a:cubicBezTo>
                    <a:pt x="4959" y="1694"/>
                    <a:pt x="4975" y="1695"/>
                    <a:pt x="5005" y="1695"/>
                  </a:cubicBezTo>
                  <a:cubicBezTo>
                    <a:pt x="5128" y="1695"/>
                    <a:pt x="5480" y="1673"/>
                    <a:pt x="5825" y="1447"/>
                  </a:cubicBezTo>
                  <a:cubicBezTo>
                    <a:pt x="6229" y="1132"/>
                    <a:pt x="6645" y="682"/>
                    <a:pt x="6645" y="682"/>
                  </a:cubicBezTo>
                  <a:lnTo>
                    <a:pt x="6645" y="682"/>
                  </a:lnTo>
                  <a:cubicBezTo>
                    <a:pt x="6610" y="710"/>
                    <a:pt x="6005" y="1089"/>
                    <a:pt x="5099" y="1089"/>
                  </a:cubicBezTo>
                  <a:cubicBezTo>
                    <a:pt x="4571" y="1089"/>
                    <a:pt x="3940" y="960"/>
                    <a:pt x="3261" y="558"/>
                  </a:cubicBezTo>
                  <a:cubicBezTo>
                    <a:pt x="2579" y="144"/>
                    <a:pt x="1914" y="1"/>
                    <a:pt x="132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4" name="Google Shape;3794;p55"/>
            <p:cNvSpPr/>
            <p:nvPr/>
          </p:nvSpPr>
          <p:spPr>
            <a:xfrm>
              <a:off x="1071202" y="2731872"/>
              <a:ext cx="26" cy="132850"/>
            </a:xfrm>
            <a:custGeom>
              <a:avLst/>
              <a:gdLst/>
              <a:ahLst/>
              <a:cxnLst/>
              <a:rect l="l" t="t" r="r" b="b"/>
              <a:pathLst>
                <a:path w="1" h="5026" fill="none" extrusionOk="0">
                  <a:moveTo>
                    <a:pt x="1" y="5026"/>
                  </a:moveTo>
                  <a:lnTo>
                    <a:pt x="1" y="0"/>
                  </a:lnTo>
                </a:path>
              </a:pathLst>
            </a:custGeom>
            <a:solidFill>
              <a:schemeClr val="dk2"/>
            </a:solidFill>
            <a:ln w="3925" cap="rnd" cmpd="sng">
              <a:solidFill>
                <a:srgbClr val="3C395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5" name="Google Shape;3795;p55"/>
            <p:cNvSpPr/>
            <p:nvPr/>
          </p:nvSpPr>
          <p:spPr>
            <a:xfrm>
              <a:off x="1059915" y="2718497"/>
              <a:ext cx="19349" cy="19349"/>
            </a:xfrm>
            <a:custGeom>
              <a:avLst/>
              <a:gdLst/>
              <a:ahLst/>
              <a:cxnLst/>
              <a:rect l="l" t="t" r="r" b="b"/>
              <a:pathLst>
                <a:path w="732" h="732" extrusionOk="0">
                  <a:moveTo>
                    <a:pt x="372" y="1"/>
                  </a:moveTo>
                  <a:cubicBezTo>
                    <a:pt x="169" y="1"/>
                    <a:pt x="1" y="147"/>
                    <a:pt x="1" y="360"/>
                  </a:cubicBezTo>
                  <a:cubicBezTo>
                    <a:pt x="1" y="563"/>
                    <a:pt x="169" y="731"/>
                    <a:pt x="372" y="731"/>
                  </a:cubicBezTo>
                  <a:cubicBezTo>
                    <a:pt x="563" y="731"/>
                    <a:pt x="731" y="574"/>
                    <a:pt x="731" y="360"/>
                  </a:cubicBezTo>
                  <a:cubicBezTo>
                    <a:pt x="731" y="158"/>
                    <a:pt x="585" y="1"/>
                    <a:pt x="3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6" name="Google Shape;3796;p55"/>
            <p:cNvSpPr/>
            <p:nvPr/>
          </p:nvSpPr>
          <p:spPr>
            <a:xfrm>
              <a:off x="1091714" y="3233212"/>
              <a:ext cx="174164" cy="831804"/>
            </a:xfrm>
            <a:custGeom>
              <a:avLst/>
              <a:gdLst/>
              <a:ahLst/>
              <a:cxnLst/>
              <a:rect l="l" t="t" r="r" b="b"/>
              <a:pathLst>
                <a:path w="6589" h="31469" extrusionOk="0">
                  <a:moveTo>
                    <a:pt x="1" y="0"/>
                  </a:moveTo>
                  <a:lnTo>
                    <a:pt x="1" y="31468"/>
                  </a:lnTo>
                  <a:lnTo>
                    <a:pt x="6589" y="31468"/>
                  </a:lnTo>
                  <a:lnTo>
                    <a:pt x="6589"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7" name="Google Shape;3797;p55"/>
            <p:cNvSpPr/>
            <p:nvPr/>
          </p:nvSpPr>
          <p:spPr>
            <a:xfrm>
              <a:off x="941942" y="3309896"/>
              <a:ext cx="101659" cy="116805"/>
            </a:xfrm>
            <a:custGeom>
              <a:avLst/>
              <a:gdLst/>
              <a:ahLst/>
              <a:cxnLst/>
              <a:rect l="l" t="t" r="r" b="b"/>
              <a:pathLst>
                <a:path w="3846" h="4419" extrusionOk="0">
                  <a:moveTo>
                    <a:pt x="1923" y="0"/>
                  </a:moveTo>
                  <a:cubicBezTo>
                    <a:pt x="855" y="0"/>
                    <a:pt x="0" y="854"/>
                    <a:pt x="0" y="1923"/>
                  </a:cubicBezTo>
                  <a:lnTo>
                    <a:pt x="0" y="4418"/>
                  </a:lnTo>
                  <a:lnTo>
                    <a:pt x="3845" y="4418"/>
                  </a:lnTo>
                  <a:lnTo>
                    <a:pt x="3845" y="1923"/>
                  </a:lnTo>
                  <a:cubicBezTo>
                    <a:pt x="3845" y="854"/>
                    <a:pt x="2980" y="0"/>
                    <a:pt x="192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8" name="Google Shape;3798;p55"/>
            <p:cNvSpPr/>
            <p:nvPr/>
          </p:nvSpPr>
          <p:spPr>
            <a:xfrm>
              <a:off x="917279" y="3467996"/>
              <a:ext cx="145326" cy="401483"/>
            </a:xfrm>
            <a:custGeom>
              <a:avLst/>
              <a:gdLst/>
              <a:ahLst/>
              <a:cxnLst/>
              <a:rect l="l" t="t" r="r" b="b"/>
              <a:pathLst>
                <a:path w="5498" h="15189" extrusionOk="0">
                  <a:moveTo>
                    <a:pt x="0" y="0"/>
                  </a:moveTo>
                  <a:lnTo>
                    <a:pt x="0" y="15189"/>
                  </a:lnTo>
                  <a:lnTo>
                    <a:pt x="2755" y="13750"/>
                  </a:lnTo>
                  <a:lnTo>
                    <a:pt x="5498" y="15189"/>
                  </a:lnTo>
                  <a:lnTo>
                    <a:pt x="549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9" name="Google Shape;3799;p55"/>
            <p:cNvSpPr/>
            <p:nvPr/>
          </p:nvSpPr>
          <p:spPr>
            <a:xfrm>
              <a:off x="873875" y="3199324"/>
              <a:ext cx="401510" cy="36583"/>
            </a:xfrm>
            <a:custGeom>
              <a:avLst/>
              <a:gdLst/>
              <a:ahLst/>
              <a:cxnLst/>
              <a:rect l="l" t="t" r="r" b="b"/>
              <a:pathLst>
                <a:path w="15190" h="1384" extrusionOk="0">
                  <a:moveTo>
                    <a:pt x="1" y="1"/>
                  </a:moveTo>
                  <a:lnTo>
                    <a:pt x="1" y="1384"/>
                  </a:lnTo>
                  <a:lnTo>
                    <a:pt x="15189" y="1384"/>
                  </a:lnTo>
                  <a:lnTo>
                    <a:pt x="1518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0" name="Google Shape;3800;p55"/>
            <p:cNvSpPr/>
            <p:nvPr/>
          </p:nvSpPr>
          <p:spPr>
            <a:xfrm>
              <a:off x="893198" y="3155947"/>
              <a:ext cx="44010" cy="77289"/>
            </a:xfrm>
            <a:custGeom>
              <a:avLst/>
              <a:gdLst/>
              <a:ahLst/>
              <a:cxnLst/>
              <a:rect l="l" t="t" r="r" b="b"/>
              <a:pathLst>
                <a:path w="1665" h="2924" extrusionOk="0">
                  <a:moveTo>
                    <a:pt x="1" y="0"/>
                  </a:moveTo>
                  <a:lnTo>
                    <a:pt x="1" y="2923"/>
                  </a:lnTo>
                  <a:lnTo>
                    <a:pt x="1665" y="2923"/>
                  </a:lnTo>
                  <a:lnTo>
                    <a:pt x="1665"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1" name="Google Shape;3801;p55"/>
            <p:cNvSpPr/>
            <p:nvPr/>
          </p:nvSpPr>
          <p:spPr>
            <a:xfrm>
              <a:off x="973133" y="3155947"/>
              <a:ext cx="43429" cy="77289"/>
            </a:xfrm>
            <a:custGeom>
              <a:avLst/>
              <a:gdLst/>
              <a:ahLst/>
              <a:cxnLst/>
              <a:rect l="l" t="t" r="r" b="b"/>
              <a:pathLst>
                <a:path w="1643" h="2924" extrusionOk="0">
                  <a:moveTo>
                    <a:pt x="1" y="0"/>
                  </a:moveTo>
                  <a:lnTo>
                    <a:pt x="1" y="2923"/>
                  </a:lnTo>
                  <a:lnTo>
                    <a:pt x="1642" y="2923"/>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2" name="Google Shape;3802;p55"/>
            <p:cNvSpPr/>
            <p:nvPr/>
          </p:nvSpPr>
          <p:spPr>
            <a:xfrm>
              <a:off x="1053095" y="3155947"/>
              <a:ext cx="43402" cy="77289"/>
            </a:xfrm>
            <a:custGeom>
              <a:avLst/>
              <a:gdLst/>
              <a:ahLst/>
              <a:cxnLst/>
              <a:rect l="l" t="t" r="r" b="b"/>
              <a:pathLst>
                <a:path w="1642" h="2924" extrusionOk="0">
                  <a:moveTo>
                    <a:pt x="0" y="0"/>
                  </a:moveTo>
                  <a:lnTo>
                    <a:pt x="0" y="2923"/>
                  </a:lnTo>
                  <a:lnTo>
                    <a:pt x="1642" y="2923"/>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3" name="Google Shape;3803;p55"/>
            <p:cNvSpPr/>
            <p:nvPr/>
          </p:nvSpPr>
          <p:spPr>
            <a:xfrm>
              <a:off x="1135118" y="3155947"/>
              <a:ext cx="43402" cy="77289"/>
            </a:xfrm>
            <a:custGeom>
              <a:avLst/>
              <a:gdLst/>
              <a:ahLst/>
              <a:cxnLst/>
              <a:rect l="l" t="t" r="r" b="b"/>
              <a:pathLst>
                <a:path w="1642" h="2924" extrusionOk="0">
                  <a:moveTo>
                    <a:pt x="0" y="0"/>
                  </a:moveTo>
                  <a:lnTo>
                    <a:pt x="0" y="2923"/>
                  </a:lnTo>
                  <a:lnTo>
                    <a:pt x="1641" y="2923"/>
                  </a:lnTo>
                  <a:lnTo>
                    <a:pt x="1641"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4" name="Google Shape;3804;p55"/>
            <p:cNvSpPr/>
            <p:nvPr/>
          </p:nvSpPr>
          <p:spPr>
            <a:xfrm>
              <a:off x="1215053" y="3155947"/>
              <a:ext cx="43402" cy="77289"/>
            </a:xfrm>
            <a:custGeom>
              <a:avLst/>
              <a:gdLst/>
              <a:ahLst/>
              <a:cxnLst/>
              <a:rect l="l" t="t" r="r" b="b"/>
              <a:pathLst>
                <a:path w="1642" h="2924" extrusionOk="0">
                  <a:moveTo>
                    <a:pt x="0" y="0"/>
                  </a:moveTo>
                  <a:lnTo>
                    <a:pt x="0" y="2923"/>
                  </a:lnTo>
                  <a:lnTo>
                    <a:pt x="1642" y="2923"/>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5" name="Google Shape;3805;p55"/>
            <p:cNvSpPr/>
            <p:nvPr/>
          </p:nvSpPr>
          <p:spPr>
            <a:xfrm>
              <a:off x="2116992" y="3233212"/>
              <a:ext cx="381870" cy="831804"/>
            </a:xfrm>
            <a:custGeom>
              <a:avLst/>
              <a:gdLst/>
              <a:ahLst/>
              <a:cxnLst/>
              <a:rect l="l" t="t" r="r" b="b"/>
              <a:pathLst>
                <a:path w="14447" h="31469" extrusionOk="0">
                  <a:moveTo>
                    <a:pt x="0" y="0"/>
                  </a:moveTo>
                  <a:lnTo>
                    <a:pt x="0" y="31468"/>
                  </a:lnTo>
                  <a:lnTo>
                    <a:pt x="14447" y="31468"/>
                  </a:lnTo>
                  <a:lnTo>
                    <a:pt x="14447"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6" name="Google Shape;3806;p55"/>
            <p:cNvSpPr/>
            <p:nvPr/>
          </p:nvSpPr>
          <p:spPr>
            <a:xfrm>
              <a:off x="2129178" y="2857591"/>
              <a:ext cx="345922" cy="375632"/>
            </a:xfrm>
            <a:custGeom>
              <a:avLst/>
              <a:gdLst/>
              <a:ahLst/>
              <a:cxnLst/>
              <a:rect l="l" t="t" r="r" b="b"/>
              <a:pathLst>
                <a:path w="13087" h="14211" extrusionOk="0">
                  <a:moveTo>
                    <a:pt x="6543" y="0"/>
                  </a:moveTo>
                  <a:lnTo>
                    <a:pt x="0" y="14210"/>
                  </a:lnTo>
                  <a:lnTo>
                    <a:pt x="13086" y="14210"/>
                  </a:lnTo>
                  <a:lnTo>
                    <a:pt x="6543"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7" name="Google Shape;3807;p55"/>
            <p:cNvSpPr/>
            <p:nvPr/>
          </p:nvSpPr>
          <p:spPr>
            <a:xfrm>
              <a:off x="2303005" y="2750112"/>
              <a:ext cx="184578" cy="67958"/>
            </a:xfrm>
            <a:custGeom>
              <a:avLst/>
              <a:gdLst/>
              <a:ahLst/>
              <a:cxnLst/>
              <a:rect l="l" t="t" r="r" b="b"/>
              <a:pathLst>
                <a:path w="6983" h="2571" extrusionOk="0">
                  <a:moveTo>
                    <a:pt x="1316" y="1"/>
                  </a:moveTo>
                  <a:cubicBezTo>
                    <a:pt x="815" y="1"/>
                    <a:pt x="367" y="104"/>
                    <a:pt x="1" y="232"/>
                  </a:cubicBezTo>
                  <a:lnTo>
                    <a:pt x="1" y="1806"/>
                  </a:lnTo>
                  <a:cubicBezTo>
                    <a:pt x="235" y="1669"/>
                    <a:pt x="712" y="1448"/>
                    <a:pt x="1299" y="1448"/>
                  </a:cubicBezTo>
                  <a:cubicBezTo>
                    <a:pt x="1673" y="1448"/>
                    <a:pt x="2091" y="1537"/>
                    <a:pt x="2519" y="1795"/>
                  </a:cubicBezTo>
                  <a:cubicBezTo>
                    <a:pt x="3486" y="2368"/>
                    <a:pt x="4341" y="2571"/>
                    <a:pt x="5071" y="2571"/>
                  </a:cubicBezTo>
                  <a:cubicBezTo>
                    <a:pt x="6375" y="2571"/>
                    <a:pt x="6938" y="1986"/>
                    <a:pt x="6983" y="1964"/>
                  </a:cubicBezTo>
                  <a:lnTo>
                    <a:pt x="6983" y="1964"/>
                  </a:lnTo>
                  <a:cubicBezTo>
                    <a:pt x="6982" y="1964"/>
                    <a:pt x="6583" y="2035"/>
                    <a:pt x="6091" y="2035"/>
                  </a:cubicBezTo>
                  <a:cubicBezTo>
                    <a:pt x="6030" y="2035"/>
                    <a:pt x="5967" y="2034"/>
                    <a:pt x="5903" y="2031"/>
                  </a:cubicBezTo>
                  <a:cubicBezTo>
                    <a:pt x="5330" y="2009"/>
                    <a:pt x="4959" y="1694"/>
                    <a:pt x="4959" y="1694"/>
                  </a:cubicBezTo>
                  <a:lnTo>
                    <a:pt x="4959" y="1694"/>
                  </a:lnTo>
                  <a:cubicBezTo>
                    <a:pt x="4959" y="1694"/>
                    <a:pt x="4975" y="1695"/>
                    <a:pt x="5005" y="1695"/>
                  </a:cubicBezTo>
                  <a:cubicBezTo>
                    <a:pt x="5128" y="1695"/>
                    <a:pt x="5478" y="1673"/>
                    <a:pt x="5813" y="1447"/>
                  </a:cubicBezTo>
                  <a:cubicBezTo>
                    <a:pt x="6229" y="1132"/>
                    <a:pt x="6645" y="682"/>
                    <a:pt x="6645" y="682"/>
                  </a:cubicBezTo>
                  <a:lnTo>
                    <a:pt x="6645" y="682"/>
                  </a:lnTo>
                  <a:cubicBezTo>
                    <a:pt x="6610" y="710"/>
                    <a:pt x="6005" y="1089"/>
                    <a:pt x="5099" y="1089"/>
                  </a:cubicBezTo>
                  <a:cubicBezTo>
                    <a:pt x="4571" y="1089"/>
                    <a:pt x="3940" y="960"/>
                    <a:pt x="3261" y="558"/>
                  </a:cubicBezTo>
                  <a:cubicBezTo>
                    <a:pt x="2573" y="144"/>
                    <a:pt x="1908" y="1"/>
                    <a:pt x="13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8" name="Google Shape;3808;p55"/>
            <p:cNvSpPr/>
            <p:nvPr/>
          </p:nvSpPr>
          <p:spPr>
            <a:xfrm>
              <a:off x="2301842" y="2731872"/>
              <a:ext cx="0" cy="132850"/>
            </a:xfrm>
            <a:custGeom>
              <a:avLst/>
              <a:gdLst/>
              <a:ahLst/>
              <a:cxnLst/>
              <a:rect l="l" t="t" r="r" b="b"/>
              <a:pathLst>
                <a:path h="5026" fill="none" extrusionOk="0">
                  <a:moveTo>
                    <a:pt x="0" y="5026"/>
                  </a:moveTo>
                  <a:lnTo>
                    <a:pt x="0" y="0"/>
                  </a:lnTo>
                </a:path>
              </a:pathLst>
            </a:custGeom>
            <a:solidFill>
              <a:schemeClr val="dk2"/>
            </a:solidFill>
            <a:ln w="3925" cap="rnd" cmpd="sng">
              <a:solidFill>
                <a:srgbClr val="3C395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9" name="Google Shape;3809;p55"/>
            <p:cNvSpPr/>
            <p:nvPr/>
          </p:nvSpPr>
          <p:spPr>
            <a:xfrm>
              <a:off x="2292326" y="2718497"/>
              <a:ext cx="19031" cy="19349"/>
            </a:xfrm>
            <a:custGeom>
              <a:avLst/>
              <a:gdLst/>
              <a:ahLst/>
              <a:cxnLst/>
              <a:rect l="l" t="t" r="r" b="b"/>
              <a:pathLst>
                <a:path w="720" h="732" extrusionOk="0">
                  <a:moveTo>
                    <a:pt x="360" y="1"/>
                  </a:moveTo>
                  <a:cubicBezTo>
                    <a:pt x="169" y="1"/>
                    <a:pt x="0" y="147"/>
                    <a:pt x="0" y="360"/>
                  </a:cubicBezTo>
                  <a:cubicBezTo>
                    <a:pt x="0" y="563"/>
                    <a:pt x="169" y="731"/>
                    <a:pt x="360" y="731"/>
                  </a:cubicBezTo>
                  <a:cubicBezTo>
                    <a:pt x="551" y="731"/>
                    <a:pt x="720" y="574"/>
                    <a:pt x="720" y="360"/>
                  </a:cubicBezTo>
                  <a:cubicBezTo>
                    <a:pt x="720" y="158"/>
                    <a:pt x="574" y="1"/>
                    <a:pt x="36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0" name="Google Shape;3810;p55"/>
            <p:cNvSpPr/>
            <p:nvPr/>
          </p:nvSpPr>
          <p:spPr>
            <a:xfrm>
              <a:off x="2116992" y="3233212"/>
              <a:ext cx="173873" cy="831804"/>
            </a:xfrm>
            <a:custGeom>
              <a:avLst/>
              <a:gdLst/>
              <a:ahLst/>
              <a:cxnLst/>
              <a:rect l="l" t="t" r="r" b="b"/>
              <a:pathLst>
                <a:path w="6578" h="31469" extrusionOk="0">
                  <a:moveTo>
                    <a:pt x="0" y="0"/>
                  </a:moveTo>
                  <a:lnTo>
                    <a:pt x="0" y="31468"/>
                  </a:lnTo>
                  <a:lnTo>
                    <a:pt x="6577" y="31468"/>
                  </a:lnTo>
                  <a:lnTo>
                    <a:pt x="6577"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1" name="Google Shape;3811;p55"/>
            <p:cNvSpPr/>
            <p:nvPr/>
          </p:nvSpPr>
          <p:spPr>
            <a:xfrm>
              <a:off x="2341360" y="3309896"/>
              <a:ext cx="101659" cy="116805"/>
            </a:xfrm>
            <a:custGeom>
              <a:avLst/>
              <a:gdLst/>
              <a:ahLst/>
              <a:cxnLst/>
              <a:rect l="l" t="t" r="r" b="b"/>
              <a:pathLst>
                <a:path w="3846" h="4419" extrusionOk="0">
                  <a:moveTo>
                    <a:pt x="1923" y="0"/>
                  </a:moveTo>
                  <a:cubicBezTo>
                    <a:pt x="866" y="0"/>
                    <a:pt x="0" y="854"/>
                    <a:pt x="0" y="1923"/>
                  </a:cubicBezTo>
                  <a:lnTo>
                    <a:pt x="0" y="4418"/>
                  </a:lnTo>
                  <a:lnTo>
                    <a:pt x="3845" y="4418"/>
                  </a:lnTo>
                  <a:lnTo>
                    <a:pt x="3845" y="1923"/>
                  </a:lnTo>
                  <a:cubicBezTo>
                    <a:pt x="3845" y="854"/>
                    <a:pt x="2991" y="0"/>
                    <a:pt x="192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2" name="Google Shape;3812;p55"/>
            <p:cNvSpPr/>
            <p:nvPr/>
          </p:nvSpPr>
          <p:spPr>
            <a:xfrm>
              <a:off x="2322328" y="3467996"/>
              <a:ext cx="145352" cy="401483"/>
            </a:xfrm>
            <a:custGeom>
              <a:avLst/>
              <a:gdLst/>
              <a:ahLst/>
              <a:cxnLst/>
              <a:rect l="l" t="t" r="r" b="b"/>
              <a:pathLst>
                <a:path w="5499" h="15189" extrusionOk="0">
                  <a:moveTo>
                    <a:pt x="1" y="0"/>
                  </a:moveTo>
                  <a:lnTo>
                    <a:pt x="1" y="15189"/>
                  </a:lnTo>
                  <a:lnTo>
                    <a:pt x="2744" y="13750"/>
                  </a:lnTo>
                  <a:lnTo>
                    <a:pt x="5498" y="15189"/>
                  </a:lnTo>
                  <a:lnTo>
                    <a:pt x="549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3" name="Google Shape;3813;p55"/>
            <p:cNvSpPr/>
            <p:nvPr/>
          </p:nvSpPr>
          <p:spPr>
            <a:xfrm>
              <a:off x="2107185" y="3199324"/>
              <a:ext cx="401192" cy="36583"/>
            </a:xfrm>
            <a:custGeom>
              <a:avLst/>
              <a:gdLst/>
              <a:ahLst/>
              <a:cxnLst/>
              <a:rect l="l" t="t" r="r" b="b"/>
              <a:pathLst>
                <a:path w="15178" h="1384" extrusionOk="0">
                  <a:moveTo>
                    <a:pt x="0" y="1"/>
                  </a:moveTo>
                  <a:lnTo>
                    <a:pt x="0" y="1384"/>
                  </a:lnTo>
                  <a:lnTo>
                    <a:pt x="15178" y="1384"/>
                  </a:lnTo>
                  <a:lnTo>
                    <a:pt x="15178"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4" name="Google Shape;3814;p55"/>
            <p:cNvSpPr/>
            <p:nvPr/>
          </p:nvSpPr>
          <p:spPr>
            <a:xfrm>
              <a:off x="2445667" y="3155947"/>
              <a:ext cx="43402" cy="77289"/>
            </a:xfrm>
            <a:custGeom>
              <a:avLst/>
              <a:gdLst/>
              <a:ahLst/>
              <a:cxnLst/>
              <a:rect l="l" t="t" r="r" b="b"/>
              <a:pathLst>
                <a:path w="1642" h="2924" extrusionOk="0">
                  <a:moveTo>
                    <a:pt x="0" y="0"/>
                  </a:moveTo>
                  <a:lnTo>
                    <a:pt x="0" y="2923"/>
                  </a:lnTo>
                  <a:lnTo>
                    <a:pt x="1642" y="2923"/>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5" name="Google Shape;3815;p55"/>
            <p:cNvSpPr/>
            <p:nvPr/>
          </p:nvSpPr>
          <p:spPr>
            <a:xfrm>
              <a:off x="2365732" y="3155947"/>
              <a:ext cx="43402" cy="77289"/>
            </a:xfrm>
            <a:custGeom>
              <a:avLst/>
              <a:gdLst/>
              <a:ahLst/>
              <a:cxnLst/>
              <a:rect l="l" t="t" r="r" b="b"/>
              <a:pathLst>
                <a:path w="1642" h="2924" extrusionOk="0">
                  <a:moveTo>
                    <a:pt x="0" y="0"/>
                  </a:moveTo>
                  <a:lnTo>
                    <a:pt x="0" y="2923"/>
                  </a:lnTo>
                  <a:lnTo>
                    <a:pt x="1642" y="2923"/>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6" name="Google Shape;3816;p55"/>
            <p:cNvSpPr/>
            <p:nvPr/>
          </p:nvSpPr>
          <p:spPr>
            <a:xfrm>
              <a:off x="2285771" y="3155947"/>
              <a:ext cx="44010" cy="77289"/>
            </a:xfrm>
            <a:custGeom>
              <a:avLst/>
              <a:gdLst/>
              <a:ahLst/>
              <a:cxnLst/>
              <a:rect l="l" t="t" r="r" b="b"/>
              <a:pathLst>
                <a:path w="1665" h="2924" extrusionOk="0">
                  <a:moveTo>
                    <a:pt x="1" y="0"/>
                  </a:moveTo>
                  <a:lnTo>
                    <a:pt x="1" y="2923"/>
                  </a:lnTo>
                  <a:lnTo>
                    <a:pt x="1665" y="2923"/>
                  </a:lnTo>
                  <a:lnTo>
                    <a:pt x="1665"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7" name="Google Shape;3817;p55"/>
            <p:cNvSpPr/>
            <p:nvPr/>
          </p:nvSpPr>
          <p:spPr>
            <a:xfrm>
              <a:off x="2206443" y="3155947"/>
              <a:ext cx="43402" cy="77289"/>
            </a:xfrm>
            <a:custGeom>
              <a:avLst/>
              <a:gdLst/>
              <a:ahLst/>
              <a:cxnLst/>
              <a:rect l="l" t="t" r="r" b="b"/>
              <a:pathLst>
                <a:path w="1642" h="2924" extrusionOk="0">
                  <a:moveTo>
                    <a:pt x="0" y="0"/>
                  </a:moveTo>
                  <a:lnTo>
                    <a:pt x="0" y="2923"/>
                  </a:lnTo>
                  <a:lnTo>
                    <a:pt x="1642" y="2923"/>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8" name="Google Shape;3818;p55"/>
            <p:cNvSpPr/>
            <p:nvPr/>
          </p:nvSpPr>
          <p:spPr>
            <a:xfrm>
              <a:off x="2126482" y="3155947"/>
              <a:ext cx="43429" cy="77289"/>
            </a:xfrm>
            <a:custGeom>
              <a:avLst/>
              <a:gdLst/>
              <a:ahLst/>
              <a:cxnLst/>
              <a:rect l="l" t="t" r="r" b="b"/>
              <a:pathLst>
                <a:path w="1643" h="2924" extrusionOk="0">
                  <a:moveTo>
                    <a:pt x="1" y="0"/>
                  </a:moveTo>
                  <a:lnTo>
                    <a:pt x="1" y="2923"/>
                  </a:lnTo>
                  <a:lnTo>
                    <a:pt x="1642" y="2923"/>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9" name="Google Shape;3819;p55"/>
            <p:cNvSpPr/>
            <p:nvPr/>
          </p:nvSpPr>
          <p:spPr>
            <a:xfrm>
              <a:off x="2116992" y="3235882"/>
              <a:ext cx="381870" cy="19349"/>
            </a:xfrm>
            <a:custGeom>
              <a:avLst/>
              <a:gdLst/>
              <a:ahLst/>
              <a:cxnLst/>
              <a:rect l="l" t="t" r="r" b="b"/>
              <a:pathLst>
                <a:path w="14447" h="732" extrusionOk="0">
                  <a:moveTo>
                    <a:pt x="0" y="1"/>
                  </a:moveTo>
                  <a:lnTo>
                    <a:pt x="0" y="731"/>
                  </a:lnTo>
                  <a:lnTo>
                    <a:pt x="14447" y="731"/>
                  </a:lnTo>
                  <a:lnTo>
                    <a:pt x="14447" y="1"/>
                  </a:lnTo>
                  <a:close/>
                </a:path>
              </a:pathLst>
            </a:custGeom>
            <a:solidFill>
              <a:srgbClr val="3C39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0" name="Google Shape;3820;p55"/>
            <p:cNvSpPr/>
            <p:nvPr/>
          </p:nvSpPr>
          <p:spPr>
            <a:xfrm>
              <a:off x="1127981" y="3649251"/>
              <a:ext cx="1128959" cy="415783"/>
            </a:xfrm>
            <a:custGeom>
              <a:avLst/>
              <a:gdLst/>
              <a:ahLst/>
              <a:cxnLst/>
              <a:rect l="l" t="t" r="r" b="b"/>
              <a:pathLst>
                <a:path w="42711" h="15730" extrusionOk="0">
                  <a:moveTo>
                    <a:pt x="0" y="1"/>
                  </a:moveTo>
                  <a:lnTo>
                    <a:pt x="0" y="15729"/>
                  </a:lnTo>
                  <a:lnTo>
                    <a:pt x="42710" y="15729"/>
                  </a:lnTo>
                  <a:lnTo>
                    <a:pt x="42710"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1" name="Google Shape;3821;p55"/>
            <p:cNvSpPr/>
            <p:nvPr/>
          </p:nvSpPr>
          <p:spPr>
            <a:xfrm>
              <a:off x="1384439" y="3649251"/>
              <a:ext cx="872510" cy="415783"/>
            </a:xfrm>
            <a:custGeom>
              <a:avLst/>
              <a:gdLst/>
              <a:ahLst/>
              <a:cxnLst/>
              <a:rect l="l" t="t" r="r" b="b"/>
              <a:pathLst>
                <a:path w="33009" h="15730" extrusionOk="0">
                  <a:moveTo>
                    <a:pt x="0" y="1"/>
                  </a:moveTo>
                  <a:lnTo>
                    <a:pt x="0" y="15729"/>
                  </a:lnTo>
                  <a:lnTo>
                    <a:pt x="33008" y="15729"/>
                  </a:lnTo>
                  <a:lnTo>
                    <a:pt x="33008"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2" name="Google Shape;3822;p55"/>
            <p:cNvSpPr/>
            <p:nvPr/>
          </p:nvSpPr>
          <p:spPr>
            <a:xfrm>
              <a:off x="1127981" y="3649251"/>
              <a:ext cx="1128959" cy="31243"/>
            </a:xfrm>
            <a:custGeom>
              <a:avLst/>
              <a:gdLst/>
              <a:ahLst/>
              <a:cxnLst/>
              <a:rect l="l" t="t" r="r" b="b"/>
              <a:pathLst>
                <a:path w="42711" h="1182" extrusionOk="0">
                  <a:moveTo>
                    <a:pt x="0" y="1"/>
                  </a:moveTo>
                  <a:lnTo>
                    <a:pt x="0" y="1181"/>
                  </a:lnTo>
                  <a:lnTo>
                    <a:pt x="42710" y="1181"/>
                  </a:lnTo>
                  <a:lnTo>
                    <a:pt x="42710"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3" name="Google Shape;3823;p55"/>
            <p:cNvSpPr/>
            <p:nvPr/>
          </p:nvSpPr>
          <p:spPr>
            <a:xfrm>
              <a:off x="1124994" y="3383276"/>
              <a:ext cx="1133426" cy="265990"/>
            </a:xfrm>
            <a:custGeom>
              <a:avLst/>
              <a:gdLst/>
              <a:ahLst/>
              <a:cxnLst/>
              <a:rect l="l" t="t" r="r" b="b"/>
              <a:pathLst>
                <a:path w="42880" h="10063" extrusionOk="0">
                  <a:moveTo>
                    <a:pt x="2901" y="1"/>
                  </a:moveTo>
                  <a:lnTo>
                    <a:pt x="1" y="10063"/>
                  </a:lnTo>
                  <a:lnTo>
                    <a:pt x="42880" y="10063"/>
                  </a:lnTo>
                  <a:lnTo>
                    <a:pt x="39979"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4" name="Google Shape;3824;p55"/>
            <p:cNvSpPr/>
            <p:nvPr/>
          </p:nvSpPr>
          <p:spPr>
            <a:xfrm>
              <a:off x="1415948" y="3383276"/>
              <a:ext cx="842192" cy="265990"/>
            </a:xfrm>
            <a:custGeom>
              <a:avLst/>
              <a:gdLst/>
              <a:ahLst/>
              <a:cxnLst/>
              <a:rect l="l" t="t" r="r" b="b"/>
              <a:pathLst>
                <a:path w="31862" h="10063" extrusionOk="0">
                  <a:moveTo>
                    <a:pt x="2889" y="1"/>
                  </a:moveTo>
                  <a:lnTo>
                    <a:pt x="0" y="10063"/>
                  </a:lnTo>
                  <a:lnTo>
                    <a:pt x="31861" y="10063"/>
                  </a:lnTo>
                  <a:lnTo>
                    <a:pt x="2896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5" name="Google Shape;3825;p55"/>
            <p:cNvSpPr/>
            <p:nvPr/>
          </p:nvSpPr>
          <p:spPr>
            <a:xfrm>
              <a:off x="1108658" y="3625196"/>
              <a:ext cx="1167603" cy="35975"/>
            </a:xfrm>
            <a:custGeom>
              <a:avLst/>
              <a:gdLst/>
              <a:ahLst/>
              <a:cxnLst/>
              <a:rect l="l" t="t" r="r" b="b"/>
              <a:pathLst>
                <a:path w="44173" h="1361" extrusionOk="0">
                  <a:moveTo>
                    <a:pt x="44172" y="0"/>
                  </a:moveTo>
                  <a:lnTo>
                    <a:pt x="0" y="79"/>
                  </a:lnTo>
                  <a:lnTo>
                    <a:pt x="0" y="1361"/>
                  </a:lnTo>
                  <a:lnTo>
                    <a:pt x="44172" y="1271"/>
                  </a:lnTo>
                  <a:lnTo>
                    <a:pt x="4417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6" name="Google Shape;3826;p55"/>
            <p:cNvSpPr/>
            <p:nvPr/>
          </p:nvSpPr>
          <p:spPr>
            <a:xfrm>
              <a:off x="823361" y="4065025"/>
              <a:ext cx="609216" cy="582757"/>
            </a:xfrm>
            <a:custGeom>
              <a:avLst/>
              <a:gdLst/>
              <a:ahLst/>
              <a:cxnLst/>
              <a:rect l="l" t="t" r="r" b="b"/>
              <a:pathLst>
                <a:path w="23048" h="22047" extrusionOk="0">
                  <a:moveTo>
                    <a:pt x="1" y="0"/>
                  </a:moveTo>
                  <a:lnTo>
                    <a:pt x="1" y="22047"/>
                  </a:lnTo>
                  <a:lnTo>
                    <a:pt x="23048" y="22047"/>
                  </a:lnTo>
                  <a:lnTo>
                    <a:pt x="23048"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7" name="Google Shape;3827;p55"/>
            <p:cNvSpPr/>
            <p:nvPr/>
          </p:nvSpPr>
          <p:spPr>
            <a:xfrm>
              <a:off x="939272" y="4133066"/>
              <a:ext cx="106417" cy="48160"/>
            </a:xfrm>
            <a:custGeom>
              <a:avLst/>
              <a:gdLst/>
              <a:ahLst/>
              <a:cxnLst/>
              <a:rect l="l" t="t" r="r" b="b"/>
              <a:pathLst>
                <a:path w="4026" h="1822" extrusionOk="0">
                  <a:moveTo>
                    <a:pt x="0" y="1"/>
                  </a:moveTo>
                  <a:lnTo>
                    <a:pt x="0" y="1822"/>
                  </a:lnTo>
                  <a:lnTo>
                    <a:pt x="4025" y="1822"/>
                  </a:lnTo>
                  <a:lnTo>
                    <a:pt x="4025"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8" name="Google Shape;3828;p55"/>
            <p:cNvSpPr/>
            <p:nvPr/>
          </p:nvSpPr>
          <p:spPr>
            <a:xfrm>
              <a:off x="1123223" y="4133066"/>
              <a:ext cx="106100" cy="48160"/>
            </a:xfrm>
            <a:custGeom>
              <a:avLst/>
              <a:gdLst/>
              <a:ahLst/>
              <a:cxnLst/>
              <a:rect l="l" t="t" r="r" b="b"/>
              <a:pathLst>
                <a:path w="4014" h="1822" extrusionOk="0">
                  <a:moveTo>
                    <a:pt x="0" y="1"/>
                  </a:moveTo>
                  <a:lnTo>
                    <a:pt x="0" y="1822"/>
                  </a:lnTo>
                  <a:lnTo>
                    <a:pt x="4014" y="1822"/>
                  </a:lnTo>
                  <a:lnTo>
                    <a:pt x="4014"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9" name="Google Shape;3829;p55"/>
            <p:cNvSpPr/>
            <p:nvPr/>
          </p:nvSpPr>
          <p:spPr>
            <a:xfrm>
              <a:off x="823361" y="4009753"/>
              <a:ext cx="609216" cy="55297"/>
            </a:xfrm>
            <a:custGeom>
              <a:avLst/>
              <a:gdLst/>
              <a:ahLst/>
              <a:cxnLst/>
              <a:rect l="l" t="t" r="r" b="b"/>
              <a:pathLst>
                <a:path w="23048" h="2092" extrusionOk="0">
                  <a:moveTo>
                    <a:pt x="1" y="0"/>
                  </a:moveTo>
                  <a:lnTo>
                    <a:pt x="1" y="2091"/>
                  </a:lnTo>
                  <a:lnTo>
                    <a:pt x="23048" y="2091"/>
                  </a:lnTo>
                  <a:lnTo>
                    <a:pt x="23048"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0" name="Google Shape;3830;p55"/>
            <p:cNvSpPr/>
            <p:nvPr/>
          </p:nvSpPr>
          <p:spPr>
            <a:xfrm>
              <a:off x="903005" y="3968437"/>
              <a:ext cx="43719" cy="96611"/>
            </a:xfrm>
            <a:custGeom>
              <a:avLst/>
              <a:gdLst/>
              <a:ahLst/>
              <a:cxnLst/>
              <a:rect l="l" t="t" r="r" b="b"/>
              <a:pathLst>
                <a:path w="1654" h="3655" extrusionOk="0">
                  <a:moveTo>
                    <a:pt x="1" y="0"/>
                  </a:moveTo>
                  <a:lnTo>
                    <a:pt x="1" y="3654"/>
                  </a:lnTo>
                  <a:lnTo>
                    <a:pt x="1653" y="3654"/>
                  </a:lnTo>
                  <a:lnTo>
                    <a:pt x="165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1" name="Google Shape;3831;p55"/>
            <p:cNvSpPr/>
            <p:nvPr/>
          </p:nvSpPr>
          <p:spPr>
            <a:xfrm>
              <a:off x="982649" y="3968437"/>
              <a:ext cx="43719" cy="96611"/>
            </a:xfrm>
            <a:custGeom>
              <a:avLst/>
              <a:gdLst/>
              <a:ahLst/>
              <a:cxnLst/>
              <a:rect l="l" t="t" r="r" b="b"/>
              <a:pathLst>
                <a:path w="1654" h="3655" extrusionOk="0">
                  <a:moveTo>
                    <a:pt x="1" y="0"/>
                  </a:moveTo>
                  <a:lnTo>
                    <a:pt x="1" y="3654"/>
                  </a:lnTo>
                  <a:lnTo>
                    <a:pt x="1653" y="3654"/>
                  </a:lnTo>
                  <a:lnTo>
                    <a:pt x="165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2" name="Google Shape;3832;p55"/>
            <p:cNvSpPr/>
            <p:nvPr/>
          </p:nvSpPr>
          <p:spPr>
            <a:xfrm>
              <a:off x="823361" y="3968437"/>
              <a:ext cx="43429" cy="96611"/>
            </a:xfrm>
            <a:custGeom>
              <a:avLst/>
              <a:gdLst/>
              <a:ahLst/>
              <a:cxnLst/>
              <a:rect l="l" t="t" r="r" b="b"/>
              <a:pathLst>
                <a:path w="1643" h="3655" extrusionOk="0">
                  <a:moveTo>
                    <a:pt x="1" y="0"/>
                  </a:moveTo>
                  <a:lnTo>
                    <a:pt x="1" y="3654"/>
                  </a:lnTo>
                  <a:lnTo>
                    <a:pt x="1642" y="3654"/>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3" name="Google Shape;3833;p55"/>
            <p:cNvSpPr/>
            <p:nvPr/>
          </p:nvSpPr>
          <p:spPr>
            <a:xfrm>
              <a:off x="1062584" y="3968437"/>
              <a:ext cx="43429" cy="96611"/>
            </a:xfrm>
            <a:custGeom>
              <a:avLst/>
              <a:gdLst/>
              <a:ahLst/>
              <a:cxnLst/>
              <a:rect l="l" t="t" r="r" b="b"/>
              <a:pathLst>
                <a:path w="1643" h="3655" extrusionOk="0">
                  <a:moveTo>
                    <a:pt x="1" y="0"/>
                  </a:moveTo>
                  <a:lnTo>
                    <a:pt x="1" y="3654"/>
                  </a:lnTo>
                  <a:lnTo>
                    <a:pt x="1642" y="3654"/>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4" name="Google Shape;3834;p55"/>
            <p:cNvSpPr/>
            <p:nvPr/>
          </p:nvSpPr>
          <p:spPr>
            <a:xfrm>
              <a:off x="1142546" y="3968437"/>
              <a:ext cx="43402" cy="96611"/>
            </a:xfrm>
            <a:custGeom>
              <a:avLst/>
              <a:gdLst/>
              <a:ahLst/>
              <a:cxnLst/>
              <a:rect l="l" t="t" r="r" b="b"/>
              <a:pathLst>
                <a:path w="1642" h="3655" extrusionOk="0">
                  <a:moveTo>
                    <a:pt x="0" y="0"/>
                  </a:moveTo>
                  <a:lnTo>
                    <a:pt x="0" y="3654"/>
                  </a:lnTo>
                  <a:lnTo>
                    <a:pt x="1642" y="3654"/>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5" name="Google Shape;3835;p55"/>
            <p:cNvSpPr/>
            <p:nvPr/>
          </p:nvSpPr>
          <p:spPr>
            <a:xfrm>
              <a:off x="1222481" y="3968437"/>
              <a:ext cx="43402" cy="96611"/>
            </a:xfrm>
            <a:custGeom>
              <a:avLst/>
              <a:gdLst/>
              <a:ahLst/>
              <a:cxnLst/>
              <a:rect l="l" t="t" r="r" b="b"/>
              <a:pathLst>
                <a:path w="1642" h="3655" extrusionOk="0">
                  <a:moveTo>
                    <a:pt x="0" y="0"/>
                  </a:moveTo>
                  <a:lnTo>
                    <a:pt x="0" y="3654"/>
                  </a:lnTo>
                  <a:lnTo>
                    <a:pt x="1642" y="3654"/>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6" name="Google Shape;3836;p55"/>
            <p:cNvSpPr/>
            <p:nvPr/>
          </p:nvSpPr>
          <p:spPr>
            <a:xfrm>
              <a:off x="1304504" y="3968437"/>
              <a:ext cx="43402" cy="96611"/>
            </a:xfrm>
            <a:custGeom>
              <a:avLst/>
              <a:gdLst/>
              <a:ahLst/>
              <a:cxnLst/>
              <a:rect l="l" t="t" r="r" b="b"/>
              <a:pathLst>
                <a:path w="1642" h="3655" extrusionOk="0">
                  <a:moveTo>
                    <a:pt x="0" y="0"/>
                  </a:moveTo>
                  <a:lnTo>
                    <a:pt x="0" y="3654"/>
                  </a:lnTo>
                  <a:lnTo>
                    <a:pt x="1642" y="3654"/>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7" name="Google Shape;3837;p55"/>
            <p:cNvSpPr/>
            <p:nvPr/>
          </p:nvSpPr>
          <p:spPr>
            <a:xfrm>
              <a:off x="1384439" y="3968437"/>
              <a:ext cx="43402" cy="96611"/>
            </a:xfrm>
            <a:custGeom>
              <a:avLst/>
              <a:gdLst/>
              <a:ahLst/>
              <a:cxnLst/>
              <a:rect l="l" t="t" r="r" b="b"/>
              <a:pathLst>
                <a:path w="1642" h="3655" extrusionOk="0">
                  <a:moveTo>
                    <a:pt x="0" y="0"/>
                  </a:moveTo>
                  <a:lnTo>
                    <a:pt x="0" y="3654"/>
                  </a:lnTo>
                  <a:lnTo>
                    <a:pt x="1642" y="3654"/>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8" name="Google Shape;3838;p55"/>
            <p:cNvSpPr/>
            <p:nvPr/>
          </p:nvSpPr>
          <p:spPr>
            <a:xfrm>
              <a:off x="823361" y="4040944"/>
              <a:ext cx="609216" cy="24106"/>
            </a:xfrm>
            <a:custGeom>
              <a:avLst/>
              <a:gdLst/>
              <a:ahLst/>
              <a:cxnLst/>
              <a:rect l="l" t="t" r="r" b="b"/>
              <a:pathLst>
                <a:path w="23048" h="912" extrusionOk="0">
                  <a:moveTo>
                    <a:pt x="1" y="0"/>
                  </a:moveTo>
                  <a:lnTo>
                    <a:pt x="1" y="911"/>
                  </a:lnTo>
                  <a:lnTo>
                    <a:pt x="23048" y="911"/>
                  </a:lnTo>
                  <a:lnTo>
                    <a:pt x="23048"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9" name="Google Shape;3839;p55"/>
            <p:cNvSpPr/>
            <p:nvPr/>
          </p:nvSpPr>
          <p:spPr>
            <a:xfrm>
              <a:off x="823361" y="4062646"/>
              <a:ext cx="609216" cy="19322"/>
            </a:xfrm>
            <a:custGeom>
              <a:avLst/>
              <a:gdLst/>
              <a:ahLst/>
              <a:cxnLst/>
              <a:rect l="l" t="t" r="r" b="b"/>
              <a:pathLst>
                <a:path w="23048" h="731" extrusionOk="0">
                  <a:moveTo>
                    <a:pt x="1" y="0"/>
                  </a:moveTo>
                  <a:lnTo>
                    <a:pt x="1" y="731"/>
                  </a:lnTo>
                  <a:lnTo>
                    <a:pt x="23048" y="731"/>
                  </a:lnTo>
                  <a:lnTo>
                    <a:pt x="23048"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0" name="Google Shape;3840;p55"/>
            <p:cNvSpPr/>
            <p:nvPr/>
          </p:nvSpPr>
          <p:spPr>
            <a:xfrm>
              <a:off x="1947580" y="4065025"/>
              <a:ext cx="609243" cy="582757"/>
            </a:xfrm>
            <a:custGeom>
              <a:avLst/>
              <a:gdLst/>
              <a:ahLst/>
              <a:cxnLst/>
              <a:rect l="l" t="t" r="r" b="b"/>
              <a:pathLst>
                <a:path w="23049" h="22047" extrusionOk="0">
                  <a:moveTo>
                    <a:pt x="1" y="0"/>
                  </a:moveTo>
                  <a:lnTo>
                    <a:pt x="1" y="22047"/>
                  </a:lnTo>
                  <a:lnTo>
                    <a:pt x="23048" y="22047"/>
                  </a:lnTo>
                  <a:lnTo>
                    <a:pt x="23048"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1" name="Google Shape;3841;p55"/>
            <p:cNvSpPr/>
            <p:nvPr/>
          </p:nvSpPr>
          <p:spPr>
            <a:xfrm>
              <a:off x="2334514" y="4133066"/>
              <a:ext cx="106417" cy="48160"/>
            </a:xfrm>
            <a:custGeom>
              <a:avLst/>
              <a:gdLst/>
              <a:ahLst/>
              <a:cxnLst/>
              <a:rect l="l" t="t" r="r" b="b"/>
              <a:pathLst>
                <a:path w="4026" h="1822" extrusionOk="0">
                  <a:moveTo>
                    <a:pt x="1" y="1"/>
                  </a:moveTo>
                  <a:lnTo>
                    <a:pt x="1" y="1822"/>
                  </a:lnTo>
                  <a:lnTo>
                    <a:pt x="4025" y="1822"/>
                  </a:lnTo>
                  <a:lnTo>
                    <a:pt x="4025"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2" name="Google Shape;3842;p55"/>
            <p:cNvSpPr/>
            <p:nvPr/>
          </p:nvSpPr>
          <p:spPr>
            <a:xfrm>
              <a:off x="2150563" y="4133066"/>
              <a:ext cx="106417" cy="48160"/>
            </a:xfrm>
            <a:custGeom>
              <a:avLst/>
              <a:gdLst/>
              <a:ahLst/>
              <a:cxnLst/>
              <a:rect l="l" t="t" r="r" b="b"/>
              <a:pathLst>
                <a:path w="4026" h="1822" extrusionOk="0">
                  <a:moveTo>
                    <a:pt x="1" y="1"/>
                  </a:moveTo>
                  <a:lnTo>
                    <a:pt x="1" y="1822"/>
                  </a:lnTo>
                  <a:lnTo>
                    <a:pt x="4025" y="1822"/>
                  </a:lnTo>
                  <a:lnTo>
                    <a:pt x="4025"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3" name="Google Shape;3843;p55"/>
            <p:cNvSpPr/>
            <p:nvPr/>
          </p:nvSpPr>
          <p:spPr>
            <a:xfrm>
              <a:off x="1947580" y="4009753"/>
              <a:ext cx="609243" cy="55297"/>
            </a:xfrm>
            <a:custGeom>
              <a:avLst/>
              <a:gdLst/>
              <a:ahLst/>
              <a:cxnLst/>
              <a:rect l="l" t="t" r="r" b="b"/>
              <a:pathLst>
                <a:path w="23049" h="2092" extrusionOk="0">
                  <a:moveTo>
                    <a:pt x="1" y="0"/>
                  </a:moveTo>
                  <a:lnTo>
                    <a:pt x="1" y="2091"/>
                  </a:lnTo>
                  <a:lnTo>
                    <a:pt x="23048" y="2091"/>
                  </a:lnTo>
                  <a:lnTo>
                    <a:pt x="23048"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4" name="Google Shape;3844;p55"/>
            <p:cNvSpPr/>
            <p:nvPr/>
          </p:nvSpPr>
          <p:spPr>
            <a:xfrm>
              <a:off x="2433481" y="3968437"/>
              <a:ext cx="43719" cy="96611"/>
            </a:xfrm>
            <a:custGeom>
              <a:avLst/>
              <a:gdLst/>
              <a:ahLst/>
              <a:cxnLst/>
              <a:rect l="l" t="t" r="r" b="b"/>
              <a:pathLst>
                <a:path w="1654" h="3655" extrusionOk="0">
                  <a:moveTo>
                    <a:pt x="0" y="0"/>
                  </a:moveTo>
                  <a:lnTo>
                    <a:pt x="0" y="3654"/>
                  </a:lnTo>
                  <a:lnTo>
                    <a:pt x="1653" y="3654"/>
                  </a:lnTo>
                  <a:lnTo>
                    <a:pt x="165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5" name="Google Shape;3845;p55"/>
            <p:cNvSpPr/>
            <p:nvPr/>
          </p:nvSpPr>
          <p:spPr>
            <a:xfrm>
              <a:off x="2351167" y="3968437"/>
              <a:ext cx="43693" cy="96611"/>
            </a:xfrm>
            <a:custGeom>
              <a:avLst/>
              <a:gdLst/>
              <a:ahLst/>
              <a:cxnLst/>
              <a:rect l="l" t="t" r="r" b="b"/>
              <a:pathLst>
                <a:path w="1653" h="3655" extrusionOk="0">
                  <a:moveTo>
                    <a:pt x="0" y="0"/>
                  </a:moveTo>
                  <a:lnTo>
                    <a:pt x="0" y="3654"/>
                  </a:lnTo>
                  <a:lnTo>
                    <a:pt x="1653" y="3654"/>
                  </a:lnTo>
                  <a:lnTo>
                    <a:pt x="165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6" name="Google Shape;3846;p55"/>
            <p:cNvSpPr/>
            <p:nvPr/>
          </p:nvSpPr>
          <p:spPr>
            <a:xfrm>
              <a:off x="2513126" y="3968437"/>
              <a:ext cx="43719" cy="96611"/>
            </a:xfrm>
            <a:custGeom>
              <a:avLst/>
              <a:gdLst/>
              <a:ahLst/>
              <a:cxnLst/>
              <a:rect l="l" t="t" r="r" b="b"/>
              <a:pathLst>
                <a:path w="1654" h="3655" extrusionOk="0">
                  <a:moveTo>
                    <a:pt x="0" y="0"/>
                  </a:moveTo>
                  <a:lnTo>
                    <a:pt x="0" y="3654"/>
                  </a:lnTo>
                  <a:lnTo>
                    <a:pt x="1653" y="3654"/>
                  </a:lnTo>
                  <a:lnTo>
                    <a:pt x="165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7" name="Google Shape;3847;p55"/>
            <p:cNvSpPr/>
            <p:nvPr/>
          </p:nvSpPr>
          <p:spPr>
            <a:xfrm>
              <a:off x="2271523" y="3968437"/>
              <a:ext cx="43693" cy="96611"/>
            </a:xfrm>
            <a:custGeom>
              <a:avLst/>
              <a:gdLst/>
              <a:ahLst/>
              <a:cxnLst/>
              <a:rect l="l" t="t" r="r" b="b"/>
              <a:pathLst>
                <a:path w="1653" h="3655" extrusionOk="0">
                  <a:moveTo>
                    <a:pt x="0" y="0"/>
                  </a:moveTo>
                  <a:lnTo>
                    <a:pt x="0" y="3654"/>
                  </a:lnTo>
                  <a:lnTo>
                    <a:pt x="1653" y="3654"/>
                  </a:lnTo>
                  <a:lnTo>
                    <a:pt x="165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8" name="Google Shape;3848;p55"/>
            <p:cNvSpPr/>
            <p:nvPr/>
          </p:nvSpPr>
          <p:spPr>
            <a:xfrm>
              <a:off x="2191879" y="3968437"/>
              <a:ext cx="43402" cy="96611"/>
            </a:xfrm>
            <a:custGeom>
              <a:avLst/>
              <a:gdLst/>
              <a:ahLst/>
              <a:cxnLst/>
              <a:rect l="l" t="t" r="r" b="b"/>
              <a:pathLst>
                <a:path w="1642" h="3655" extrusionOk="0">
                  <a:moveTo>
                    <a:pt x="0" y="0"/>
                  </a:moveTo>
                  <a:lnTo>
                    <a:pt x="0" y="3654"/>
                  </a:lnTo>
                  <a:lnTo>
                    <a:pt x="1642" y="3654"/>
                  </a:lnTo>
                  <a:lnTo>
                    <a:pt x="1642"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9" name="Google Shape;3849;p55"/>
            <p:cNvSpPr/>
            <p:nvPr/>
          </p:nvSpPr>
          <p:spPr>
            <a:xfrm>
              <a:off x="2111944" y="3968437"/>
              <a:ext cx="43693" cy="96611"/>
            </a:xfrm>
            <a:custGeom>
              <a:avLst/>
              <a:gdLst/>
              <a:ahLst/>
              <a:cxnLst/>
              <a:rect l="l" t="t" r="r" b="b"/>
              <a:pathLst>
                <a:path w="1653" h="3655" extrusionOk="0">
                  <a:moveTo>
                    <a:pt x="0" y="0"/>
                  </a:moveTo>
                  <a:lnTo>
                    <a:pt x="0" y="3654"/>
                  </a:lnTo>
                  <a:lnTo>
                    <a:pt x="1653" y="3654"/>
                  </a:lnTo>
                  <a:lnTo>
                    <a:pt x="1653"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0" name="Google Shape;3850;p55"/>
            <p:cNvSpPr/>
            <p:nvPr/>
          </p:nvSpPr>
          <p:spPr>
            <a:xfrm>
              <a:off x="2032299" y="3968437"/>
              <a:ext cx="43402" cy="96611"/>
            </a:xfrm>
            <a:custGeom>
              <a:avLst/>
              <a:gdLst/>
              <a:ahLst/>
              <a:cxnLst/>
              <a:rect l="l" t="t" r="r" b="b"/>
              <a:pathLst>
                <a:path w="1642" h="3655" extrusionOk="0">
                  <a:moveTo>
                    <a:pt x="0" y="0"/>
                  </a:moveTo>
                  <a:lnTo>
                    <a:pt x="0" y="3654"/>
                  </a:lnTo>
                  <a:lnTo>
                    <a:pt x="1641" y="3654"/>
                  </a:lnTo>
                  <a:lnTo>
                    <a:pt x="1641"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1" name="Google Shape;3851;p55"/>
            <p:cNvSpPr/>
            <p:nvPr/>
          </p:nvSpPr>
          <p:spPr>
            <a:xfrm>
              <a:off x="1949959" y="3968437"/>
              <a:ext cx="43719" cy="96611"/>
            </a:xfrm>
            <a:custGeom>
              <a:avLst/>
              <a:gdLst/>
              <a:ahLst/>
              <a:cxnLst/>
              <a:rect l="l" t="t" r="r" b="b"/>
              <a:pathLst>
                <a:path w="1654" h="3655" extrusionOk="0">
                  <a:moveTo>
                    <a:pt x="1" y="0"/>
                  </a:moveTo>
                  <a:lnTo>
                    <a:pt x="1" y="3654"/>
                  </a:lnTo>
                  <a:lnTo>
                    <a:pt x="1654" y="3654"/>
                  </a:lnTo>
                  <a:lnTo>
                    <a:pt x="1654"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2" name="Google Shape;3852;p55"/>
            <p:cNvSpPr/>
            <p:nvPr/>
          </p:nvSpPr>
          <p:spPr>
            <a:xfrm>
              <a:off x="1947580" y="4040944"/>
              <a:ext cx="609243" cy="24106"/>
            </a:xfrm>
            <a:custGeom>
              <a:avLst/>
              <a:gdLst/>
              <a:ahLst/>
              <a:cxnLst/>
              <a:rect l="l" t="t" r="r" b="b"/>
              <a:pathLst>
                <a:path w="23049" h="912" extrusionOk="0">
                  <a:moveTo>
                    <a:pt x="1" y="0"/>
                  </a:moveTo>
                  <a:lnTo>
                    <a:pt x="1" y="911"/>
                  </a:lnTo>
                  <a:lnTo>
                    <a:pt x="23048" y="911"/>
                  </a:lnTo>
                  <a:lnTo>
                    <a:pt x="23048"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3" name="Google Shape;3853;p55"/>
            <p:cNvSpPr/>
            <p:nvPr/>
          </p:nvSpPr>
          <p:spPr>
            <a:xfrm>
              <a:off x="1519647" y="3196073"/>
              <a:ext cx="345631" cy="375923"/>
            </a:xfrm>
            <a:custGeom>
              <a:avLst/>
              <a:gdLst/>
              <a:ahLst/>
              <a:cxnLst/>
              <a:rect l="l" t="t" r="r" b="b"/>
              <a:pathLst>
                <a:path w="13076" h="14222" extrusionOk="0">
                  <a:moveTo>
                    <a:pt x="6533" y="0"/>
                  </a:moveTo>
                  <a:lnTo>
                    <a:pt x="1" y="14222"/>
                  </a:lnTo>
                  <a:lnTo>
                    <a:pt x="13076" y="14222"/>
                  </a:lnTo>
                  <a:lnTo>
                    <a:pt x="6533"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4" name="Google Shape;3854;p55"/>
            <p:cNvSpPr/>
            <p:nvPr/>
          </p:nvSpPr>
          <p:spPr>
            <a:xfrm>
              <a:off x="1519647" y="3571986"/>
              <a:ext cx="343252" cy="1075776"/>
            </a:xfrm>
            <a:custGeom>
              <a:avLst/>
              <a:gdLst/>
              <a:ahLst/>
              <a:cxnLst/>
              <a:rect l="l" t="t" r="r" b="b"/>
              <a:pathLst>
                <a:path w="12986" h="40699" extrusionOk="0">
                  <a:moveTo>
                    <a:pt x="1" y="1"/>
                  </a:moveTo>
                  <a:lnTo>
                    <a:pt x="1" y="40699"/>
                  </a:lnTo>
                  <a:lnTo>
                    <a:pt x="12986" y="40699"/>
                  </a:lnTo>
                  <a:lnTo>
                    <a:pt x="1298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5" name="Google Shape;3855;p55"/>
            <p:cNvSpPr/>
            <p:nvPr/>
          </p:nvSpPr>
          <p:spPr>
            <a:xfrm>
              <a:off x="1611186" y="3662944"/>
              <a:ext cx="159890" cy="281427"/>
            </a:xfrm>
            <a:custGeom>
              <a:avLst/>
              <a:gdLst/>
              <a:ahLst/>
              <a:cxnLst/>
              <a:rect l="l" t="t" r="r" b="b"/>
              <a:pathLst>
                <a:path w="6049" h="10647" extrusionOk="0">
                  <a:moveTo>
                    <a:pt x="3025" y="0"/>
                  </a:moveTo>
                  <a:cubicBezTo>
                    <a:pt x="1350" y="0"/>
                    <a:pt x="0" y="1372"/>
                    <a:pt x="0" y="3036"/>
                  </a:cubicBezTo>
                  <a:lnTo>
                    <a:pt x="0" y="10647"/>
                  </a:lnTo>
                  <a:lnTo>
                    <a:pt x="6049" y="10647"/>
                  </a:lnTo>
                  <a:lnTo>
                    <a:pt x="6049" y="3036"/>
                  </a:lnTo>
                  <a:cubicBezTo>
                    <a:pt x="6049" y="1372"/>
                    <a:pt x="4700" y="0"/>
                    <a:pt x="30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6" name="Google Shape;3856;p55"/>
            <p:cNvSpPr/>
            <p:nvPr/>
          </p:nvSpPr>
          <p:spPr>
            <a:xfrm>
              <a:off x="1591863" y="3643912"/>
              <a:ext cx="198535" cy="319172"/>
            </a:xfrm>
            <a:custGeom>
              <a:avLst/>
              <a:gdLst/>
              <a:ahLst/>
              <a:cxnLst/>
              <a:rect l="l" t="t" r="r" b="b"/>
              <a:pathLst>
                <a:path w="7511" h="12075" extrusionOk="0">
                  <a:moveTo>
                    <a:pt x="3756" y="720"/>
                  </a:moveTo>
                  <a:cubicBezTo>
                    <a:pt x="5431" y="720"/>
                    <a:pt x="6780" y="2092"/>
                    <a:pt x="6780" y="3756"/>
                  </a:cubicBezTo>
                  <a:lnTo>
                    <a:pt x="6780" y="11367"/>
                  </a:lnTo>
                  <a:lnTo>
                    <a:pt x="731" y="11367"/>
                  </a:lnTo>
                  <a:lnTo>
                    <a:pt x="731" y="3756"/>
                  </a:lnTo>
                  <a:cubicBezTo>
                    <a:pt x="731" y="2069"/>
                    <a:pt x="2103" y="720"/>
                    <a:pt x="3756" y="720"/>
                  </a:cubicBezTo>
                  <a:close/>
                  <a:moveTo>
                    <a:pt x="3756" y="1"/>
                  </a:moveTo>
                  <a:cubicBezTo>
                    <a:pt x="1687" y="1"/>
                    <a:pt x="1" y="1687"/>
                    <a:pt x="1" y="3756"/>
                  </a:cubicBezTo>
                  <a:lnTo>
                    <a:pt x="1" y="11367"/>
                  </a:lnTo>
                  <a:lnTo>
                    <a:pt x="1" y="12075"/>
                  </a:lnTo>
                  <a:lnTo>
                    <a:pt x="7488" y="12075"/>
                  </a:lnTo>
                  <a:lnTo>
                    <a:pt x="7488" y="11367"/>
                  </a:lnTo>
                  <a:lnTo>
                    <a:pt x="7488" y="3756"/>
                  </a:lnTo>
                  <a:cubicBezTo>
                    <a:pt x="7511" y="1687"/>
                    <a:pt x="5824" y="1"/>
                    <a:pt x="37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7" name="Google Shape;3857;p55"/>
            <p:cNvSpPr/>
            <p:nvPr/>
          </p:nvSpPr>
          <p:spPr>
            <a:xfrm>
              <a:off x="1427817" y="3912556"/>
              <a:ext cx="524527" cy="735220"/>
            </a:xfrm>
            <a:custGeom>
              <a:avLst/>
              <a:gdLst/>
              <a:ahLst/>
              <a:cxnLst/>
              <a:rect l="l" t="t" r="r" b="b"/>
              <a:pathLst>
                <a:path w="19844" h="27815" extrusionOk="0">
                  <a:moveTo>
                    <a:pt x="1" y="1"/>
                  </a:moveTo>
                  <a:lnTo>
                    <a:pt x="1" y="27815"/>
                  </a:lnTo>
                  <a:lnTo>
                    <a:pt x="19844" y="27815"/>
                  </a:lnTo>
                  <a:lnTo>
                    <a:pt x="19844"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8" name="Google Shape;3858;p55"/>
            <p:cNvSpPr/>
            <p:nvPr/>
          </p:nvSpPr>
          <p:spPr>
            <a:xfrm>
              <a:off x="1427817" y="3912556"/>
              <a:ext cx="524527" cy="259171"/>
            </a:xfrm>
            <a:custGeom>
              <a:avLst/>
              <a:gdLst/>
              <a:ahLst/>
              <a:cxnLst/>
              <a:rect l="l" t="t" r="r" b="b"/>
              <a:pathLst>
                <a:path w="19844" h="9805" extrusionOk="0">
                  <a:moveTo>
                    <a:pt x="1" y="1"/>
                  </a:moveTo>
                  <a:lnTo>
                    <a:pt x="1" y="9804"/>
                  </a:lnTo>
                  <a:lnTo>
                    <a:pt x="19844" y="9804"/>
                  </a:lnTo>
                  <a:lnTo>
                    <a:pt x="19844"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9" name="Google Shape;3859;p55"/>
            <p:cNvSpPr/>
            <p:nvPr/>
          </p:nvSpPr>
          <p:spPr>
            <a:xfrm>
              <a:off x="1466463" y="4007057"/>
              <a:ext cx="101659" cy="116224"/>
            </a:xfrm>
            <a:custGeom>
              <a:avLst/>
              <a:gdLst/>
              <a:ahLst/>
              <a:cxnLst/>
              <a:rect l="l" t="t" r="r" b="b"/>
              <a:pathLst>
                <a:path w="3846" h="4397" extrusionOk="0">
                  <a:moveTo>
                    <a:pt x="1923" y="1"/>
                  </a:moveTo>
                  <a:cubicBezTo>
                    <a:pt x="855" y="1"/>
                    <a:pt x="0" y="866"/>
                    <a:pt x="0" y="1923"/>
                  </a:cubicBezTo>
                  <a:lnTo>
                    <a:pt x="0" y="4397"/>
                  </a:lnTo>
                  <a:lnTo>
                    <a:pt x="3845" y="4397"/>
                  </a:lnTo>
                  <a:lnTo>
                    <a:pt x="3845" y="1923"/>
                  </a:lnTo>
                  <a:cubicBezTo>
                    <a:pt x="3845" y="855"/>
                    <a:pt x="2980" y="1"/>
                    <a:pt x="19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0" name="Google Shape;3860;p55"/>
            <p:cNvSpPr/>
            <p:nvPr/>
          </p:nvSpPr>
          <p:spPr>
            <a:xfrm>
              <a:off x="1812372" y="4006184"/>
              <a:ext cx="101659" cy="117096"/>
            </a:xfrm>
            <a:custGeom>
              <a:avLst/>
              <a:gdLst/>
              <a:ahLst/>
              <a:cxnLst/>
              <a:rect l="l" t="t" r="r" b="b"/>
              <a:pathLst>
                <a:path w="3846" h="4430" extrusionOk="0">
                  <a:moveTo>
                    <a:pt x="1923" y="0"/>
                  </a:moveTo>
                  <a:cubicBezTo>
                    <a:pt x="855" y="0"/>
                    <a:pt x="1" y="866"/>
                    <a:pt x="1" y="1934"/>
                  </a:cubicBezTo>
                  <a:lnTo>
                    <a:pt x="1" y="4430"/>
                  </a:lnTo>
                  <a:lnTo>
                    <a:pt x="3846" y="4430"/>
                  </a:lnTo>
                  <a:lnTo>
                    <a:pt x="3846" y="1934"/>
                  </a:lnTo>
                  <a:cubicBezTo>
                    <a:pt x="3846" y="866"/>
                    <a:pt x="2980" y="0"/>
                    <a:pt x="192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1" name="Google Shape;3861;p55"/>
            <p:cNvSpPr/>
            <p:nvPr/>
          </p:nvSpPr>
          <p:spPr>
            <a:xfrm>
              <a:off x="1637937" y="4006184"/>
              <a:ext cx="101950" cy="117096"/>
            </a:xfrm>
            <a:custGeom>
              <a:avLst/>
              <a:gdLst/>
              <a:ahLst/>
              <a:cxnLst/>
              <a:rect l="l" t="t" r="r" b="b"/>
              <a:pathLst>
                <a:path w="3857" h="4430" extrusionOk="0">
                  <a:moveTo>
                    <a:pt x="1934" y="0"/>
                  </a:moveTo>
                  <a:cubicBezTo>
                    <a:pt x="866" y="0"/>
                    <a:pt x="0" y="866"/>
                    <a:pt x="0" y="1934"/>
                  </a:cubicBezTo>
                  <a:lnTo>
                    <a:pt x="0" y="4430"/>
                  </a:lnTo>
                  <a:lnTo>
                    <a:pt x="3856" y="4430"/>
                  </a:lnTo>
                  <a:lnTo>
                    <a:pt x="3856" y="1934"/>
                  </a:lnTo>
                  <a:cubicBezTo>
                    <a:pt x="3856" y="866"/>
                    <a:pt x="2980" y="0"/>
                    <a:pt x="19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2" name="Google Shape;3862;p55"/>
            <p:cNvSpPr/>
            <p:nvPr/>
          </p:nvSpPr>
          <p:spPr>
            <a:xfrm>
              <a:off x="1490544" y="3535745"/>
              <a:ext cx="401192" cy="36265"/>
            </a:xfrm>
            <a:custGeom>
              <a:avLst/>
              <a:gdLst/>
              <a:ahLst/>
              <a:cxnLst/>
              <a:rect l="l" t="t" r="r" b="b"/>
              <a:pathLst>
                <a:path w="15178" h="1372" extrusionOk="0">
                  <a:moveTo>
                    <a:pt x="0" y="0"/>
                  </a:moveTo>
                  <a:lnTo>
                    <a:pt x="0" y="1372"/>
                  </a:lnTo>
                  <a:lnTo>
                    <a:pt x="15177" y="1372"/>
                  </a:lnTo>
                  <a:lnTo>
                    <a:pt x="15177"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3" name="Google Shape;3863;p55"/>
            <p:cNvSpPr/>
            <p:nvPr/>
          </p:nvSpPr>
          <p:spPr>
            <a:xfrm>
              <a:off x="1509840" y="3494429"/>
              <a:ext cx="43429" cy="77579"/>
            </a:xfrm>
            <a:custGeom>
              <a:avLst/>
              <a:gdLst/>
              <a:ahLst/>
              <a:cxnLst/>
              <a:rect l="l" t="t" r="r" b="b"/>
              <a:pathLst>
                <a:path w="1643" h="2935" extrusionOk="0">
                  <a:moveTo>
                    <a:pt x="1" y="1"/>
                  </a:moveTo>
                  <a:lnTo>
                    <a:pt x="1" y="2935"/>
                  </a:lnTo>
                  <a:lnTo>
                    <a:pt x="1642" y="2935"/>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4" name="Google Shape;3864;p55"/>
            <p:cNvSpPr/>
            <p:nvPr/>
          </p:nvSpPr>
          <p:spPr>
            <a:xfrm>
              <a:off x="1589802" y="3494429"/>
              <a:ext cx="43402" cy="77579"/>
            </a:xfrm>
            <a:custGeom>
              <a:avLst/>
              <a:gdLst/>
              <a:ahLst/>
              <a:cxnLst/>
              <a:rect l="l" t="t" r="r" b="b"/>
              <a:pathLst>
                <a:path w="1642" h="2935" extrusionOk="0">
                  <a:moveTo>
                    <a:pt x="0" y="1"/>
                  </a:moveTo>
                  <a:lnTo>
                    <a:pt x="0" y="2935"/>
                  </a:lnTo>
                  <a:lnTo>
                    <a:pt x="1641" y="2935"/>
                  </a:lnTo>
                  <a:lnTo>
                    <a:pt x="1641"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5" name="Google Shape;3865;p55"/>
            <p:cNvSpPr/>
            <p:nvPr/>
          </p:nvSpPr>
          <p:spPr>
            <a:xfrm>
              <a:off x="1669737" y="3494429"/>
              <a:ext cx="43402" cy="77579"/>
            </a:xfrm>
            <a:custGeom>
              <a:avLst/>
              <a:gdLst/>
              <a:ahLst/>
              <a:cxnLst/>
              <a:rect l="l" t="t" r="r" b="b"/>
              <a:pathLst>
                <a:path w="1642" h="2935" extrusionOk="0">
                  <a:moveTo>
                    <a:pt x="0" y="1"/>
                  </a:moveTo>
                  <a:lnTo>
                    <a:pt x="0" y="2935"/>
                  </a:lnTo>
                  <a:lnTo>
                    <a:pt x="1642" y="2935"/>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6" name="Google Shape;3866;p55"/>
            <p:cNvSpPr/>
            <p:nvPr/>
          </p:nvSpPr>
          <p:spPr>
            <a:xfrm>
              <a:off x="1751760" y="3494429"/>
              <a:ext cx="43402" cy="77579"/>
            </a:xfrm>
            <a:custGeom>
              <a:avLst/>
              <a:gdLst/>
              <a:ahLst/>
              <a:cxnLst/>
              <a:rect l="l" t="t" r="r" b="b"/>
              <a:pathLst>
                <a:path w="1642" h="2935" extrusionOk="0">
                  <a:moveTo>
                    <a:pt x="0" y="1"/>
                  </a:moveTo>
                  <a:lnTo>
                    <a:pt x="0" y="2935"/>
                  </a:lnTo>
                  <a:lnTo>
                    <a:pt x="1642" y="2935"/>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7" name="Google Shape;3867;p55"/>
            <p:cNvSpPr/>
            <p:nvPr/>
          </p:nvSpPr>
          <p:spPr>
            <a:xfrm>
              <a:off x="1831695" y="3494429"/>
              <a:ext cx="43402" cy="77579"/>
            </a:xfrm>
            <a:custGeom>
              <a:avLst/>
              <a:gdLst/>
              <a:ahLst/>
              <a:cxnLst/>
              <a:rect l="l" t="t" r="r" b="b"/>
              <a:pathLst>
                <a:path w="1642" h="2935" extrusionOk="0">
                  <a:moveTo>
                    <a:pt x="0" y="1"/>
                  </a:moveTo>
                  <a:lnTo>
                    <a:pt x="0" y="2935"/>
                  </a:lnTo>
                  <a:lnTo>
                    <a:pt x="1642" y="2935"/>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8" name="Google Shape;3868;p55"/>
            <p:cNvSpPr/>
            <p:nvPr/>
          </p:nvSpPr>
          <p:spPr>
            <a:xfrm>
              <a:off x="1579995" y="4315828"/>
              <a:ext cx="217830" cy="331966"/>
            </a:xfrm>
            <a:custGeom>
              <a:avLst/>
              <a:gdLst/>
              <a:ahLst/>
              <a:cxnLst/>
              <a:rect l="l" t="t" r="r" b="b"/>
              <a:pathLst>
                <a:path w="8241" h="12559" extrusionOk="0">
                  <a:moveTo>
                    <a:pt x="4126" y="1"/>
                  </a:moveTo>
                  <a:cubicBezTo>
                    <a:pt x="1844" y="1"/>
                    <a:pt x="0" y="1822"/>
                    <a:pt x="0" y="4082"/>
                  </a:cubicBezTo>
                  <a:lnTo>
                    <a:pt x="0" y="12559"/>
                  </a:lnTo>
                  <a:lnTo>
                    <a:pt x="8241" y="12559"/>
                  </a:lnTo>
                  <a:lnTo>
                    <a:pt x="8241" y="4082"/>
                  </a:lnTo>
                  <a:cubicBezTo>
                    <a:pt x="8241" y="1822"/>
                    <a:pt x="6397" y="1"/>
                    <a:pt x="41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9" name="Google Shape;3869;p55"/>
            <p:cNvSpPr/>
            <p:nvPr/>
          </p:nvSpPr>
          <p:spPr>
            <a:xfrm>
              <a:off x="1543728" y="4277208"/>
              <a:ext cx="292740" cy="370584"/>
            </a:xfrm>
            <a:custGeom>
              <a:avLst/>
              <a:gdLst/>
              <a:ahLst/>
              <a:cxnLst/>
              <a:rect l="l" t="t" r="r" b="b"/>
              <a:pathLst>
                <a:path w="11075" h="14020" extrusionOk="0">
                  <a:moveTo>
                    <a:pt x="5532" y="0"/>
                  </a:moveTo>
                  <a:cubicBezTo>
                    <a:pt x="2485" y="0"/>
                    <a:pt x="0" y="2485"/>
                    <a:pt x="0" y="5531"/>
                  </a:cubicBezTo>
                  <a:lnTo>
                    <a:pt x="0" y="14020"/>
                  </a:lnTo>
                  <a:lnTo>
                    <a:pt x="1372" y="14020"/>
                  </a:lnTo>
                  <a:lnTo>
                    <a:pt x="1372" y="9612"/>
                  </a:lnTo>
                  <a:lnTo>
                    <a:pt x="1372" y="5531"/>
                  </a:lnTo>
                  <a:cubicBezTo>
                    <a:pt x="1372" y="3272"/>
                    <a:pt x="3216" y="1439"/>
                    <a:pt x="5487" y="1439"/>
                  </a:cubicBezTo>
                  <a:cubicBezTo>
                    <a:pt x="7769" y="1439"/>
                    <a:pt x="9613" y="3272"/>
                    <a:pt x="9613" y="5531"/>
                  </a:cubicBezTo>
                  <a:lnTo>
                    <a:pt x="9613" y="14020"/>
                  </a:lnTo>
                  <a:lnTo>
                    <a:pt x="11074" y="14020"/>
                  </a:lnTo>
                  <a:lnTo>
                    <a:pt x="11074" y="5543"/>
                  </a:lnTo>
                  <a:cubicBezTo>
                    <a:pt x="11074" y="2485"/>
                    <a:pt x="8590" y="0"/>
                    <a:pt x="553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0" name="Google Shape;3870;p55"/>
            <p:cNvSpPr/>
            <p:nvPr/>
          </p:nvSpPr>
          <p:spPr>
            <a:xfrm>
              <a:off x="1427817" y="4135154"/>
              <a:ext cx="524527" cy="36583"/>
            </a:xfrm>
            <a:custGeom>
              <a:avLst/>
              <a:gdLst/>
              <a:ahLst/>
              <a:cxnLst/>
              <a:rect l="l" t="t" r="r" b="b"/>
              <a:pathLst>
                <a:path w="19844" h="1384" extrusionOk="0">
                  <a:moveTo>
                    <a:pt x="1" y="0"/>
                  </a:moveTo>
                  <a:lnTo>
                    <a:pt x="1" y="1383"/>
                  </a:lnTo>
                  <a:lnTo>
                    <a:pt x="19844" y="1383"/>
                  </a:lnTo>
                  <a:lnTo>
                    <a:pt x="19844"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1" name="Google Shape;3871;p55"/>
            <p:cNvSpPr/>
            <p:nvPr/>
          </p:nvSpPr>
          <p:spPr>
            <a:xfrm>
              <a:off x="1507778" y="4093838"/>
              <a:ext cx="43402" cy="77897"/>
            </a:xfrm>
            <a:custGeom>
              <a:avLst/>
              <a:gdLst/>
              <a:ahLst/>
              <a:cxnLst/>
              <a:rect l="l" t="t" r="r" b="b"/>
              <a:pathLst>
                <a:path w="1642" h="2947" extrusionOk="0">
                  <a:moveTo>
                    <a:pt x="0" y="1"/>
                  </a:moveTo>
                  <a:lnTo>
                    <a:pt x="0" y="2946"/>
                  </a:lnTo>
                  <a:lnTo>
                    <a:pt x="1642" y="2946"/>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2" name="Google Shape;3872;p55"/>
            <p:cNvSpPr/>
            <p:nvPr/>
          </p:nvSpPr>
          <p:spPr>
            <a:xfrm>
              <a:off x="1587105" y="4093838"/>
              <a:ext cx="44010" cy="77897"/>
            </a:xfrm>
            <a:custGeom>
              <a:avLst/>
              <a:gdLst/>
              <a:ahLst/>
              <a:cxnLst/>
              <a:rect l="l" t="t" r="r" b="b"/>
              <a:pathLst>
                <a:path w="1665" h="2947" extrusionOk="0">
                  <a:moveTo>
                    <a:pt x="1" y="1"/>
                  </a:moveTo>
                  <a:lnTo>
                    <a:pt x="1" y="2946"/>
                  </a:lnTo>
                  <a:lnTo>
                    <a:pt x="1665" y="2946"/>
                  </a:lnTo>
                  <a:lnTo>
                    <a:pt x="1665"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3" name="Google Shape;3873;p55"/>
            <p:cNvSpPr/>
            <p:nvPr/>
          </p:nvSpPr>
          <p:spPr>
            <a:xfrm>
              <a:off x="1427817" y="4093838"/>
              <a:ext cx="43429" cy="77897"/>
            </a:xfrm>
            <a:custGeom>
              <a:avLst/>
              <a:gdLst/>
              <a:ahLst/>
              <a:cxnLst/>
              <a:rect l="l" t="t" r="r" b="b"/>
              <a:pathLst>
                <a:path w="1643" h="2947" extrusionOk="0">
                  <a:moveTo>
                    <a:pt x="1" y="1"/>
                  </a:moveTo>
                  <a:lnTo>
                    <a:pt x="1" y="2946"/>
                  </a:lnTo>
                  <a:lnTo>
                    <a:pt x="1642" y="2946"/>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4" name="Google Shape;3874;p55"/>
            <p:cNvSpPr/>
            <p:nvPr/>
          </p:nvSpPr>
          <p:spPr>
            <a:xfrm>
              <a:off x="1667067" y="4093838"/>
              <a:ext cx="43402" cy="77897"/>
            </a:xfrm>
            <a:custGeom>
              <a:avLst/>
              <a:gdLst/>
              <a:ahLst/>
              <a:cxnLst/>
              <a:rect l="l" t="t" r="r" b="b"/>
              <a:pathLst>
                <a:path w="1642" h="2947" extrusionOk="0">
                  <a:moveTo>
                    <a:pt x="0" y="1"/>
                  </a:moveTo>
                  <a:lnTo>
                    <a:pt x="0" y="2946"/>
                  </a:lnTo>
                  <a:lnTo>
                    <a:pt x="1641" y="2946"/>
                  </a:lnTo>
                  <a:lnTo>
                    <a:pt x="1641"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5" name="Google Shape;3875;p55"/>
            <p:cNvSpPr/>
            <p:nvPr/>
          </p:nvSpPr>
          <p:spPr>
            <a:xfrm>
              <a:off x="1747002" y="4093838"/>
              <a:ext cx="43402" cy="77897"/>
            </a:xfrm>
            <a:custGeom>
              <a:avLst/>
              <a:gdLst/>
              <a:ahLst/>
              <a:cxnLst/>
              <a:rect l="l" t="t" r="r" b="b"/>
              <a:pathLst>
                <a:path w="1642" h="2947" extrusionOk="0">
                  <a:moveTo>
                    <a:pt x="0" y="1"/>
                  </a:moveTo>
                  <a:lnTo>
                    <a:pt x="0" y="2946"/>
                  </a:lnTo>
                  <a:lnTo>
                    <a:pt x="1642" y="2946"/>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6" name="Google Shape;3876;p55"/>
            <p:cNvSpPr/>
            <p:nvPr/>
          </p:nvSpPr>
          <p:spPr>
            <a:xfrm>
              <a:off x="1829025" y="4093838"/>
              <a:ext cx="43402" cy="77897"/>
            </a:xfrm>
            <a:custGeom>
              <a:avLst/>
              <a:gdLst/>
              <a:ahLst/>
              <a:cxnLst/>
              <a:rect l="l" t="t" r="r" b="b"/>
              <a:pathLst>
                <a:path w="1642" h="2947" extrusionOk="0">
                  <a:moveTo>
                    <a:pt x="0" y="1"/>
                  </a:moveTo>
                  <a:lnTo>
                    <a:pt x="0" y="2946"/>
                  </a:lnTo>
                  <a:lnTo>
                    <a:pt x="1642" y="2946"/>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7" name="Google Shape;3877;p55"/>
            <p:cNvSpPr/>
            <p:nvPr/>
          </p:nvSpPr>
          <p:spPr>
            <a:xfrm>
              <a:off x="1908960" y="4093838"/>
              <a:ext cx="43402" cy="77897"/>
            </a:xfrm>
            <a:custGeom>
              <a:avLst/>
              <a:gdLst/>
              <a:ahLst/>
              <a:cxnLst/>
              <a:rect l="l" t="t" r="r" b="b"/>
              <a:pathLst>
                <a:path w="1642" h="2947" extrusionOk="0">
                  <a:moveTo>
                    <a:pt x="0" y="1"/>
                  </a:moveTo>
                  <a:lnTo>
                    <a:pt x="0" y="2946"/>
                  </a:lnTo>
                  <a:lnTo>
                    <a:pt x="1642" y="2946"/>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8" name="Google Shape;3878;p55"/>
            <p:cNvSpPr/>
            <p:nvPr/>
          </p:nvSpPr>
          <p:spPr>
            <a:xfrm>
              <a:off x="1427817" y="4171712"/>
              <a:ext cx="524527" cy="19322"/>
            </a:xfrm>
            <a:custGeom>
              <a:avLst/>
              <a:gdLst/>
              <a:ahLst/>
              <a:cxnLst/>
              <a:rect l="l" t="t" r="r" b="b"/>
              <a:pathLst>
                <a:path w="19844" h="731" extrusionOk="0">
                  <a:moveTo>
                    <a:pt x="1" y="0"/>
                  </a:moveTo>
                  <a:lnTo>
                    <a:pt x="1" y="731"/>
                  </a:lnTo>
                  <a:lnTo>
                    <a:pt x="19844" y="731"/>
                  </a:lnTo>
                  <a:lnTo>
                    <a:pt x="19844"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9" name="Google Shape;3879;p55"/>
            <p:cNvSpPr/>
            <p:nvPr/>
          </p:nvSpPr>
          <p:spPr>
            <a:xfrm>
              <a:off x="1427817" y="3912556"/>
              <a:ext cx="524527" cy="55905"/>
            </a:xfrm>
            <a:custGeom>
              <a:avLst/>
              <a:gdLst/>
              <a:ahLst/>
              <a:cxnLst/>
              <a:rect l="l" t="t" r="r" b="b"/>
              <a:pathLst>
                <a:path w="19844" h="2115" extrusionOk="0">
                  <a:moveTo>
                    <a:pt x="1" y="1"/>
                  </a:moveTo>
                  <a:lnTo>
                    <a:pt x="1" y="2114"/>
                  </a:lnTo>
                  <a:lnTo>
                    <a:pt x="19844" y="2114"/>
                  </a:lnTo>
                  <a:lnTo>
                    <a:pt x="1984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0" name="Google Shape;3880;p55"/>
            <p:cNvSpPr/>
            <p:nvPr/>
          </p:nvSpPr>
          <p:spPr>
            <a:xfrm>
              <a:off x="1507778" y="3871849"/>
              <a:ext cx="43402" cy="96611"/>
            </a:xfrm>
            <a:custGeom>
              <a:avLst/>
              <a:gdLst/>
              <a:ahLst/>
              <a:cxnLst/>
              <a:rect l="l" t="t" r="r" b="b"/>
              <a:pathLst>
                <a:path w="1642" h="3655" extrusionOk="0">
                  <a:moveTo>
                    <a:pt x="0" y="1"/>
                  </a:moveTo>
                  <a:lnTo>
                    <a:pt x="0" y="3654"/>
                  </a:lnTo>
                  <a:lnTo>
                    <a:pt x="1642" y="3654"/>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1" name="Google Shape;3881;p55"/>
            <p:cNvSpPr/>
            <p:nvPr/>
          </p:nvSpPr>
          <p:spPr>
            <a:xfrm>
              <a:off x="1587105" y="3871849"/>
              <a:ext cx="44010" cy="96611"/>
            </a:xfrm>
            <a:custGeom>
              <a:avLst/>
              <a:gdLst/>
              <a:ahLst/>
              <a:cxnLst/>
              <a:rect l="l" t="t" r="r" b="b"/>
              <a:pathLst>
                <a:path w="1665" h="3655" extrusionOk="0">
                  <a:moveTo>
                    <a:pt x="1" y="1"/>
                  </a:moveTo>
                  <a:lnTo>
                    <a:pt x="1" y="3654"/>
                  </a:lnTo>
                  <a:lnTo>
                    <a:pt x="1665" y="3654"/>
                  </a:lnTo>
                  <a:lnTo>
                    <a:pt x="1665"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2" name="Google Shape;3882;p55"/>
            <p:cNvSpPr/>
            <p:nvPr/>
          </p:nvSpPr>
          <p:spPr>
            <a:xfrm>
              <a:off x="1427817" y="3871849"/>
              <a:ext cx="43429" cy="96611"/>
            </a:xfrm>
            <a:custGeom>
              <a:avLst/>
              <a:gdLst/>
              <a:ahLst/>
              <a:cxnLst/>
              <a:rect l="l" t="t" r="r" b="b"/>
              <a:pathLst>
                <a:path w="1643" h="3655" extrusionOk="0">
                  <a:moveTo>
                    <a:pt x="1" y="1"/>
                  </a:moveTo>
                  <a:lnTo>
                    <a:pt x="1" y="3654"/>
                  </a:lnTo>
                  <a:lnTo>
                    <a:pt x="1642" y="3654"/>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3" name="Google Shape;3883;p55"/>
            <p:cNvSpPr/>
            <p:nvPr/>
          </p:nvSpPr>
          <p:spPr>
            <a:xfrm>
              <a:off x="1667067" y="3871849"/>
              <a:ext cx="43402" cy="96611"/>
            </a:xfrm>
            <a:custGeom>
              <a:avLst/>
              <a:gdLst/>
              <a:ahLst/>
              <a:cxnLst/>
              <a:rect l="l" t="t" r="r" b="b"/>
              <a:pathLst>
                <a:path w="1642" h="3655" extrusionOk="0">
                  <a:moveTo>
                    <a:pt x="0" y="1"/>
                  </a:moveTo>
                  <a:lnTo>
                    <a:pt x="0" y="3654"/>
                  </a:lnTo>
                  <a:lnTo>
                    <a:pt x="1641" y="3654"/>
                  </a:lnTo>
                  <a:lnTo>
                    <a:pt x="1641"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4" name="Google Shape;3884;p55"/>
            <p:cNvSpPr/>
            <p:nvPr/>
          </p:nvSpPr>
          <p:spPr>
            <a:xfrm>
              <a:off x="1747002" y="3871849"/>
              <a:ext cx="43402" cy="96611"/>
            </a:xfrm>
            <a:custGeom>
              <a:avLst/>
              <a:gdLst/>
              <a:ahLst/>
              <a:cxnLst/>
              <a:rect l="l" t="t" r="r" b="b"/>
              <a:pathLst>
                <a:path w="1642" h="3655" extrusionOk="0">
                  <a:moveTo>
                    <a:pt x="0" y="1"/>
                  </a:moveTo>
                  <a:lnTo>
                    <a:pt x="0" y="3654"/>
                  </a:lnTo>
                  <a:lnTo>
                    <a:pt x="1642" y="3654"/>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5" name="Google Shape;3885;p55"/>
            <p:cNvSpPr/>
            <p:nvPr/>
          </p:nvSpPr>
          <p:spPr>
            <a:xfrm>
              <a:off x="1829025" y="3871849"/>
              <a:ext cx="43402" cy="96611"/>
            </a:xfrm>
            <a:custGeom>
              <a:avLst/>
              <a:gdLst/>
              <a:ahLst/>
              <a:cxnLst/>
              <a:rect l="l" t="t" r="r" b="b"/>
              <a:pathLst>
                <a:path w="1642" h="3655" extrusionOk="0">
                  <a:moveTo>
                    <a:pt x="0" y="1"/>
                  </a:moveTo>
                  <a:lnTo>
                    <a:pt x="0" y="3654"/>
                  </a:lnTo>
                  <a:lnTo>
                    <a:pt x="1642" y="3654"/>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6" name="Google Shape;3886;p55"/>
            <p:cNvSpPr/>
            <p:nvPr/>
          </p:nvSpPr>
          <p:spPr>
            <a:xfrm>
              <a:off x="1908960" y="3871849"/>
              <a:ext cx="43402" cy="96611"/>
            </a:xfrm>
            <a:custGeom>
              <a:avLst/>
              <a:gdLst/>
              <a:ahLst/>
              <a:cxnLst/>
              <a:rect l="l" t="t" r="r" b="b"/>
              <a:pathLst>
                <a:path w="1642" h="3655" extrusionOk="0">
                  <a:moveTo>
                    <a:pt x="0" y="1"/>
                  </a:moveTo>
                  <a:lnTo>
                    <a:pt x="0" y="3654"/>
                  </a:lnTo>
                  <a:lnTo>
                    <a:pt x="1642" y="3654"/>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7" name="Google Shape;3887;p55"/>
            <p:cNvSpPr/>
            <p:nvPr/>
          </p:nvSpPr>
          <p:spPr>
            <a:xfrm>
              <a:off x="1427817" y="3966058"/>
              <a:ext cx="524527" cy="19349"/>
            </a:xfrm>
            <a:custGeom>
              <a:avLst/>
              <a:gdLst/>
              <a:ahLst/>
              <a:cxnLst/>
              <a:rect l="l" t="t" r="r" b="b"/>
              <a:pathLst>
                <a:path w="19844" h="732" extrusionOk="0">
                  <a:moveTo>
                    <a:pt x="1" y="0"/>
                  </a:moveTo>
                  <a:lnTo>
                    <a:pt x="1" y="731"/>
                  </a:lnTo>
                  <a:lnTo>
                    <a:pt x="19844" y="731"/>
                  </a:lnTo>
                  <a:lnTo>
                    <a:pt x="19844"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8" name="Google Shape;3888;p55"/>
            <p:cNvSpPr/>
            <p:nvPr/>
          </p:nvSpPr>
          <p:spPr>
            <a:xfrm>
              <a:off x="1691121" y="3088594"/>
              <a:ext cx="184578" cy="67667"/>
            </a:xfrm>
            <a:custGeom>
              <a:avLst/>
              <a:gdLst/>
              <a:ahLst/>
              <a:cxnLst/>
              <a:rect l="l" t="t" r="r" b="b"/>
              <a:pathLst>
                <a:path w="6983" h="2560" extrusionOk="0">
                  <a:moveTo>
                    <a:pt x="1320" y="1"/>
                  </a:moveTo>
                  <a:cubicBezTo>
                    <a:pt x="817" y="1"/>
                    <a:pt x="367" y="104"/>
                    <a:pt x="1" y="233"/>
                  </a:cubicBezTo>
                  <a:lnTo>
                    <a:pt x="1" y="1806"/>
                  </a:lnTo>
                  <a:cubicBezTo>
                    <a:pt x="234" y="1669"/>
                    <a:pt x="711" y="1448"/>
                    <a:pt x="1299" y="1448"/>
                  </a:cubicBezTo>
                  <a:cubicBezTo>
                    <a:pt x="1672" y="1448"/>
                    <a:pt x="2091" y="1537"/>
                    <a:pt x="2519" y="1795"/>
                  </a:cubicBezTo>
                  <a:cubicBezTo>
                    <a:pt x="3486" y="2369"/>
                    <a:pt x="4340" y="2560"/>
                    <a:pt x="5071" y="2560"/>
                  </a:cubicBezTo>
                  <a:cubicBezTo>
                    <a:pt x="6386" y="2560"/>
                    <a:pt x="6949" y="1986"/>
                    <a:pt x="6982" y="1964"/>
                  </a:cubicBezTo>
                  <a:lnTo>
                    <a:pt x="6982" y="1964"/>
                  </a:lnTo>
                  <a:cubicBezTo>
                    <a:pt x="6982" y="1964"/>
                    <a:pt x="6582" y="2035"/>
                    <a:pt x="6091" y="2035"/>
                  </a:cubicBezTo>
                  <a:cubicBezTo>
                    <a:pt x="6030" y="2035"/>
                    <a:pt x="5967" y="2034"/>
                    <a:pt x="5903" y="2031"/>
                  </a:cubicBezTo>
                  <a:cubicBezTo>
                    <a:pt x="5330" y="1998"/>
                    <a:pt x="4959" y="1694"/>
                    <a:pt x="4959" y="1694"/>
                  </a:cubicBezTo>
                  <a:lnTo>
                    <a:pt x="4959" y="1694"/>
                  </a:lnTo>
                  <a:cubicBezTo>
                    <a:pt x="4959" y="1694"/>
                    <a:pt x="4967" y="1694"/>
                    <a:pt x="4982" y="1694"/>
                  </a:cubicBezTo>
                  <a:cubicBezTo>
                    <a:pt x="5079" y="1694"/>
                    <a:pt x="5454" y="1678"/>
                    <a:pt x="5813" y="1435"/>
                  </a:cubicBezTo>
                  <a:cubicBezTo>
                    <a:pt x="6240" y="1143"/>
                    <a:pt x="6645" y="682"/>
                    <a:pt x="6645" y="682"/>
                  </a:cubicBezTo>
                  <a:lnTo>
                    <a:pt x="6645" y="682"/>
                  </a:lnTo>
                  <a:cubicBezTo>
                    <a:pt x="6610" y="711"/>
                    <a:pt x="6004" y="1089"/>
                    <a:pt x="5099" y="1089"/>
                  </a:cubicBezTo>
                  <a:cubicBezTo>
                    <a:pt x="4571" y="1089"/>
                    <a:pt x="3940" y="960"/>
                    <a:pt x="3261" y="559"/>
                  </a:cubicBezTo>
                  <a:cubicBezTo>
                    <a:pt x="2579" y="144"/>
                    <a:pt x="1913" y="1"/>
                    <a:pt x="132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9" name="Google Shape;3889;p55"/>
            <p:cNvSpPr/>
            <p:nvPr/>
          </p:nvSpPr>
          <p:spPr>
            <a:xfrm>
              <a:off x="1692602" y="3072734"/>
              <a:ext cx="26" cy="130497"/>
            </a:xfrm>
            <a:custGeom>
              <a:avLst/>
              <a:gdLst/>
              <a:ahLst/>
              <a:cxnLst/>
              <a:rect l="l" t="t" r="r" b="b"/>
              <a:pathLst>
                <a:path w="1" h="4937" fill="none" extrusionOk="0">
                  <a:moveTo>
                    <a:pt x="1" y="4936"/>
                  </a:moveTo>
                  <a:lnTo>
                    <a:pt x="1" y="1"/>
                  </a:lnTo>
                </a:path>
              </a:pathLst>
            </a:custGeom>
            <a:solidFill>
              <a:schemeClr val="dk2"/>
            </a:solidFill>
            <a:ln w="3925" cap="rnd" cmpd="sng">
              <a:solidFill>
                <a:srgbClr val="3C395E"/>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0" name="Google Shape;3890;p55"/>
            <p:cNvSpPr/>
            <p:nvPr/>
          </p:nvSpPr>
          <p:spPr>
            <a:xfrm>
              <a:off x="1682504" y="3056689"/>
              <a:ext cx="19349" cy="19401"/>
            </a:xfrm>
            <a:custGeom>
              <a:avLst/>
              <a:gdLst/>
              <a:ahLst/>
              <a:cxnLst/>
              <a:rect l="l" t="t" r="r" b="b"/>
              <a:pathLst>
                <a:path w="732" h="734" extrusionOk="0">
                  <a:moveTo>
                    <a:pt x="372" y="0"/>
                  </a:moveTo>
                  <a:cubicBezTo>
                    <a:pt x="169" y="0"/>
                    <a:pt x="1" y="158"/>
                    <a:pt x="1" y="371"/>
                  </a:cubicBezTo>
                  <a:cubicBezTo>
                    <a:pt x="1" y="572"/>
                    <a:pt x="150" y="733"/>
                    <a:pt x="336" y="733"/>
                  </a:cubicBezTo>
                  <a:cubicBezTo>
                    <a:pt x="347" y="733"/>
                    <a:pt x="360" y="733"/>
                    <a:pt x="372" y="731"/>
                  </a:cubicBezTo>
                  <a:cubicBezTo>
                    <a:pt x="563" y="731"/>
                    <a:pt x="731" y="585"/>
                    <a:pt x="731" y="371"/>
                  </a:cubicBezTo>
                  <a:cubicBezTo>
                    <a:pt x="731" y="169"/>
                    <a:pt x="585" y="0"/>
                    <a:pt x="37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1" name="Google Shape;3891;p55"/>
            <p:cNvSpPr/>
            <p:nvPr/>
          </p:nvSpPr>
          <p:spPr>
            <a:xfrm>
              <a:off x="484869" y="3562179"/>
              <a:ext cx="43402" cy="77606"/>
            </a:xfrm>
            <a:custGeom>
              <a:avLst/>
              <a:gdLst/>
              <a:ahLst/>
              <a:cxnLst/>
              <a:rect l="l" t="t" r="r" b="b"/>
              <a:pathLst>
                <a:path w="1642" h="2936" extrusionOk="0">
                  <a:moveTo>
                    <a:pt x="1" y="1"/>
                  </a:moveTo>
                  <a:lnTo>
                    <a:pt x="1" y="2935"/>
                  </a:lnTo>
                  <a:lnTo>
                    <a:pt x="1642" y="2935"/>
                  </a:lnTo>
                  <a:lnTo>
                    <a:pt x="164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2" name="Google Shape;3892;p55"/>
            <p:cNvSpPr/>
            <p:nvPr/>
          </p:nvSpPr>
          <p:spPr>
            <a:xfrm>
              <a:off x="1274329" y="3734696"/>
              <a:ext cx="101659" cy="116805"/>
            </a:xfrm>
            <a:custGeom>
              <a:avLst/>
              <a:gdLst/>
              <a:ahLst/>
              <a:cxnLst/>
              <a:rect l="l" t="t" r="r" b="b"/>
              <a:pathLst>
                <a:path w="3846" h="4419" extrusionOk="0">
                  <a:moveTo>
                    <a:pt x="1923" y="0"/>
                  </a:moveTo>
                  <a:cubicBezTo>
                    <a:pt x="855" y="0"/>
                    <a:pt x="0" y="854"/>
                    <a:pt x="0" y="1923"/>
                  </a:cubicBezTo>
                  <a:lnTo>
                    <a:pt x="0" y="4418"/>
                  </a:lnTo>
                  <a:lnTo>
                    <a:pt x="3845" y="4418"/>
                  </a:lnTo>
                  <a:lnTo>
                    <a:pt x="3845" y="1923"/>
                  </a:lnTo>
                  <a:cubicBezTo>
                    <a:pt x="3845" y="854"/>
                    <a:pt x="2980" y="0"/>
                    <a:pt x="192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3" name="Google Shape;3893;p55"/>
            <p:cNvSpPr/>
            <p:nvPr/>
          </p:nvSpPr>
          <p:spPr>
            <a:xfrm>
              <a:off x="2005529" y="3734696"/>
              <a:ext cx="101659" cy="116805"/>
            </a:xfrm>
            <a:custGeom>
              <a:avLst/>
              <a:gdLst/>
              <a:ahLst/>
              <a:cxnLst/>
              <a:rect l="l" t="t" r="r" b="b"/>
              <a:pathLst>
                <a:path w="3846" h="4419" extrusionOk="0">
                  <a:moveTo>
                    <a:pt x="1923" y="0"/>
                  </a:moveTo>
                  <a:cubicBezTo>
                    <a:pt x="855" y="0"/>
                    <a:pt x="0" y="854"/>
                    <a:pt x="0" y="1923"/>
                  </a:cubicBezTo>
                  <a:lnTo>
                    <a:pt x="0" y="4418"/>
                  </a:lnTo>
                  <a:lnTo>
                    <a:pt x="3845" y="4418"/>
                  </a:lnTo>
                  <a:lnTo>
                    <a:pt x="3845" y="1923"/>
                  </a:lnTo>
                  <a:cubicBezTo>
                    <a:pt x="3845" y="854"/>
                    <a:pt x="2980" y="0"/>
                    <a:pt x="192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4" name="Google Shape;3894;p55"/>
            <p:cNvSpPr/>
            <p:nvPr/>
          </p:nvSpPr>
          <p:spPr>
            <a:xfrm>
              <a:off x="443596" y="3852526"/>
              <a:ext cx="43402" cy="96611"/>
            </a:xfrm>
            <a:custGeom>
              <a:avLst/>
              <a:gdLst/>
              <a:ahLst/>
              <a:cxnLst/>
              <a:rect l="l" t="t" r="r" b="b"/>
              <a:pathLst>
                <a:path w="1642" h="3655" extrusionOk="0">
                  <a:moveTo>
                    <a:pt x="0" y="1"/>
                  </a:moveTo>
                  <a:lnTo>
                    <a:pt x="0" y="3655"/>
                  </a:lnTo>
                  <a:lnTo>
                    <a:pt x="1641" y="3655"/>
                  </a:lnTo>
                  <a:lnTo>
                    <a:pt x="1641"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895" name="Google Shape;3895;p55"/>
          <p:cNvSpPr txBox="1">
            <a:spLocks noGrp="1"/>
          </p:cNvSpPr>
          <p:nvPr>
            <p:ph type="title"/>
          </p:nvPr>
        </p:nvSpPr>
        <p:spPr>
          <a:xfrm>
            <a:off x="3293225" y="525269"/>
            <a:ext cx="5140133" cy="763600"/>
          </a:xfrm>
          <a:prstGeom prst="rect">
            <a:avLst/>
          </a:prstGeom>
        </p:spPr>
        <p:txBody>
          <a:bodyPr spcFirstLastPara="1" wrap="square" lIns="121900" tIns="121900" rIns="121900" bIns="121900" anchor="t" anchorCtr="0">
            <a:noAutofit/>
          </a:bodyPr>
          <a:lstStyle/>
          <a:p>
            <a:r>
              <a:rPr lang="en" dirty="0">
                <a:solidFill>
                  <a:srgbClr val="D24E16"/>
                </a:solidFill>
                <a:latin typeface="#9Slide03 Roboto Medium" panose="02000000000000000000" pitchFamily="2" charset="0"/>
                <a:ea typeface="#9Slide03 Roboto Medium" panose="02000000000000000000" pitchFamily="2" charset="0"/>
              </a:rPr>
              <a:t>2. ĐÔ THỊ HÓA</a:t>
            </a:r>
            <a:endParaRPr dirty="0">
              <a:solidFill>
                <a:srgbClr val="D24E16"/>
              </a:solidFill>
              <a:latin typeface="#9Slide03 Roboto Medium" panose="02000000000000000000" pitchFamily="2" charset="0"/>
              <a:ea typeface="#9Slide03 Roboto Medium" panose="02000000000000000000" pitchFamily="2" charset="0"/>
            </a:endParaRPr>
          </a:p>
        </p:txBody>
      </p:sp>
      <p:sp>
        <p:nvSpPr>
          <p:cNvPr id="3896" name="Google Shape;3896;p55"/>
          <p:cNvSpPr/>
          <p:nvPr/>
        </p:nvSpPr>
        <p:spPr>
          <a:xfrm>
            <a:off x="-1530321" y="7979763"/>
            <a:ext cx="2812800" cy="106400"/>
          </a:xfrm>
          <a:prstGeom prst="rect">
            <a:avLst/>
          </a:prstGeom>
          <a:solidFill>
            <a:srgbClr val="F6F6F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9" name="Google Shape;3899;p55"/>
          <p:cNvSpPr/>
          <p:nvPr/>
        </p:nvSpPr>
        <p:spPr>
          <a:xfrm>
            <a:off x="5553906" y="1805109"/>
            <a:ext cx="524000" cy="5240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4000" b="1" kern="0">
                <a:solidFill>
                  <a:srgbClr val="D24E16"/>
                </a:solidFill>
                <a:latin typeface="Sansita Swashed"/>
                <a:ea typeface="Sansita Swashed"/>
                <a:cs typeface="Sansita Swashed"/>
                <a:sym typeface="Sansita Swashed"/>
              </a:rPr>
              <a:t>1</a:t>
            </a:r>
            <a:endParaRPr sz="4000" b="1" kern="0">
              <a:solidFill>
                <a:srgbClr val="D24E16"/>
              </a:solidFill>
              <a:latin typeface="Sansita Swashed"/>
              <a:ea typeface="Sansita Swashed"/>
              <a:cs typeface="Sansita Swashed"/>
              <a:sym typeface="Sansita Swashed"/>
            </a:endParaRPr>
          </a:p>
        </p:txBody>
      </p:sp>
      <p:sp>
        <p:nvSpPr>
          <p:cNvPr id="3902" name="Google Shape;3902;p55"/>
          <p:cNvSpPr/>
          <p:nvPr/>
        </p:nvSpPr>
        <p:spPr>
          <a:xfrm>
            <a:off x="5553906" y="2779732"/>
            <a:ext cx="524000" cy="5240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4000" b="1" kern="0">
                <a:solidFill>
                  <a:srgbClr val="D24E16"/>
                </a:solidFill>
                <a:latin typeface="Sansita Swashed"/>
                <a:ea typeface="Sansita Swashed"/>
                <a:cs typeface="Sansita Swashed"/>
                <a:sym typeface="Sansita Swashed"/>
              </a:rPr>
              <a:t>2</a:t>
            </a:r>
            <a:endParaRPr sz="4000" b="1" kern="0">
              <a:solidFill>
                <a:srgbClr val="D24E16"/>
              </a:solidFill>
              <a:latin typeface="Sansita Swashed"/>
              <a:ea typeface="Sansita Swashed"/>
              <a:cs typeface="Sansita Swashed"/>
              <a:sym typeface="Sansita Swashed"/>
            </a:endParaRPr>
          </a:p>
        </p:txBody>
      </p:sp>
      <p:sp>
        <p:nvSpPr>
          <p:cNvPr id="3905" name="Google Shape;3905;p55"/>
          <p:cNvSpPr/>
          <p:nvPr/>
        </p:nvSpPr>
        <p:spPr>
          <a:xfrm>
            <a:off x="5553906" y="3754353"/>
            <a:ext cx="524000" cy="5240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4000" b="1" kern="0">
                <a:solidFill>
                  <a:srgbClr val="D24E16"/>
                </a:solidFill>
                <a:latin typeface="Sansita Swashed"/>
                <a:ea typeface="Sansita Swashed"/>
                <a:cs typeface="Sansita Swashed"/>
                <a:sym typeface="Sansita Swashed"/>
              </a:rPr>
              <a:t>3</a:t>
            </a:r>
            <a:endParaRPr sz="4000" b="1" kern="0">
              <a:solidFill>
                <a:srgbClr val="D24E16"/>
              </a:solidFill>
              <a:latin typeface="Sansita Swashed"/>
              <a:ea typeface="Sansita Swashed"/>
              <a:cs typeface="Sansita Swashed"/>
              <a:sym typeface="Sansita Swashed"/>
            </a:endParaRPr>
          </a:p>
        </p:txBody>
      </p:sp>
      <p:sp>
        <p:nvSpPr>
          <p:cNvPr id="3908" name="Google Shape;3908;p55"/>
          <p:cNvSpPr/>
          <p:nvPr/>
        </p:nvSpPr>
        <p:spPr>
          <a:xfrm>
            <a:off x="5553906" y="4728976"/>
            <a:ext cx="524000" cy="5240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4000" b="1" kern="0">
                <a:solidFill>
                  <a:srgbClr val="D24E16"/>
                </a:solidFill>
                <a:latin typeface="Sansita Swashed"/>
                <a:ea typeface="Sansita Swashed"/>
                <a:cs typeface="Sansita Swashed"/>
                <a:sym typeface="Sansita Swashed"/>
              </a:rPr>
              <a:t>4</a:t>
            </a:r>
            <a:endParaRPr sz="4000" b="1" kern="0">
              <a:solidFill>
                <a:srgbClr val="D24E16"/>
              </a:solidFill>
              <a:latin typeface="Sansita Swashed"/>
              <a:ea typeface="Sansita Swashed"/>
              <a:cs typeface="Sansita Swashed"/>
              <a:sym typeface="Sansita Swashed"/>
            </a:endParaRPr>
          </a:p>
        </p:txBody>
      </p:sp>
      <p:cxnSp>
        <p:nvCxnSpPr>
          <p:cNvPr id="3909" name="Google Shape;3909;p55"/>
          <p:cNvCxnSpPr>
            <a:stCxn id="3899" idx="1"/>
          </p:cNvCxnSpPr>
          <p:nvPr/>
        </p:nvCxnSpPr>
        <p:spPr>
          <a:xfrm rot="10800000">
            <a:off x="2325506" y="1981509"/>
            <a:ext cx="3228400" cy="85600"/>
          </a:xfrm>
          <a:prstGeom prst="bentConnector3">
            <a:avLst>
              <a:gd name="adj1" fmla="val 50000"/>
            </a:avLst>
          </a:prstGeom>
          <a:noFill/>
          <a:ln w="9525" cap="flat" cmpd="sng">
            <a:solidFill>
              <a:schemeClr val="dk2"/>
            </a:solidFill>
            <a:prstDash val="solid"/>
            <a:round/>
            <a:headEnd type="none" w="med" len="med"/>
            <a:tailEnd type="oval" w="med" len="med"/>
          </a:ln>
        </p:spPr>
      </p:cxnSp>
      <p:cxnSp>
        <p:nvCxnSpPr>
          <p:cNvPr id="3910" name="Google Shape;3910;p55"/>
          <p:cNvCxnSpPr>
            <a:stCxn id="3902" idx="1"/>
          </p:cNvCxnSpPr>
          <p:nvPr/>
        </p:nvCxnSpPr>
        <p:spPr>
          <a:xfrm flipH="1">
            <a:off x="3181106" y="3041732"/>
            <a:ext cx="2372800" cy="423600"/>
          </a:xfrm>
          <a:prstGeom prst="bentConnector3">
            <a:avLst>
              <a:gd name="adj1" fmla="val 50000"/>
            </a:avLst>
          </a:prstGeom>
          <a:noFill/>
          <a:ln w="9525" cap="flat" cmpd="sng">
            <a:solidFill>
              <a:schemeClr val="dk2"/>
            </a:solidFill>
            <a:prstDash val="solid"/>
            <a:round/>
            <a:headEnd type="none" w="med" len="med"/>
            <a:tailEnd type="oval" w="med" len="med"/>
          </a:ln>
        </p:spPr>
      </p:cxnSp>
      <p:cxnSp>
        <p:nvCxnSpPr>
          <p:cNvPr id="3911" name="Google Shape;3911;p55"/>
          <p:cNvCxnSpPr>
            <a:stCxn id="3905" idx="1"/>
          </p:cNvCxnSpPr>
          <p:nvPr/>
        </p:nvCxnSpPr>
        <p:spPr>
          <a:xfrm flipH="1">
            <a:off x="3964706" y="4016353"/>
            <a:ext cx="1589200" cy="364800"/>
          </a:xfrm>
          <a:prstGeom prst="bentConnector3">
            <a:avLst>
              <a:gd name="adj1" fmla="val 50000"/>
            </a:avLst>
          </a:prstGeom>
          <a:noFill/>
          <a:ln w="9525" cap="flat" cmpd="sng">
            <a:solidFill>
              <a:schemeClr val="dk2"/>
            </a:solidFill>
            <a:prstDash val="solid"/>
            <a:round/>
            <a:headEnd type="none" w="med" len="med"/>
            <a:tailEnd type="oval" w="med" len="med"/>
          </a:ln>
        </p:spPr>
      </p:cxnSp>
      <p:cxnSp>
        <p:nvCxnSpPr>
          <p:cNvPr id="3912" name="Google Shape;3912;p55"/>
          <p:cNvCxnSpPr>
            <a:stCxn id="3908" idx="1"/>
          </p:cNvCxnSpPr>
          <p:nvPr/>
        </p:nvCxnSpPr>
        <p:spPr>
          <a:xfrm flipH="1">
            <a:off x="2682706" y="4990976"/>
            <a:ext cx="2871200" cy="509200"/>
          </a:xfrm>
          <a:prstGeom prst="bentConnector3">
            <a:avLst>
              <a:gd name="adj1" fmla="val 36924"/>
            </a:avLst>
          </a:prstGeom>
          <a:noFill/>
          <a:ln w="9525" cap="flat" cmpd="sng">
            <a:solidFill>
              <a:schemeClr val="dk2"/>
            </a:solidFill>
            <a:prstDash val="solid"/>
            <a:round/>
            <a:headEnd type="none" w="med" len="med"/>
            <a:tailEnd type="oval" w="med" len="med"/>
          </a:ln>
        </p:spPr>
      </p:cxnSp>
      <p:sp>
        <p:nvSpPr>
          <p:cNvPr id="2" name="Rectangle 1"/>
          <p:cNvSpPr/>
          <p:nvPr/>
        </p:nvSpPr>
        <p:spPr>
          <a:xfrm>
            <a:off x="6077906" y="4678607"/>
            <a:ext cx="6096000" cy="707886"/>
          </a:xfrm>
          <a:prstGeom prst="rect">
            <a:avLst/>
          </a:prstGeom>
        </p:spPr>
        <p:txBody>
          <a:bodyPr>
            <a:spAutoFit/>
          </a:bodyPr>
          <a:lstStyle/>
          <a:p>
            <a:pPr algn="just"/>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M</a:t>
            </a:r>
            <a:r>
              <a:rPr lang="vi-VN"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ức độ đ</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ô</a:t>
            </a:r>
            <a:r>
              <a:rPr lang="vi-VN"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thị hoá cao (75% dân cư sổng ở thành thị) và có sự khác nhau giữa các khu vự</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a:t>
            </a:r>
            <a:endParaRPr lang="en-US" sz="2000" dirty="0">
              <a:effectLst/>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227" name="Rectangle 226"/>
          <p:cNvSpPr/>
          <p:nvPr/>
        </p:nvSpPr>
        <p:spPr>
          <a:xfrm>
            <a:off x="6077906" y="1691404"/>
            <a:ext cx="6098834" cy="707886"/>
          </a:xfrm>
          <a:prstGeom prst="rect">
            <a:avLst/>
          </a:prstGeom>
        </p:spPr>
        <p:txBody>
          <a:bodyPr wrap="square">
            <a:spAutoFit/>
          </a:bodyPr>
          <a:lstStyle/>
          <a:p>
            <a:pPr algn="just"/>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L</a:t>
            </a:r>
            <a:r>
              <a:rPr lang="vi-VN"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ịch sử đô thị hoá lâu đời. Từ thế kỉ XIX, quá trình đô thị hoá gắn liền với </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CNH.</a:t>
            </a:r>
            <a:endParaRPr lang="en-US" sz="20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228" name="Rectangle 227"/>
          <p:cNvSpPr/>
          <p:nvPr/>
        </p:nvSpPr>
        <p:spPr>
          <a:xfrm>
            <a:off x="6077906" y="2579525"/>
            <a:ext cx="6096000" cy="1015663"/>
          </a:xfrm>
          <a:prstGeom prst="rect">
            <a:avLst/>
          </a:prstGeom>
        </p:spPr>
        <p:txBody>
          <a:bodyPr>
            <a:spAutoFit/>
          </a:bodyPr>
          <a:lstStyle/>
          <a:p>
            <a:pPr algn="just"/>
            <a:r>
              <a:rPr lang="vi-VN"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Ở các vùng </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CN </a:t>
            </a:r>
            <a:r>
              <a:rPr lang="vi-VN"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lâu đời, nhiều đô thị mở rộng và nối liền với nhau tạo thành dải đô thị, cụm đô thị xuyên biên giới.</a:t>
            </a:r>
            <a:endParaRPr lang="en-US" sz="20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229" name="Rectangle 228"/>
          <p:cNvSpPr/>
          <p:nvPr/>
        </p:nvSpPr>
        <p:spPr>
          <a:xfrm>
            <a:off x="6096000" y="3720327"/>
            <a:ext cx="6096000" cy="707886"/>
          </a:xfrm>
          <a:prstGeom prst="rect">
            <a:avLst/>
          </a:prstGeom>
        </p:spPr>
        <p:txBody>
          <a:bodyPr>
            <a:spAutoFit/>
          </a:bodyPr>
          <a:lstStyle/>
          <a:p>
            <a:pPr algn="just"/>
            <a:r>
              <a:rPr lang="vi-VN"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Đô thị hoá nông thôn phát triển nhanh, tạo nên các đô thị vệ tinh.</a:t>
            </a:r>
            <a:endParaRPr lang="en-US" sz="20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95792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7"/>
                                        </p:tgtEl>
                                        <p:attrNameLst>
                                          <p:attrName>style.visibility</p:attrName>
                                        </p:attrNameLst>
                                      </p:cBhvr>
                                      <p:to>
                                        <p:strVal val="visible"/>
                                      </p:to>
                                    </p:set>
                                    <p:anim calcmode="lin" valueType="num">
                                      <p:cBhvr additive="base">
                                        <p:cTn id="7" dur="500" fill="hold"/>
                                        <p:tgtEl>
                                          <p:spTgt spid="227"/>
                                        </p:tgtEl>
                                        <p:attrNameLst>
                                          <p:attrName>ppt_x</p:attrName>
                                        </p:attrNameLst>
                                      </p:cBhvr>
                                      <p:tavLst>
                                        <p:tav tm="0">
                                          <p:val>
                                            <p:strVal val="#ppt_x"/>
                                          </p:val>
                                        </p:tav>
                                        <p:tav tm="100000">
                                          <p:val>
                                            <p:strVal val="#ppt_x"/>
                                          </p:val>
                                        </p:tav>
                                      </p:tavLst>
                                    </p:anim>
                                    <p:anim calcmode="lin" valueType="num">
                                      <p:cBhvr additive="base">
                                        <p:cTn id="8" dur="500" fill="hold"/>
                                        <p:tgtEl>
                                          <p:spTgt spid="2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8"/>
                                        </p:tgtEl>
                                        <p:attrNameLst>
                                          <p:attrName>style.visibility</p:attrName>
                                        </p:attrNameLst>
                                      </p:cBhvr>
                                      <p:to>
                                        <p:strVal val="visible"/>
                                      </p:to>
                                    </p:set>
                                    <p:anim calcmode="lin" valueType="num">
                                      <p:cBhvr additive="base">
                                        <p:cTn id="13" dur="500" fill="hold"/>
                                        <p:tgtEl>
                                          <p:spTgt spid="228"/>
                                        </p:tgtEl>
                                        <p:attrNameLst>
                                          <p:attrName>ppt_x</p:attrName>
                                        </p:attrNameLst>
                                      </p:cBhvr>
                                      <p:tavLst>
                                        <p:tav tm="0">
                                          <p:val>
                                            <p:strVal val="#ppt_x"/>
                                          </p:val>
                                        </p:tav>
                                        <p:tav tm="100000">
                                          <p:val>
                                            <p:strVal val="#ppt_x"/>
                                          </p:val>
                                        </p:tav>
                                      </p:tavLst>
                                    </p:anim>
                                    <p:anim calcmode="lin" valueType="num">
                                      <p:cBhvr additive="base">
                                        <p:cTn id="14" dur="500" fill="hold"/>
                                        <p:tgtEl>
                                          <p:spTgt spid="2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9"/>
                                        </p:tgtEl>
                                        <p:attrNameLst>
                                          <p:attrName>style.visibility</p:attrName>
                                        </p:attrNameLst>
                                      </p:cBhvr>
                                      <p:to>
                                        <p:strVal val="visible"/>
                                      </p:to>
                                    </p:set>
                                    <p:anim calcmode="lin" valueType="num">
                                      <p:cBhvr additive="base">
                                        <p:cTn id="19" dur="500" fill="hold"/>
                                        <p:tgtEl>
                                          <p:spTgt spid="229"/>
                                        </p:tgtEl>
                                        <p:attrNameLst>
                                          <p:attrName>ppt_x</p:attrName>
                                        </p:attrNameLst>
                                      </p:cBhvr>
                                      <p:tavLst>
                                        <p:tav tm="0">
                                          <p:val>
                                            <p:strVal val="#ppt_x"/>
                                          </p:val>
                                        </p:tav>
                                        <p:tav tm="100000">
                                          <p:val>
                                            <p:strVal val="#ppt_x"/>
                                          </p:val>
                                        </p:tav>
                                      </p:tavLst>
                                    </p:anim>
                                    <p:anim calcmode="lin" valueType="num">
                                      <p:cBhvr additive="base">
                                        <p:cTn id="20" dur="500" fill="hold"/>
                                        <p:tgtEl>
                                          <p:spTgt spid="2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7" grpId="0"/>
      <p:bldP spid="228" grpId="0"/>
      <p:bldP spid="2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28"/>
        <p:cNvGrpSpPr/>
        <p:nvPr/>
      </p:nvGrpSpPr>
      <p:grpSpPr>
        <a:xfrm>
          <a:off x="0" y="0"/>
          <a:ext cx="0" cy="0"/>
          <a:chOff x="0" y="0"/>
          <a:chExt cx="0" cy="0"/>
        </a:xfrm>
      </p:grpSpPr>
      <p:sp>
        <p:nvSpPr>
          <p:cNvPr id="7" name="Rectangle 6"/>
          <p:cNvSpPr/>
          <p:nvPr/>
        </p:nvSpPr>
        <p:spPr>
          <a:xfrm>
            <a:off x="0" y="1"/>
            <a:ext cx="12192000" cy="6984274"/>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0EEF8"/>
              </a:solidFill>
              <a:effectLst/>
              <a:uLnTx/>
              <a:uFillTx/>
              <a:latin typeface="Arial"/>
              <a:ea typeface="+mn-ea"/>
              <a:cs typeface="+mn-cs"/>
            </a:endParaRPr>
          </a:p>
        </p:txBody>
      </p:sp>
      <p:sp>
        <p:nvSpPr>
          <p:cNvPr id="8" name="Rectangle 7"/>
          <p:cNvSpPr/>
          <p:nvPr/>
        </p:nvSpPr>
        <p:spPr>
          <a:xfrm>
            <a:off x="0" y="747699"/>
            <a:ext cx="12192000" cy="3311419"/>
          </a:xfrm>
          <a:prstGeom prst="rect">
            <a:avLst/>
          </a:prstGeom>
          <a:solidFill>
            <a:schemeClr val="tx1">
              <a:lumMod val="50000"/>
              <a:lumOff val="50000"/>
            </a:schemeClr>
          </a:solidFill>
          <a:ln w="28575">
            <a:noFill/>
          </a:ln>
        </p:spPr>
        <p:txBody>
          <a:bodyPr wrap="square">
            <a:spAutoFit/>
          </a:bodyPr>
          <a:lstStyle/>
          <a:p>
            <a:pPr marL="0" marR="0" lvl="0" indent="0" algn="just" defTabSz="914400" eaLnBrk="1" fontAlgn="auto" latinLnBrk="0" hangingPunct="1">
              <a:lnSpc>
                <a:spcPct val="120000"/>
              </a:lnSpc>
              <a:buClrTx/>
              <a:buSzTx/>
              <a:buFont typeface="Wingdings" panose="05000000000000000000" pitchFamily="2" charset="2"/>
              <a:buChar char="§"/>
              <a:tabLst/>
              <a:defRPr/>
            </a:pPr>
            <a:r>
              <a:rPr kumimoji="0" lang="en-US" sz="2200" b="1" i="0" u="none" strike="noStrike" kern="0" cap="none" spc="0" normalizeH="0" baseline="0" noProof="0" dirty="0">
                <a:ln>
                  <a:noFill/>
                </a:ln>
                <a:solidFill>
                  <a:srgbClr val="EFF0F0"/>
                </a:solidFill>
                <a:effectLst/>
                <a:uLnTx/>
                <a:uFillTx/>
                <a:latin typeface="#9Slide03 Roboto Medium" panose="02000000000000000000" pitchFamily="2" charset="0"/>
                <a:ea typeface="#9Slide03 Roboto Medium" panose="02000000000000000000" pitchFamily="2" charset="0"/>
              </a:rPr>
              <a:t> Hoạt động nhóm.</a:t>
            </a:r>
          </a:p>
          <a:p>
            <a:pPr algn="just">
              <a:lnSpc>
                <a:spcPct val="120000"/>
              </a:lnSpc>
              <a:buFont typeface="Wingdings" panose="05000000000000000000" pitchFamily="2" charset="2"/>
              <a:buChar char="§"/>
              <a:defRPr/>
            </a:pPr>
            <a:r>
              <a:rPr kumimoji="0" lang="en-US" sz="2200" b="1" i="0" u="none" strike="noStrike" kern="0" cap="none" spc="0" normalizeH="0" baseline="0" noProof="0" dirty="0">
                <a:ln>
                  <a:noFill/>
                </a:ln>
                <a:solidFill>
                  <a:srgbClr val="EFF0F0"/>
                </a:solidFill>
                <a:effectLst/>
                <a:uLnTx/>
                <a:uFillTx/>
                <a:latin typeface="#9Slide03 Roboto Medium" panose="02000000000000000000" pitchFamily="2" charset="0"/>
                <a:ea typeface="#9Slide03 Roboto Medium" panose="02000000000000000000" pitchFamily="2" charset="0"/>
              </a:rPr>
              <a:t> </a:t>
            </a:r>
            <a:r>
              <a:rPr kumimoji="0" lang="en-US" sz="2200" b="1" i="0" u="none" strike="noStrike" kern="0" cap="none" spc="0" normalizeH="0" baseline="0" noProof="0" dirty="0" err="1">
                <a:ln>
                  <a:noFill/>
                </a:ln>
                <a:solidFill>
                  <a:srgbClr val="EFF0F0"/>
                </a:solidFill>
                <a:effectLst/>
                <a:uLnTx/>
                <a:uFillTx/>
                <a:latin typeface="#9Slide03 Roboto Medium" panose="02000000000000000000" pitchFamily="2" charset="0"/>
                <a:ea typeface="#9Slide03 Roboto Medium" panose="02000000000000000000" pitchFamily="2" charset="0"/>
              </a:rPr>
              <a:t>Nhiệm</a:t>
            </a:r>
            <a:r>
              <a:rPr kumimoji="0" lang="en-US" sz="2200" b="1" i="0" u="none" strike="noStrike" kern="0" cap="none" spc="0" normalizeH="0" baseline="0" noProof="0" dirty="0">
                <a:ln>
                  <a:noFill/>
                </a:ln>
                <a:solidFill>
                  <a:srgbClr val="EFF0F0"/>
                </a:solidFill>
                <a:effectLst/>
                <a:uLnTx/>
                <a:uFillTx/>
                <a:latin typeface="#9Slide03 Roboto Medium" panose="02000000000000000000" pitchFamily="2" charset="0"/>
                <a:ea typeface="#9Slide03 Roboto Medium" panose="02000000000000000000" pitchFamily="2" charset="0"/>
              </a:rPr>
              <a:t> vụ: </a:t>
            </a:r>
            <a:r>
              <a:rPr lang="en-US" sz="2200" dirty="0" err="1">
                <a:solidFill>
                  <a:srgbClr val="EFF0F0"/>
                </a:solidFill>
                <a:latin typeface="#9Slide03 Roboto Medium" panose="02000000000000000000" pitchFamily="2" charset="0"/>
                <a:ea typeface="#9Slide03 Roboto Medium" panose="02000000000000000000" pitchFamily="2" charset="0"/>
              </a:rPr>
              <a:t>Dựa</a:t>
            </a:r>
            <a:r>
              <a:rPr lang="en-US" sz="2200" dirty="0">
                <a:solidFill>
                  <a:srgbClr val="EFF0F0"/>
                </a:solidFill>
                <a:latin typeface="#9Slide03 Roboto Medium" panose="02000000000000000000" pitchFamily="2" charset="0"/>
                <a:ea typeface="#9Slide03 Roboto Medium" panose="02000000000000000000" pitchFamily="2" charset="0"/>
              </a:rPr>
              <a:t> vào thông tin </a:t>
            </a:r>
            <a:r>
              <a:rPr lang="en-US" sz="2200" dirty="0" err="1">
                <a:solidFill>
                  <a:srgbClr val="EFF0F0"/>
                </a:solidFill>
                <a:latin typeface="#9Slide03 Roboto Medium" panose="02000000000000000000" pitchFamily="2" charset="0"/>
                <a:ea typeface="#9Slide03 Roboto Medium" panose="02000000000000000000" pitchFamily="2" charset="0"/>
              </a:rPr>
              <a:t>mục</a:t>
            </a:r>
            <a:r>
              <a:rPr lang="en-US" sz="2200" dirty="0">
                <a:solidFill>
                  <a:srgbClr val="EFF0F0"/>
                </a:solidFill>
                <a:latin typeface="#9Slide03 Roboto Medium" panose="02000000000000000000" pitchFamily="2" charset="0"/>
                <a:ea typeface="#9Slide03 Roboto Medium" panose="02000000000000000000" pitchFamily="2" charset="0"/>
              </a:rPr>
              <a:t> 3 SGK và hiểu </a:t>
            </a:r>
            <a:r>
              <a:rPr lang="en-US" sz="2200" dirty="0" err="1">
                <a:solidFill>
                  <a:srgbClr val="EFF0F0"/>
                </a:solidFill>
                <a:latin typeface="#9Slide03 Roboto Medium" panose="02000000000000000000" pitchFamily="2" charset="0"/>
                <a:ea typeface="#9Slide03 Roboto Medium" panose="02000000000000000000" pitchFamily="2" charset="0"/>
              </a:rPr>
              <a:t>biết</a:t>
            </a:r>
            <a:r>
              <a:rPr lang="en-US" sz="2200" dirty="0">
                <a:solidFill>
                  <a:srgbClr val="EFF0F0"/>
                </a:solidFill>
                <a:latin typeface="#9Slide03 Roboto Medium" panose="02000000000000000000" pitchFamily="2" charset="0"/>
                <a:ea typeface="#9Slide03 Roboto Medium" panose="02000000000000000000" pitchFamily="2" charset="0"/>
              </a:rPr>
              <a:t> của mình, hoàn thành </a:t>
            </a:r>
            <a:r>
              <a:rPr lang="en-US" sz="2200" dirty="0" err="1">
                <a:solidFill>
                  <a:srgbClr val="EFF0F0"/>
                </a:solidFill>
                <a:latin typeface="#9Slide03 Roboto Medium" panose="02000000000000000000" pitchFamily="2" charset="0"/>
                <a:ea typeface="#9Slide03 Roboto Medium" panose="02000000000000000000" pitchFamily="2" charset="0"/>
              </a:rPr>
              <a:t>nhiệm</a:t>
            </a:r>
            <a:r>
              <a:rPr lang="en-US" sz="2200" dirty="0">
                <a:solidFill>
                  <a:srgbClr val="EFF0F0"/>
                </a:solidFill>
                <a:latin typeface="#9Slide03 Roboto Medium" panose="02000000000000000000" pitchFamily="2" charset="0"/>
                <a:ea typeface="#9Slide03 Roboto Medium" panose="02000000000000000000" pitchFamily="2" charset="0"/>
              </a:rPr>
              <a:t> vụ</a:t>
            </a:r>
            <a:endParaRPr kumimoji="0" lang="en-US" sz="2200" b="0" i="0" u="none" strike="noStrike" kern="0" cap="none" spc="0" normalizeH="0" baseline="0" noProof="0" dirty="0">
              <a:ln>
                <a:noFill/>
              </a:ln>
              <a:solidFill>
                <a:srgbClr val="EFF0F0"/>
              </a:solidFill>
              <a:effectLst/>
              <a:uLnTx/>
              <a:uFillTx/>
              <a:latin typeface="#9Slide03 Roboto Medium" panose="02000000000000000000" pitchFamily="2" charset="0"/>
              <a:ea typeface="#9Slide03 Roboto Medium" panose="02000000000000000000" pitchFamily="2" charset="0"/>
            </a:endParaRPr>
          </a:p>
          <a:p>
            <a:pPr marR="0" lvl="0" algn="just" defTabSz="914400" eaLnBrk="1" fontAlgn="auto" latinLnBrk="0" hangingPunct="1">
              <a:lnSpc>
                <a:spcPct val="120000"/>
              </a:lnSpc>
              <a:buClrTx/>
              <a:buSzTx/>
              <a:tabLst/>
              <a:defRPr/>
            </a:pPr>
            <a:r>
              <a:rPr kumimoji="0" lang="en-US" sz="2200" b="1" i="1" u="none" strike="noStrike" kern="0" cap="none" spc="0" normalizeH="0" baseline="0" noProof="0" dirty="0">
                <a:ln>
                  <a:noFill/>
                </a:ln>
                <a:solidFill>
                  <a:srgbClr val="EFF0F0"/>
                </a:solidFill>
                <a:effectLst/>
                <a:uLnTx/>
                <a:uFillTx/>
                <a:latin typeface="#9Slide03 Roboto Medium" panose="02000000000000000000" pitchFamily="2" charset="0"/>
                <a:ea typeface="#9Slide03 Roboto Medium" panose="02000000000000000000" pitchFamily="2" charset="0"/>
              </a:rPr>
              <a:t>- </a:t>
            </a:r>
            <a:r>
              <a:rPr kumimoji="0" lang="en-US" sz="2200" b="1" i="1" u="none" strike="noStrike" kern="0" cap="none" spc="0" normalizeH="0" baseline="0" noProof="0" dirty="0" err="1">
                <a:ln>
                  <a:noFill/>
                </a:ln>
                <a:solidFill>
                  <a:srgbClr val="EFF0F0"/>
                </a:solidFill>
                <a:effectLst/>
                <a:uLnTx/>
                <a:uFillTx/>
                <a:latin typeface="#9Slide03 Roboto Medium" panose="02000000000000000000" pitchFamily="2" charset="0"/>
                <a:ea typeface="#9Slide03 Roboto Medium" panose="02000000000000000000" pitchFamily="2" charset="0"/>
              </a:rPr>
              <a:t>Nhiệm</a:t>
            </a:r>
            <a:r>
              <a:rPr kumimoji="0" lang="en-US" sz="2200" b="1" i="1" u="none" strike="noStrike" kern="0" cap="none" spc="0" normalizeH="0" noProof="0" dirty="0">
                <a:ln>
                  <a:noFill/>
                </a:ln>
                <a:solidFill>
                  <a:srgbClr val="EFF0F0"/>
                </a:solidFill>
                <a:effectLst/>
                <a:uLnTx/>
                <a:uFillTx/>
                <a:latin typeface="#9Slide03 Roboto Medium" panose="02000000000000000000" pitchFamily="2" charset="0"/>
                <a:ea typeface="#9Slide03 Roboto Medium" panose="02000000000000000000" pitchFamily="2" charset="0"/>
              </a:rPr>
              <a:t> vụ </a:t>
            </a:r>
            <a:r>
              <a:rPr kumimoji="0" lang="en-US" sz="2200" b="1" i="1" u="none" strike="noStrike" kern="0" cap="none" spc="0" normalizeH="0" noProof="0" dirty="0" err="1">
                <a:ln>
                  <a:noFill/>
                </a:ln>
                <a:solidFill>
                  <a:srgbClr val="EFF0F0"/>
                </a:solidFill>
                <a:effectLst/>
                <a:uLnTx/>
                <a:uFillTx/>
                <a:latin typeface="#9Slide03 Roboto Medium" panose="02000000000000000000" pitchFamily="2" charset="0"/>
                <a:ea typeface="#9Slide03 Roboto Medium" panose="02000000000000000000" pitchFamily="2" charset="0"/>
              </a:rPr>
              <a:t>bắt</a:t>
            </a:r>
            <a:r>
              <a:rPr kumimoji="0" lang="en-US" sz="2200" b="1" i="1" u="none" strike="noStrike" kern="0" cap="none" spc="0" normalizeH="0" noProof="0" dirty="0">
                <a:ln>
                  <a:noFill/>
                </a:ln>
                <a:solidFill>
                  <a:srgbClr val="EFF0F0"/>
                </a:solidFill>
                <a:effectLst/>
                <a:uLnTx/>
                <a:uFillTx/>
                <a:latin typeface="#9Slide03 Roboto Medium" panose="02000000000000000000" pitchFamily="2" charset="0"/>
                <a:ea typeface="#9Slide03 Roboto Medium" panose="02000000000000000000" pitchFamily="2" charset="0"/>
              </a:rPr>
              <a:t> </a:t>
            </a:r>
            <a:r>
              <a:rPr kumimoji="0" lang="en-US" sz="2200" b="1" i="1" u="none" strike="noStrike" kern="0" cap="none" spc="0" normalizeH="0" noProof="0" dirty="0" err="1">
                <a:ln>
                  <a:noFill/>
                </a:ln>
                <a:solidFill>
                  <a:srgbClr val="EFF0F0"/>
                </a:solidFill>
                <a:effectLst/>
                <a:uLnTx/>
                <a:uFillTx/>
                <a:latin typeface="#9Slide03 Roboto Medium" panose="02000000000000000000" pitchFamily="2" charset="0"/>
                <a:ea typeface="#9Slide03 Roboto Medium" panose="02000000000000000000" pitchFamily="2" charset="0"/>
              </a:rPr>
              <a:t>buộc</a:t>
            </a:r>
            <a:r>
              <a:rPr kumimoji="0" lang="en-US" sz="2200" b="1" i="1" u="none" strike="noStrike" kern="0" cap="none" spc="0" normalizeH="0" noProof="0" dirty="0">
                <a:ln>
                  <a:noFill/>
                </a:ln>
                <a:solidFill>
                  <a:srgbClr val="EFF0F0"/>
                </a:solidFill>
                <a:effectLst/>
                <a:uLnTx/>
                <a:uFillTx/>
                <a:latin typeface="#9Slide03 Roboto Medium" panose="02000000000000000000" pitchFamily="2" charset="0"/>
                <a:ea typeface="#9Slide03 Roboto Medium" panose="02000000000000000000" pitchFamily="2" charset="0"/>
              </a:rPr>
              <a:t> (8.0 điểm): </a:t>
            </a:r>
          </a:p>
          <a:p>
            <a:pPr>
              <a:lnSpc>
                <a:spcPct val="120000"/>
              </a:lnSpc>
            </a:pPr>
            <a:r>
              <a:rPr lang="en-US" sz="2200" kern="0" dirty="0">
                <a:solidFill>
                  <a:srgbClr val="EFF0F0"/>
                </a:solidFill>
                <a:latin typeface="#9Slide03 Roboto Medium" panose="02000000000000000000" pitchFamily="2" charset="0"/>
                <a:ea typeface="#9Slide03 Roboto Medium" panose="02000000000000000000" pitchFamily="2" charset="0"/>
              </a:rPr>
              <a:t>+ </a:t>
            </a:r>
            <a:r>
              <a:rPr lang="en-US" sz="2200" dirty="0">
                <a:solidFill>
                  <a:srgbClr val="EFF0F0"/>
                </a:solidFill>
                <a:latin typeface="#9Slide03 Roboto Medium" panose="02000000000000000000" pitchFamily="2" charset="0"/>
                <a:ea typeface="#9Slide03 Roboto Medium" panose="02000000000000000000" pitchFamily="2" charset="0"/>
              </a:rPr>
              <a:t>Tại </a:t>
            </a:r>
            <a:r>
              <a:rPr lang="en-US" sz="2200" dirty="0" err="1">
                <a:solidFill>
                  <a:srgbClr val="EFF0F0"/>
                </a:solidFill>
                <a:latin typeface="#9Slide03 Roboto Medium" panose="02000000000000000000" pitchFamily="2" charset="0"/>
                <a:ea typeface="#9Slide03 Roboto Medium" panose="02000000000000000000" pitchFamily="2" charset="0"/>
              </a:rPr>
              <a:t>sao</a:t>
            </a:r>
            <a:r>
              <a:rPr lang="en-US" sz="2200" dirty="0">
                <a:solidFill>
                  <a:srgbClr val="EFF0F0"/>
                </a:solidFill>
                <a:latin typeface="#9Slide03 Roboto Medium" panose="02000000000000000000" pitchFamily="2" charset="0"/>
                <a:ea typeface="#9Slide03 Roboto Medium" panose="02000000000000000000" pitchFamily="2" charset="0"/>
              </a:rPr>
              <a:t> từ thời </a:t>
            </a:r>
            <a:r>
              <a:rPr lang="en-US" sz="2200" dirty="0" err="1">
                <a:solidFill>
                  <a:srgbClr val="EFF0F0"/>
                </a:solidFill>
                <a:latin typeface="#9Slide03 Roboto Medium" panose="02000000000000000000" pitchFamily="2" charset="0"/>
                <a:ea typeface="#9Slide03 Roboto Medium" panose="02000000000000000000" pitchFamily="2" charset="0"/>
              </a:rPr>
              <a:t>cổ</a:t>
            </a:r>
            <a:r>
              <a:rPr lang="en-US" sz="2200" dirty="0">
                <a:solidFill>
                  <a:srgbClr val="EFF0F0"/>
                </a:solidFill>
                <a:latin typeface="#9Slide03 Roboto Medium" panose="02000000000000000000" pitchFamily="2" charset="0"/>
                <a:ea typeface="#9Slide03 Roboto Medium" panose="02000000000000000000" pitchFamily="2" charset="0"/>
              </a:rPr>
              <a:t> </a:t>
            </a:r>
            <a:r>
              <a:rPr lang="en-US" sz="2200" dirty="0" err="1">
                <a:solidFill>
                  <a:srgbClr val="EFF0F0"/>
                </a:solidFill>
                <a:latin typeface="#9Slide03 Roboto Medium" panose="02000000000000000000" pitchFamily="2" charset="0"/>
                <a:ea typeface="#9Slide03 Roboto Medium" panose="02000000000000000000" pitchFamily="2" charset="0"/>
              </a:rPr>
              <a:t>đại</a:t>
            </a:r>
            <a:r>
              <a:rPr lang="en-US" sz="2200" dirty="0">
                <a:solidFill>
                  <a:srgbClr val="EFF0F0"/>
                </a:solidFill>
                <a:latin typeface="#9Slide03 Roboto Medium" panose="02000000000000000000" pitchFamily="2" charset="0"/>
                <a:ea typeface="#9Slide03 Roboto Medium" panose="02000000000000000000" pitchFamily="2" charset="0"/>
              </a:rPr>
              <a:t> </a:t>
            </a:r>
            <a:r>
              <a:rPr lang="en-US" sz="2200" dirty="0" err="1">
                <a:solidFill>
                  <a:srgbClr val="EFF0F0"/>
                </a:solidFill>
                <a:latin typeface="#9Slide03 Roboto Medium" panose="02000000000000000000" pitchFamily="2" charset="0"/>
                <a:ea typeface="#9Slide03 Roboto Medium" panose="02000000000000000000" pitchFamily="2" charset="0"/>
              </a:rPr>
              <a:t>châu</a:t>
            </a:r>
            <a:r>
              <a:rPr lang="en-US" sz="2200" dirty="0">
                <a:solidFill>
                  <a:srgbClr val="EFF0F0"/>
                </a:solidFill>
                <a:latin typeface="#9Slide03 Roboto Medium" panose="02000000000000000000" pitchFamily="2" charset="0"/>
                <a:ea typeface="#9Slide03 Roboto Medium" panose="02000000000000000000" pitchFamily="2" charset="0"/>
              </a:rPr>
              <a:t> </a:t>
            </a:r>
            <a:r>
              <a:rPr lang="en-US" sz="2200" dirty="0" err="1">
                <a:solidFill>
                  <a:srgbClr val="EFF0F0"/>
                </a:solidFill>
                <a:latin typeface="#9Slide03 Roboto Medium" panose="02000000000000000000" pitchFamily="2" charset="0"/>
                <a:ea typeface="#9Slide03 Roboto Medium" panose="02000000000000000000" pitchFamily="2" charset="0"/>
              </a:rPr>
              <a:t>Âu</a:t>
            </a:r>
            <a:r>
              <a:rPr lang="en-US" sz="2200" dirty="0">
                <a:solidFill>
                  <a:srgbClr val="EFF0F0"/>
                </a:solidFill>
                <a:latin typeface="#9Slide03 Roboto Medium" panose="02000000000000000000" pitchFamily="2" charset="0"/>
                <a:ea typeface="#9Slide03 Roboto Medium" panose="02000000000000000000" pitchFamily="2" charset="0"/>
              </a:rPr>
              <a:t> đã là một </a:t>
            </a:r>
            <a:r>
              <a:rPr lang="en-US" sz="2200" dirty="0" err="1">
                <a:solidFill>
                  <a:srgbClr val="EFF0F0"/>
                </a:solidFill>
                <a:latin typeface="#9Slide03 Roboto Medium" panose="02000000000000000000" pitchFamily="2" charset="0"/>
                <a:ea typeface="#9Slide03 Roboto Medium" panose="02000000000000000000" pitchFamily="2" charset="0"/>
              </a:rPr>
              <a:t>châu</a:t>
            </a:r>
            <a:r>
              <a:rPr lang="en-US" sz="2200" dirty="0">
                <a:solidFill>
                  <a:srgbClr val="EFF0F0"/>
                </a:solidFill>
                <a:latin typeface="#9Slide03 Roboto Medium" panose="02000000000000000000" pitchFamily="2" charset="0"/>
                <a:ea typeface="#9Slide03 Roboto Medium" panose="02000000000000000000" pitchFamily="2" charset="0"/>
              </a:rPr>
              <a:t> </a:t>
            </a:r>
            <a:r>
              <a:rPr lang="en-US" sz="2200" dirty="0" err="1">
                <a:solidFill>
                  <a:srgbClr val="EFF0F0"/>
                </a:solidFill>
                <a:latin typeface="#9Slide03 Roboto Medium" panose="02000000000000000000" pitchFamily="2" charset="0"/>
                <a:ea typeface="#9Slide03 Roboto Medium" panose="02000000000000000000" pitchFamily="2" charset="0"/>
              </a:rPr>
              <a:t>lục</a:t>
            </a:r>
            <a:r>
              <a:rPr lang="en-US" sz="2200" dirty="0">
                <a:solidFill>
                  <a:srgbClr val="EFF0F0"/>
                </a:solidFill>
                <a:latin typeface="#9Slide03 Roboto Medium" panose="02000000000000000000" pitchFamily="2" charset="0"/>
                <a:ea typeface="#9Slide03 Roboto Medium" panose="02000000000000000000" pitchFamily="2" charset="0"/>
              </a:rPr>
              <a:t> </a:t>
            </a:r>
            <a:r>
              <a:rPr lang="en-US" sz="2200" dirty="0" err="1">
                <a:solidFill>
                  <a:srgbClr val="EFF0F0"/>
                </a:solidFill>
                <a:latin typeface="#9Slide03 Roboto Medium" panose="02000000000000000000" pitchFamily="2" charset="0"/>
                <a:ea typeface="#9Slide03 Roboto Medium" panose="02000000000000000000" pitchFamily="2" charset="0"/>
              </a:rPr>
              <a:t>đông</a:t>
            </a:r>
            <a:r>
              <a:rPr lang="en-US" sz="2200" dirty="0">
                <a:solidFill>
                  <a:srgbClr val="EFF0F0"/>
                </a:solidFill>
                <a:latin typeface="#9Slide03 Roboto Medium" panose="02000000000000000000" pitchFamily="2" charset="0"/>
                <a:ea typeface="#9Slide03 Roboto Medium" panose="02000000000000000000" pitchFamily="2" charset="0"/>
              </a:rPr>
              <a:t> dân </a:t>
            </a:r>
            <a:r>
              <a:rPr lang="en-US" sz="2200" dirty="0" err="1">
                <a:solidFill>
                  <a:srgbClr val="EFF0F0"/>
                </a:solidFill>
                <a:latin typeface="#9Slide03 Roboto Medium" panose="02000000000000000000" pitchFamily="2" charset="0"/>
                <a:ea typeface="#9Slide03 Roboto Medium" panose="02000000000000000000" pitchFamily="2" charset="0"/>
              </a:rPr>
              <a:t>cư</a:t>
            </a:r>
            <a:r>
              <a:rPr lang="en-US" sz="2200" dirty="0">
                <a:solidFill>
                  <a:srgbClr val="EFF0F0"/>
                </a:solidFill>
                <a:latin typeface="#9Slide03 Roboto Medium" panose="02000000000000000000" pitchFamily="2" charset="0"/>
                <a:ea typeface="#9Slide03 Roboto Medium" panose="02000000000000000000" pitchFamily="2" charset="0"/>
              </a:rPr>
              <a:t>?</a:t>
            </a:r>
          </a:p>
          <a:p>
            <a:pPr>
              <a:lnSpc>
                <a:spcPct val="120000"/>
              </a:lnSpc>
            </a:pPr>
            <a:r>
              <a:rPr lang="en-US" sz="2200" dirty="0">
                <a:solidFill>
                  <a:srgbClr val="EFF0F0"/>
                </a:solidFill>
                <a:latin typeface="#9Slide03 Roboto Medium" panose="02000000000000000000" pitchFamily="2" charset="0"/>
                <a:ea typeface="#9Slide03 Roboto Medium" panose="02000000000000000000" pitchFamily="2" charset="0"/>
              </a:rPr>
              <a:t>+ Tình </a:t>
            </a:r>
            <a:r>
              <a:rPr lang="en-US" sz="2200" dirty="0" err="1">
                <a:solidFill>
                  <a:srgbClr val="EFF0F0"/>
                </a:solidFill>
                <a:latin typeface="#9Slide03 Roboto Medium" panose="02000000000000000000" pitchFamily="2" charset="0"/>
                <a:ea typeface="#9Slide03 Roboto Medium" panose="02000000000000000000" pitchFamily="2" charset="0"/>
              </a:rPr>
              <a:t>hình</a:t>
            </a:r>
            <a:r>
              <a:rPr lang="en-US" sz="2200" dirty="0">
                <a:solidFill>
                  <a:srgbClr val="EFF0F0"/>
                </a:solidFill>
                <a:latin typeface="#9Slide03 Roboto Medium" panose="02000000000000000000" pitchFamily="2" charset="0"/>
                <a:ea typeface="#9Slide03 Roboto Medium" panose="02000000000000000000" pitchFamily="2" charset="0"/>
              </a:rPr>
              <a:t> </a:t>
            </a:r>
            <a:r>
              <a:rPr lang="en-US" sz="2200" dirty="0" err="1">
                <a:solidFill>
                  <a:srgbClr val="EFF0F0"/>
                </a:solidFill>
                <a:latin typeface="#9Slide03 Roboto Medium" panose="02000000000000000000" pitchFamily="2" charset="0"/>
                <a:ea typeface="#9Slide03 Roboto Medium" panose="02000000000000000000" pitchFamily="2" charset="0"/>
              </a:rPr>
              <a:t>nhập</a:t>
            </a:r>
            <a:r>
              <a:rPr lang="en-US" sz="2200" dirty="0">
                <a:solidFill>
                  <a:srgbClr val="EFF0F0"/>
                </a:solidFill>
                <a:latin typeface="#9Slide03 Roboto Medium" panose="02000000000000000000" pitchFamily="2" charset="0"/>
                <a:ea typeface="#9Slide03 Roboto Medium" panose="02000000000000000000" pitchFamily="2" charset="0"/>
              </a:rPr>
              <a:t> </a:t>
            </a:r>
            <a:r>
              <a:rPr lang="en-US" sz="2200" dirty="0" err="1">
                <a:solidFill>
                  <a:srgbClr val="EFF0F0"/>
                </a:solidFill>
                <a:latin typeface="#9Slide03 Roboto Medium" panose="02000000000000000000" pitchFamily="2" charset="0"/>
                <a:ea typeface="#9Slide03 Roboto Medium" panose="02000000000000000000" pitchFamily="2" charset="0"/>
              </a:rPr>
              <a:t>cư</a:t>
            </a:r>
            <a:r>
              <a:rPr lang="en-US" sz="2200" dirty="0">
                <a:solidFill>
                  <a:srgbClr val="EFF0F0"/>
                </a:solidFill>
                <a:latin typeface="#9Slide03 Roboto Medium" panose="02000000000000000000" pitchFamily="2" charset="0"/>
                <a:ea typeface="#9Slide03 Roboto Medium" panose="02000000000000000000" pitchFamily="2" charset="0"/>
              </a:rPr>
              <a:t> ở </a:t>
            </a:r>
            <a:r>
              <a:rPr lang="en-US" sz="2200" dirty="0" err="1">
                <a:solidFill>
                  <a:srgbClr val="EFF0F0"/>
                </a:solidFill>
                <a:latin typeface="#9Slide03 Roboto Medium" panose="02000000000000000000" pitchFamily="2" charset="0"/>
                <a:ea typeface="#9Slide03 Roboto Medium" panose="02000000000000000000" pitchFamily="2" charset="0"/>
              </a:rPr>
              <a:t>châu</a:t>
            </a:r>
            <a:r>
              <a:rPr lang="en-US" sz="2200" dirty="0">
                <a:solidFill>
                  <a:srgbClr val="EFF0F0"/>
                </a:solidFill>
                <a:latin typeface="#9Slide03 Roboto Medium" panose="02000000000000000000" pitchFamily="2" charset="0"/>
                <a:ea typeface="#9Slide03 Roboto Medium" panose="02000000000000000000" pitchFamily="2" charset="0"/>
              </a:rPr>
              <a:t> </a:t>
            </a:r>
            <a:r>
              <a:rPr lang="en-US" sz="2200" dirty="0" err="1">
                <a:solidFill>
                  <a:srgbClr val="EFF0F0"/>
                </a:solidFill>
                <a:latin typeface="#9Slide03 Roboto Medium" panose="02000000000000000000" pitchFamily="2" charset="0"/>
                <a:ea typeface="#9Slide03 Roboto Medium" panose="02000000000000000000" pitchFamily="2" charset="0"/>
              </a:rPr>
              <a:t>Âu</a:t>
            </a:r>
            <a:r>
              <a:rPr lang="en-US" sz="2200" dirty="0">
                <a:solidFill>
                  <a:srgbClr val="EFF0F0"/>
                </a:solidFill>
                <a:latin typeface="#9Slide03 Roboto Medium" panose="02000000000000000000" pitchFamily="2" charset="0"/>
                <a:ea typeface="#9Slide03 Roboto Medium" panose="02000000000000000000" pitchFamily="2" charset="0"/>
              </a:rPr>
              <a:t> từ </a:t>
            </a:r>
            <a:r>
              <a:rPr lang="en-US" sz="2200" dirty="0" err="1">
                <a:solidFill>
                  <a:srgbClr val="EFF0F0"/>
                </a:solidFill>
                <a:latin typeface="#9Slide03 Roboto Medium" panose="02000000000000000000" pitchFamily="2" charset="0"/>
                <a:ea typeface="#9Slide03 Roboto Medium" panose="02000000000000000000" pitchFamily="2" charset="0"/>
              </a:rPr>
              <a:t>đầu</a:t>
            </a:r>
            <a:r>
              <a:rPr lang="en-US" sz="2200" dirty="0">
                <a:solidFill>
                  <a:srgbClr val="EFF0F0"/>
                </a:solidFill>
                <a:latin typeface="#9Slide03 Roboto Medium" panose="02000000000000000000" pitchFamily="2" charset="0"/>
                <a:ea typeface="#9Slide03 Roboto Medium" panose="02000000000000000000" pitchFamily="2" charset="0"/>
              </a:rPr>
              <a:t> thế </a:t>
            </a:r>
            <a:r>
              <a:rPr lang="en-US" sz="2200" dirty="0" err="1">
                <a:solidFill>
                  <a:srgbClr val="EFF0F0"/>
                </a:solidFill>
                <a:latin typeface="#9Slide03 Roboto Medium" panose="02000000000000000000" pitchFamily="2" charset="0"/>
                <a:ea typeface="#9Slide03 Roboto Medium" panose="02000000000000000000" pitchFamily="2" charset="0"/>
              </a:rPr>
              <a:t>kỉ</a:t>
            </a:r>
            <a:r>
              <a:rPr lang="en-US" sz="2200" dirty="0">
                <a:solidFill>
                  <a:srgbClr val="EFF0F0"/>
                </a:solidFill>
                <a:latin typeface="#9Slide03 Roboto Medium" panose="02000000000000000000" pitchFamily="2" charset="0"/>
                <a:ea typeface="#9Slide03 Roboto Medium" panose="02000000000000000000" pitchFamily="2" charset="0"/>
              </a:rPr>
              <a:t> XX </a:t>
            </a:r>
            <a:r>
              <a:rPr lang="en-US" sz="2200" dirty="0" err="1">
                <a:solidFill>
                  <a:srgbClr val="EFF0F0"/>
                </a:solidFill>
                <a:latin typeface="#9Slide03 Roboto Medium" panose="02000000000000000000" pitchFamily="2" charset="0"/>
                <a:ea typeface="#9Slide03 Roboto Medium" panose="02000000000000000000" pitchFamily="2" charset="0"/>
              </a:rPr>
              <a:t>đến</a:t>
            </a:r>
            <a:r>
              <a:rPr lang="en-US" sz="2200" dirty="0">
                <a:solidFill>
                  <a:srgbClr val="EFF0F0"/>
                </a:solidFill>
                <a:latin typeface="#9Slide03 Roboto Medium" panose="02000000000000000000" pitchFamily="2" charset="0"/>
                <a:ea typeface="#9Slide03 Roboto Medium" panose="02000000000000000000" pitchFamily="2" charset="0"/>
              </a:rPr>
              <a:t> </a:t>
            </a:r>
            <a:r>
              <a:rPr lang="en-US" sz="2200" dirty="0" err="1">
                <a:solidFill>
                  <a:srgbClr val="EFF0F0"/>
                </a:solidFill>
                <a:latin typeface="#9Slide03 Roboto Medium" panose="02000000000000000000" pitchFamily="2" charset="0"/>
                <a:ea typeface="#9Slide03 Roboto Medium" panose="02000000000000000000" pitchFamily="2" charset="0"/>
              </a:rPr>
              <a:t>đầu</a:t>
            </a:r>
            <a:r>
              <a:rPr lang="en-US" sz="2200" dirty="0">
                <a:solidFill>
                  <a:srgbClr val="EFF0F0"/>
                </a:solidFill>
                <a:latin typeface="#9Slide03 Roboto Medium" panose="02000000000000000000" pitchFamily="2" charset="0"/>
                <a:ea typeface="#9Slide03 Roboto Medium" panose="02000000000000000000" pitchFamily="2" charset="0"/>
              </a:rPr>
              <a:t> thế </a:t>
            </a:r>
            <a:r>
              <a:rPr lang="en-US" sz="2200" dirty="0" err="1">
                <a:solidFill>
                  <a:srgbClr val="EFF0F0"/>
                </a:solidFill>
                <a:latin typeface="#9Slide03 Roboto Medium" panose="02000000000000000000" pitchFamily="2" charset="0"/>
                <a:ea typeface="#9Slide03 Roboto Medium" panose="02000000000000000000" pitchFamily="2" charset="0"/>
              </a:rPr>
              <a:t>kỉ</a:t>
            </a:r>
            <a:r>
              <a:rPr lang="en-US" sz="2200" dirty="0">
                <a:solidFill>
                  <a:srgbClr val="EFF0F0"/>
                </a:solidFill>
                <a:latin typeface="#9Slide03 Roboto Medium" panose="02000000000000000000" pitchFamily="2" charset="0"/>
                <a:ea typeface="#9Slide03 Roboto Medium" panose="02000000000000000000" pitchFamily="2" charset="0"/>
              </a:rPr>
              <a:t> XXI? Nguyên nhân?</a:t>
            </a:r>
          </a:p>
          <a:p>
            <a:pPr>
              <a:lnSpc>
                <a:spcPct val="120000"/>
              </a:lnSpc>
            </a:pPr>
            <a:r>
              <a:rPr lang="en-US" sz="2200" b="1" i="1" kern="0" dirty="0">
                <a:solidFill>
                  <a:srgbClr val="EFF0F0"/>
                </a:solidFill>
                <a:latin typeface="#9Slide03 Roboto Medium" panose="02000000000000000000" pitchFamily="2" charset="0"/>
                <a:ea typeface="#9Slide03 Roboto Medium" panose="02000000000000000000" pitchFamily="2" charset="0"/>
              </a:rPr>
              <a:t>- </a:t>
            </a:r>
            <a:r>
              <a:rPr lang="en-US" sz="2200" b="1" i="1" kern="0" dirty="0" err="1">
                <a:solidFill>
                  <a:srgbClr val="EFF0F0"/>
                </a:solidFill>
                <a:latin typeface="#9Slide03 Roboto Medium" panose="02000000000000000000" pitchFamily="2" charset="0"/>
                <a:ea typeface="#9Slide03 Roboto Medium" panose="02000000000000000000" pitchFamily="2" charset="0"/>
              </a:rPr>
              <a:t>Nhiệm</a:t>
            </a:r>
            <a:r>
              <a:rPr lang="en-US" sz="2200" b="1" i="1" kern="0" dirty="0">
                <a:solidFill>
                  <a:srgbClr val="EFF0F0"/>
                </a:solidFill>
                <a:latin typeface="#9Slide03 Roboto Medium" panose="02000000000000000000" pitchFamily="2" charset="0"/>
                <a:ea typeface="#9Slide03 Roboto Medium" panose="02000000000000000000" pitchFamily="2" charset="0"/>
              </a:rPr>
              <a:t> vụ </a:t>
            </a:r>
            <a:r>
              <a:rPr lang="en-US" sz="2200" b="1" i="1" kern="0" dirty="0" err="1">
                <a:solidFill>
                  <a:srgbClr val="EFF0F0"/>
                </a:solidFill>
                <a:latin typeface="#9Slide03 Roboto Medium" panose="02000000000000000000" pitchFamily="2" charset="0"/>
                <a:ea typeface="#9Slide03 Roboto Medium" panose="02000000000000000000" pitchFamily="2" charset="0"/>
              </a:rPr>
              <a:t>khuyến</a:t>
            </a:r>
            <a:r>
              <a:rPr lang="en-US" sz="2200" b="1" i="1" kern="0" dirty="0">
                <a:solidFill>
                  <a:srgbClr val="EFF0F0"/>
                </a:solidFill>
                <a:latin typeface="#9Slide03 Roboto Medium" panose="02000000000000000000" pitchFamily="2" charset="0"/>
                <a:ea typeface="#9Slide03 Roboto Medium" panose="02000000000000000000" pitchFamily="2" charset="0"/>
              </a:rPr>
              <a:t> </a:t>
            </a:r>
            <a:r>
              <a:rPr lang="en-US" sz="2200" b="1" i="1" kern="0" dirty="0" err="1">
                <a:solidFill>
                  <a:srgbClr val="EFF0F0"/>
                </a:solidFill>
                <a:latin typeface="#9Slide03 Roboto Medium" panose="02000000000000000000" pitchFamily="2" charset="0"/>
                <a:ea typeface="#9Slide03 Roboto Medium" panose="02000000000000000000" pitchFamily="2" charset="0"/>
              </a:rPr>
              <a:t>khích</a:t>
            </a:r>
            <a:r>
              <a:rPr lang="en-US" sz="2200" b="1" i="1" kern="0" dirty="0">
                <a:solidFill>
                  <a:srgbClr val="EFF0F0"/>
                </a:solidFill>
                <a:latin typeface="#9Slide03 Roboto Medium" panose="02000000000000000000" pitchFamily="2" charset="0"/>
                <a:ea typeface="#9Slide03 Roboto Medium" panose="02000000000000000000" pitchFamily="2" charset="0"/>
              </a:rPr>
              <a:t> (2.0 điểm): </a:t>
            </a:r>
          </a:p>
          <a:p>
            <a:pPr>
              <a:lnSpc>
                <a:spcPct val="120000"/>
              </a:lnSpc>
            </a:pPr>
            <a:r>
              <a:rPr lang="en-US" sz="2200" kern="0" dirty="0">
                <a:solidFill>
                  <a:srgbClr val="EFF0F0"/>
                </a:solidFill>
                <a:latin typeface="#9Slide03 Roboto Medium" panose="02000000000000000000" pitchFamily="2" charset="0"/>
                <a:ea typeface="#9Slide03 Roboto Medium" panose="02000000000000000000" pitchFamily="2" charset="0"/>
              </a:rPr>
              <a:t>+ </a:t>
            </a:r>
            <a:r>
              <a:rPr lang="en-US" sz="2200" dirty="0">
                <a:solidFill>
                  <a:srgbClr val="EFF0F0"/>
                </a:solidFill>
                <a:latin typeface="#9Slide03 Roboto Medium" panose="02000000000000000000" pitchFamily="2" charset="0"/>
                <a:ea typeface="#9Slide03 Roboto Medium" panose="02000000000000000000" pitchFamily="2" charset="0"/>
              </a:rPr>
              <a:t>Phân tích ảnh </a:t>
            </a:r>
            <a:r>
              <a:rPr lang="en-US" sz="2200" dirty="0" err="1">
                <a:solidFill>
                  <a:srgbClr val="EFF0F0"/>
                </a:solidFill>
                <a:latin typeface="#9Slide03 Roboto Medium" panose="02000000000000000000" pitchFamily="2" charset="0"/>
                <a:ea typeface="#9Slide03 Roboto Medium" panose="02000000000000000000" pitchFamily="2" charset="0"/>
              </a:rPr>
              <a:t>hưởng</a:t>
            </a:r>
            <a:r>
              <a:rPr lang="en-US" sz="2200" dirty="0">
                <a:solidFill>
                  <a:srgbClr val="EFF0F0"/>
                </a:solidFill>
                <a:latin typeface="#9Slide03 Roboto Medium" panose="02000000000000000000" pitchFamily="2" charset="0"/>
                <a:ea typeface="#9Slide03 Roboto Medium" panose="02000000000000000000" pitchFamily="2" charset="0"/>
              </a:rPr>
              <a:t> của di dân </a:t>
            </a:r>
            <a:r>
              <a:rPr lang="en-US" sz="2200" dirty="0" err="1">
                <a:solidFill>
                  <a:srgbClr val="EFF0F0"/>
                </a:solidFill>
                <a:latin typeface="#9Slide03 Roboto Medium" panose="02000000000000000000" pitchFamily="2" charset="0"/>
                <a:ea typeface="#9Slide03 Roboto Medium" panose="02000000000000000000" pitchFamily="2" charset="0"/>
              </a:rPr>
              <a:t>trong</a:t>
            </a:r>
            <a:r>
              <a:rPr lang="en-US" sz="2200" dirty="0">
                <a:solidFill>
                  <a:srgbClr val="EFF0F0"/>
                </a:solidFill>
                <a:latin typeface="#9Slide03 Roboto Medium" panose="02000000000000000000" pitchFamily="2" charset="0"/>
                <a:ea typeface="#9Slide03 Roboto Medium" panose="02000000000000000000" pitchFamily="2" charset="0"/>
              </a:rPr>
              <a:t> nội </a:t>
            </a:r>
            <a:r>
              <a:rPr lang="en-US" sz="2200" dirty="0" err="1">
                <a:solidFill>
                  <a:srgbClr val="EFF0F0"/>
                </a:solidFill>
                <a:latin typeface="#9Slide03 Roboto Medium" panose="02000000000000000000" pitchFamily="2" charset="0"/>
                <a:ea typeface="#9Slide03 Roboto Medium" panose="02000000000000000000" pitchFamily="2" charset="0"/>
              </a:rPr>
              <a:t>bộ</a:t>
            </a:r>
            <a:r>
              <a:rPr lang="en-US" sz="2200" dirty="0">
                <a:solidFill>
                  <a:srgbClr val="EFF0F0"/>
                </a:solidFill>
                <a:latin typeface="#9Slide03 Roboto Medium" panose="02000000000000000000" pitchFamily="2" charset="0"/>
                <a:ea typeface="#9Slide03 Roboto Medium" panose="02000000000000000000" pitchFamily="2" charset="0"/>
              </a:rPr>
              <a:t> </a:t>
            </a:r>
            <a:r>
              <a:rPr lang="en-US" sz="2200" dirty="0" err="1">
                <a:solidFill>
                  <a:srgbClr val="EFF0F0"/>
                </a:solidFill>
                <a:latin typeface="#9Slide03 Roboto Medium" panose="02000000000000000000" pitchFamily="2" charset="0"/>
                <a:ea typeface="#9Slide03 Roboto Medium" panose="02000000000000000000" pitchFamily="2" charset="0"/>
              </a:rPr>
              <a:t>châu</a:t>
            </a:r>
            <a:r>
              <a:rPr lang="en-US" sz="2200" dirty="0">
                <a:solidFill>
                  <a:srgbClr val="EFF0F0"/>
                </a:solidFill>
                <a:latin typeface="#9Slide03 Roboto Medium" panose="02000000000000000000" pitchFamily="2" charset="0"/>
                <a:ea typeface="#9Slide03 Roboto Medium" panose="02000000000000000000" pitchFamily="2" charset="0"/>
              </a:rPr>
              <a:t> </a:t>
            </a:r>
            <a:r>
              <a:rPr lang="en-US" sz="2200" dirty="0" err="1">
                <a:solidFill>
                  <a:srgbClr val="EFF0F0"/>
                </a:solidFill>
                <a:latin typeface="#9Slide03 Roboto Medium" panose="02000000000000000000" pitchFamily="2" charset="0"/>
                <a:ea typeface="#9Slide03 Roboto Medium" panose="02000000000000000000" pitchFamily="2" charset="0"/>
              </a:rPr>
              <a:t>Âu</a:t>
            </a:r>
            <a:r>
              <a:rPr lang="en-US" sz="2200" dirty="0">
                <a:solidFill>
                  <a:srgbClr val="EFF0F0"/>
                </a:solidFill>
                <a:latin typeface="#9Slide03 Roboto Medium" panose="02000000000000000000" pitchFamily="2" charset="0"/>
                <a:ea typeface="#9Slide03 Roboto Medium" panose="02000000000000000000" pitchFamily="2" charset="0"/>
              </a:rPr>
              <a:t> </a:t>
            </a:r>
            <a:r>
              <a:rPr lang="en-US" sz="2200" dirty="0" err="1">
                <a:solidFill>
                  <a:srgbClr val="EFF0F0"/>
                </a:solidFill>
                <a:latin typeface="#9Slide03 Roboto Medium" panose="02000000000000000000" pitchFamily="2" charset="0"/>
                <a:ea typeface="#9Slide03 Roboto Medium" panose="02000000000000000000" pitchFamily="2" charset="0"/>
              </a:rPr>
              <a:t>đến</a:t>
            </a:r>
            <a:r>
              <a:rPr lang="en-US" sz="2200" dirty="0">
                <a:solidFill>
                  <a:srgbClr val="EFF0F0"/>
                </a:solidFill>
                <a:latin typeface="#9Slide03 Roboto Medium" panose="02000000000000000000" pitchFamily="2" charset="0"/>
                <a:ea typeface="#9Slide03 Roboto Medium" panose="02000000000000000000" pitchFamily="2" charset="0"/>
              </a:rPr>
              <a:t> dân số của các </a:t>
            </a:r>
            <a:r>
              <a:rPr lang="en-US" sz="2200" dirty="0" err="1">
                <a:solidFill>
                  <a:srgbClr val="EFF0F0"/>
                </a:solidFill>
                <a:latin typeface="#9Slide03 Roboto Medium" panose="02000000000000000000" pitchFamily="2" charset="0"/>
                <a:ea typeface="#9Slide03 Roboto Medium" panose="02000000000000000000" pitchFamily="2" charset="0"/>
              </a:rPr>
              <a:t>quốc</a:t>
            </a:r>
            <a:r>
              <a:rPr lang="en-US" sz="2200" dirty="0">
                <a:solidFill>
                  <a:srgbClr val="EFF0F0"/>
                </a:solidFill>
                <a:latin typeface="#9Slide03 Roboto Medium" panose="02000000000000000000" pitchFamily="2" charset="0"/>
                <a:ea typeface="#9Slide03 Roboto Medium" panose="02000000000000000000" pitchFamily="2" charset="0"/>
              </a:rPr>
              <a:t> </a:t>
            </a:r>
            <a:r>
              <a:rPr lang="en-US" sz="2200" dirty="0" err="1">
                <a:solidFill>
                  <a:srgbClr val="EFF0F0"/>
                </a:solidFill>
                <a:latin typeface="#9Slide03 Roboto Medium" panose="02000000000000000000" pitchFamily="2" charset="0"/>
                <a:ea typeface="#9Slide03 Roboto Medium" panose="02000000000000000000" pitchFamily="2" charset="0"/>
              </a:rPr>
              <a:t>gia</a:t>
            </a:r>
            <a:r>
              <a:rPr lang="en-US" sz="2200" dirty="0">
                <a:solidFill>
                  <a:srgbClr val="EFF0F0"/>
                </a:solidFill>
                <a:latin typeface="#9Slide03 Roboto Medium" panose="02000000000000000000" pitchFamily="2" charset="0"/>
                <a:ea typeface="#9Slide03 Roboto Medium" panose="02000000000000000000" pitchFamily="2" charset="0"/>
              </a:rPr>
              <a:t> </a:t>
            </a:r>
            <a:r>
              <a:rPr lang="en-US" sz="2200" dirty="0" err="1">
                <a:solidFill>
                  <a:srgbClr val="EFF0F0"/>
                </a:solidFill>
                <a:latin typeface="#9Slide03 Roboto Medium" panose="02000000000000000000" pitchFamily="2" charset="0"/>
                <a:ea typeface="#9Slide03 Roboto Medium" panose="02000000000000000000" pitchFamily="2" charset="0"/>
              </a:rPr>
              <a:t>châu</a:t>
            </a:r>
            <a:r>
              <a:rPr lang="en-US" sz="2200" dirty="0">
                <a:solidFill>
                  <a:srgbClr val="EFF0F0"/>
                </a:solidFill>
                <a:latin typeface="#9Slide03 Roboto Medium" panose="02000000000000000000" pitchFamily="2" charset="0"/>
                <a:ea typeface="#9Slide03 Roboto Medium" panose="02000000000000000000" pitchFamily="2" charset="0"/>
              </a:rPr>
              <a:t> </a:t>
            </a:r>
            <a:r>
              <a:rPr lang="en-US" sz="2200" dirty="0" err="1">
                <a:solidFill>
                  <a:srgbClr val="EFF0F0"/>
                </a:solidFill>
                <a:latin typeface="#9Slide03 Roboto Medium" panose="02000000000000000000" pitchFamily="2" charset="0"/>
                <a:ea typeface="#9Slide03 Roboto Medium" panose="02000000000000000000" pitchFamily="2" charset="0"/>
              </a:rPr>
              <a:t>Âu</a:t>
            </a:r>
            <a:r>
              <a:rPr lang="en-US" sz="2200" dirty="0">
                <a:solidFill>
                  <a:srgbClr val="EFF0F0"/>
                </a:solidFill>
                <a:latin typeface="#9Slide03 Roboto Medium" panose="02000000000000000000" pitchFamily="2" charset="0"/>
                <a:ea typeface="#9Slide03 Roboto Medium" panose="02000000000000000000" pitchFamily="2" charset="0"/>
              </a:rPr>
              <a:t>?</a:t>
            </a:r>
            <a:endParaRPr kumimoji="0" lang="en-US" sz="2200" b="0" i="0" u="none" strike="noStrike" kern="0" cap="none" spc="0" normalizeH="0" baseline="0" noProof="0" dirty="0">
              <a:ln>
                <a:noFill/>
              </a:ln>
              <a:solidFill>
                <a:srgbClr val="EFF0F0"/>
              </a:solidFill>
              <a:effectLst/>
              <a:uLnTx/>
              <a:uFillTx/>
              <a:latin typeface="#9Slide03 Roboto Medium" panose="02000000000000000000" pitchFamily="2" charset="0"/>
              <a:ea typeface="#9Slide03 Roboto Medium" panose="02000000000000000000" pitchFamily="2" charset="0"/>
            </a:endParaRPr>
          </a:p>
          <a:p>
            <a:pPr marL="0" marR="0" lvl="0" indent="0" algn="just" defTabSz="914400" eaLnBrk="1" fontAlgn="auto" latinLnBrk="0" hangingPunct="1">
              <a:lnSpc>
                <a:spcPct val="120000"/>
              </a:lnSpc>
              <a:buClrTx/>
              <a:buSzTx/>
              <a:buFont typeface="Wingdings" panose="05000000000000000000" pitchFamily="2" charset="2"/>
              <a:buChar char="§"/>
              <a:tabLst/>
              <a:defRPr/>
            </a:pPr>
            <a:r>
              <a:rPr kumimoji="0" lang="en-US" sz="2200" b="1" i="0" u="none" strike="noStrike" kern="0" cap="none" spc="0" normalizeH="0" baseline="0" noProof="0" dirty="0">
                <a:ln>
                  <a:noFill/>
                </a:ln>
                <a:solidFill>
                  <a:srgbClr val="EFF0F0"/>
                </a:solidFill>
                <a:effectLst/>
                <a:uLnTx/>
                <a:uFillTx/>
                <a:latin typeface="#9Slide03 Roboto Medium" panose="02000000000000000000" pitchFamily="2" charset="0"/>
                <a:ea typeface="#9Slide03 Roboto Medium" panose="02000000000000000000" pitchFamily="2" charset="0"/>
              </a:rPr>
              <a:t> Thời </a:t>
            </a:r>
            <a:r>
              <a:rPr kumimoji="0" lang="en-US" sz="2200" b="1" i="0" u="none" strike="noStrike" kern="0" cap="none" spc="0" normalizeH="0" baseline="0" noProof="0" dirty="0" err="1">
                <a:ln>
                  <a:noFill/>
                </a:ln>
                <a:solidFill>
                  <a:srgbClr val="EFF0F0"/>
                </a:solidFill>
                <a:effectLst/>
                <a:uLnTx/>
                <a:uFillTx/>
                <a:latin typeface="#9Slide03 Roboto Medium" panose="02000000000000000000" pitchFamily="2" charset="0"/>
                <a:ea typeface="#9Slide03 Roboto Medium" panose="02000000000000000000" pitchFamily="2" charset="0"/>
              </a:rPr>
              <a:t>gian</a:t>
            </a:r>
            <a:r>
              <a:rPr kumimoji="0" lang="en-US" sz="2200" b="1" i="0" u="none" strike="noStrike" kern="0" cap="none" spc="0" normalizeH="0" baseline="0" noProof="0" dirty="0">
                <a:ln>
                  <a:noFill/>
                </a:ln>
                <a:solidFill>
                  <a:srgbClr val="EFF0F0"/>
                </a:solidFill>
                <a:effectLst/>
                <a:uLnTx/>
                <a:uFillTx/>
                <a:latin typeface="#9Slide03 Roboto Medium" panose="02000000000000000000" pitchFamily="2" charset="0"/>
                <a:ea typeface="#9Slide03 Roboto Medium" panose="02000000000000000000" pitchFamily="2" charset="0"/>
              </a:rPr>
              <a:t>: </a:t>
            </a:r>
            <a:r>
              <a:rPr kumimoji="0" lang="en-US" sz="2200" b="0" i="0" u="none" strike="noStrike" kern="0" cap="none" spc="0" normalizeH="0" baseline="0" noProof="0" dirty="0">
                <a:ln>
                  <a:noFill/>
                </a:ln>
                <a:solidFill>
                  <a:srgbClr val="EFF0F0"/>
                </a:solidFill>
                <a:effectLst/>
                <a:uLnTx/>
                <a:uFillTx/>
                <a:latin typeface="#9Slide03 Roboto Medium" panose="02000000000000000000" pitchFamily="2" charset="0"/>
                <a:ea typeface="#9Slide03 Roboto Medium" panose="02000000000000000000" pitchFamily="2" charset="0"/>
              </a:rPr>
              <a:t>5 </a:t>
            </a:r>
            <a:r>
              <a:rPr kumimoji="0" lang="en-US" sz="2200" b="0" i="0" u="none" strike="noStrike" kern="0" cap="none" spc="0" normalizeH="0" baseline="0" noProof="0" dirty="0" err="1">
                <a:ln>
                  <a:noFill/>
                </a:ln>
                <a:solidFill>
                  <a:srgbClr val="EFF0F0"/>
                </a:solidFill>
                <a:effectLst/>
                <a:uLnTx/>
                <a:uFillTx/>
                <a:latin typeface="#9Slide03 Roboto Medium" panose="02000000000000000000" pitchFamily="2" charset="0"/>
                <a:ea typeface="#9Slide03 Roboto Medium" panose="02000000000000000000" pitchFamily="2" charset="0"/>
              </a:rPr>
              <a:t>phút</a:t>
            </a:r>
            <a:r>
              <a:rPr kumimoji="0" lang="en-US" sz="2200" b="0" i="0" u="none" strike="noStrike" kern="0" cap="none" spc="0" normalizeH="0" baseline="0" noProof="0" dirty="0">
                <a:ln>
                  <a:noFill/>
                </a:ln>
                <a:solidFill>
                  <a:srgbClr val="EFF0F0"/>
                </a:solidFill>
                <a:effectLst/>
                <a:uLnTx/>
                <a:uFillTx/>
                <a:latin typeface="#9Slide03 Roboto Medium" panose="02000000000000000000" pitchFamily="2" charset="0"/>
                <a:ea typeface="#9Slide03 Roboto Medium" panose="02000000000000000000" pitchFamily="2" charset="0"/>
              </a:rPr>
              <a:t>.</a:t>
            </a:r>
          </a:p>
        </p:txBody>
      </p:sp>
      <p:sp>
        <p:nvSpPr>
          <p:cNvPr id="11" name="Google Shape;4215;p65"/>
          <p:cNvSpPr txBox="1">
            <a:spLocks noGrp="1"/>
          </p:cNvSpPr>
          <p:nvPr>
            <p:ph type="title" idx="4294967295"/>
          </p:nvPr>
        </p:nvSpPr>
        <p:spPr>
          <a:xfrm>
            <a:off x="2959457" y="79632"/>
            <a:ext cx="5731567" cy="954362"/>
          </a:xfrm>
          <a:prstGeom prst="rect">
            <a:avLst/>
          </a:prstGeom>
        </p:spPr>
        <p:txBody>
          <a:bodyPr spcFirstLastPara="1" wrap="square" lIns="121900" tIns="121900" rIns="121900" bIns="121900" anchor="t" anchorCtr="0">
            <a:noAutofit/>
          </a:bodyPr>
          <a:lstStyle/>
          <a:p>
            <a:pPr algn="ctr"/>
            <a:r>
              <a:rPr lang="en" sz="3600" dirty="0">
                <a:solidFill>
                  <a:schemeClr val="accent6"/>
                </a:solidFill>
                <a:latin typeface="#9Slide07 IcielKoni" pitchFamily="2" charset="0"/>
              </a:rPr>
              <a:t>3. DI CƯ</a:t>
            </a:r>
            <a:endParaRPr sz="3600" dirty="0">
              <a:solidFill>
                <a:schemeClr val="accent6"/>
              </a:solidFill>
              <a:latin typeface="#9Slide07 IcielKoni" pitchFamily="2" charset="0"/>
            </a:endParaRPr>
          </a:p>
        </p:txBody>
      </p:sp>
      <p:pic>
        <p:nvPicPr>
          <p:cNvPr id="12" name="Picture 10" descr="Học Tập, Đứa Trẻ, Học Nhóm, Tải hình PNG 203 - Free.Vector6.com"/>
          <p:cNvPicPr>
            <a:picLocks noChangeAspect="1" noChangeArrowheads="1"/>
          </p:cNvPicPr>
          <p:nvPr/>
        </p:nvPicPr>
        <p:blipFill rotWithShape="1">
          <a:blip r:embed="rId3">
            <a:extLst>
              <a:ext uri="{28A0092B-C50C-407E-A947-70E740481C1C}">
                <a14:useLocalDpi xmlns:a14="http://schemas.microsoft.com/office/drawing/2010/main" val="0"/>
              </a:ext>
            </a:extLst>
          </a:blip>
          <a:srcRect l="1" t="18100" r="1" b="-1850"/>
          <a:stretch/>
        </p:blipFill>
        <p:spPr bwMode="auto">
          <a:xfrm>
            <a:off x="263236" y="4597150"/>
            <a:ext cx="3061855" cy="226085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The impact of the pandemic on integration and migration ›  Friedrich-Alexander-Universität Erlangen-Nürnber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11" b="92448" l="10000" r="90000">
                        <a14:foregroundMark x1="22000" y1="79948" x2="56167" y2="48438"/>
                        <a14:foregroundMark x1="22667" y1="48438" x2="24833" y2="27734"/>
                        <a14:foregroundMark x1="27667" y1="26302" x2="44583" y2="8724"/>
                        <a14:foregroundMark x1="26167" y1="25391" x2="39167" y2="12109"/>
                        <a14:foregroundMark x1="46333" y1="10417" x2="63750" y2="14844"/>
                        <a14:foregroundMark x1="64583" y1="16536" x2="71333" y2="31120"/>
                        <a14:foregroundMark x1="68333" y1="23698" x2="73500" y2="37891"/>
                        <a14:foregroundMark x1="70000" y1="27344" x2="73250" y2="37891"/>
                        <a14:foregroundMark x1="73750" y1="38932" x2="74333" y2="52474"/>
                        <a14:foregroundMark x1="73917" y1="54818" x2="70500" y2="64323"/>
                        <a14:foregroundMark x1="72667" y1="60286" x2="62417" y2="80599"/>
                        <a14:foregroundMark x1="64167" y1="77604" x2="38083" y2="82031"/>
                        <a14:foregroundMark x1="64583" y1="64063" x2="71333" y2="71484"/>
                        <a14:foregroundMark x1="52667" y1="84115" x2="34833" y2="80990"/>
                        <a14:foregroundMark x1="37417" y1="83724" x2="24000" y2="50130"/>
                        <a14:foregroundMark x1="20917" y1="51172" x2="22917" y2="78906"/>
                        <a14:foregroundMark x1="24667" y1="49740" x2="24417" y2="78906"/>
                        <a14:foregroundMark x1="30917" y1="54557" x2="32250" y2="72135"/>
                        <a14:foregroundMark x1="33583" y1="53125" x2="36833" y2="76563"/>
                        <a14:foregroundMark x1="42667" y1="58594" x2="42667" y2="79688"/>
                        <a14:foregroundMark x1="30083" y1="28776" x2="30083" y2="28776"/>
                        <a14:foregroundMark x1="47917" y1="23958" x2="47917" y2="23958"/>
                        <a14:foregroundMark x1="45917" y1="22917" x2="45667" y2="37891"/>
                        <a14:foregroundMark x1="33583" y1="24609" x2="31167" y2="35807"/>
                        <a14:foregroundMark x1="32000" y1="23958" x2="28333" y2="26302"/>
                      </a14:backgroundRemoval>
                    </a14:imgEffect>
                  </a14:imgLayer>
                </a14:imgProps>
              </a:ext>
              <a:ext uri="{28A0092B-C50C-407E-A947-70E740481C1C}">
                <a14:useLocalDpi xmlns:a14="http://schemas.microsoft.com/office/drawing/2010/main" val="0"/>
              </a:ext>
            </a:extLst>
          </a:blip>
          <a:srcRect/>
          <a:stretch>
            <a:fillRect/>
          </a:stretch>
        </p:blipFill>
        <p:spPr bwMode="auto">
          <a:xfrm>
            <a:off x="7773463" y="4239902"/>
            <a:ext cx="4708421" cy="30133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396 Homeless Family Illustrations &amp; Clip Art - i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60294" y1="23203" x2="61275" y2="65850"/>
                        <a14:foregroundMark x1="76797" y1="56046" x2="75817" y2="75327"/>
                        <a14:foregroundMark x1="32026" y1="60131" x2="33987" y2="75817"/>
                        <a14:foregroundMark x1="40196" y1="79575" x2="40196" y2="79575"/>
                        <a14:foregroundMark x1="49346" y1="79902" x2="49346" y2="79902"/>
                        <a14:foregroundMark x1="17974" y1="82026" x2="17974" y2="82026"/>
                        <a14:foregroundMark x1="23693" y1="81046" x2="23693" y2="81046"/>
                      </a14:backgroundRemoval>
                    </a14:imgEffect>
                  </a14:imgLayer>
                </a14:imgProps>
              </a:ext>
              <a:ext uri="{28A0092B-C50C-407E-A947-70E740481C1C}">
                <a14:useLocalDpi xmlns:a14="http://schemas.microsoft.com/office/drawing/2010/main" val="0"/>
              </a:ext>
            </a:extLst>
          </a:blip>
          <a:srcRect/>
          <a:stretch>
            <a:fillRect/>
          </a:stretch>
        </p:blipFill>
        <p:spPr bwMode="auto">
          <a:xfrm>
            <a:off x="10137533" y="1376174"/>
            <a:ext cx="2054467" cy="2054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27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314"/>
                                        </p:tgtEl>
                                        <p:attrNameLst>
                                          <p:attrName>style.visibility</p:attrName>
                                        </p:attrNameLst>
                                      </p:cBhvr>
                                      <p:to>
                                        <p:strVal val="visible"/>
                                      </p:to>
                                    </p:set>
                                    <p:anim calcmode="lin" valueType="num">
                                      <p:cBhvr additive="base">
                                        <p:cTn id="19" dur="500" fill="hold"/>
                                        <p:tgtEl>
                                          <p:spTgt spid="13314"/>
                                        </p:tgtEl>
                                        <p:attrNameLst>
                                          <p:attrName>ppt_x</p:attrName>
                                        </p:attrNameLst>
                                      </p:cBhvr>
                                      <p:tavLst>
                                        <p:tav tm="0">
                                          <p:val>
                                            <p:strVal val="#ppt_x"/>
                                          </p:val>
                                        </p:tav>
                                        <p:tav tm="100000">
                                          <p:val>
                                            <p:strVal val="#ppt_x"/>
                                          </p:val>
                                        </p:tav>
                                      </p:tavLst>
                                    </p:anim>
                                    <p:anim calcmode="lin" valueType="num">
                                      <p:cBhvr additive="base">
                                        <p:cTn id="20"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66"/>
        <p:cNvGrpSpPr/>
        <p:nvPr/>
      </p:nvGrpSpPr>
      <p:grpSpPr>
        <a:xfrm>
          <a:off x="0" y="0"/>
          <a:ext cx="0" cy="0"/>
          <a:chOff x="0" y="0"/>
          <a:chExt cx="0" cy="0"/>
        </a:xfrm>
      </p:grpSpPr>
      <p:sp>
        <p:nvSpPr>
          <p:cNvPr id="3074" name="Google Shape;3074;p49"/>
          <p:cNvSpPr/>
          <p:nvPr/>
        </p:nvSpPr>
        <p:spPr>
          <a:xfrm flipH="1">
            <a:off x="1174394" y="133539"/>
            <a:ext cx="1691005" cy="316307"/>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075" name="Google Shape;3075;p49"/>
          <p:cNvGrpSpPr/>
          <p:nvPr/>
        </p:nvGrpSpPr>
        <p:grpSpPr>
          <a:xfrm flipH="1">
            <a:off x="5" y="0"/>
            <a:ext cx="1899232" cy="1462688"/>
            <a:chOff x="7719601" y="0"/>
            <a:chExt cx="1424424" cy="1097016"/>
          </a:xfrm>
        </p:grpSpPr>
        <p:sp>
          <p:nvSpPr>
            <p:cNvPr id="3076" name="Google Shape;3076;p49"/>
            <p:cNvSpPr/>
            <p:nvPr/>
          </p:nvSpPr>
          <p:spPr>
            <a:xfrm>
              <a:off x="7719601" y="219"/>
              <a:ext cx="1424424" cy="1096797"/>
            </a:xfrm>
            <a:custGeom>
              <a:avLst/>
              <a:gdLst/>
              <a:ahLst/>
              <a:cxnLst/>
              <a:rect l="l" t="t" r="r" b="b"/>
              <a:pathLst>
                <a:path w="52029" h="40062" extrusionOk="0">
                  <a:moveTo>
                    <a:pt x="3658" y="1"/>
                  </a:moveTo>
                  <a:cubicBezTo>
                    <a:pt x="3000" y="501"/>
                    <a:pt x="2384" y="1042"/>
                    <a:pt x="1875" y="1700"/>
                  </a:cubicBezTo>
                  <a:cubicBezTo>
                    <a:pt x="526" y="3417"/>
                    <a:pt x="1" y="5983"/>
                    <a:pt x="1234" y="7790"/>
                  </a:cubicBezTo>
                  <a:cubicBezTo>
                    <a:pt x="2129" y="9104"/>
                    <a:pt x="3495" y="9605"/>
                    <a:pt x="5028" y="9605"/>
                  </a:cubicBezTo>
                  <a:cubicBezTo>
                    <a:pt x="6664" y="9605"/>
                    <a:pt x="8489" y="9035"/>
                    <a:pt x="10132" y="8274"/>
                  </a:cubicBezTo>
                  <a:lnTo>
                    <a:pt x="10132" y="8274"/>
                  </a:lnTo>
                  <a:cubicBezTo>
                    <a:pt x="8249" y="9865"/>
                    <a:pt x="7649" y="13047"/>
                    <a:pt x="9257" y="15022"/>
                  </a:cubicBezTo>
                  <a:cubicBezTo>
                    <a:pt x="10127" y="16082"/>
                    <a:pt x="11471" y="16583"/>
                    <a:pt x="12831" y="16583"/>
                  </a:cubicBezTo>
                  <a:cubicBezTo>
                    <a:pt x="14633" y="16583"/>
                    <a:pt x="16463" y="15701"/>
                    <a:pt x="17246" y="14072"/>
                  </a:cubicBezTo>
                  <a:lnTo>
                    <a:pt x="17246" y="14072"/>
                  </a:lnTo>
                  <a:cubicBezTo>
                    <a:pt x="16272" y="17205"/>
                    <a:pt x="15788" y="21554"/>
                    <a:pt x="18796" y="22911"/>
                  </a:cubicBezTo>
                  <a:cubicBezTo>
                    <a:pt x="19276" y="23127"/>
                    <a:pt x="19774" y="23222"/>
                    <a:pt x="20275" y="23222"/>
                  </a:cubicBezTo>
                  <a:cubicBezTo>
                    <a:pt x="21931" y="23222"/>
                    <a:pt x="23628" y="22185"/>
                    <a:pt x="24894" y="20995"/>
                  </a:cubicBezTo>
                  <a:cubicBezTo>
                    <a:pt x="26536" y="19446"/>
                    <a:pt x="27993" y="17521"/>
                    <a:pt x="30143" y="16805"/>
                  </a:cubicBezTo>
                  <a:lnTo>
                    <a:pt x="30143" y="16805"/>
                  </a:lnTo>
                  <a:cubicBezTo>
                    <a:pt x="27535" y="18071"/>
                    <a:pt x="28360" y="22453"/>
                    <a:pt x="30959" y="23720"/>
                  </a:cubicBezTo>
                  <a:cubicBezTo>
                    <a:pt x="31817" y="24135"/>
                    <a:pt x="32732" y="24310"/>
                    <a:pt x="33665" y="24310"/>
                  </a:cubicBezTo>
                  <a:cubicBezTo>
                    <a:pt x="35331" y="24310"/>
                    <a:pt x="37053" y="23751"/>
                    <a:pt x="38607" y="23003"/>
                  </a:cubicBezTo>
                  <a:lnTo>
                    <a:pt x="38607" y="23003"/>
                  </a:lnTo>
                  <a:cubicBezTo>
                    <a:pt x="36450" y="24278"/>
                    <a:pt x="35308" y="27194"/>
                    <a:pt x="36366" y="29460"/>
                  </a:cubicBezTo>
                  <a:cubicBezTo>
                    <a:pt x="37095" y="31022"/>
                    <a:pt x="38857" y="31945"/>
                    <a:pt x="40560" y="31945"/>
                  </a:cubicBezTo>
                  <a:cubicBezTo>
                    <a:pt x="41309" y="31945"/>
                    <a:pt x="42047" y="31766"/>
                    <a:pt x="42681" y="31384"/>
                  </a:cubicBezTo>
                  <a:lnTo>
                    <a:pt x="42681" y="31384"/>
                  </a:lnTo>
                  <a:cubicBezTo>
                    <a:pt x="40873" y="33034"/>
                    <a:pt x="40815" y="36291"/>
                    <a:pt x="42498" y="38157"/>
                  </a:cubicBezTo>
                  <a:cubicBezTo>
                    <a:pt x="43663" y="39442"/>
                    <a:pt x="45396" y="40061"/>
                    <a:pt x="47151" y="40061"/>
                  </a:cubicBezTo>
                  <a:cubicBezTo>
                    <a:pt x="48206" y="40061"/>
                    <a:pt x="49269" y="39837"/>
                    <a:pt x="50221" y="39399"/>
                  </a:cubicBezTo>
                  <a:cubicBezTo>
                    <a:pt x="50871" y="39091"/>
                    <a:pt x="51479" y="38707"/>
                    <a:pt x="52029" y="38257"/>
                  </a:cubicBezTo>
                  <a:lnTo>
                    <a:pt x="52029"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7" name="Google Shape;3077;p49"/>
            <p:cNvSpPr/>
            <p:nvPr/>
          </p:nvSpPr>
          <p:spPr>
            <a:xfrm>
              <a:off x="7719601" y="0"/>
              <a:ext cx="1424424" cy="1096633"/>
            </a:xfrm>
            <a:custGeom>
              <a:avLst/>
              <a:gdLst/>
              <a:ahLst/>
              <a:cxnLst/>
              <a:rect l="l" t="t" r="r" b="b"/>
              <a:pathLst>
                <a:path w="52029" h="40056" extrusionOk="0">
                  <a:moveTo>
                    <a:pt x="3658" y="1"/>
                  </a:moveTo>
                  <a:cubicBezTo>
                    <a:pt x="3000" y="500"/>
                    <a:pt x="2384" y="1042"/>
                    <a:pt x="1875" y="1692"/>
                  </a:cubicBezTo>
                  <a:cubicBezTo>
                    <a:pt x="526" y="3416"/>
                    <a:pt x="1" y="5974"/>
                    <a:pt x="1226" y="7790"/>
                  </a:cubicBezTo>
                  <a:cubicBezTo>
                    <a:pt x="2123" y="9103"/>
                    <a:pt x="3490" y="9604"/>
                    <a:pt x="5023" y="9604"/>
                  </a:cubicBezTo>
                  <a:cubicBezTo>
                    <a:pt x="6660" y="9604"/>
                    <a:pt x="8487" y="9031"/>
                    <a:pt x="10132" y="8265"/>
                  </a:cubicBezTo>
                  <a:lnTo>
                    <a:pt x="10132" y="8265"/>
                  </a:lnTo>
                  <a:cubicBezTo>
                    <a:pt x="8249" y="9856"/>
                    <a:pt x="7641" y="13047"/>
                    <a:pt x="9257" y="15013"/>
                  </a:cubicBezTo>
                  <a:cubicBezTo>
                    <a:pt x="10127" y="16077"/>
                    <a:pt x="11473" y="16581"/>
                    <a:pt x="12833" y="16581"/>
                  </a:cubicBezTo>
                  <a:cubicBezTo>
                    <a:pt x="14635" y="16581"/>
                    <a:pt x="16463" y="15697"/>
                    <a:pt x="17246" y="14063"/>
                  </a:cubicBezTo>
                  <a:lnTo>
                    <a:pt x="17246" y="14063"/>
                  </a:lnTo>
                  <a:cubicBezTo>
                    <a:pt x="16263" y="17204"/>
                    <a:pt x="15788" y="21553"/>
                    <a:pt x="18796" y="22911"/>
                  </a:cubicBezTo>
                  <a:cubicBezTo>
                    <a:pt x="19276" y="23126"/>
                    <a:pt x="19774" y="23221"/>
                    <a:pt x="20275" y="23221"/>
                  </a:cubicBezTo>
                  <a:cubicBezTo>
                    <a:pt x="21931" y="23221"/>
                    <a:pt x="23628" y="22184"/>
                    <a:pt x="24894" y="20995"/>
                  </a:cubicBezTo>
                  <a:cubicBezTo>
                    <a:pt x="26536" y="19437"/>
                    <a:pt x="27993" y="17513"/>
                    <a:pt x="30143" y="16804"/>
                  </a:cubicBezTo>
                  <a:lnTo>
                    <a:pt x="30143" y="16804"/>
                  </a:lnTo>
                  <a:cubicBezTo>
                    <a:pt x="27535" y="18062"/>
                    <a:pt x="28360" y="22453"/>
                    <a:pt x="30959" y="23719"/>
                  </a:cubicBezTo>
                  <a:cubicBezTo>
                    <a:pt x="31817" y="24135"/>
                    <a:pt x="32732" y="24310"/>
                    <a:pt x="33665" y="24310"/>
                  </a:cubicBezTo>
                  <a:cubicBezTo>
                    <a:pt x="35331" y="24310"/>
                    <a:pt x="37053" y="23751"/>
                    <a:pt x="38607" y="23003"/>
                  </a:cubicBezTo>
                  <a:lnTo>
                    <a:pt x="38607" y="23003"/>
                  </a:lnTo>
                  <a:cubicBezTo>
                    <a:pt x="36450" y="24269"/>
                    <a:pt x="35308" y="27185"/>
                    <a:pt x="36366" y="29459"/>
                  </a:cubicBezTo>
                  <a:cubicBezTo>
                    <a:pt x="37095" y="31021"/>
                    <a:pt x="38857" y="31945"/>
                    <a:pt x="40560" y="31945"/>
                  </a:cubicBezTo>
                  <a:cubicBezTo>
                    <a:pt x="41309" y="31945"/>
                    <a:pt x="42047" y="31766"/>
                    <a:pt x="42681" y="31384"/>
                  </a:cubicBezTo>
                  <a:lnTo>
                    <a:pt x="42681" y="31384"/>
                  </a:lnTo>
                  <a:cubicBezTo>
                    <a:pt x="40873" y="33033"/>
                    <a:pt x="40815" y="36291"/>
                    <a:pt x="42498" y="38157"/>
                  </a:cubicBezTo>
                  <a:cubicBezTo>
                    <a:pt x="43661" y="39439"/>
                    <a:pt x="45390" y="40055"/>
                    <a:pt x="47140" y="40055"/>
                  </a:cubicBezTo>
                  <a:cubicBezTo>
                    <a:pt x="48199" y="40055"/>
                    <a:pt x="49266" y="39830"/>
                    <a:pt x="50221" y="39390"/>
                  </a:cubicBezTo>
                  <a:cubicBezTo>
                    <a:pt x="50871" y="39090"/>
                    <a:pt x="51479" y="38707"/>
                    <a:pt x="52029" y="38265"/>
                  </a:cubicBezTo>
                  <a:lnTo>
                    <a:pt x="52029" y="36291"/>
                  </a:lnTo>
                  <a:cubicBezTo>
                    <a:pt x="51636" y="36352"/>
                    <a:pt x="51237" y="36384"/>
                    <a:pt x="50840" y="36384"/>
                  </a:cubicBezTo>
                  <a:cubicBezTo>
                    <a:pt x="49083" y="36384"/>
                    <a:pt x="47351" y="35774"/>
                    <a:pt x="46189" y="34483"/>
                  </a:cubicBezTo>
                  <a:cubicBezTo>
                    <a:pt x="44497" y="32617"/>
                    <a:pt x="44564" y="29359"/>
                    <a:pt x="46364" y="27710"/>
                  </a:cubicBezTo>
                  <a:lnTo>
                    <a:pt x="46364" y="27710"/>
                  </a:lnTo>
                  <a:cubicBezTo>
                    <a:pt x="45728" y="28093"/>
                    <a:pt x="44990" y="28272"/>
                    <a:pt x="44240" y="28272"/>
                  </a:cubicBezTo>
                  <a:cubicBezTo>
                    <a:pt x="42543" y="28272"/>
                    <a:pt x="40791" y="27352"/>
                    <a:pt x="40057" y="25785"/>
                  </a:cubicBezTo>
                  <a:cubicBezTo>
                    <a:pt x="38991" y="23511"/>
                    <a:pt x="40140" y="20587"/>
                    <a:pt x="42290" y="19320"/>
                  </a:cubicBezTo>
                  <a:lnTo>
                    <a:pt x="42290" y="19320"/>
                  </a:lnTo>
                  <a:cubicBezTo>
                    <a:pt x="40735" y="20068"/>
                    <a:pt x="39012" y="20631"/>
                    <a:pt x="37348" y="20631"/>
                  </a:cubicBezTo>
                  <a:cubicBezTo>
                    <a:pt x="36417" y="20631"/>
                    <a:pt x="35505" y="20455"/>
                    <a:pt x="34650" y="20037"/>
                  </a:cubicBezTo>
                  <a:cubicBezTo>
                    <a:pt x="32042" y="18762"/>
                    <a:pt x="31226" y="14380"/>
                    <a:pt x="33825" y="13122"/>
                  </a:cubicBezTo>
                  <a:lnTo>
                    <a:pt x="33825" y="13122"/>
                  </a:lnTo>
                  <a:cubicBezTo>
                    <a:pt x="31684" y="13830"/>
                    <a:pt x="30226" y="15755"/>
                    <a:pt x="28577" y="17304"/>
                  </a:cubicBezTo>
                  <a:cubicBezTo>
                    <a:pt x="27319" y="18498"/>
                    <a:pt x="25621" y="19535"/>
                    <a:pt x="23971" y="19535"/>
                  </a:cubicBezTo>
                  <a:cubicBezTo>
                    <a:pt x="23467" y="19535"/>
                    <a:pt x="22968" y="19439"/>
                    <a:pt x="22487" y="19220"/>
                  </a:cubicBezTo>
                  <a:cubicBezTo>
                    <a:pt x="19479" y="17879"/>
                    <a:pt x="19954" y="13530"/>
                    <a:pt x="20937" y="10381"/>
                  </a:cubicBezTo>
                  <a:lnTo>
                    <a:pt x="20937" y="10381"/>
                  </a:lnTo>
                  <a:cubicBezTo>
                    <a:pt x="20150" y="12017"/>
                    <a:pt x="18323" y="12897"/>
                    <a:pt x="16524" y="12897"/>
                  </a:cubicBezTo>
                  <a:cubicBezTo>
                    <a:pt x="15162" y="12897"/>
                    <a:pt x="13816" y="12393"/>
                    <a:pt x="12947" y="11331"/>
                  </a:cubicBezTo>
                  <a:cubicBezTo>
                    <a:pt x="11331" y="9365"/>
                    <a:pt x="11948" y="6182"/>
                    <a:pt x="13822" y="4591"/>
                  </a:cubicBezTo>
                  <a:lnTo>
                    <a:pt x="13822" y="4591"/>
                  </a:lnTo>
                  <a:cubicBezTo>
                    <a:pt x="12174" y="5357"/>
                    <a:pt x="10349" y="5930"/>
                    <a:pt x="8713" y="5930"/>
                  </a:cubicBezTo>
                  <a:cubicBezTo>
                    <a:pt x="7183" y="5930"/>
                    <a:pt x="5818" y="5429"/>
                    <a:pt x="4916" y="4116"/>
                  </a:cubicBezTo>
                  <a:cubicBezTo>
                    <a:pt x="4108" y="2916"/>
                    <a:pt x="4066" y="1392"/>
                    <a:pt x="450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078" name="Google Shape;3078;p49"/>
          <p:cNvGrpSpPr/>
          <p:nvPr/>
        </p:nvGrpSpPr>
        <p:grpSpPr>
          <a:xfrm rot="10800000" flipH="1">
            <a:off x="90866" y="133524"/>
            <a:ext cx="865036" cy="551904"/>
            <a:chOff x="-917837" y="810550"/>
            <a:chExt cx="3291615" cy="2100092"/>
          </a:xfrm>
        </p:grpSpPr>
        <p:sp>
          <p:nvSpPr>
            <p:cNvPr id="3079" name="Google Shape;3079;p49"/>
            <p:cNvSpPr/>
            <p:nvPr/>
          </p:nvSpPr>
          <p:spPr>
            <a:xfrm>
              <a:off x="-917837" y="810550"/>
              <a:ext cx="3291608" cy="2100087"/>
            </a:xfrm>
            <a:custGeom>
              <a:avLst/>
              <a:gdLst/>
              <a:ahLst/>
              <a:cxnLst/>
              <a:rect l="l" t="t" r="r" b="b"/>
              <a:pathLst>
                <a:path w="19462" h="12417" extrusionOk="0">
                  <a:moveTo>
                    <a:pt x="9611" y="1"/>
                  </a:moveTo>
                  <a:cubicBezTo>
                    <a:pt x="9349" y="1"/>
                    <a:pt x="9089" y="56"/>
                    <a:pt x="8848" y="178"/>
                  </a:cubicBezTo>
                  <a:cubicBezTo>
                    <a:pt x="7556" y="819"/>
                    <a:pt x="7515" y="2602"/>
                    <a:pt x="7648" y="4043"/>
                  </a:cubicBezTo>
                  <a:cubicBezTo>
                    <a:pt x="6940" y="2236"/>
                    <a:pt x="5415" y="778"/>
                    <a:pt x="3566" y="170"/>
                  </a:cubicBezTo>
                  <a:cubicBezTo>
                    <a:pt x="3352" y="95"/>
                    <a:pt x="3105" y="47"/>
                    <a:pt x="2870" y="47"/>
                  </a:cubicBezTo>
                  <a:cubicBezTo>
                    <a:pt x="2500" y="47"/>
                    <a:pt x="2159" y="165"/>
                    <a:pt x="2016" y="486"/>
                  </a:cubicBezTo>
                  <a:cubicBezTo>
                    <a:pt x="1891" y="769"/>
                    <a:pt x="1983" y="1103"/>
                    <a:pt x="2108" y="1394"/>
                  </a:cubicBezTo>
                  <a:cubicBezTo>
                    <a:pt x="2649" y="2636"/>
                    <a:pt x="3724" y="3652"/>
                    <a:pt x="4999" y="4135"/>
                  </a:cubicBezTo>
                  <a:cubicBezTo>
                    <a:pt x="4082" y="3894"/>
                    <a:pt x="3133" y="3752"/>
                    <a:pt x="2183" y="3685"/>
                  </a:cubicBezTo>
                  <a:cubicBezTo>
                    <a:pt x="2060" y="3676"/>
                    <a:pt x="1935" y="3671"/>
                    <a:pt x="1810" y="3671"/>
                  </a:cubicBezTo>
                  <a:cubicBezTo>
                    <a:pt x="1348" y="3671"/>
                    <a:pt x="886" y="3750"/>
                    <a:pt x="558" y="4052"/>
                  </a:cubicBezTo>
                  <a:cubicBezTo>
                    <a:pt x="0" y="4560"/>
                    <a:pt x="100" y="5526"/>
                    <a:pt x="583" y="6126"/>
                  </a:cubicBezTo>
                  <a:cubicBezTo>
                    <a:pt x="1133" y="6809"/>
                    <a:pt x="2508" y="7609"/>
                    <a:pt x="3399" y="7626"/>
                  </a:cubicBezTo>
                  <a:cubicBezTo>
                    <a:pt x="3405" y="7626"/>
                    <a:pt x="3412" y="7626"/>
                    <a:pt x="3418" y="7626"/>
                  </a:cubicBezTo>
                  <a:cubicBezTo>
                    <a:pt x="4116" y="7626"/>
                    <a:pt x="4734" y="7226"/>
                    <a:pt x="5295" y="6781"/>
                  </a:cubicBezTo>
                  <a:lnTo>
                    <a:pt x="5295" y="6781"/>
                  </a:lnTo>
                  <a:cubicBezTo>
                    <a:pt x="4766" y="7247"/>
                    <a:pt x="4352" y="7837"/>
                    <a:pt x="3957" y="8426"/>
                  </a:cubicBezTo>
                  <a:cubicBezTo>
                    <a:pt x="3757" y="8726"/>
                    <a:pt x="3549" y="9050"/>
                    <a:pt x="3499" y="9409"/>
                  </a:cubicBezTo>
                  <a:cubicBezTo>
                    <a:pt x="3352" y="10418"/>
                    <a:pt x="4492" y="11298"/>
                    <a:pt x="5437" y="11298"/>
                  </a:cubicBezTo>
                  <a:cubicBezTo>
                    <a:pt x="5506" y="11298"/>
                    <a:pt x="5574" y="11293"/>
                    <a:pt x="5640" y="11283"/>
                  </a:cubicBezTo>
                  <a:cubicBezTo>
                    <a:pt x="6590" y="11167"/>
                    <a:pt x="7331" y="10300"/>
                    <a:pt x="7581" y="9425"/>
                  </a:cubicBezTo>
                  <a:cubicBezTo>
                    <a:pt x="7723" y="8926"/>
                    <a:pt x="7715" y="8392"/>
                    <a:pt x="7673" y="7876"/>
                  </a:cubicBezTo>
                  <a:lnTo>
                    <a:pt x="7673" y="7876"/>
                  </a:lnTo>
                  <a:cubicBezTo>
                    <a:pt x="8081" y="8776"/>
                    <a:pt x="8581" y="9634"/>
                    <a:pt x="9148" y="10433"/>
                  </a:cubicBezTo>
                  <a:cubicBezTo>
                    <a:pt x="9681" y="11167"/>
                    <a:pt x="10497" y="11558"/>
                    <a:pt x="11247" y="12058"/>
                  </a:cubicBezTo>
                  <a:cubicBezTo>
                    <a:pt x="11523" y="12240"/>
                    <a:pt x="11894" y="12416"/>
                    <a:pt x="12211" y="12416"/>
                  </a:cubicBezTo>
                  <a:cubicBezTo>
                    <a:pt x="12400" y="12416"/>
                    <a:pt x="12570" y="12353"/>
                    <a:pt x="12688" y="12191"/>
                  </a:cubicBezTo>
                  <a:cubicBezTo>
                    <a:pt x="12230" y="10450"/>
                    <a:pt x="11164" y="8884"/>
                    <a:pt x="9706" y="7817"/>
                  </a:cubicBezTo>
                  <a:lnTo>
                    <a:pt x="9706" y="7817"/>
                  </a:lnTo>
                  <a:cubicBezTo>
                    <a:pt x="11847" y="8326"/>
                    <a:pt x="14046" y="8634"/>
                    <a:pt x="16254" y="8717"/>
                  </a:cubicBezTo>
                  <a:cubicBezTo>
                    <a:pt x="16345" y="8721"/>
                    <a:pt x="16431" y="8723"/>
                    <a:pt x="16512" y="8723"/>
                  </a:cubicBezTo>
                  <a:cubicBezTo>
                    <a:pt x="19461" y="8723"/>
                    <a:pt x="15530" y="6407"/>
                    <a:pt x="14638" y="6010"/>
                  </a:cubicBezTo>
                  <a:cubicBezTo>
                    <a:pt x="16421" y="5029"/>
                    <a:pt x="14629" y="4298"/>
                    <a:pt x="12846" y="4298"/>
                  </a:cubicBezTo>
                  <a:cubicBezTo>
                    <a:pt x="11990" y="4298"/>
                    <a:pt x="11136" y="4466"/>
                    <a:pt x="10680" y="4856"/>
                  </a:cubicBezTo>
                  <a:lnTo>
                    <a:pt x="10680" y="4856"/>
                  </a:lnTo>
                  <a:cubicBezTo>
                    <a:pt x="11572" y="4046"/>
                    <a:pt x="12100" y="2759"/>
                    <a:pt x="11755" y="1602"/>
                  </a:cubicBezTo>
                  <a:cubicBezTo>
                    <a:pt x="11476" y="688"/>
                    <a:pt x="10531" y="1"/>
                    <a:pt x="961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0" name="Google Shape;3080;p49"/>
            <p:cNvSpPr/>
            <p:nvPr/>
          </p:nvSpPr>
          <p:spPr>
            <a:xfrm>
              <a:off x="436224" y="1551344"/>
              <a:ext cx="1937553" cy="1359298"/>
            </a:xfrm>
            <a:custGeom>
              <a:avLst/>
              <a:gdLst/>
              <a:ahLst/>
              <a:cxnLst/>
              <a:rect l="l" t="t" r="r" b="b"/>
              <a:pathLst>
                <a:path w="11456" h="8037" extrusionOk="0">
                  <a:moveTo>
                    <a:pt x="5740" y="0"/>
                  </a:moveTo>
                  <a:cubicBezTo>
                    <a:pt x="4827" y="0"/>
                    <a:pt x="4105" y="628"/>
                    <a:pt x="3153" y="628"/>
                  </a:cubicBezTo>
                  <a:cubicBezTo>
                    <a:pt x="3008" y="628"/>
                    <a:pt x="2857" y="614"/>
                    <a:pt x="2700" y="580"/>
                  </a:cubicBezTo>
                  <a:lnTo>
                    <a:pt x="2700" y="580"/>
                  </a:lnTo>
                  <a:cubicBezTo>
                    <a:pt x="3099" y="847"/>
                    <a:pt x="3516" y="1113"/>
                    <a:pt x="3933" y="1388"/>
                  </a:cubicBezTo>
                  <a:cubicBezTo>
                    <a:pt x="4158" y="1521"/>
                    <a:pt x="4407" y="1738"/>
                    <a:pt x="4341" y="1988"/>
                  </a:cubicBezTo>
                  <a:cubicBezTo>
                    <a:pt x="4280" y="2217"/>
                    <a:pt x="4045" y="2289"/>
                    <a:pt x="3803" y="2289"/>
                  </a:cubicBezTo>
                  <a:cubicBezTo>
                    <a:pt x="3711" y="2289"/>
                    <a:pt x="3618" y="2279"/>
                    <a:pt x="3533" y="2263"/>
                  </a:cubicBezTo>
                  <a:cubicBezTo>
                    <a:pt x="2683" y="2096"/>
                    <a:pt x="1850" y="1846"/>
                    <a:pt x="1058" y="1505"/>
                  </a:cubicBezTo>
                  <a:lnTo>
                    <a:pt x="1058" y="1505"/>
                  </a:lnTo>
                  <a:cubicBezTo>
                    <a:pt x="1375" y="2179"/>
                    <a:pt x="1675" y="2971"/>
                    <a:pt x="1350" y="3646"/>
                  </a:cubicBezTo>
                  <a:cubicBezTo>
                    <a:pt x="1292" y="3796"/>
                    <a:pt x="1183" y="3937"/>
                    <a:pt x="1042" y="4004"/>
                  </a:cubicBezTo>
                  <a:cubicBezTo>
                    <a:pt x="977" y="4033"/>
                    <a:pt x="912" y="4047"/>
                    <a:pt x="848" y="4047"/>
                  </a:cubicBezTo>
                  <a:cubicBezTo>
                    <a:pt x="526" y="4047"/>
                    <a:pt x="208" y="3722"/>
                    <a:pt x="0" y="3437"/>
                  </a:cubicBezTo>
                  <a:lnTo>
                    <a:pt x="0" y="3437"/>
                  </a:lnTo>
                  <a:cubicBezTo>
                    <a:pt x="950" y="5379"/>
                    <a:pt x="1417" y="6470"/>
                    <a:pt x="3241" y="7678"/>
                  </a:cubicBezTo>
                  <a:cubicBezTo>
                    <a:pt x="3517" y="7860"/>
                    <a:pt x="3888" y="8036"/>
                    <a:pt x="4205" y="8036"/>
                  </a:cubicBezTo>
                  <a:cubicBezTo>
                    <a:pt x="4394" y="8036"/>
                    <a:pt x="4564" y="7973"/>
                    <a:pt x="4682" y="7811"/>
                  </a:cubicBezTo>
                  <a:cubicBezTo>
                    <a:pt x="4224" y="6070"/>
                    <a:pt x="3158" y="4504"/>
                    <a:pt x="1700" y="3437"/>
                  </a:cubicBezTo>
                  <a:lnTo>
                    <a:pt x="1700" y="3437"/>
                  </a:lnTo>
                  <a:cubicBezTo>
                    <a:pt x="3841" y="3946"/>
                    <a:pt x="6040" y="4254"/>
                    <a:pt x="8248" y="4337"/>
                  </a:cubicBezTo>
                  <a:cubicBezTo>
                    <a:pt x="8339" y="4341"/>
                    <a:pt x="8425" y="4343"/>
                    <a:pt x="8506" y="4343"/>
                  </a:cubicBezTo>
                  <a:cubicBezTo>
                    <a:pt x="11455" y="4343"/>
                    <a:pt x="7524" y="2027"/>
                    <a:pt x="6632" y="1621"/>
                  </a:cubicBezTo>
                  <a:lnTo>
                    <a:pt x="6632" y="1621"/>
                  </a:lnTo>
                  <a:cubicBezTo>
                    <a:pt x="6648" y="1628"/>
                    <a:pt x="6665" y="1631"/>
                    <a:pt x="6682" y="1631"/>
                  </a:cubicBezTo>
                  <a:cubicBezTo>
                    <a:pt x="6939" y="1631"/>
                    <a:pt x="7388" y="997"/>
                    <a:pt x="7365" y="772"/>
                  </a:cubicBezTo>
                  <a:cubicBezTo>
                    <a:pt x="7307" y="347"/>
                    <a:pt x="6657" y="188"/>
                    <a:pt x="6324" y="88"/>
                  </a:cubicBezTo>
                  <a:cubicBezTo>
                    <a:pt x="6119" y="26"/>
                    <a:pt x="5926" y="0"/>
                    <a:pt x="5740" y="0"/>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1" name="Google Shape;3081;p49"/>
            <p:cNvSpPr/>
            <p:nvPr/>
          </p:nvSpPr>
          <p:spPr>
            <a:xfrm>
              <a:off x="109294" y="1640983"/>
              <a:ext cx="766666" cy="360416"/>
            </a:xfrm>
            <a:custGeom>
              <a:avLst/>
              <a:gdLst/>
              <a:ahLst/>
              <a:cxnLst/>
              <a:rect l="l" t="t" r="r" b="b"/>
              <a:pathLst>
                <a:path w="4533" h="2131" extrusionOk="0">
                  <a:moveTo>
                    <a:pt x="1530" y="0"/>
                  </a:moveTo>
                  <a:cubicBezTo>
                    <a:pt x="1187" y="0"/>
                    <a:pt x="888" y="84"/>
                    <a:pt x="700" y="317"/>
                  </a:cubicBezTo>
                  <a:cubicBezTo>
                    <a:pt x="0" y="1175"/>
                    <a:pt x="1483" y="1799"/>
                    <a:pt x="2167" y="2008"/>
                  </a:cubicBezTo>
                  <a:cubicBezTo>
                    <a:pt x="2434" y="2084"/>
                    <a:pt x="2715" y="2130"/>
                    <a:pt x="2992" y="2130"/>
                  </a:cubicBezTo>
                  <a:cubicBezTo>
                    <a:pt x="3380" y="2130"/>
                    <a:pt x="3758" y="2040"/>
                    <a:pt x="4074" y="1816"/>
                  </a:cubicBezTo>
                  <a:cubicBezTo>
                    <a:pt x="4324" y="1633"/>
                    <a:pt x="4533" y="1316"/>
                    <a:pt x="4433" y="1025"/>
                  </a:cubicBezTo>
                  <a:cubicBezTo>
                    <a:pt x="4341" y="758"/>
                    <a:pt x="4016" y="633"/>
                    <a:pt x="3733" y="550"/>
                  </a:cubicBezTo>
                  <a:cubicBezTo>
                    <a:pt x="3252" y="407"/>
                    <a:pt x="2284" y="0"/>
                    <a:pt x="153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082" name="Google Shape;3082;p49"/>
          <p:cNvGrpSpPr/>
          <p:nvPr/>
        </p:nvGrpSpPr>
        <p:grpSpPr>
          <a:xfrm flipH="1">
            <a:off x="823502" y="459071"/>
            <a:ext cx="655689" cy="418339"/>
            <a:chOff x="-917837" y="810550"/>
            <a:chExt cx="3291615" cy="2100092"/>
          </a:xfrm>
        </p:grpSpPr>
        <p:sp>
          <p:nvSpPr>
            <p:cNvPr id="3083" name="Google Shape;3083;p49"/>
            <p:cNvSpPr/>
            <p:nvPr/>
          </p:nvSpPr>
          <p:spPr>
            <a:xfrm>
              <a:off x="-917837" y="810550"/>
              <a:ext cx="3291608" cy="2100087"/>
            </a:xfrm>
            <a:custGeom>
              <a:avLst/>
              <a:gdLst/>
              <a:ahLst/>
              <a:cxnLst/>
              <a:rect l="l" t="t" r="r" b="b"/>
              <a:pathLst>
                <a:path w="19462" h="12417" extrusionOk="0">
                  <a:moveTo>
                    <a:pt x="9611" y="1"/>
                  </a:moveTo>
                  <a:cubicBezTo>
                    <a:pt x="9349" y="1"/>
                    <a:pt x="9089" y="56"/>
                    <a:pt x="8848" y="178"/>
                  </a:cubicBezTo>
                  <a:cubicBezTo>
                    <a:pt x="7556" y="819"/>
                    <a:pt x="7515" y="2602"/>
                    <a:pt x="7648" y="4043"/>
                  </a:cubicBezTo>
                  <a:cubicBezTo>
                    <a:pt x="6940" y="2236"/>
                    <a:pt x="5415" y="778"/>
                    <a:pt x="3566" y="170"/>
                  </a:cubicBezTo>
                  <a:cubicBezTo>
                    <a:pt x="3352" y="95"/>
                    <a:pt x="3105" y="47"/>
                    <a:pt x="2870" y="47"/>
                  </a:cubicBezTo>
                  <a:cubicBezTo>
                    <a:pt x="2500" y="47"/>
                    <a:pt x="2159" y="165"/>
                    <a:pt x="2016" y="486"/>
                  </a:cubicBezTo>
                  <a:cubicBezTo>
                    <a:pt x="1891" y="769"/>
                    <a:pt x="1983" y="1103"/>
                    <a:pt x="2108" y="1394"/>
                  </a:cubicBezTo>
                  <a:cubicBezTo>
                    <a:pt x="2649" y="2636"/>
                    <a:pt x="3724" y="3652"/>
                    <a:pt x="4999" y="4135"/>
                  </a:cubicBezTo>
                  <a:cubicBezTo>
                    <a:pt x="4082" y="3894"/>
                    <a:pt x="3133" y="3752"/>
                    <a:pt x="2183" y="3685"/>
                  </a:cubicBezTo>
                  <a:cubicBezTo>
                    <a:pt x="2060" y="3676"/>
                    <a:pt x="1935" y="3671"/>
                    <a:pt x="1810" y="3671"/>
                  </a:cubicBezTo>
                  <a:cubicBezTo>
                    <a:pt x="1348" y="3671"/>
                    <a:pt x="886" y="3750"/>
                    <a:pt x="558" y="4052"/>
                  </a:cubicBezTo>
                  <a:cubicBezTo>
                    <a:pt x="0" y="4560"/>
                    <a:pt x="100" y="5526"/>
                    <a:pt x="583" y="6126"/>
                  </a:cubicBezTo>
                  <a:cubicBezTo>
                    <a:pt x="1133" y="6809"/>
                    <a:pt x="2508" y="7609"/>
                    <a:pt x="3399" y="7626"/>
                  </a:cubicBezTo>
                  <a:cubicBezTo>
                    <a:pt x="3405" y="7626"/>
                    <a:pt x="3412" y="7626"/>
                    <a:pt x="3418" y="7626"/>
                  </a:cubicBezTo>
                  <a:cubicBezTo>
                    <a:pt x="4116" y="7626"/>
                    <a:pt x="4734" y="7226"/>
                    <a:pt x="5295" y="6781"/>
                  </a:cubicBezTo>
                  <a:lnTo>
                    <a:pt x="5295" y="6781"/>
                  </a:lnTo>
                  <a:cubicBezTo>
                    <a:pt x="4766" y="7247"/>
                    <a:pt x="4352" y="7837"/>
                    <a:pt x="3957" y="8426"/>
                  </a:cubicBezTo>
                  <a:cubicBezTo>
                    <a:pt x="3757" y="8726"/>
                    <a:pt x="3549" y="9050"/>
                    <a:pt x="3499" y="9409"/>
                  </a:cubicBezTo>
                  <a:cubicBezTo>
                    <a:pt x="3352" y="10418"/>
                    <a:pt x="4492" y="11298"/>
                    <a:pt x="5437" y="11298"/>
                  </a:cubicBezTo>
                  <a:cubicBezTo>
                    <a:pt x="5506" y="11298"/>
                    <a:pt x="5574" y="11293"/>
                    <a:pt x="5640" y="11283"/>
                  </a:cubicBezTo>
                  <a:cubicBezTo>
                    <a:pt x="6590" y="11167"/>
                    <a:pt x="7331" y="10300"/>
                    <a:pt x="7581" y="9425"/>
                  </a:cubicBezTo>
                  <a:cubicBezTo>
                    <a:pt x="7723" y="8926"/>
                    <a:pt x="7715" y="8392"/>
                    <a:pt x="7673" y="7876"/>
                  </a:cubicBezTo>
                  <a:lnTo>
                    <a:pt x="7673" y="7876"/>
                  </a:lnTo>
                  <a:cubicBezTo>
                    <a:pt x="8081" y="8776"/>
                    <a:pt x="8581" y="9634"/>
                    <a:pt x="9148" y="10433"/>
                  </a:cubicBezTo>
                  <a:cubicBezTo>
                    <a:pt x="9681" y="11167"/>
                    <a:pt x="10497" y="11558"/>
                    <a:pt x="11247" y="12058"/>
                  </a:cubicBezTo>
                  <a:cubicBezTo>
                    <a:pt x="11523" y="12240"/>
                    <a:pt x="11894" y="12416"/>
                    <a:pt x="12211" y="12416"/>
                  </a:cubicBezTo>
                  <a:cubicBezTo>
                    <a:pt x="12400" y="12416"/>
                    <a:pt x="12570" y="12353"/>
                    <a:pt x="12688" y="12191"/>
                  </a:cubicBezTo>
                  <a:cubicBezTo>
                    <a:pt x="12230" y="10450"/>
                    <a:pt x="11164" y="8884"/>
                    <a:pt x="9706" y="7817"/>
                  </a:cubicBezTo>
                  <a:lnTo>
                    <a:pt x="9706" y="7817"/>
                  </a:lnTo>
                  <a:cubicBezTo>
                    <a:pt x="11847" y="8326"/>
                    <a:pt x="14046" y="8634"/>
                    <a:pt x="16254" y="8717"/>
                  </a:cubicBezTo>
                  <a:cubicBezTo>
                    <a:pt x="16345" y="8721"/>
                    <a:pt x="16431" y="8723"/>
                    <a:pt x="16512" y="8723"/>
                  </a:cubicBezTo>
                  <a:cubicBezTo>
                    <a:pt x="19461" y="8723"/>
                    <a:pt x="15530" y="6407"/>
                    <a:pt x="14638" y="6010"/>
                  </a:cubicBezTo>
                  <a:cubicBezTo>
                    <a:pt x="16421" y="5029"/>
                    <a:pt x="14629" y="4298"/>
                    <a:pt x="12846" y="4298"/>
                  </a:cubicBezTo>
                  <a:cubicBezTo>
                    <a:pt x="11990" y="4298"/>
                    <a:pt x="11136" y="4466"/>
                    <a:pt x="10680" y="4856"/>
                  </a:cubicBezTo>
                  <a:lnTo>
                    <a:pt x="10680" y="4856"/>
                  </a:lnTo>
                  <a:cubicBezTo>
                    <a:pt x="11572" y="4046"/>
                    <a:pt x="12100" y="2759"/>
                    <a:pt x="11755" y="1602"/>
                  </a:cubicBezTo>
                  <a:cubicBezTo>
                    <a:pt x="11476" y="688"/>
                    <a:pt x="10531" y="1"/>
                    <a:pt x="961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4" name="Google Shape;3084;p49"/>
            <p:cNvSpPr/>
            <p:nvPr/>
          </p:nvSpPr>
          <p:spPr>
            <a:xfrm>
              <a:off x="436224" y="1551344"/>
              <a:ext cx="1937553" cy="1359298"/>
            </a:xfrm>
            <a:custGeom>
              <a:avLst/>
              <a:gdLst/>
              <a:ahLst/>
              <a:cxnLst/>
              <a:rect l="l" t="t" r="r" b="b"/>
              <a:pathLst>
                <a:path w="11456" h="8037" extrusionOk="0">
                  <a:moveTo>
                    <a:pt x="5740" y="0"/>
                  </a:moveTo>
                  <a:cubicBezTo>
                    <a:pt x="4827" y="0"/>
                    <a:pt x="4105" y="628"/>
                    <a:pt x="3153" y="628"/>
                  </a:cubicBezTo>
                  <a:cubicBezTo>
                    <a:pt x="3008" y="628"/>
                    <a:pt x="2857" y="614"/>
                    <a:pt x="2700" y="580"/>
                  </a:cubicBezTo>
                  <a:lnTo>
                    <a:pt x="2700" y="580"/>
                  </a:lnTo>
                  <a:cubicBezTo>
                    <a:pt x="3099" y="847"/>
                    <a:pt x="3516" y="1113"/>
                    <a:pt x="3933" y="1388"/>
                  </a:cubicBezTo>
                  <a:cubicBezTo>
                    <a:pt x="4158" y="1521"/>
                    <a:pt x="4407" y="1738"/>
                    <a:pt x="4341" y="1988"/>
                  </a:cubicBezTo>
                  <a:cubicBezTo>
                    <a:pt x="4280" y="2217"/>
                    <a:pt x="4045" y="2289"/>
                    <a:pt x="3803" y="2289"/>
                  </a:cubicBezTo>
                  <a:cubicBezTo>
                    <a:pt x="3711" y="2289"/>
                    <a:pt x="3618" y="2279"/>
                    <a:pt x="3533" y="2263"/>
                  </a:cubicBezTo>
                  <a:cubicBezTo>
                    <a:pt x="2683" y="2096"/>
                    <a:pt x="1850" y="1846"/>
                    <a:pt x="1058" y="1505"/>
                  </a:cubicBezTo>
                  <a:lnTo>
                    <a:pt x="1058" y="1505"/>
                  </a:lnTo>
                  <a:cubicBezTo>
                    <a:pt x="1375" y="2179"/>
                    <a:pt x="1675" y="2971"/>
                    <a:pt x="1350" y="3646"/>
                  </a:cubicBezTo>
                  <a:cubicBezTo>
                    <a:pt x="1292" y="3796"/>
                    <a:pt x="1183" y="3937"/>
                    <a:pt x="1042" y="4004"/>
                  </a:cubicBezTo>
                  <a:cubicBezTo>
                    <a:pt x="977" y="4033"/>
                    <a:pt x="912" y="4047"/>
                    <a:pt x="848" y="4047"/>
                  </a:cubicBezTo>
                  <a:cubicBezTo>
                    <a:pt x="526" y="4047"/>
                    <a:pt x="208" y="3722"/>
                    <a:pt x="0" y="3437"/>
                  </a:cubicBezTo>
                  <a:lnTo>
                    <a:pt x="0" y="3437"/>
                  </a:lnTo>
                  <a:cubicBezTo>
                    <a:pt x="950" y="5379"/>
                    <a:pt x="1417" y="6470"/>
                    <a:pt x="3241" y="7678"/>
                  </a:cubicBezTo>
                  <a:cubicBezTo>
                    <a:pt x="3517" y="7860"/>
                    <a:pt x="3888" y="8036"/>
                    <a:pt x="4205" y="8036"/>
                  </a:cubicBezTo>
                  <a:cubicBezTo>
                    <a:pt x="4394" y="8036"/>
                    <a:pt x="4564" y="7973"/>
                    <a:pt x="4682" y="7811"/>
                  </a:cubicBezTo>
                  <a:cubicBezTo>
                    <a:pt x="4224" y="6070"/>
                    <a:pt x="3158" y="4504"/>
                    <a:pt x="1700" y="3437"/>
                  </a:cubicBezTo>
                  <a:lnTo>
                    <a:pt x="1700" y="3437"/>
                  </a:lnTo>
                  <a:cubicBezTo>
                    <a:pt x="3841" y="3946"/>
                    <a:pt x="6040" y="4254"/>
                    <a:pt x="8248" y="4337"/>
                  </a:cubicBezTo>
                  <a:cubicBezTo>
                    <a:pt x="8339" y="4341"/>
                    <a:pt x="8425" y="4343"/>
                    <a:pt x="8506" y="4343"/>
                  </a:cubicBezTo>
                  <a:cubicBezTo>
                    <a:pt x="11455" y="4343"/>
                    <a:pt x="7524" y="2027"/>
                    <a:pt x="6632" y="1621"/>
                  </a:cubicBezTo>
                  <a:lnTo>
                    <a:pt x="6632" y="1621"/>
                  </a:lnTo>
                  <a:cubicBezTo>
                    <a:pt x="6648" y="1628"/>
                    <a:pt x="6665" y="1631"/>
                    <a:pt x="6682" y="1631"/>
                  </a:cubicBezTo>
                  <a:cubicBezTo>
                    <a:pt x="6939" y="1631"/>
                    <a:pt x="7388" y="997"/>
                    <a:pt x="7365" y="772"/>
                  </a:cubicBezTo>
                  <a:cubicBezTo>
                    <a:pt x="7307" y="347"/>
                    <a:pt x="6657" y="188"/>
                    <a:pt x="6324" y="88"/>
                  </a:cubicBezTo>
                  <a:cubicBezTo>
                    <a:pt x="6119" y="26"/>
                    <a:pt x="5926" y="0"/>
                    <a:pt x="5740" y="0"/>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5" name="Google Shape;3085;p49"/>
            <p:cNvSpPr/>
            <p:nvPr/>
          </p:nvSpPr>
          <p:spPr>
            <a:xfrm>
              <a:off x="109294" y="1640983"/>
              <a:ext cx="766666" cy="360416"/>
            </a:xfrm>
            <a:custGeom>
              <a:avLst/>
              <a:gdLst/>
              <a:ahLst/>
              <a:cxnLst/>
              <a:rect l="l" t="t" r="r" b="b"/>
              <a:pathLst>
                <a:path w="4533" h="2131" extrusionOk="0">
                  <a:moveTo>
                    <a:pt x="1530" y="0"/>
                  </a:moveTo>
                  <a:cubicBezTo>
                    <a:pt x="1187" y="0"/>
                    <a:pt x="888" y="84"/>
                    <a:pt x="700" y="317"/>
                  </a:cubicBezTo>
                  <a:cubicBezTo>
                    <a:pt x="0" y="1175"/>
                    <a:pt x="1483" y="1799"/>
                    <a:pt x="2167" y="2008"/>
                  </a:cubicBezTo>
                  <a:cubicBezTo>
                    <a:pt x="2434" y="2084"/>
                    <a:pt x="2715" y="2130"/>
                    <a:pt x="2992" y="2130"/>
                  </a:cubicBezTo>
                  <a:cubicBezTo>
                    <a:pt x="3380" y="2130"/>
                    <a:pt x="3758" y="2040"/>
                    <a:pt x="4074" y="1816"/>
                  </a:cubicBezTo>
                  <a:cubicBezTo>
                    <a:pt x="4324" y="1633"/>
                    <a:pt x="4533" y="1316"/>
                    <a:pt x="4433" y="1025"/>
                  </a:cubicBezTo>
                  <a:cubicBezTo>
                    <a:pt x="4341" y="758"/>
                    <a:pt x="4016" y="633"/>
                    <a:pt x="3733" y="550"/>
                  </a:cubicBezTo>
                  <a:cubicBezTo>
                    <a:pt x="3252" y="407"/>
                    <a:pt x="2284" y="0"/>
                    <a:pt x="153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5" name="Google Shape;4215;p65"/>
          <p:cNvSpPr txBox="1">
            <a:spLocks noGrp="1"/>
          </p:cNvSpPr>
          <p:nvPr>
            <p:ph type="title" idx="4294967295"/>
          </p:nvPr>
        </p:nvSpPr>
        <p:spPr>
          <a:xfrm>
            <a:off x="2865399" y="335584"/>
            <a:ext cx="5731567" cy="954362"/>
          </a:xfrm>
          <a:prstGeom prst="rect">
            <a:avLst/>
          </a:prstGeom>
        </p:spPr>
        <p:txBody>
          <a:bodyPr spcFirstLastPara="1" wrap="square" lIns="121900" tIns="121900" rIns="121900" bIns="121900" anchor="t" anchorCtr="0">
            <a:noAutofit/>
          </a:bodyPr>
          <a:lstStyle/>
          <a:p>
            <a:pPr algn="ctr"/>
            <a:r>
              <a:rPr lang="en" sz="3600" dirty="0">
                <a:solidFill>
                  <a:schemeClr val="accent6"/>
                </a:solidFill>
                <a:latin typeface="#9Slide07 IcielKoni" pitchFamily="2" charset="0"/>
              </a:rPr>
              <a:t>3. DI CƯ</a:t>
            </a:r>
            <a:endParaRPr sz="3600" dirty="0">
              <a:solidFill>
                <a:schemeClr val="accent6"/>
              </a:solidFill>
              <a:latin typeface="#9Slide07 IcielKoni" pitchFamily="2" charset="0"/>
            </a:endParaRPr>
          </a:p>
        </p:txBody>
      </p:sp>
      <p:pic>
        <p:nvPicPr>
          <p:cNvPr id="14338" name="Picture 2" descr="Migrant people in boat Royalty Free Vector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93749" y="1058504"/>
            <a:ext cx="3451364" cy="2692064"/>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396 Homeless Family Illustrations &amp; Clip Art - i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60294" y1="23203" x2="61275" y2="65850"/>
                        <a14:foregroundMark x1="76797" y1="56046" x2="75817" y2="75327"/>
                        <a14:foregroundMark x1="32026" y1="60131" x2="33987" y2="75817"/>
                        <a14:foregroundMark x1="40196" y1="79575" x2="40196" y2="79575"/>
                        <a14:foregroundMark x1="49346" y1="79902" x2="49346" y2="79902"/>
                        <a14:foregroundMark x1="17974" y1="82026" x2="17974" y2="82026"/>
                        <a14:foregroundMark x1="23693" y1="81046" x2="23693" y2="81046"/>
                      </a14:backgroundRemoval>
                    </a14:imgEffect>
                  </a14:imgLayer>
                </a14:imgProps>
              </a:ext>
              <a:ext uri="{28A0092B-C50C-407E-A947-70E740481C1C}">
                <a14:useLocalDpi xmlns:a14="http://schemas.microsoft.com/office/drawing/2010/main" val="0"/>
              </a:ext>
            </a:extLst>
          </a:blip>
          <a:srcRect/>
          <a:stretch>
            <a:fillRect/>
          </a:stretch>
        </p:blipFill>
        <p:spPr bwMode="auto">
          <a:xfrm>
            <a:off x="5004745" y="1097975"/>
            <a:ext cx="2223324" cy="222332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3,308 Human Migration Stock Vector Illustration and Royalty Free Human Migration  Clipart"/>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778" r="99333">
                        <a14:foregroundMark x1="20889" y1="22444" x2="20222" y2="31556"/>
                        <a14:foregroundMark x1="52444" y1="23778" x2="52444" y2="54444"/>
                        <a14:foregroundMark x1="77333" y1="45111" x2="84000" y2="40889"/>
                      </a14:backgroundRemoval>
                    </a14:imgEffect>
                  </a14:imgLayer>
                </a14:imgProps>
              </a:ext>
              <a:ext uri="{28A0092B-C50C-407E-A947-70E740481C1C}">
                <a14:useLocalDpi xmlns:a14="http://schemas.microsoft.com/office/drawing/2010/main" val="0"/>
              </a:ext>
            </a:extLst>
          </a:blip>
          <a:srcRect/>
          <a:stretch>
            <a:fillRect/>
          </a:stretch>
        </p:blipFill>
        <p:spPr bwMode="auto">
          <a:xfrm>
            <a:off x="1273301" y="1400821"/>
            <a:ext cx="1774344" cy="177434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76277" y="3690573"/>
            <a:ext cx="3204580" cy="1950534"/>
          </a:xfrm>
          <a:prstGeom prst="rect">
            <a:avLst/>
          </a:prstGeom>
        </p:spPr>
        <p:txBody>
          <a:bodyPr wrap="square">
            <a:spAutoFit/>
          </a:bodyPr>
          <a:lstStyle/>
          <a:p>
            <a:pPr algn="just">
              <a:lnSpc>
                <a:spcPct val="115000"/>
              </a:lnSpc>
            </a:pPr>
            <a:r>
              <a:rPr lang="vi-VN" sz="21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Nhập cư là một trong những nguyên nhân quan trọng khiến châu Âu là một châu lục đông dân từ thời cổ đại.</a:t>
            </a:r>
            <a:endParaRPr lang="en-US" sz="21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16" name="Rectangle 115"/>
          <p:cNvSpPr/>
          <p:nvPr/>
        </p:nvSpPr>
        <p:spPr>
          <a:xfrm>
            <a:off x="4607076" y="3690573"/>
            <a:ext cx="3300376" cy="1950534"/>
          </a:xfrm>
          <a:prstGeom prst="rect">
            <a:avLst/>
          </a:prstGeom>
        </p:spPr>
        <p:txBody>
          <a:bodyPr wrap="square">
            <a:spAutoFit/>
          </a:bodyPr>
          <a:lstStyle/>
          <a:p>
            <a:pPr algn="just">
              <a:lnSpc>
                <a:spcPct val="115000"/>
              </a:lnSpc>
            </a:pPr>
            <a:r>
              <a:rPr lang="vi-VN" sz="21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Từ đầu thế kỉ XX đến đầu thế kỉ XXI, số lượng người từ các châu lục, khu vực khác nhập cư vào châu Âu ngày càng nhiều. </a:t>
            </a:r>
            <a:endParaRPr lang="en-US" sz="2100" dirty="0">
              <a:latin typeface="#9Slide03 Roboto Medium" panose="02000000000000000000" pitchFamily="2" charset="0"/>
              <a:ea typeface="#9Slide03 Roboto Medium" panose="02000000000000000000" pitchFamily="2" charset="0"/>
            </a:endParaRPr>
          </a:p>
        </p:txBody>
      </p:sp>
      <p:sp>
        <p:nvSpPr>
          <p:cNvPr id="117" name="Rectangle 116"/>
          <p:cNvSpPr/>
          <p:nvPr/>
        </p:nvSpPr>
        <p:spPr>
          <a:xfrm>
            <a:off x="8702436" y="3709691"/>
            <a:ext cx="3180410" cy="1384995"/>
          </a:xfrm>
          <a:prstGeom prst="rect">
            <a:avLst/>
          </a:prstGeom>
        </p:spPr>
        <p:txBody>
          <a:bodyPr wrap="square">
            <a:spAutoFit/>
          </a:bodyPr>
          <a:lstStyle/>
          <a:p>
            <a:pPr algn="just"/>
            <a:r>
              <a:rPr lang="vi-VN" sz="2100" dirty="0">
                <a:solidFill>
                  <a:srgbClr val="000000"/>
                </a:solidFill>
                <a:latin typeface="#9Slide03 Roboto Medium" panose="02000000000000000000" pitchFamily="2" charset="0"/>
                <a:ea typeface="#9Slide03 Roboto Medium" panose="02000000000000000000" pitchFamily="2" charset="0"/>
              </a:rPr>
              <a:t>Di cư trong nội bộ châu Âu ngày càng gia tăng và có ảnh hưởng đến dân số của các quốc gia.</a:t>
            </a:r>
            <a:endParaRPr lang="en-US" sz="2100" dirty="0">
              <a:latin typeface="#9Slide03 Roboto Medium" panose="02000000000000000000" pitchFamily="2" charset="0"/>
              <a:ea typeface="#9Slide03 Roboto Medium" panose="02000000000000000000" pitchFamily="2" charset="0"/>
            </a:endParaRPr>
          </a:p>
        </p:txBody>
      </p:sp>
      <p:pic>
        <p:nvPicPr>
          <p:cNvPr id="14342" name="Picture 6" descr="Đăng ký nhận ưu đãi – Vietnamresort.vn"/>
          <p:cNvPicPr>
            <a:picLocks noChangeAspect="1" noChangeArrowheads="1" noCrop="1"/>
          </p:cNvPicPr>
          <p:nvPr/>
        </p:nvPicPr>
        <p:blipFill>
          <a:blip r:embed="rId9" cstate="print">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66150" y="3036173"/>
            <a:ext cx="855378" cy="570252"/>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6" descr="Đăng ký nhận ưu đãi – Vietnamresort.vn"/>
          <p:cNvPicPr>
            <a:picLocks noChangeAspect="1" noChangeArrowheads="1" noCrop="1"/>
          </p:cNvPicPr>
          <p:nvPr/>
        </p:nvPicPr>
        <p:blipFill>
          <a:blip r:embed="rId11" cstate="print">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568385" y="3036173"/>
            <a:ext cx="855378" cy="570252"/>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6" descr="Đăng ký nhận ưu đãi – Vietnamresort.vn"/>
          <p:cNvPicPr>
            <a:picLocks noChangeAspect="1" noChangeArrowheads="1" noCrop="1"/>
          </p:cNvPicPr>
          <p:nvPr/>
        </p:nvPicPr>
        <p:blipFill>
          <a:blip r:embed="rId11" cstate="print">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470620" y="3036173"/>
            <a:ext cx="855378" cy="570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79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additive="base">
                                        <p:cTn id="7" dur="500" fill="hold"/>
                                        <p:tgtEl>
                                          <p:spTgt spid="14340"/>
                                        </p:tgtEl>
                                        <p:attrNameLst>
                                          <p:attrName>ppt_x</p:attrName>
                                        </p:attrNameLst>
                                      </p:cBhvr>
                                      <p:tavLst>
                                        <p:tav tm="0">
                                          <p:val>
                                            <p:strVal val="#ppt_x"/>
                                          </p:val>
                                        </p:tav>
                                        <p:tav tm="100000">
                                          <p:val>
                                            <p:strVal val="#ppt_x"/>
                                          </p:val>
                                        </p:tav>
                                      </p:tavLst>
                                    </p:anim>
                                    <p:anim calcmode="lin" valueType="num">
                                      <p:cBhvr additive="base">
                                        <p:cTn id="8" dur="500" fill="hold"/>
                                        <p:tgtEl>
                                          <p:spTgt spid="143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342"/>
                                        </p:tgtEl>
                                        <p:attrNameLst>
                                          <p:attrName>style.visibility</p:attrName>
                                        </p:attrNameLst>
                                      </p:cBhvr>
                                      <p:to>
                                        <p:strVal val="visible"/>
                                      </p:to>
                                    </p:set>
                                    <p:anim calcmode="lin" valueType="num">
                                      <p:cBhvr additive="base">
                                        <p:cTn id="11" dur="500" fill="hold"/>
                                        <p:tgtEl>
                                          <p:spTgt spid="14342"/>
                                        </p:tgtEl>
                                        <p:attrNameLst>
                                          <p:attrName>ppt_x</p:attrName>
                                        </p:attrNameLst>
                                      </p:cBhvr>
                                      <p:tavLst>
                                        <p:tav tm="0">
                                          <p:val>
                                            <p:strVal val="#ppt_x"/>
                                          </p:val>
                                        </p:tav>
                                        <p:tav tm="100000">
                                          <p:val>
                                            <p:strVal val="#ppt_x"/>
                                          </p:val>
                                        </p:tav>
                                      </p:tavLst>
                                    </p:anim>
                                    <p:anim calcmode="lin" valueType="num">
                                      <p:cBhvr additive="base">
                                        <p:cTn id="12" dur="500" fill="hold"/>
                                        <p:tgtEl>
                                          <p:spTgt spid="1434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8"/>
                                        </p:tgtEl>
                                        <p:attrNameLst>
                                          <p:attrName>style.visibility</p:attrName>
                                        </p:attrNameLst>
                                      </p:cBhvr>
                                      <p:to>
                                        <p:strVal val="visible"/>
                                      </p:to>
                                    </p:set>
                                    <p:anim calcmode="lin" valueType="num">
                                      <p:cBhvr additive="base">
                                        <p:cTn id="21" dur="500" fill="hold"/>
                                        <p:tgtEl>
                                          <p:spTgt spid="108"/>
                                        </p:tgtEl>
                                        <p:attrNameLst>
                                          <p:attrName>ppt_x</p:attrName>
                                        </p:attrNameLst>
                                      </p:cBhvr>
                                      <p:tavLst>
                                        <p:tav tm="0">
                                          <p:val>
                                            <p:strVal val="#ppt_x"/>
                                          </p:val>
                                        </p:tav>
                                        <p:tav tm="100000">
                                          <p:val>
                                            <p:strVal val="#ppt_x"/>
                                          </p:val>
                                        </p:tav>
                                      </p:tavLst>
                                    </p:anim>
                                    <p:anim calcmode="lin" valueType="num">
                                      <p:cBhvr additive="base">
                                        <p:cTn id="22" dur="500" fill="hold"/>
                                        <p:tgtEl>
                                          <p:spTgt spid="10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1"/>
                                        </p:tgtEl>
                                        <p:attrNameLst>
                                          <p:attrName>style.visibility</p:attrName>
                                        </p:attrNameLst>
                                      </p:cBhvr>
                                      <p:to>
                                        <p:strVal val="visible"/>
                                      </p:to>
                                    </p:set>
                                    <p:anim calcmode="lin" valueType="num">
                                      <p:cBhvr additive="base">
                                        <p:cTn id="25" dur="500" fill="hold"/>
                                        <p:tgtEl>
                                          <p:spTgt spid="121"/>
                                        </p:tgtEl>
                                        <p:attrNameLst>
                                          <p:attrName>ppt_x</p:attrName>
                                        </p:attrNameLst>
                                      </p:cBhvr>
                                      <p:tavLst>
                                        <p:tav tm="0">
                                          <p:val>
                                            <p:strVal val="#ppt_x"/>
                                          </p:val>
                                        </p:tav>
                                        <p:tav tm="100000">
                                          <p:val>
                                            <p:strVal val="#ppt_x"/>
                                          </p:val>
                                        </p:tav>
                                      </p:tavLst>
                                    </p:anim>
                                    <p:anim calcmode="lin" valueType="num">
                                      <p:cBhvr additive="base">
                                        <p:cTn id="26" dur="500" fill="hold"/>
                                        <p:tgtEl>
                                          <p:spTgt spid="12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6"/>
                                        </p:tgtEl>
                                        <p:attrNameLst>
                                          <p:attrName>style.visibility</p:attrName>
                                        </p:attrNameLst>
                                      </p:cBhvr>
                                      <p:to>
                                        <p:strVal val="visible"/>
                                      </p:to>
                                    </p:set>
                                    <p:anim calcmode="lin" valueType="num">
                                      <p:cBhvr additive="base">
                                        <p:cTn id="29" dur="500" fill="hold"/>
                                        <p:tgtEl>
                                          <p:spTgt spid="116"/>
                                        </p:tgtEl>
                                        <p:attrNameLst>
                                          <p:attrName>ppt_x</p:attrName>
                                        </p:attrNameLst>
                                      </p:cBhvr>
                                      <p:tavLst>
                                        <p:tav tm="0">
                                          <p:val>
                                            <p:strVal val="#ppt_x"/>
                                          </p:val>
                                        </p:tav>
                                        <p:tav tm="100000">
                                          <p:val>
                                            <p:strVal val="#ppt_x"/>
                                          </p:val>
                                        </p:tav>
                                      </p:tavLst>
                                    </p:anim>
                                    <p:anim calcmode="lin" valueType="num">
                                      <p:cBhvr additive="base">
                                        <p:cTn id="30"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338"/>
                                        </p:tgtEl>
                                        <p:attrNameLst>
                                          <p:attrName>style.visibility</p:attrName>
                                        </p:attrNameLst>
                                      </p:cBhvr>
                                      <p:to>
                                        <p:strVal val="visible"/>
                                      </p:to>
                                    </p:set>
                                    <p:anim calcmode="lin" valueType="num">
                                      <p:cBhvr additive="base">
                                        <p:cTn id="35" dur="500" fill="hold"/>
                                        <p:tgtEl>
                                          <p:spTgt spid="14338"/>
                                        </p:tgtEl>
                                        <p:attrNameLst>
                                          <p:attrName>ppt_x</p:attrName>
                                        </p:attrNameLst>
                                      </p:cBhvr>
                                      <p:tavLst>
                                        <p:tav tm="0">
                                          <p:val>
                                            <p:strVal val="#ppt_x"/>
                                          </p:val>
                                        </p:tav>
                                        <p:tav tm="100000">
                                          <p:val>
                                            <p:strVal val="#ppt_x"/>
                                          </p:val>
                                        </p:tav>
                                      </p:tavLst>
                                    </p:anim>
                                    <p:anim calcmode="lin" valueType="num">
                                      <p:cBhvr additive="base">
                                        <p:cTn id="36" dur="500" fill="hold"/>
                                        <p:tgtEl>
                                          <p:spTgt spid="1433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500" fill="hold"/>
                                        <p:tgtEl>
                                          <p:spTgt spid="122"/>
                                        </p:tgtEl>
                                        <p:attrNameLst>
                                          <p:attrName>ppt_x</p:attrName>
                                        </p:attrNameLst>
                                      </p:cBhvr>
                                      <p:tavLst>
                                        <p:tav tm="0">
                                          <p:val>
                                            <p:strVal val="#ppt_x"/>
                                          </p:val>
                                        </p:tav>
                                        <p:tav tm="100000">
                                          <p:val>
                                            <p:strVal val="#ppt_x"/>
                                          </p:val>
                                        </p:tav>
                                      </p:tavLst>
                                    </p:anim>
                                    <p:anim calcmode="lin" valueType="num">
                                      <p:cBhvr additive="base">
                                        <p:cTn id="40" dur="50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7"/>
                                        </p:tgtEl>
                                        <p:attrNameLst>
                                          <p:attrName>style.visibility</p:attrName>
                                        </p:attrNameLst>
                                      </p:cBhvr>
                                      <p:to>
                                        <p:strVal val="visible"/>
                                      </p:to>
                                    </p:set>
                                    <p:anim calcmode="lin" valueType="num">
                                      <p:cBhvr additive="base">
                                        <p:cTn id="43" dur="500" fill="hold"/>
                                        <p:tgtEl>
                                          <p:spTgt spid="117"/>
                                        </p:tgtEl>
                                        <p:attrNameLst>
                                          <p:attrName>ppt_x</p:attrName>
                                        </p:attrNameLst>
                                      </p:cBhvr>
                                      <p:tavLst>
                                        <p:tav tm="0">
                                          <p:val>
                                            <p:strVal val="#ppt_x"/>
                                          </p:val>
                                        </p:tav>
                                        <p:tav tm="100000">
                                          <p:val>
                                            <p:strVal val="#ppt_x"/>
                                          </p:val>
                                        </p:tav>
                                      </p:tavLst>
                                    </p:anim>
                                    <p:anim calcmode="lin" valueType="num">
                                      <p:cBhvr additive="base">
                                        <p:cTn id="44" dur="500" fill="hold"/>
                                        <p:tgtEl>
                                          <p:spTgt spid="1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6" grpId="0"/>
      <p:bldP spid="1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28"/>
        <p:cNvGrpSpPr/>
        <p:nvPr/>
      </p:nvGrpSpPr>
      <p:grpSpPr>
        <a:xfrm>
          <a:off x="0" y="0"/>
          <a:ext cx="0" cy="0"/>
          <a:chOff x="0" y="0"/>
          <a:chExt cx="0" cy="0"/>
        </a:xfrm>
      </p:grpSpPr>
      <p:sp>
        <p:nvSpPr>
          <p:cNvPr id="7" name="Rectangle 6"/>
          <p:cNvSpPr/>
          <p:nvPr/>
        </p:nvSpPr>
        <p:spPr>
          <a:xfrm>
            <a:off x="0" y="1"/>
            <a:ext cx="12192000" cy="6984274"/>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0EEF8"/>
              </a:solidFill>
              <a:effectLst/>
              <a:uLnTx/>
              <a:uFillTx/>
              <a:latin typeface="Arial"/>
              <a:ea typeface="+mn-ea"/>
              <a:cs typeface="+mn-cs"/>
            </a:endParaRPr>
          </a:p>
        </p:txBody>
      </p:sp>
      <p:pic>
        <p:nvPicPr>
          <p:cNvPr id="4" name="Picture 3"/>
          <p:cNvPicPr/>
          <p:nvPr/>
        </p:nvPicPr>
        <p:blipFill>
          <a:blip r:embed="rId3"/>
          <a:stretch>
            <a:fillRect/>
          </a:stretch>
        </p:blipFill>
        <p:spPr>
          <a:xfrm>
            <a:off x="274204" y="0"/>
            <a:ext cx="5823644" cy="6983367"/>
          </a:xfrm>
          <a:prstGeom prst="rect">
            <a:avLst/>
          </a:prstGeom>
        </p:spPr>
      </p:pic>
      <p:pic>
        <p:nvPicPr>
          <p:cNvPr id="5"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052" y="0"/>
            <a:ext cx="5501294" cy="6984273"/>
          </a:xfrm>
          <a:prstGeom prst="rect">
            <a:avLst/>
          </a:prstGeom>
          <a:noFill/>
        </p:spPr>
      </p:pic>
    </p:spTree>
    <p:extLst>
      <p:ext uri="{BB962C8B-B14F-4D97-AF65-F5344CB8AC3E}">
        <p14:creationId xmlns:p14="http://schemas.microsoft.com/office/powerpoint/2010/main" val="2342573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28"/>
        <p:cNvGrpSpPr/>
        <p:nvPr/>
      </p:nvGrpSpPr>
      <p:grpSpPr>
        <a:xfrm>
          <a:off x="0" y="0"/>
          <a:ext cx="0" cy="0"/>
          <a:chOff x="0" y="0"/>
          <a:chExt cx="0" cy="0"/>
        </a:xfrm>
      </p:grpSpPr>
      <p:sp>
        <p:nvSpPr>
          <p:cNvPr id="7" name="Rectangle 6"/>
          <p:cNvSpPr/>
          <p:nvPr/>
        </p:nvSpPr>
        <p:spPr>
          <a:xfrm>
            <a:off x="0" y="1"/>
            <a:ext cx="12192000" cy="6984274"/>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0EEF8"/>
              </a:solidFill>
              <a:effectLst/>
              <a:uLnTx/>
              <a:uFillTx/>
              <a:latin typeface="Arial"/>
              <a:ea typeface="+mn-ea"/>
              <a:cs typeface="+mn-cs"/>
            </a:endParaRPr>
          </a:p>
        </p:txBody>
      </p:sp>
      <p:pic>
        <p:nvPicPr>
          <p:cNvPr id="10" name="Picture 9">
            <a:extLst>
              <a:ext uri="{FF2B5EF4-FFF2-40B4-BE49-F238E27FC236}">
                <a16:creationId xmlns:a16="http://schemas.microsoft.com/office/drawing/2014/main" id="{A1D91D58-3B65-4106-95DB-AEA3C8CF31B1}"/>
              </a:ext>
            </a:extLst>
          </p:cNvPr>
          <p:cNvPicPr>
            <a:picLocks noChangeAspect="1"/>
          </p:cNvPicPr>
          <p:nvPr/>
        </p:nvPicPr>
        <p:blipFill>
          <a:blip r:embed="rId3"/>
          <a:stretch>
            <a:fillRect/>
          </a:stretch>
        </p:blipFill>
        <p:spPr>
          <a:xfrm>
            <a:off x="208126" y="175097"/>
            <a:ext cx="11175311" cy="6682903"/>
          </a:xfrm>
          <a:prstGeom prst="rect">
            <a:avLst/>
          </a:prstGeom>
        </p:spPr>
      </p:pic>
    </p:spTree>
    <p:extLst>
      <p:ext uri="{BB962C8B-B14F-4D97-AF65-F5344CB8AC3E}">
        <p14:creationId xmlns:p14="http://schemas.microsoft.com/office/powerpoint/2010/main" val="245476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529" y="-297"/>
            <a:ext cx="12193057" cy="6858594"/>
          </a:xfrm>
          <a:prstGeom prst="rect">
            <a:avLst/>
          </a:prstGeom>
        </p:spPr>
      </p:pic>
      <p:pic>
        <p:nvPicPr>
          <p:cNvPr id="3" name="nhạc sân khấu chuyển động">
            <a:hlinkClick r:id="" action="ppaction://media"/>
            <a:extLst>
              <a:ext uri="{FF2B5EF4-FFF2-40B4-BE49-F238E27FC236}">
                <a16:creationId xmlns:a16="http://schemas.microsoft.com/office/drawing/2014/main" id="{5D3C3E9F-C32A-4B4A-9CBF-08A139435CF6}"/>
              </a:ext>
            </a:extLst>
          </p:cNvPr>
          <p:cNvPicPr>
            <a:picLocks noChangeAspect="1"/>
          </p:cNvPicPr>
          <p:nvPr>
            <a:videoFile r:link="rId1"/>
            <p:extLst>
              <p:ext uri="{DAA4B4D4-6D71-4841-9C94-3DE7FCFB9230}">
                <p14:media xmlns:p14="http://schemas.microsoft.com/office/powerpoint/2010/main" r:embed="rId2">
                  <p14:trim st="238"/>
                </p14:media>
              </p:ext>
            </p:extLst>
          </p:nvPr>
        </p:nvPicPr>
        <p:blipFill>
          <a:blip r:embed="rId5"/>
          <a:stretch>
            <a:fillRect/>
          </a:stretch>
        </p:blipFill>
        <p:spPr>
          <a:xfrm flipH="1">
            <a:off x="-1039619" y="3429000"/>
            <a:ext cx="689648" cy="387927"/>
          </a:xfrm>
          <a:prstGeom prst="rect">
            <a:avLst/>
          </a:prstGeom>
        </p:spPr>
      </p:pic>
    </p:spTree>
    <p:extLst>
      <p:ext uri="{BB962C8B-B14F-4D97-AF65-F5344CB8AC3E}">
        <p14:creationId xmlns:p14="http://schemas.microsoft.com/office/powerpoint/2010/main" val="8584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238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sân khấu chuyển động">
            <a:hlinkClick r:id="" action="ppaction://media"/>
            <a:extLst>
              <a:ext uri="{FF2B5EF4-FFF2-40B4-BE49-F238E27FC236}">
                <a16:creationId xmlns:a16="http://schemas.microsoft.com/office/drawing/2014/main" id="{5D3C3E9F-C32A-4B4A-9CBF-08A139435CF6}"/>
              </a:ext>
            </a:extLst>
          </p:cNvPr>
          <p:cNvPicPr>
            <a:picLocks noChangeAspect="1"/>
          </p:cNvPicPr>
          <p:nvPr>
            <a:videoFile r:link="rId1"/>
            <p:extLst>
              <p:ext uri="{DAA4B4D4-6D71-4841-9C94-3DE7FCFB9230}">
                <p14:media xmlns:p14="http://schemas.microsoft.com/office/powerpoint/2010/main" r:embed="rId2">
                  <p14:trim st="238"/>
                </p14:media>
              </p:ext>
            </p:extLst>
          </p:nvPr>
        </p:nvPicPr>
        <p:blipFill>
          <a:blip r:embed="rId4"/>
          <a:stretch>
            <a:fillRect/>
          </a:stretch>
        </p:blipFill>
        <p:spPr>
          <a:xfrm>
            <a:off x="0" y="0"/>
            <a:ext cx="12192000" cy="6858000"/>
          </a:xfrm>
          <a:prstGeom prst="rect">
            <a:avLst/>
          </a:prstGeom>
        </p:spPr>
      </p:pic>
      <p:sp>
        <p:nvSpPr>
          <p:cNvPr id="5" name="Hình chữ nhật: Góc Tròn 4">
            <a:extLst>
              <a:ext uri="{FF2B5EF4-FFF2-40B4-BE49-F238E27FC236}">
                <a16:creationId xmlns:a16="http://schemas.microsoft.com/office/drawing/2014/main" id="{BF695565-997F-43D8-81FF-C09AE0E9EF53}"/>
              </a:ext>
            </a:extLst>
          </p:cNvPr>
          <p:cNvSpPr/>
          <p:nvPr/>
        </p:nvSpPr>
        <p:spPr>
          <a:xfrm>
            <a:off x="1495203" y="1494525"/>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Duyên</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6" name="Hình chữ nhật: Góc Tròn 5">
            <a:extLst>
              <a:ext uri="{FF2B5EF4-FFF2-40B4-BE49-F238E27FC236}">
                <a16:creationId xmlns:a16="http://schemas.microsoft.com/office/drawing/2014/main" id="{32222AAB-0B03-4392-B90A-6B6C83D30118}"/>
              </a:ext>
            </a:extLst>
          </p:cNvPr>
          <p:cNvSpPr/>
          <p:nvPr/>
        </p:nvSpPr>
        <p:spPr>
          <a:xfrm>
            <a:off x="1375258" y="257684"/>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An</a:t>
            </a:r>
          </a:p>
        </p:txBody>
      </p:sp>
      <p:sp>
        <p:nvSpPr>
          <p:cNvPr id="7" name="Hình chữ nhật: Góc Tròn 6">
            <a:extLst>
              <a:ext uri="{FF2B5EF4-FFF2-40B4-BE49-F238E27FC236}">
                <a16:creationId xmlns:a16="http://schemas.microsoft.com/office/drawing/2014/main" id="{63FED7B0-D3BD-4838-827A-C5768771A85A}"/>
              </a:ext>
            </a:extLst>
          </p:cNvPr>
          <p:cNvSpPr/>
          <p:nvPr/>
        </p:nvSpPr>
        <p:spPr>
          <a:xfrm>
            <a:off x="3168329" y="333090"/>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Anh</a:t>
            </a:r>
          </a:p>
        </p:txBody>
      </p:sp>
      <p:sp>
        <p:nvSpPr>
          <p:cNvPr id="8" name="Hình chữ nhật: Góc Tròn 7">
            <a:extLst>
              <a:ext uri="{FF2B5EF4-FFF2-40B4-BE49-F238E27FC236}">
                <a16:creationId xmlns:a16="http://schemas.microsoft.com/office/drawing/2014/main" id="{4910E2CA-41FC-4008-A5ED-50282A56245B}"/>
              </a:ext>
            </a:extLst>
          </p:cNvPr>
          <p:cNvSpPr/>
          <p:nvPr/>
        </p:nvSpPr>
        <p:spPr>
          <a:xfrm>
            <a:off x="4898997" y="348076"/>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Q. Anh</a:t>
            </a:r>
          </a:p>
        </p:txBody>
      </p:sp>
      <p:sp>
        <p:nvSpPr>
          <p:cNvPr id="9" name="Hình chữ nhật: Góc Tròn 8">
            <a:extLst>
              <a:ext uri="{FF2B5EF4-FFF2-40B4-BE49-F238E27FC236}">
                <a16:creationId xmlns:a16="http://schemas.microsoft.com/office/drawing/2014/main" id="{3FFA9C38-3905-42DA-A2B2-87B5A523ECCC}"/>
              </a:ext>
            </a:extLst>
          </p:cNvPr>
          <p:cNvSpPr/>
          <p:nvPr/>
        </p:nvSpPr>
        <p:spPr>
          <a:xfrm>
            <a:off x="6572124" y="348076"/>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T. </a:t>
            </a: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Ân</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10" name="Hình chữ nhật: Góc Tròn 9">
            <a:extLst>
              <a:ext uri="{FF2B5EF4-FFF2-40B4-BE49-F238E27FC236}">
                <a16:creationId xmlns:a16="http://schemas.microsoft.com/office/drawing/2014/main" id="{EE3CCDE1-6F9A-4662-B897-27251BE2E6A7}"/>
              </a:ext>
            </a:extLst>
          </p:cNvPr>
          <p:cNvSpPr/>
          <p:nvPr/>
        </p:nvSpPr>
        <p:spPr>
          <a:xfrm>
            <a:off x="8365195" y="348076"/>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Bảo</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11" name="Hình chữ nhật: Góc Tròn 10">
            <a:extLst>
              <a:ext uri="{FF2B5EF4-FFF2-40B4-BE49-F238E27FC236}">
                <a16:creationId xmlns:a16="http://schemas.microsoft.com/office/drawing/2014/main" id="{3DB17FD3-4F05-4891-9E6B-5B205171D85D}"/>
              </a:ext>
            </a:extLst>
          </p:cNvPr>
          <p:cNvSpPr/>
          <p:nvPr/>
        </p:nvSpPr>
        <p:spPr>
          <a:xfrm>
            <a:off x="10041159" y="348076"/>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Sơn</a:t>
            </a:r>
            <a:r>
              <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 Ca</a:t>
            </a:r>
          </a:p>
        </p:txBody>
      </p:sp>
      <p:sp>
        <p:nvSpPr>
          <p:cNvPr id="12" name="Hình chữ nhật: Góc Tròn 11">
            <a:extLst>
              <a:ext uri="{FF2B5EF4-FFF2-40B4-BE49-F238E27FC236}">
                <a16:creationId xmlns:a16="http://schemas.microsoft.com/office/drawing/2014/main" id="{C342E672-A24E-4AB4-9EA7-7E9EB4800614}"/>
              </a:ext>
            </a:extLst>
          </p:cNvPr>
          <p:cNvSpPr/>
          <p:nvPr/>
        </p:nvSpPr>
        <p:spPr>
          <a:xfrm>
            <a:off x="1462243" y="5980413"/>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Trân</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14" name="Hình chữ nhật: Góc Tròn 13">
            <a:extLst>
              <a:ext uri="{FF2B5EF4-FFF2-40B4-BE49-F238E27FC236}">
                <a16:creationId xmlns:a16="http://schemas.microsoft.com/office/drawing/2014/main" id="{D7E3DE55-521D-436D-B609-A204CE513135}"/>
              </a:ext>
            </a:extLst>
          </p:cNvPr>
          <p:cNvSpPr/>
          <p:nvPr/>
        </p:nvSpPr>
        <p:spPr>
          <a:xfrm>
            <a:off x="4898997" y="1524497"/>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Hà</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15" name="Hình chữ nhật: Góc Tròn 14">
            <a:extLst>
              <a:ext uri="{FF2B5EF4-FFF2-40B4-BE49-F238E27FC236}">
                <a16:creationId xmlns:a16="http://schemas.microsoft.com/office/drawing/2014/main" id="{1C655957-E458-4DD9-8306-21C896002C8A}"/>
              </a:ext>
            </a:extLst>
          </p:cNvPr>
          <p:cNvSpPr/>
          <p:nvPr/>
        </p:nvSpPr>
        <p:spPr>
          <a:xfrm>
            <a:off x="3151897" y="1524497"/>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Đức</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16" name="Hình chữ nhật: Góc Tròn 15">
            <a:extLst>
              <a:ext uri="{FF2B5EF4-FFF2-40B4-BE49-F238E27FC236}">
                <a16:creationId xmlns:a16="http://schemas.microsoft.com/office/drawing/2014/main" id="{8DE1B464-FE76-436D-BE4B-8CE0C0D35265}"/>
              </a:ext>
            </a:extLst>
          </p:cNvPr>
          <p:cNvSpPr/>
          <p:nvPr/>
        </p:nvSpPr>
        <p:spPr>
          <a:xfrm>
            <a:off x="10039526" y="5980413"/>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Yến</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17" name="Hình chữ nhật: Góc Tròn 16">
            <a:extLst>
              <a:ext uri="{FF2B5EF4-FFF2-40B4-BE49-F238E27FC236}">
                <a16:creationId xmlns:a16="http://schemas.microsoft.com/office/drawing/2014/main" id="{C156A379-EC45-4856-8B82-87AFFAD84310}"/>
              </a:ext>
            </a:extLst>
          </p:cNvPr>
          <p:cNvSpPr/>
          <p:nvPr/>
        </p:nvSpPr>
        <p:spPr>
          <a:xfrm>
            <a:off x="6572124" y="1494525"/>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Hân</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18" name="Hình chữ nhật: Góc Tròn 17">
            <a:extLst>
              <a:ext uri="{FF2B5EF4-FFF2-40B4-BE49-F238E27FC236}">
                <a16:creationId xmlns:a16="http://schemas.microsoft.com/office/drawing/2014/main" id="{11968F8E-5DEA-4A22-AE01-E2F7C089A29C}"/>
              </a:ext>
            </a:extLst>
          </p:cNvPr>
          <p:cNvSpPr/>
          <p:nvPr/>
        </p:nvSpPr>
        <p:spPr>
          <a:xfrm>
            <a:off x="8363751" y="1494525"/>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Hậu</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19" name="Hình chữ nhật: Góc Tròn 18">
            <a:extLst>
              <a:ext uri="{FF2B5EF4-FFF2-40B4-BE49-F238E27FC236}">
                <a16:creationId xmlns:a16="http://schemas.microsoft.com/office/drawing/2014/main" id="{A05B4989-3E88-463C-9A4D-DDC61CDB5A24}"/>
              </a:ext>
            </a:extLst>
          </p:cNvPr>
          <p:cNvSpPr/>
          <p:nvPr/>
        </p:nvSpPr>
        <p:spPr>
          <a:xfrm>
            <a:off x="10041159" y="1524497"/>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Đ. </a:t>
            </a: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Huy</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Hình chữ nhật: Góc Tròn 19">
            <a:extLst>
              <a:ext uri="{FF2B5EF4-FFF2-40B4-BE49-F238E27FC236}">
                <a16:creationId xmlns:a16="http://schemas.microsoft.com/office/drawing/2014/main" id="{A7E2A310-C44B-4A2C-9187-308788F246E3}"/>
              </a:ext>
            </a:extLst>
          </p:cNvPr>
          <p:cNvSpPr/>
          <p:nvPr/>
        </p:nvSpPr>
        <p:spPr>
          <a:xfrm>
            <a:off x="1492196" y="2666576"/>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Q. </a:t>
            </a: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Huy</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21" name="Hình chữ nhật: Góc Tròn 20">
            <a:extLst>
              <a:ext uri="{FF2B5EF4-FFF2-40B4-BE49-F238E27FC236}">
                <a16:creationId xmlns:a16="http://schemas.microsoft.com/office/drawing/2014/main" id="{C694AF79-094C-4029-A9F9-9E3E6CC9810D}"/>
              </a:ext>
            </a:extLst>
          </p:cNvPr>
          <p:cNvSpPr/>
          <p:nvPr/>
        </p:nvSpPr>
        <p:spPr>
          <a:xfrm>
            <a:off x="3199212" y="2637227"/>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X. </a:t>
            </a: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Huy</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22" name="Hình chữ nhật: Góc Tròn 21">
            <a:extLst>
              <a:ext uri="{FF2B5EF4-FFF2-40B4-BE49-F238E27FC236}">
                <a16:creationId xmlns:a16="http://schemas.microsoft.com/office/drawing/2014/main" id="{EBD76B39-992F-4550-9025-CDF039C2CFD8}"/>
              </a:ext>
            </a:extLst>
          </p:cNvPr>
          <p:cNvSpPr/>
          <p:nvPr/>
        </p:nvSpPr>
        <p:spPr>
          <a:xfrm>
            <a:off x="1486244" y="3779931"/>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My</a:t>
            </a:r>
          </a:p>
        </p:txBody>
      </p:sp>
      <p:sp>
        <p:nvSpPr>
          <p:cNvPr id="23" name="Hình chữ nhật: Góc Tròn 22">
            <a:extLst>
              <a:ext uri="{FF2B5EF4-FFF2-40B4-BE49-F238E27FC236}">
                <a16:creationId xmlns:a16="http://schemas.microsoft.com/office/drawing/2014/main" id="{45ABC353-EBD5-4E65-A78E-E763261A6DF5}"/>
              </a:ext>
            </a:extLst>
          </p:cNvPr>
          <p:cNvSpPr/>
          <p:nvPr/>
        </p:nvSpPr>
        <p:spPr>
          <a:xfrm>
            <a:off x="3264523" y="3831133"/>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Nghĩa</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24" name="Hình chữ nhật: Góc Tròn 23">
            <a:extLst>
              <a:ext uri="{FF2B5EF4-FFF2-40B4-BE49-F238E27FC236}">
                <a16:creationId xmlns:a16="http://schemas.microsoft.com/office/drawing/2014/main" id="{8678E14C-F856-46BE-8D77-796B01BB46B2}"/>
              </a:ext>
            </a:extLst>
          </p:cNvPr>
          <p:cNvSpPr/>
          <p:nvPr/>
        </p:nvSpPr>
        <p:spPr>
          <a:xfrm>
            <a:off x="1462243" y="4951981"/>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Quân</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25" name="Hình chữ nhật: Góc Tròn 24">
            <a:extLst>
              <a:ext uri="{FF2B5EF4-FFF2-40B4-BE49-F238E27FC236}">
                <a16:creationId xmlns:a16="http://schemas.microsoft.com/office/drawing/2014/main" id="{1D252A67-50E5-464C-A4C7-4044B989FC0B}"/>
              </a:ext>
            </a:extLst>
          </p:cNvPr>
          <p:cNvSpPr/>
          <p:nvPr/>
        </p:nvSpPr>
        <p:spPr>
          <a:xfrm>
            <a:off x="6572124" y="2700919"/>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Khánh</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26" name="Hình chữ nhật: Góc Tròn 25">
            <a:extLst>
              <a:ext uri="{FF2B5EF4-FFF2-40B4-BE49-F238E27FC236}">
                <a16:creationId xmlns:a16="http://schemas.microsoft.com/office/drawing/2014/main" id="{D542A707-EEAF-4ADC-86F9-2D65642F6C21}"/>
              </a:ext>
            </a:extLst>
          </p:cNvPr>
          <p:cNvSpPr/>
          <p:nvPr/>
        </p:nvSpPr>
        <p:spPr>
          <a:xfrm>
            <a:off x="4912423" y="3842997"/>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Ngọc</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27" name="Hình chữ nhật: Góc Tròn 26">
            <a:extLst>
              <a:ext uri="{FF2B5EF4-FFF2-40B4-BE49-F238E27FC236}">
                <a16:creationId xmlns:a16="http://schemas.microsoft.com/office/drawing/2014/main" id="{6A083ACB-C63E-4E10-80B9-1DF10D03565B}"/>
              </a:ext>
            </a:extLst>
          </p:cNvPr>
          <p:cNvSpPr/>
          <p:nvPr/>
        </p:nvSpPr>
        <p:spPr>
          <a:xfrm>
            <a:off x="6584367" y="3798476"/>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Nguyên</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28" name="Hình chữ nhật: Góc Tròn 27">
            <a:extLst>
              <a:ext uri="{FF2B5EF4-FFF2-40B4-BE49-F238E27FC236}">
                <a16:creationId xmlns:a16="http://schemas.microsoft.com/office/drawing/2014/main" id="{13BADBB2-F1A4-46CC-88C8-D5C22AF3B1DF}"/>
              </a:ext>
            </a:extLst>
          </p:cNvPr>
          <p:cNvSpPr/>
          <p:nvPr/>
        </p:nvSpPr>
        <p:spPr>
          <a:xfrm>
            <a:off x="4913333" y="5009429"/>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Thiên</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29" name="Hình chữ nhật: Góc Tròn 28">
            <a:extLst>
              <a:ext uri="{FF2B5EF4-FFF2-40B4-BE49-F238E27FC236}">
                <a16:creationId xmlns:a16="http://schemas.microsoft.com/office/drawing/2014/main" id="{3D673068-465C-4500-ACB6-52F08D076441}"/>
              </a:ext>
            </a:extLst>
          </p:cNvPr>
          <p:cNvSpPr/>
          <p:nvPr/>
        </p:nvSpPr>
        <p:spPr>
          <a:xfrm>
            <a:off x="10039526" y="2683123"/>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Minh</a:t>
            </a:r>
          </a:p>
        </p:txBody>
      </p:sp>
      <p:sp>
        <p:nvSpPr>
          <p:cNvPr id="30" name="Hình chữ nhật: Góc Tròn 29">
            <a:extLst>
              <a:ext uri="{FF2B5EF4-FFF2-40B4-BE49-F238E27FC236}">
                <a16:creationId xmlns:a16="http://schemas.microsoft.com/office/drawing/2014/main" id="{600ECCD2-639E-4573-824C-07EF90F8E7BA}"/>
              </a:ext>
            </a:extLst>
          </p:cNvPr>
          <p:cNvSpPr/>
          <p:nvPr/>
        </p:nvSpPr>
        <p:spPr>
          <a:xfrm>
            <a:off x="8391200" y="3843624"/>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Quân</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31" name="Hình chữ nhật: Góc Tròn 30">
            <a:extLst>
              <a:ext uri="{FF2B5EF4-FFF2-40B4-BE49-F238E27FC236}">
                <a16:creationId xmlns:a16="http://schemas.microsoft.com/office/drawing/2014/main" id="{17A0AD2F-00D2-4845-B952-A2704EEEF0DD}"/>
              </a:ext>
            </a:extLst>
          </p:cNvPr>
          <p:cNvSpPr/>
          <p:nvPr/>
        </p:nvSpPr>
        <p:spPr>
          <a:xfrm>
            <a:off x="8386207" y="5980413"/>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Vân</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32" name="Hình chữ nhật: Góc Tròn 31">
            <a:extLst>
              <a:ext uri="{FF2B5EF4-FFF2-40B4-BE49-F238E27FC236}">
                <a16:creationId xmlns:a16="http://schemas.microsoft.com/office/drawing/2014/main" id="{B1D640BD-9F16-4E59-BCCF-8BD0357ECA20}"/>
              </a:ext>
            </a:extLst>
          </p:cNvPr>
          <p:cNvSpPr/>
          <p:nvPr/>
        </p:nvSpPr>
        <p:spPr>
          <a:xfrm>
            <a:off x="3168329" y="5980413"/>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Trọng</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33" name="Hình chữ nhật: Góc Tròn 32">
            <a:extLst>
              <a:ext uri="{FF2B5EF4-FFF2-40B4-BE49-F238E27FC236}">
                <a16:creationId xmlns:a16="http://schemas.microsoft.com/office/drawing/2014/main" id="{D22A26D9-F477-48F0-9497-F2984D53476A}"/>
              </a:ext>
            </a:extLst>
          </p:cNvPr>
          <p:cNvSpPr/>
          <p:nvPr/>
        </p:nvSpPr>
        <p:spPr>
          <a:xfrm>
            <a:off x="8385462" y="2691552"/>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Linh</a:t>
            </a:r>
          </a:p>
        </p:txBody>
      </p:sp>
      <p:sp>
        <p:nvSpPr>
          <p:cNvPr id="34" name="Hình chữ nhật: Góc Tròn 33">
            <a:extLst>
              <a:ext uri="{FF2B5EF4-FFF2-40B4-BE49-F238E27FC236}">
                <a16:creationId xmlns:a16="http://schemas.microsoft.com/office/drawing/2014/main" id="{33E94675-3850-4C84-9712-595216D4BAAE}"/>
              </a:ext>
            </a:extLst>
          </p:cNvPr>
          <p:cNvSpPr/>
          <p:nvPr/>
        </p:nvSpPr>
        <p:spPr>
          <a:xfrm>
            <a:off x="4918060" y="2644097"/>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Khang</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35" name="Hình chữ nhật: Góc Tròn 34">
            <a:extLst>
              <a:ext uri="{FF2B5EF4-FFF2-40B4-BE49-F238E27FC236}">
                <a16:creationId xmlns:a16="http://schemas.microsoft.com/office/drawing/2014/main" id="{7DAF6D3F-4BF1-487F-91D5-59E10051F9B8}"/>
              </a:ext>
            </a:extLst>
          </p:cNvPr>
          <p:cNvSpPr/>
          <p:nvPr/>
        </p:nvSpPr>
        <p:spPr>
          <a:xfrm>
            <a:off x="3199212" y="4973212"/>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Thăng</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36" name="Hình chữ nhật: Góc Tròn 35">
            <a:extLst>
              <a:ext uri="{FF2B5EF4-FFF2-40B4-BE49-F238E27FC236}">
                <a16:creationId xmlns:a16="http://schemas.microsoft.com/office/drawing/2014/main" id="{A3F8F604-C27E-4375-BA5F-A3AA2393637A}"/>
              </a:ext>
            </a:extLst>
          </p:cNvPr>
          <p:cNvSpPr/>
          <p:nvPr/>
        </p:nvSpPr>
        <p:spPr>
          <a:xfrm>
            <a:off x="6572124" y="5011927"/>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Thủy</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37" name="Hình chữ nhật: Góc Tròn 36">
            <a:extLst>
              <a:ext uri="{FF2B5EF4-FFF2-40B4-BE49-F238E27FC236}">
                <a16:creationId xmlns:a16="http://schemas.microsoft.com/office/drawing/2014/main" id="{C4264B09-A2E3-4F14-80BE-4F8677CA95F2}"/>
              </a:ext>
            </a:extLst>
          </p:cNvPr>
          <p:cNvSpPr/>
          <p:nvPr/>
        </p:nvSpPr>
        <p:spPr>
          <a:xfrm>
            <a:off x="8425258" y="4980705"/>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Thư</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38" name="Hình chữ nhật: Góc Tròn 37">
            <a:extLst>
              <a:ext uri="{FF2B5EF4-FFF2-40B4-BE49-F238E27FC236}">
                <a16:creationId xmlns:a16="http://schemas.microsoft.com/office/drawing/2014/main" id="{970B83CF-8FCD-43B8-AF82-452649EBF214}"/>
              </a:ext>
            </a:extLst>
          </p:cNvPr>
          <p:cNvSpPr/>
          <p:nvPr/>
        </p:nvSpPr>
        <p:spPr>
          <a:xfrm>
            <a:off x="10084959" y="4960723"/>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Như</a:t>
            </a:r>
            <a:r>
              <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  Ý</a:t>
            </a:r>
          </a:p>
        </p:txBody>
      </p:sp>
      <p:sp>
        <p:nvSpPr>
          <p:cNvPr id="39" name="Hình chữ nhật: Góc Tròn 38">
            <a:extLst>
              <a:ext uri="{FF2B5EF4-FFF2-40B4-BE49-F238E27FC236}">
                <a16:creationId xmlns:a16="http://schemas.microsoft.com/office/drawing/2014/main" id="{B28EB8BC-F492-4BF0-984B-CC43EAC2CD96}"/>
              </a:ext>
            </a:extLst>
          </p:cNvPr>
          <p:cNvSpPr/>
          <p:nvPr/>
        </p:nvSpPr>
        <p:spPr>
          <a:xfrm>
            <a:off x="4898997" y="5980413"/>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Trung</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40" name="Hình chữ nhật: Góc Tròn 39">
            <a:extLst>
              <a:ext uri="{FF2B5EF4-FFF2-40B4-BE49-F238E27FC236}">
                <a16:creationId xmlns:a16="http://schemas.microsoft.com/office/drawing/2014/main" id="{F80EDB28-FE62-4F65-B196-D49A26F1F92D}"/>
              </a:ext>
            </a:extLst>
          </p:cNvPr>
          <p:cNvSpPr/>
          <p:nvPr/>
        </p:nvSpPr>
        <p:spPr>
          <a:xfrm>
            <a:off x="6536870" y="5986033"/>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A. </a:t>
            </a: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Tuấn</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41" name="Hình chữ nhật: Góc Tròn 40">
            <a:extLst>
              <a:ext uri="{FF2B5EF4-FFF2-40B4-BE49-F238E27FC236}">
                <a16:creationId xmlns:a16="http://schemas.microsoft.com/office/drawing/2014/main" id="{99F61577-B08D-49FB-AE04-8AA4DE54D68C}"/>
              </a:ext>
            </a:extLst>
          </p:cNvPr>
          <p:cNvSpPr/>
          <p:nvPr/>
        </p:nvSpPr>
        <p:spPr>
          <a:xfrm>
            <a:off x="10084959" y="3841750"/>
            <a:ext cx="1525236" cy="6856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0" i="0" u="none" strike="noStrike" kern="1200" cap="none" spc="0" normalizeH="0" baseline="0" noProof="0" dirty="0" err="1">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rPr>
              <a:t>Vy</a:t>
            </a:r>
            <a:endParaRPr kumimoji="0" lang="en-BZ" sz="2600" b="0" i="0" u="none" strike="noStrike" kern="1200" cap="none" spc="0" normalizeH="0" baseline="0" noProof="0" dirty="0">
              <a:ln>
                <a:noFill/>
              </a:ln>
              <a:solidFill>
                <a:prstClr val="black">
                  <a:lumMod val="50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43" name="Hình chữ nhật: Góc Tròn 42">
            <a:hlinkClick r:id="rId5" action="ppaction://hlinksldjump"/>
            <a:extLst>
              <a:ext uri="{FF2B5EF4-FFF2-40B4-BE49-F238E27FC236}">
                <a16:creationId xmlns:a16="http://schemas.microsoft.com/office/drawing/2014/main" id="{FD201858-9202-47D5-95B5-CE849194A800}"/>
              </a:ext>
            </a:extLst>
          </p:cNvPr>
          <p:cNvSpPr/>
          <p:nvPr/>
        </p:nvSpPr>
        <p:spPr>
          <a:xfrm>
            <a:off x="203153" y="2422401"/>
            <a:ext cx="837983" cy="50766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800" b="0" i="0" u="none" strike="noStrike" kern="1200" cap="none" spc="0" normalizeH="0" baseline="0" noProof="0" dirty="0">
                <a:ln>
                  <a:noFill/>
                </a:ln>
                <a:solidFill>
                  <a:prstClr val="white"/>
                </a:solidFill>
                <a:effectLst/>
                <a:uLnTx/>
                <a:uFillTx/>
                <a:latin typeface="#9Slide03 IcielUni Sans Heavy" panose="00000500000000000000" pitchFamily="2" charset="-93"/>
                <a:ea typeface="#9Slide03 Roboto Medium" panose="02000000000000000000" pitchFamily="2" charset="0"/>
                <a:cs typeface="+mn-cs"/>
              </a:rPr>
              <a:t>3</a:t>
            </a:r>
          </a:p>
        </p:txBody>
      </p:sp>
      <p:sp>
        <p:nvSpPr>
          <p:cNvPr id="44" name="Hình chữ nhật: Góc Tròn 43">
            <a:hlinkClick r:id="rId6" action="ppaction://hlinksldjump"/>
            <a:extLst>
              <a:ext uri="{FF2B5EF4-FFF2-40B4-BE49-F238E27FC236}">
                <a16:creationId xmlns:a16="http://schemas.microsoft.com/office/drawing/2014/main" id="{8FD5D68B-621B-4EA9-A3A5-72A5C5622F3F}"/>
              </a:ext>
            </a:extLst>
          </p:cNvPr>
          <p:cNvSpPr/>
          <p:nvPr/>
        </p:nvSpPr>
        <p:spPr>
          <a:xfrm>
            <a:off x="219482" y="1771587"/>
            <a:ext cx="837983" cy="50766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800" b="0" i="0" u="none" strike="noStrike" kern="1200" cap="none" spc="0" normalizeH="0" baseline="0" noProof="0" dirty="0">
                <a:ln>
                  <a:noFill/>
                </a:ln>
                <a:solidFill>
                  <a:prstClr val="white"/>
                </a:solidFill>
                <a:effectLst/>
                <a:uLnTx/>
                <a:uFillTx/>
                <a:latin typeface="#9Slide03 IcielUni Sans Heavy" panose="00000500000000000000" pitchFamily="2" charset="-93"/>
                <a:ea typeface="#9Slide03 Roboto Medium" panose="02000000000000000000" pitchFamily="2" charset="0"/>
                <a:cs typeface="+mn-cs"/>
              </a:rPr>
              <a:t>2</a:t>
            </a:r>
          </a:p>
        </p:txBody>
      </p:sp>
      <p:sp>
        <p:nvSpPr>
          <p:cNvPr id="45" name="Hình chữ nhật: Góc Tròn 44">
            <a:hlinkClick r:id="rId7" action="ppaction://hlinksldjump"/>
            <a:extLst>
              <a:ext uri="{FF2B5EF4-FFF2-40B4-BE49-F238E27FC236}">
                <a16:creationId xmlns:a16="http://schemas.microsoft.com/office/drawing/2014/main" id="{42CEE029-D940-410A-B3AA-5BB07BA1B972}"/>
              </a:ext>
            </a:extLst>
          </p:cNvPr>
          <p:cNvSpPr/>
          <p:nvPr/>
        </p:nvSpPr>
        <p:spPr>
          <a:xfrm>
            <a:off x="203153" y="4858594"/>
            <a:ext cx="837983" cy="50766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1" i="0" u="none" strike="noStrike" kern="1200" cap="none" spc="0" normalizeH="0" baseline="0" noProof="0" dirty="0">
                <a:ln>
                  <a:noFill/>
                </a:ln>
                <a:solidFill>
                  <a:prstClr val="white"/>
                </a:solidFill>
                <a:effectLst/>
                <a:uLnTx/>
                <a:uFillTx/>
                <a:latin typeface="#9Slide03 IcielUni Sans Heavy" panose="00000500000000000000" pitchFamily="2" charset="-93"/>
                <a:ea typeface="#9Slide03 Roboto Medium" panose="02000000000000000000" pitchFamily="2" charset="0"/>
                <a:cs typeface="+mn-cs"/>
              </a:rPr>
              <a:t>7</a:t>
            </a:r>
          </a:p>
        </p:txBody>
      </p:sp>
      <p:sp>
        <p:nvSpPr>
          <p:cNvPr id="46" name="Hình chữ nhật: Góc Tròn 45">
            <a:hlinkClick r:id="rId8" action="ppaction://hlinksldjump"/>
            <a:extLst>
              <a:ext uri="{FF2B5EF4-FFF2-40B4-BE49-F238E27FC236}">
                <a16:creationId xmlns:a16="http://schemas.microsoft.com/office/drawing/2014/main" id="{7490F442-FC30-4C9F-8BEA-7F0797FEDF38}"/>
              </a:ext>
            </a:extLst>
          </p:cNvPr>
          <p:cNvSpPr/>
          <p:nvPr/>
        </p:nvSpPr>
        <p:spPr>
          <a:xfrm>
            <a:off x="203153" y="4224672"/>
            <a:ext cx="837983" cy="50766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1" i="0" u="none" strike="noStrike" kern="1200" cap="none" spc="0" normalizeH="0" baseline="0" noProof="0" dirty="0">
                <a:ln>
                  <a:noFill/>
                </a:ln>
                <a:solidFill>
                  <a:prstClr val="white"/>
                </a:solidFill>
                <a:effectLst/>
                <a:uLnTx/>
                <a:uFillTx/>
                <a:latin typeface="#9Slide03 IcielUni Sans Heavy" panose="00000500000000000000" pitchFamily="2" charset="-93"/>
                <a:ea typeface="#9Slide03 Roboto Medium" panose="02000000000000000000" pitchFamily="2" charset="0"/>
                <a:cs typeface="+mn-cs"/>
              </a:rPr>
              <a:t>6</a:t>
            </a:r>
          </a:p>
        </p:txBody>
      </p:sp>
      <p:sp>
        <p:nvSpPr>
          <p:cNvPr id="47" name="Hình chữ nhật: Góc Tròn 46">
            <a:hlinkClick r:id="rId9" action="ppaction://hlinksldjump"/>
            <a:extLst>
              <a:ext uri="{FF2B5EF4-FFF2-40B4-BE49-F238E27FC236}">
                <a16:creationId xmlns:a16="http://schemas.microsoft.com/office/drawing/2014/main" id="{1F4B95B6-5B81-46C3-93F3-BEB52DDDDEA5}"/>
              </a:ext>
            </a:extLst>
          </p:cNvPr>
          <p:cNvSpPr/>
          <p:nvPr/>
        </p:nvSpPr>
        <p:spPr>
          <a:xfrm>
            <a:off x="203153" y="3654007"/>
            <a:ext cx="837983" cy="50766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800" b="0" i="0" u="none" strike="noStrike" kern="1200" cap="none" spc="0" normalizeH="0" baseline="0" noProof="0" dirty="0">
                <a:ln>
                  <a:noFill/>
                </a:ln>
                <a:solidFill>
                  <a:prstClr val="white"/>
                </a:solidFill>
                <a:effectLst/>
                <a:uLnTx/>
                <a:uFillTx/>
                <a:latin typeface="#9Slide03 IcielUni Sans Heavy" panose="00000500000000000000" pitchFamily="2" charset="-93"/>
                <a:ea typeface="#9Slide03 Roboto Medium" panose="02000000000000000000" pitchFamily="2" charset="0"/>
                <a:cs typeface="+mn-cs"/>
              </a:rPr>
              <a:t>5</a:t>
            </a:r>
          </a:p>
        </p:txBody>
      </p:sp>
      <p:sp>
        <p:nvSpPr>
          <p:cNvPr id="48" name="Hình chữ nhật: Góc Tròn 47">
            <a:hlinkClick r:id="rId10" action="ppaction://hlinksldjump"/>
            <a:extLst>
              <a:ext uri="{FF2B5EF4-FFF2-40B4-BE49-F238E27FC236}">
                <a16:creationId xmlns:a16="http://schemas.microsoft.com/office/drawing/2014/main" id="{5E0785D2-E93F-4481-9B9C-BCB3D0BED430}"/>
              </a:ext>
            </a:extLst>
          </p:cNvPr>
          <p:cNvSpPr/>
          <p:nvPr/>
        </p:nvSpPr>
        <p:spPr>
          <a:xfrm>
            <a:off x="203153" y="3019235"/>
            <a:ext cx="837983" cy="50766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800" b="0" i="0" u="none" strike="noStrike" kern="1200" cap="none" spc="0" normalizeH="0" baseline="0" noProof="0" dirty="0">
                <a:ln>
                  <a:noFill/>
                </a:ln>
                <a:solidFill>
                  <a:prstClr val="white"/>
                </a:solidFill>
                <a:effectLst/>
                <a:uLnTx/>
                <a:uFillTx/>
                <a:latin typeface="#9Slide03 IcielUni Sans Heavy" panose="00000500000000000000" pitchFamily="2" charset="-93"/>
                <a:ea typeface="#9Slide03 Roboto Medium" panose="02000000000000000000" pitchFamily="2" charset="0"/>
                <a:cs typeface="+mn-cs"/>
              </a:rPr>
              <a:t>4</a:t>
            </a:r>
          </a:p>
        </p:txBody>
      </p:sp>
      <p:sp>
        <p:nvSpPr>
          <p:cNvPr id="49" name="Hình chữ nhật: Góc Tròn 48">
            <a:hlinkClick r:id="rId11" action="ppaction://hlinksldjump"/>
            <a:extLst>
              <a:ext uri="{FF2B5EF4-FFF2-40B4-BE49-F238E27FC236}">
                <a16:creationId xmlns:a16="http://schemas.microsoft.com/office/drawing/2014/main" id="{FC6AB505-0F4B-4442-A9E3-1D5871A4044B}"/>
              </a:ext>
            </a:extLst>
          </p:cNvPr>
          <p:cNvSpPr/>
          <p:nvPr/>
        </p:nvSpPr>
        <p:spPr>
          <a:xfrm>
            <a:off x="203153" y="5492516"/>
            <a:ext cx="837983" cy="50766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600" b="1" i="0" u="none" strike="noStrike" kern="1200" cap="none" spc="0" normalizeH="0" baseline="0" noProof="0" dirty="0">
                <a:ln>
                  <a:noFill/>
                </a:ln>
                <a:solidFill>
                  <a:prstClr val="white"/>
                </a:solidFill>
                <a:effectLst/>
                <a:uLnTx/>
                <a:uFillTx/>
                <a:latin typeface="#9Slide03 IcielUni Sans Heavy" panose="00000500000000000000" pitchFamily="2" charset="-93"/>
                <a:ea typeface="#9Slide03 Roboto Medium" panose="02000000000000000000" pitchFamily="2" charset="0"/>
                <a:cs typeface="+mn-cs"/>
              </a:rPr>
              <a:t>8</a:t>
            </a:r>
          </a:p>
        </p:txBody>
      </p:sp>
      <p:sp>
        <p:nvSpPr>
          <p:cNvPr id="52" name="Hình chữ nhật: Góc Tròn 51">
            <a:hlinkClick r:id="rId12" action="ppaction://hlinksldjump"/>
            <a:extLst>
              <a:ext uri="{FF2B5EF4-FFF2-40B4-BE49-F238E27FC236}">
                <a16:creationId xmlns:a16="http://schemas.microsoft.com/office/drawing/2014/main" id="{52A6ECD0-8D97-4AD7-BFB4-4EB00E1753A4}"/>
              </a:ext>
            </a:extLst>
          </p:cNvPr>
          <p:cNvSpPr/>
          <p:nvPr/>
        </p:nvSpPr>
        <p:spPr>
          <a:xfrm>
            <a:off x="239057" y="1047891"/>
            <a:ext cx="837983" cy="50766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800" b="0" i="0" u="none" strike="noStrike" kern="1200" cap="none" spc="0" normalizeH="0" baseline="0" noProof="0" dirty="0">
                <a:ln>
                  <a:noFill/>
                </a:ln>
                <a:solidFill>
                  <a:prstClr val="white"/>
                </a:solidFill>
                <a:effectLst/>
                <a:uLnTx/>
                <a:uFillTx/>
                <a:latin typeface="#9Slide03 IcielUni Sans Heavy" panose="00000500000000000000" pitchFamily="2" charset="-93"/>
                <a:ea typeface="#9Slide03 Roboto Medium" panose="02000000000000000000" pitchFamily="2" charset="0"/>
                <a:cs typeface="+mn-cs"/>
              </a:rPr>
              <a:t>1</a:t>
            </a:r>
          </a:p>
        </p:txBody>
      </p:sp>
    </p:spTree>
    <p:extLst>
      <p:ext uri="{BB962C8B-B14F-4D97-AF65-F5344CB8AC3E}">
        <p14:creationId xmlns:p14="http://schemas.microsoft.com/office/powerpoint/2010/main" val="51300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8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grpId="0" nodeType="clickEffect">
                                  <p:stCondLst>
                                    <p:cond delay="0"/>
                                  </p:stCondLst>
                                  <p:childTnLst>
                                    <p:anim calcmode="lin" valueType="num">
                                      <p:cBhvr additive="base">
                                        <p:cTn id="11" dur="500"/>
                                        <p:tgtEl>
                                          <p:spTgt spid="6"/>
                                        </p:tgtEl>
                                        <p:attrNameLst>
                                          <p:attrName>ppt_y</p:attrName>
                                        </p:attrNameLst>
                                      </p:cBhvr>
                                      <p:tavLst>
                                        <p:tav tm="0">
                                          <p:val>
                                            <p:strVal val="#ppt_y"/>
                                          </p:val>
                                        </p:tav>
                                        <p:tav tm="100000">
                                          <p:val>
                                            <p:strVal val="#ppt_y+#ppt_h*1.125000"/>
                                          </p:val>
                                        </p:tav>
                                      </p:tavLst>
                                    </p:anim>
                                    <p:animEffect transition="out" filter="wipe(down)">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37" presetClass="exit" presetSubtype="0" fill="hold" grpId="0" nodeType="clickEffect">
                                  <p:stCondLst>
                                    <p:cond delay="0"/>
                                  </p:stCondLst>
                                  <p:childTnLst>
                                    <p:animEffect transition="out" filter="fade">
                                      <p:cBhvr>
                                        <p:cTn id="18" dur="1000"/>
                                        <p:tgtEl>
                                          <p:spTgt spid="5"/>
                                        </p:tgtEl>
                                      </p:cBhvr>
                                    </p:animEffect>
                                    <p:anim calcmode="lin" valueType="num">
                                      <p:cBhvr>
                                        <p:cTn id="19" dur="1000"/>
                                        <p:tgtEl>
                                          <p:spTgt spid="5"/>
                                        </p:tgtEl>
                                        <p:attrNameLst>
                                          <p:attrName>ppt_x</p:attrName>
                                        </p:attrNameLst>
                                      </p:cBhvr>
                                      <p:tavLst>
                                        <p:tav tm="0">
                                          <p:val>
                                            <p:strVal val="ppt_x"/>
                                          </p:val>
                                        </p:tav>
                                        <p:tav tm="100000">
                                          <p:val>
                                            <p:strVal val="ppt_x"/>
                                          </p:val>
                                        </p:tav>
                                      </p:tavLst>
                                    </p:anim>
                                    <p:anim calcmode="lin" valueType="num">
                                      <p:cBhvr>
                                        <p:cTn id="20" dur="100" decel="100000"/>
                                        <p:tgtEl>
                                          <p:spTgt spid="5"/>
                                        </p:tgtEl>
                                        <p:attrNameLst>
                                          <p:attrName>ppt_y</p:attrName>
                                        </p:attrNameLst>
                                      </p:cBhvr>
                                      <p:tavLst>
                                        <p:tav tm="0">
                                          <p:val>
                                            <p:strVal val="ppt_y"/>
                                          </p:val>
                                        </p:tav>
                                        <p:tav tm="100000">
                                          <p:val>
                                            <p:strVal val="ppt_y-.03"/>
                                          </p:val>
                                        </p:tav>
                                      </p:tavLst>
                                    </p:anim>
                                    <p:anim calcmode="lin" valueType="num">
                                      <p:cBhvr>
                                        <p:cTn id="21" dur="900" accel="100000">
                                          <p:stCondLst>
                                            <p:cond delay="100"/>
                                          </p:stCondLst>
                                        </p:cTn>
                                        <p:tgtEl>
                                          <p:spTgt spid="5"/>
                                        </p:tgtEl>
                                        <p:attrNameLst>
                                          <p:attrName>ppt_y</p:attrName>
                                        </p:attrNameLst>
                                      </p:cBhvr>
                                      <p:tavLst>
                                        <p:tav tm="0">
                                          <p:val>
                                            <p:strVal val="ppt_y"/>
                                          </p:val>
                                        </p:tav>
                                        <p:tav tm="100000">
                                          <p:val>
                                            <p:strVal val="ppt_y+1"/>
                                          </p:val>
                                        </p:tav>
                                      </p:tavLst>
                                    </p:anim>
                                    <p:set>
                                      <p:cBhvr>
                                        <p:cTn id="2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37" presetClass="exit" presetSubtype="0" fill="hold" grpId="0" nodeType="clickEffect">
                                  <p:stCondLst>
                                    <p:cond delay="0"/>
                                  </p:stCondLst>
                                  <p:childTnLst>
                                    <p:animEffect transition="out" filter="fade">
                                      <p:cBhvr>
                                        <p:cTn id="27" dur="1000"/>
                                        <p:tgtEl>
                                          <p:spTgt spid="8"/>
                                        </p:tgtEl>
                                      </p:cBhvr>
                                    </p:animEffect>
                                    <p:anim calcmode="lin" valueType="num">
                                      <p:cBhvr>
                                        <p:cTn id="28" dur="1000"/>
                                        <p:tgtEl>
                                          <p:spTgt spid="8"/>
                                        </p:tgtEl>
                                        <p:attrNameLst>
                                          <p:attrName>ppt_x</p:attrName>
                                        </p:attrNameLst>
                                      </p:cBhvr>
                                      <p:tavLst>
                                        <p:tav tm="0">
                                          <p:val>
                                            <p:strVal val="ppt_x"/>
                                          </p:val>
                                        </p:tav>
                                        <p:tav tm="100000">
                                          <p:val>
                                            <p:strVal val="ppt_x"/>
                                          </p:val>
                                        </p:tav>
                                      </p:tavLst>
                                    </p:anim>
                                    <p:anim calcmode="lin" valueType="num">
                                      <p:cBhvr>
                                        <p:cTn id="29" dur="100" decel="100000"/>
                                        <p:tgtEl>
                                          <p:spTgt spid="8"/>
                                        </p:tgtEl>
                                        <p:attrNameLst>
                                          <p:attrName>ppt_y</p:attrName>
                                        </p:attrNameLst>
                                      </p:cBhvr>
                                      <p:tavLst>
                                        <p:tav tm="0">
                                          <p:val>
                                            <p:strVal val="ppt_y"/>
                                          </p:val>
                                        </p:tav>
                                        <p:tav tm="100000">
                                          <p:val>
                                            <p:strVal val="ppt_y-.03"/>
                                          </p:val>
                                        </p:tav>
                                      </p:tavLst>
                                    </p:anim>
                                    <p:anim calcmode="lin" valueType="num">
                                      <p:cBhvr>
                                        <p:cTn id="30" dur="900" accel="100000">
                                          <p:stCondLst>
                                            <p:cond delay="100"/>
                                          </p:stCondLst>
                                        </p:cTn>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37" presetClass="exit" presetSubtype="0" fill="hold" grpId="0" nodeType="click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 decel="100000"/>
                                        <p:tgtEl>
                                          <p:spTgt spid="9"/>
                                        </p:tgtEl>
                                        <p:attrNameLst>
                                          <p:attrName>ppt_y</p:attrName>
                                        </p:attrNameLst>
                                      </p:cBhvr>
                                      <p:tavLst>
                                        <p:tav tm="0">
                                          <p:val>
                                            <p:strVal val="ppt_y"/>
                                          </p:val>
                                        </p:tav>
                                        <p:tav tm="100000">
                                          <p:val>
                                            <p:strVal val="ppt_y-.03"/>
                                          </p:val>
                                        </p:tav>
                                      </p:tavLst>
                                    </p:anim>
                                    <p:anim calcmode="lin" valueType="num">
                                      <p:cBhvr>
                                        <p:cTn id="39" dur="900" accel="100000">
                                          <p:stCondLst>
                                            <p:cond delay="100"/>
                                          </p:stCondLst>
                                        </p:cTn>
                                        <p:tgtEl>
                                          <p:spTgt spid="9"/>
                                        </p:tgtEl>
                                        <p:attrNameLst>
                                          <p:attrName>ppt_y</p:attrName>
                                        </p:attrNameLst>
                                      </p:cBhvr>
                                      <p:tavLst>
                                        <p:tav tm="0">
                                          <p:val>
                                            <p:strVal val="ppt_y"/>
                                          </p:val>
                                        </p:tav>
                                        <p:tav tm="100000">
                                          <p:val>
                                            <p:strVal val="ppt_y+1"/>
                                          </p:val>
                                        </p:tav>
                                      </p:tavLst>
                                    </p:anim>
                                    <p:set>
                                      <p:cBhvr>
                                        <p:cTn id="4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37" presetClass="exit" presetSubtype="0" fill="hold" grpId="0" nodeType="clickEffect">
                                  <p:stCondLst>
                                    <p:cond delay="0"/>
                                  </p:stCondLst>
                                  <p:childTnLst>
                                    <p:animEffect transition="out" filter="fade">
                                      <p:cBhvr>
                                        <p:cTn id="45" dur="1000"/>
                                        <p:tgtEl>
                                          <p:spTgt spid="10"/>
                                        </p:tgtEl>
                                      </p:cBhvr>
                                    </p:animEffect>
                                    <p:anim calcmode="lin" valueType="num">
                                      <p:cBhvr>
                                        <p:cTn id="46" dur="1000"/>
                                        <p:tgtEl>
                                          <p:spTgt spid="10"/>
                                        </p:tgtEl>
                                        <p:attrNameLst>
                                          <p:attrName>ppt_x</p:attrName>
                                        </p:attrNameLst>
                                      </p:cBhvr>
                                      <p:tavLst>
                                        <p:tav tm="0">
                                          <p:val>
                                            <p:strVal val="ppt_x"/>
                                          </p:val>
                                        </p:tav>
                                        <p:tav tm="100000">
                                          <p:val>
                                            <p:strVal val="ppt_x"/>
                                          </p:val>
                                        </p:tav>
                                      </p:tavLst>
                                    </p:anim>
                                    <p:anim calcmode="lin" valueType="num">
                                      <p:cBhvr>
                                        <p:cTn id="47" dur="100" decel="100000"/>
                                        <p:tgtEl>
                                          <p:spTgt spid="10"/>
                                        </p:tgtEl>
                                        <p:attrNameLst>
                                          <p:attrName>ppt_y</p:attrName>
                                        </p:attrNameLst>
                                      </p:cBhvr>
                                      <p:tavLst>
                                        <p:tav tm="0">
                                          <p:val>
                                            <p:strVal val="ppt_y"/>
                                          </p:val>
                                        </p:tav>
                                        <p:tav tm="100000">
                                          <p:val>
                                            <p:strVal val="ppt_y-.03"/>
                                          </p:val>
                                        </p:tav>
                                      </p:tavLst>
                                    </p:anim>
                                    <p:anim calcmode="lin" valueType="num">
                                      <p:cBhvr>
                                        <p:cTn id="48" dur="900" accel="100000">
                                          <p:stCondLst>
                                            <p:cond delay="100"/>
                                          </p:stCondLst>
                                        </p:cTn>
                                        <p:tgtEl>
                                          <p:spTgt spid="10"/>
                                        </p:tgtEl>
                                        <p:attrNameLst>
                                          <p:attrName>ppt_y</p:attrName>
                                        </p:attrNameLst>
                                      </p:cBhvr>
                                      <p:tavLst>
                                        <p:tav tm="0">
                                          <p:val>
                                            <p:strVal val="ppt_y"/>
                                          </p:val>
                                        </p:tav>
                                        <p:tav tm="100000">
                                          <p:val>
                                            <p:strVal val="ppt_y+1"/>
                                          </p:val>
                                        </p:tav>
                                      </p:tavLst>
                                    </p:anim>
                                    <p:set>
                                      <p:cBhvr>
                                        <p:cTn id="49"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37" presetClass="exit" presetSubtype="0" fill="hold" grpId="0" nodeType="clickEffect">
                                  <p:stCondLst>
                                    <p:cond delay="0"/>
                                  </p:stCondLst>
                                  <p:childTnLst>
                                    <p:animEffect transition="out" filter="fade">
                                      <p:cBhvr>
                                        <p:cTn id="54" dur="1000"/>
                                        <p:tgtEl>
                                          <p:spTgt spid="11"/>
                                        </p:tgtEl>
                                      </p:cBhvr>
                                    </p:animEffect>
                                    <p:anim calcmode="lin" valueType="num">
                                      <p:cBhvr>
                                        <p:cTn id="55" dur="1000"/>
                                        <p:tgtEl>
                                          <p:spTgt spid="11"/>
                                        </p:tgtEl>
                                        <p:attrNameLst>
                                          <p:attrName>ppt_x</p:attrName>
                                        </p:attrNameLst>
                                      </p:cBhvr>
                                      <p:tavLst>
                                        <p:tav tm="0">
                                          <p:val>
                                            <p:strVal val="ppt_x"/>
                                          </p:val>
                                        </p:tav>
                                        <p:tav tm="100000">
                                          <p:val>
                                            <p:strVal val="ppt_x"/>
                                          </p:val>
                                        </p:tav>
                                      </p:tavLst>
                                    </p:anim>
                                    <p:anim calcmode="lin" valueType="num">
                                      <p:cBhvr>
                                        <p:cTn id="56" dur="100" decel="100000"/>
                                        <p:tgtEl>
                                          <p:spTgt spid="11"/>
                                        </p:tgtEl>
                                        <p:attrNameLst>
                                          <p:attrName>ppt_y</p:attrName>
                                        </p:attrNameLst>
                                      </p:cBhvr>
                                      <p:tavLst>
                                        <p:tav tm="0">
                                          <p:val>
                                            <p:strVal val="ppt_y"/>
                                          </p:val>
                                        </p:tav>
                                        <p:tav tm="100000">
                                          <p:val>
                                            <p:strVal val="ppt_y-.03"/>
                                          </p:val>
                                        </p:tav>
                                      </p:tavLst>
                                    </p:anim>
                                    <p:anim calcmode="lin" valueType="num">
                                      <p:cBhvr>
                                        <p:cTn id="57" dur="900" accel="100000">
                                          <p:stCondLst>
                                            <p:cond delay="100"/>
                                          </p:stCondLst>
                                        </p:cTn>
                                        <p:tgtEl>
                                          <p:spTgt spid="11"/>
                                        </p:tgtEl>
                                        <p:attrNameLst>
                                          <p:attrName>ppt_y</p:attrName>
                                        </p:attrNameLst>
                                      </p:cBhvr>
                                      <p:tavLst>
                                        <p:tav tm="0">
                                          <p:val>
                                            <p:strVal val="ppt_y"/>
                                          </p:val>
                                        </p:tav>
                                        <p:tav tm="100000">
                                          <p:val>
                                            <p:strVal val="ppt_y+1"/>
                                          </p:val>
                                        </p:tav>
                                      </p:tavLst>
                                    </p:anim>
                                    <p:set>
                                      <p:cBhvr>
                                        <p:cTn id="58"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37" presetClass="exit" presetSubtype="0" fill="hold" grpId="0" nodeType="clickEffect">
                                  <p:stCondLst>
                                    <p:cond delay="0"/>
                                  </p:stCondLst>
                                  <p:childTnLst>
                                    <p:animEffect transition="out" filter="fade">
                                      <p:cBhvr>
                                        <p:cTn id="63" dur="1000"/>
                                        <p:tgtEl>
                                          <p:spTgt spid="15"/>
                                        </p:tgtEl>
                                      </p:cBhvr>
                                    </p:animEffect>
                                    <p:anim calcmode="lin" valueType="num">
                                      <p:cBhvr>
                                        <p:cTn id="64" dur="1000"/>
                                        <p:tgtEl>
                                          <p:spTgt spid="15"/>
                                        </p:tgtEl>
                                        <p:attrNameLst>
                                          <p:attrName>ppt_x</p:attrName>
                                        </p:attrNameLst>
                                      </p:cBhvr>
                                      <p:tavLst>
                                        <p:tav tm="0">
                                          <p:val>
                                            <p:strVal val="ppt_x"/>
                                          </p:val>
                                        </p:tav>
                                        <p:tav tm="100000">
                                          <p:val>
                                            <p:strVal val="ppt_x"/>
                                          </p:val>
                                        </p:tav>
                                      </p:tavLst>
                                    </p:anim>
                                    <p:anim calcmode="lin" valueType="num">
                                      <p:cBhvr>
                                        <p:cTn id="65" dur="100" decel="100000"/>
                                        <p:tgtEl>
                                          <p:spTgt spid="15"/>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15"/>
                                        </p:tgtEl>
                                        <p:attrNameLst>
                                          <p:attrName>ppt_y</p:attrName>
                                        </p:attrNameLst>
                                      </p:cBhvr>
                                      <p:tavLst>
                                        <p:tav tm="0">
                                          <p:val>
                                            <p:strVal val="ppt_y"/>
                                          </p:val>
                                        </p:tav>
                                        <p:tav tm="100000">
                                          <p:val>
                                            <p:strVal val="ppt_y+1"/>
                                          </p:val>
                                        </p:tav>
                                      </p:tavLst>
                                    </p:anim>
                                    <p:set>
                                      <p:cBhvr>
                                        <p:cTn id="67"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37" presetClass="exit" presetSubtype="0" fill="hold" grpId="0" nodeType="clickEffect">
                                  <p:stCondLst>
                                    <p:cond delay="0"/>
                                  </p:stCondLst>
                                  <p:childTnLst>
                                    <p:animEffect transition="out" filter="fade">
                                      <p:cBhvr>
                                        <p:cTn id="72" dur="1000"/>
                                        <p:tgtEl>
                                          <p:spTgt spid="14"/>
                                        </p:tgtEl>
                                      </p:cBhvr>
                                    </p:animEffect>
                                    <p:anim calcmode="lin" valueType="num">
                                      <p:cBhvr>
                                        <p:cTn id="73" dur="1000"/>
                                        <p:tgtEl>
                                          <p:spTgt spid="14"/>
                                        </p:tgtEl>
                                        <p:attrNameLst>
                                          <p:attrName>ppt_x</p:attrName>
                                        </p:attrNameLst>
                                      </p:cBhvr>
                                      <p:tavLst>
                                        <p:tav tm="0">
                                          <p:val>
                                            <p:strVal val="ppt_x"/>
                                          </p:val>
                                        </p:tav>
                                        <p:tav tm="100000">
                                          <p:val>
                                            <p:strVal val="ppt_x"/>
                                          </p:val>
                                        </p:tav>
                                      </p:tavLst>
                                    </p:anim>
                                    <p:anim calcmode="lin" valueType="num">
                                      <p:cBhvr>
                                        <p:cTn id="74" dur="100" decel="100000"/>
                                        <p:tgtEl>
                                          <p:spTgt spid="14"/>
                                        </p:tgtEl>
                                        <p:attrNameLst>
                                          <p:attrName>ppt_y</p:attrName>
                                        </p:attrNameLst>
                                      </p:cBhvr>
                                      <p:tavLst>
                                        <p:tav tm="0">
                                          <p:val>
                                            <p:strVal val="ppt_y"/>
                                          </p:val>
                                        </p:tav>
                                        <p:tav tm="100000">
                                          <p:val>
                                            <p:strVal val="ppt_y-.03"/>
                                          </p:val>
                                        </p:tav>
                                      </p:tavLst>
                                    </p:anim>
                                    <p:anim calcmode="lin" valueType="num">
                                      <p:cBhvr>
                                        <p:cTn id="75" dur="900" accel="100000">
                                          <p:stCondLst>
                                            <p:cond delay="100"/>
                                          </p:stCondLst>
                                        </p:cTn>
                                        <p:tgtEl>
                                          <p:spTgt spid="14"/>
                                        </p:tgtEl>
                                        <p:attrNameLst>
                                          <p:attrName>ppt_y</p:attrName>
                                        </p:attrNameLst>
                                      </p:cBhvr>
                                      <p:tavLst>
                                        <p:tav tm="0">
                                          <p:val>
                                            <p:strVal val="ppt_y"/>
                                          </p:val>
                                        </p:tav>
                                        <p:tav tm="100000">
                                          <p:val>
                                            <p:strVal val="ppt_y+1"/>
                                          </p:val>
                                        </p:tav>
                                      </p:tavLst>
                                    </p:anim>
                                    <p:set>
                                      <p:cBhvr>
                                        <p:cTn id="76"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37" presetClass="exit" presetSubtype="0" fill="hold" grpId="0" nodeType="clickEffect">
                                  <p:stCondLst>
                                    <p:cond delay="0"/>
                                  </p:stCondLst>
                                  <p:childTnLst>
                                    <p:animEffect transition="out" filter="fade">
                                      <p:cBhvr>
                                        <p:cTn id="81" dur="1000"/>
                                        <p:tgtEl>
                                          <p:spTgt spid="17"/>
                                        </p:tgtEl>
                                      </p:cBhvr>
                                    </p:animEffect>
                                    <p:anim calcmode="lin" valueType="num">
                                      <p:cBhvr>
                                        <p:cTn id="82" dur="1000"/>
                                        <p:tgtEl>
                                          <p:spTgt spid="17"/>
                                        </p:tgtEl>
                                        <p:attrNameLst>
                                          <p:attrName>ppt_x</p:attrName>
                                        </p:attrNameLst>
                                      </p:cBhvr>
                                      <p:tavLst>
                                        <p:tav tm="0">
                                          <p:val>
                                            <p:strVal val="ppt_x"/>
                                          </p:val>
                                        </p:tav>
                                        <p:tav tm="100000">
                                          <p:val>
                                            <p:strVal val="ppt_x"/>
                                          </p:val>
                                        </p:tav>
                                      </p:tavLst>
                                    </p:anim>
                                    <p:anim calcmode="lin" valueType="num">
                                      <p:cBhvr>
                                        <p:cTn id="83" dur="100" decel="100000"/>
                                        <p:tgtEl>
                                          <p:spTgt spid="17"/>
                                        </p:tgtEl>
                                        <p:attrNameLst>
                                          <p:attrName>ppt_y</p:attrName>
                                        </p:attrNameLst>
                                      </p:cBhvr>
                                      <p:tavLst>
                                        <p:tav tm="0">
                                          <p:val>
                                            <p:strVal val="ppt_y"/>
                                          </p:val>
                                        </p:tav>
                                        <p:tav tm="100000">
                                          <p:val>
                                            <p:strVal val="ppt_y-.03"/>
                                          </p:val>
                                        </p:tav>
                                      </p:tavLst>
                                    </p:anim>
                                    <p:anim calcmode="lin" valueType="num">
                                      <p:cBhvr>
                                        <p:cTn id="84" dur="900" accel="100000">
                                          <p:stCondLst>
                                            <p:cond delay="100"/>
                                          </p:stCondLst>
                                        </p:cTn>
                                        <p:tgtEl>
                                          <p:spTgt spid="17"/>
                                        </p:tgtEl>
                                        <p:attrNameLst>
                                          <p:attrName>ppt_y</p:attrName>
                                        </p:attrNameLst>
                                      </p:cBhvr>
                                      <p:tavLst>
                                        <p:tav tm="0">
                                          <p:val>
                                            <p:strVal val="ppt_y"/>
                                          </p:val>
                                        </p:tav>
                                        <p:tav tm="100000">
                                          <p:val>
                                            <p:strVal val="ppt_y+1"/>
                                          </p:val>
                                        </p:tav>
                                      </p:tavLst>
                                    </p:anim>
                                    <p:set>
                                      <p:cBhvr>
                                        <p:cTn id="8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6" restart="whenNotActive" fill="hold" evtFilter="cancelBubble" nodeType="interactiveSeq">
                <p:stCondLst>
                  <p:cond evt="onClick" delay="0">
                    <p:tgtEl>
                      <p:spTgt spid="18"/>
                    </p:tgtEl>
                  </p:cond>
                </p:stCondLst>
                <p:endSync evt="end" delay="0">
                  <p:rtn val="all"/>
                </p:endSync>
                <p:childTnLst>
                  <p:par>
                    <p:cTn id="87" fill="hold">
                      <p:stCondLst>
                        <p:cond delay="0"/>
                      </p:stCondLst>
                      <p:childTnLst>
                        <p:par>
                          <p:cTn id="88" fill="hold">
                            <p:stCondLst>
                              <p:cond delay="0"/>
                            </p:stCondLst>
                            <p:childTnLst>
                              <p:par>
                                <p:cTn id="89" presetID="37" presetClass="exit" presetSubtype="0" fill="hold" grpId="0" nodeType="clickEffect">
                                  <p:stCondLst>
                                    <p:cond delay="0"/>
                                  </p:stCondLst>
                                  <p:childTnLst>
                                    <p:animEffect transition="out" filter="fade">
                                      <p:cBhvr>
                                        <p:cTn id="90" dur="1000"/>
                                        <p:tgtEl>
                                          <p:spTgt spid="18"/>
                                        </p:tgtEl>
                                      </p:cBhvr>
                                    </p:animEffect>
                                    <p:anim calcmode="lin" valueType="num">
                                      <p:cBhvr>
                                        <p:cTn id="91" dur="1000"/>
                                        <p:tgtEl>
                                          <p:spTgt spid="18"/>
                                        </p:tgtEl>
                                        <p:attrNameLst>
                                          <p:attrName>ppt_x</p:attrName>
                                        </p:attrNameLst>
                                      </p:cBhvr>
                                      <p:tavLst>
                                        <p:tav tm="0">
                                          <p:val>
                                            <p:strVal val="ppt_x"/>
                                          </p:val>
                                        </p:tav>
                                        <p:tav tm="100000">
                                          <p:val>
                                            <p:strVal val="ppt_x"/>
                                          </p:val>
                                        </p:tav>
                                      </p:tavLst>
                                    </p:anim>
                                    <p:anim calcmode="lin" valueType="num">
                                      <p:cBhvr>
                                        <p:cTn id="92" dur="100" decel="100000"/>
                                        <p:tgtEl>
                                          <p:spTgt spid="18"/>
                                        </p:tgtEl>
                                        <p:attrNameLst>
                                          <p:attrName>ppt_y</p:attrName>
                                        </p:attrNameLst>
                                      </p:cBhvr>
                                      <p:tavLst>
                                        <p:tav tm="0">
                                          <p:val>
                                            <p:strVal val="ppt_y"/>
                                          </p:val>
                                        </p:tav>
                                        <p:tav tm="100000">
                                          <p:val>
                                            <p:strVal val="ppt_y-.03"/>
                                          </p:val>
                                        </p:tav>
                                      </p:tavLst>
                                    </p:anim>
                                    <p:anim calcmode="lin" valueType="num">
                                      <p:cBhvr>
                                        <p:cTn id="93" dur="900" accel="100000">
                                          <p:stCondLst>
                                            <p:cond delay="100"/>
                                          </p:stCondLst>
                                        </p:cTn>
                                        <p:tgtEl>
                                          <p:spTgt spid="18"/>
                                        </p:tgtEl>
                                        <p:attrNameLst>
                                          <p:attrName>ppt_y</p:attrName>
                                        </p:attrNameLst>
                                      </p:cBhvr>
                                      <p:tavLst>
                                        <p:tav tm="0">
                                          <p:val>
                                            <p:strVal val="ppt_y"/>
                                          </p:val>
                                        </p:tav>
                                        <p:tav tm="100000">
                                          <p:val>
                                            <p:strVal val="ppt_y+1"/>
                                          </p:val>
                                        </p:tav>
                                      </p:tavLst>
                                    </p:anim>
                                    <p:set>
                                      <p:cBhvr>
                                        <p:cTn id="94"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3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 decel="100000"/>
                                        <p:tgtEl>
                                          <p:spTgt spid="19"/>
                                        </p:tgtEl>
                                        <p:attrNameLst>
                                          <p:attrName>ppt_y</p:attrName>
                                        </p:attrNameLst>
                                      </p:cBhvr>
                                      <p:tavLst>
                                        <p:tav tm="0">
                                          <p:val>
                                            <p:strVal val="ppt_y"/>
                                          </p:val>
                                        </p:tav>
                                        <p:tav tm="100000">
                                          <p:val>
                                            <p:strVal val="ppt_y-.03"/>
                                          </p:val>
                                        </p:tav>
                                      </p:tavLst>
                                    </p:anim>
                                    <p:anim calcmode="lin" valueType="num">
                                      <p:cBhvr>
                                        <p:cTn id="102" dur="900" accel="100000">
                                          <p:stCondLst>
                                            <p:cond delay="100"/>
                                          </p:stCondLst>
                                        </p:cTn>
                                        <p:tgtEl>
                                          <p:spTgt spid="19"/>
                                        </p:tgtEl>
                                        <p:attrNameLst>
                                          <p:attrName>ppt_y</p:attrName>
                                        </p:attrNameLst>
                                      </p:cBhvr>
                                      <p:tavLst>
                                        <p:tav tm="0">
                                          <p:val>
                                            <p:strVal val="ppt_y"/>
                                          </p:val>
                                        </p:tav>
                                        <p:tav tm="100000">
                                          <p:val>
                                            <p:strVal val="ppt_y+1"/>
                                          </p:val>
                                        </p:tav>
                                      </p:tavLst>
                                    </p:anim>
                                    <p:set>
                                      <p:cBhvr>
                                        <p:cTn id="103"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20"/>
                    </p:tgtEl>
                  </p:cond>
                </p:stCondLst>
                <p:endSync evt="end" delay="0">
                  <p:rtn val="all"/>
                </p:endSync>
                <p:childTnLst>
                  <p:par>
                    <p:cTn id="105" fill="hold">
                      <p:stCondLst>
                        <p:cond delay="0"/>
                      </p:stCondLst>
                      <p:childTnLst>
                        <p:par>
                          <p:cTn id="106" fill="hold">
                            <p:stCondLst>
                              <p:cond delay="0"/>
                            </p:stCondLst>
                            <p:childTnLst>
                              <p:par>
                                <p:cTn id="107" presetID="37" presetClass="exit" presetSubtype="0" fill="hold" grpId="0" nodeType="clickEffect">
                                  <p:stCondLst>
                                    <p:cond delay="0"/>
                                  </p:stCondLst>
                                  <p:childTnLst>
                                    <p:animEffect transition="out" filter="fade">
                                      <p:cBhvr>
                                        <p:cTn id="108" dur="1000"/>
                                        <p:tgtEl>
                                          <p:spTgt spid="20"/>
                                        </p:tgtEl>
                                      </p:cBhvr>
                                    </p:animEffect>
                                    <p:anim calcmode="lin" valueType="num">
                                      <p:cBhvr>
                                        <p:cTn id="109" dur="1000"/>
                                        <p:tgtEl>
                                          <p:spTgt spid="20"/>
                                        </p:tgtEl>
                                        <p:attrNameLst>
                                          <p:attrName>ppt_x</p:attrName>
                                        </p:attrNameLst>
                                      </p:cBhvr>
                                      <p:tavLst>
                                        <p:tav tm="0">
                                          <p:val>
                                            <p:strVal val="ppt_x"/>
                                          </p:val>
                                        </p:tav>
                                        <p:tav tm="100000">
                                          <p:val>
                                            <p:strVal val="ppt_x"/>
                                          </p:val>
                                        </p:tav>
                                      </p:tavLst>
                                    </p:anim>
                                    <p:anim calcmode="lin" valueType="num">
                                      <p:cBhvr>
                                        <p:cTn id="110" dur="100" decel="100000"/>
                                        <p:tgtEl>
                                          <p:spTgt spid="20"/>
                                        </p:tgtEl>
                                        <p:attrNameLst>
                                          <p:attrName>ppt_y</p:attrName>
                                        </p:attrNameLst>
                                      </p:cBhvr>
                                      <p:tavLst>
                                        <p:tav tm="0">
                                          <p:val>
                                            <p:strVal val="ppt_y"/>
                                          </p:val>
                                        </p:tav>
                                        <p:tav tm="100000">
                                          <p:val>
                                            <p:strVal val="ppt_y-.03"/>
                                          </p:val>
                                        </p:tav>
                                      </p:tavLst>
                                    </p:anim>
                                    <p:anim calcmode="lin" valueType="num">
                                      <p:cBhvr>
                                        <p:cTn id="111" dur="900" accel="100000">
                                          <p:stCondLst>
                                            <p:cond delay="100"/>
                                          </p:stCondLst>
                                        </p:cTn>
                                        <p:tgtEl>
                                          <p:spTgt spid="20"/>
                                        </p:tgtEl>
                                        <p:attrNameLst>
                                          <p:attrName>ppt_y</p:attrName>
                                        </p:attrNameLst>
                                      </p:cBhvr>
                                      <p:tavLst>
                                        <p:tav tm="0">
                                          <p:val>
                                            <p:strVal val="ppt_y"/>
                                          </p:val>
                                        </p:tav>
                                        <p:tav tm="100000">
                                          <p:val>
                                            <p:strVal val="ppt_y+1"/>
                                          </p:val>
                                        </p:tav>
                                      </p:tavLst>
                                    </p:anim>
                                    <p:set>
                                      <p:cBhvr>
                                        <p:cTn id="112"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13" restart="whenNotActive" fill="hold" evtFilter="cancelBubble" nodeType="interactiveSeq">
                <p:stCondLst>
                  <p:cond evt="onClick" delay="0">
                    <p:tgtEl>
                      <p:spTgt spid="21"/>
                    </p:tgtEl>
                  </p:cond>
                </p:stCondLst>
                <p:endSync evt="end" delay="0">
                  <p:rtn val="all"/>
                </p:endSync>
                <p:childTnLst>
                  <p:par>
                    <p:cTn id="114" fill="hold">
                      <p:stCondLst>
                        <p:cond delay="0"/>
                      </p:stCondLst>
                      <p:childTnLst>
                        <p:par>
                          <p:cTn id="115" fill="hold">
                            <p:stCondLst>
                              <p:cond delay="0"/>
                            </p:stCondLst>
                            <p:childTnLst>
                              <p:par>
                                <p:cTn id="116" presetID="37" presetClass="exit" presetSubtype="0" fill="hold" grpId="0" nodeType="clickEffect">
                                  <p:stCondLst>
                                    <p:cond delay="0"/>
                                  </p:stCondLst>
                                  <p:childTnLst>
                                    <p:animEffect transition="out" filter="fade">
                                      <p:cBhvr>
                                        <p:cTn id="117" dur="1000"/>
                                        <p:tgtEl>
                                          <p:spTgt spid="21"/>
                                        </p:tgtEl>
                                      </p:cBhvr>
                                    </p:animEffect>
                                    <p:anim calcmode="lin" valueType="num">
                                      <p:cBhvr>
                                        <p:cTn id="118" dur="1000"/>
                                        <p:tgtEl>
                                          <p:spTgt spid="21"/>
                                        </p:tgtEl>
                                        <p:attrNameLst>
                                          <p:attrName>ppt_x</p:attrName>
                                        </p:attrNameLst>
                                      </p:cBhvr>
                                      <p:tavLst>
                                        <p:tav tm="0">
                                          <p:val>
                                            <p:strVal val="ppt_x"/>
                                          </p:val>
                                        </p:tav>
                                        <p:tav tm="100000">
                                          <p:val>
                                            <p:strVal val="ppt_x"/>
                                          </p:val>
                                        </p:tav>
                                      </p:tavLst>
                                    </p:anim>
                                    <p:anim calcmode="lin" valueType="num">
                                      <p:cBhvr>
                                        <p:cTn id="119" dur="100" decel="100000"/>
                                        <p:tgtEl>
                                          <p:spTgt spid="21"/>
                                        </p:tgtEl>
                                        <p:attrNameLst>
                                          <p:attrName>ppt_y</p:attrName>
                                        </p:attrNameLst>
                                      </p:cBhvr>
                                      <p:tavLst>
                                        <p:tav tm="0">
                                          <p:val>
                                            <p:strVal val="ppt_y"/>
                                          </p:val>
                                        </p:tav>
                                        <p:tav tm="100000">
                                          <p:val>
                                            <p:strVal val="ppt_y-.03"/>
                                          </p:val>
                                        </p:tav>
                                      </p:tavLst>
                                    </p:anim>
                                    <p:anim calcmode="lin" valueType="num">
                                      <p:cBhvr>
                                        <p:cTn id="120" dur="900" accel="100000">
                                          <p:stCondLst>
                                            <p:cond delay="100"/>
                                          </p:stCondLst>
                                        </p:cTn>
                                        <p:tgtEl>
                                          <p:spTgt spid="21"/>
                                        </p:tgtEl>
                                        <p:attrNameLst>
                                          <p:attrName>ppt_y</p:attrName>
                                        </p:attrNameLst>
                                      </p:cBhvr>
                                      <p:tavLst>
                                        <p:tav tm="0">
                                          <p:val>
                                            <p:strVal val="ppt_y"/>
                                          </p:val>
                                        </p:tav>
                                        <p:tav tm="100000">
                                          <p:val>
                                            <p:strVal val="ppt_y+1"/>
                                          </p:val>
                                        </p:tav>
                                      </p:tavLst>
                                    </p:anim>
                                    <p:set>
                                      <p:cBhvr>
                                        <p:cTn id="121"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22" restart="whenNotActive" fill="hold" evtFilter="cancelBubble" nodeType="interactiveSeq">
                <p:stCondLst>
                  <p:cond evt="onClick" delay="0">
                    <p:tgtEl>
                      <p:spTgt spid="28"/>
                    </p:tgtEl>
                  </p:cond>
                </p:stCondLst>
                <p:endSync evt="end" delay="0">
                  <p:rtn val="all"/>
                </p:endSync>
                <p:childTnLst>
                  <p:par>
                    <p:cTn id="123" fill="hold">
                      <p:stCondLst>
                        <p:cond delay="0"/>
                      </p:stCondLst>
                      <p:childTnLst>
                        <p:par>
                          <p:cTn id="124" fill="hold">
                            <p:stCondLst>
                              <p:cond delay="0"/>
                            </p:stCondLst>
                            <p:childTnLst>
                              <p:par>
                                <p:cTn id="125" presetID="37" presetClass="exit" presetSubtype="0" fill="hold" grpId="0" nodeType="clickEffect">
                                  <p:stCondLst>
                                    <p:cond delay="0"/>
                                  </p:stCondLst>
                                  <p:childTnLst>
                                    <p:animEffect transition="out" filter="fade">
                                      <p:cBhvr>
                                        <p:cTn id="126" dur="1000"/>
                                        <p:tgtEl>
                                          <p:spTgt spid="28"/>
                                        </p:tgtEl>
                                      </p:cBhvr>
                                    </p:animEffect>
                                    <p:anim calcmode="lin" valueType="num">
                                      <p:cBhvr>
                                        <p:cTn id="127" dur="1000"/>
                                        <p:tgtEl>
                                          <p:spTgt spid="28"/>
                                        </p:tgtEl>
                                        <p:attrNameLst>
                                          <p:attrName>ppt_x</p:attrName>
                                        </p:attrNameLst>
                                      </p:cBhvr>
                                      <p:tavLst>
                                        <p:tav tm="0">
                                          <p:val>
                                            <p:strVal val="ppt_x"/>
                                          </p:val>
                                        </p:tav>
                                        <p:tav tm="100000">
                                          <p:val>
                                            <p:strVal val="ppt_x"/>
                                          </p:val>
                                        </p:tav>
                                      </p:tavLst>
                                    </p:anim>
                                    <p:anim calcmode="lin" valueType="num">
                                      <p:cBhvr>
                                        <p:cTn id="128" dur="100" decel="100000"/>
                                        <p:tgtEl>
                                          <p:spTgt spid="28"/>
                                        </p:tgtEl>
                                        <p:attrNameLst>
                                          <p:attrName>ppt_y</p:attrName>
                                        </p:attrNameLst>
                                      </p:cBhvr>
                                      <p:tavLst>
                                        <p:tav tm="0">
                                          <p:val>
                                            <p:strVal val="ppt_y"/>
                                          </p:val>
                                        </p:tav>
                                        <p:tav tm="100000">
                                          <p:val>
                                            <p:strVal val="ppt_y-.03"/>
                                          </p:val>
                                        </p:tav>
                                      </p:tavLst>
                                    </p:anim>
                                    <p:anim calcmode="lin" valueType="num">
                                      <p:cBhvr>
                                        <p:cTn id="129" dur="900" accel="100000">
                                          <p:stCondLst>
                                            <p:cond delay="100"/>
                                          </p:stCondLst>
                                        </p:cTn>
                                        <p:tgtEl>
                                          <p:spTgt spid="28"/>
                                        </p:tgtEl>
                                        <p:attrNameLst>
                                          <p:attrName>ppt_y</p:attrName>
                                        </p:attrNameLst>
                                      </p:cBhvr>
                                      <p:tavLst>
                                        <p:tav tm="0">
                                          <p:val>
                                            <p:strVal val="ppt_y"/>
                                          </p:val>
                                        </p:tav>
                                        <p:tav tm="100000">
                                          <p:val>
                                            <p:strVal val="ppt_y+1"/>
                                          </p:val>
                                        </p:tav>
                                      </p:tavLst>
                                    </p:anim>
                                    <p:set>
                                      <p:cBhvr>
                                        <p:cTn id="130"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31" restart="whenNotActive" fill="hold" evtFilter="cancelBubble" nodeType="interactiveSeq">
                <p:stCondLst>
                  <p:cond evt="onClick" delay="0">
                    <p:tgtEl>
                      <p:spTgt spid="25"/>
                    </p:tgtEl>
                  </p:cond>
                </p:stCondLst>
                <p:endSync evt="end" delay="0">
                  <p:rtn val="all"/>
                </p:endSync>
                <p:childTnLst>
                  <p:par>
                    <p:cTn id="132" fill="hold">
                      <p:stCondLst>
                        <p:cond delay="0"/>
                      </p:stCondLst>
                      <p:childTnLst>
                        <p:par>
                          <p:cTn id="133" fill="hold">
                            <p:stCondLst>
                              <p:cond delay="0"/>
                            </p:stCondLst>
                            <p:childTnLst>
                              <p:par>
                                <p:cTn id="134" presetID="37" presetClass="exit" presetSubtype="0" fill="hold" grpId="0" nodeType="clickEffect">
                                  <p:stCondLst>
                                    <p:cond delay="0"/>
                                  </p:stCondLst>
                                  <p:childTnLst>
                                    <p:animEffect transition="out" filter="fade">
                                      <p:cBhvr>
                                        <p:cTn id="135" dur="1000"/>
                                        <p:tgtEl>
                                          <p:spTgt spid="25"/>
                                        </p:tgtEl>
                                      </p:cBhvr>
                                    </p:animEffect>
                                    <p:anim calcmode="lin" valueType="num">
                                      <p:cBhvr>
                                        <p:cTn id="136" dur="1000"/>
                                        <p:tgtEl>
                                          <p:spTgt spid="25"/>
                                        </p:tgtEl>
                                        <p:attrNameLst>
                                          <p:attrName>ppt_x</p:attrName>
                                        </p:attrNameLst>
                                      </p:cBhvr>
                                      <p:tavLst>
                                        <p:tav tm="0">
                                          <p:val>
                                            <p:strVal val="ppt_x"/>
                                          </p:val>
                                        </p:tav>
                                        <p:tav tm="100000">
                                          <p:val>
                                            <p:strVal val="ppt_x"/>
                                          </p:val>
                                        </p:tav>
                                      </p:tavLst>
                                    </p:anim>
                                    <p:anim calcmode="lin" valueType="num">
                                      <p:cBhvr>
                                        <p:cTn id="137" dur="100" decel="100000"/>
                                        <p:tgtEl>
                                          <p:spTgt spid="25"/>
                                        </p:tgtEl>
                                        <p:attrNameLst>
                                          <p:attrName>ppt_y</p:attrName>
                                        </p:attrNameLst>
                                      </p:cBhvr>
                                      <p:tavLst>
                                        <p:tav tm="0">
                                          <p:val>
                                            <p:strVal val="ppt_y"/>
                                          </p:val>
                                        </p:tav>
                                        <p:tav tm="100000">
                                          <p:val>
                                            <p:strVal val="ppt_y-.03"/>
                                          </p:val>
                                        </p:tav>
                                      </p:tavLst>
                                    </p:anim>
                                    <p:anim calcmode="lin" valueType="num">
                                      <p:cBhvr>
                                        <p:cTn id="138" dur="900" accel="100000">
                                          <p:stCondLst>
                                            <p:cond delay="100"/>
                                          </p:stCondLst>
                                        </p:cTn>
                                        <p:tgtEl>
                                          <p:spTgt spid="25"/>
                                        </p:tgtEl>
                                        <p:attrNameLst>
                                          <p:attrName>ppt_y</p:attrName>
                                        </p:attrNameLst>
                                      </p:cBhvr>
                                      <p:tavLst>
                                        <p:tav tm="0">
                                          <p:val>
                                            <p:strVal val="ppt_y"/>
                                          </p:val>
                                        </p:tav>
                                        <p:tav tm="100000">
                                          <p:val>
                                            <p:strVal val="ppt_y+1"/>
                                          </p:val>
                                        </p:tav>
                                      </p:tavLst>
                                    </p:anim>
                                    <p:set>
                                      <p:cBhvr>
                                        <p:cTn id="139"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0" restart="whenNotActive" fill="hold" evtFilter="cancelBubble" nodeType="interactiveSeq">
                <p:stCondLst>
                  <p:cond evt="onClick" delay="0">
                    <p:tgtEl>
                      <p:spTgt spid="33"/>
                    </p:tgtEl>
                  </p:cond>
                </p:stCondLst>
                <p:endSync evt="end" delay="0">
                  <p:rtn val="all"/>
                </p:endSync>
                <p:childTnLst>
                  <p:par>
                    <p:cTn id="141" fill="hold">
                      <p:stCondLst>
                        <p:cond delay="0"/>
                      </p:stCondLst>
                      <p:childTnLst>
                        <p:par>
                          <p:cTn id="142" fill="hold">
                            <p:stCondLst>
                              <p:cond delay="0"/>
                            </p:stCondLst>
                            <p:childTnLst>
                              <p:par>
                                <p:cTn id="143" presetID="37" presetClass="exit" presetSubtype="0" fill="hold" grpId="0" nodeType="clickEffect">
                                  <p:stCondLst>
                                    <p:cond delay="0"/>
                                  </p:stCondLst>
                                  <p:childTnLst>
                                    <p:animEffect transition="out" filter="fade">
                                      <p:cBhvr>
                                        <p:cTn id="144" dur="1000"/>
                                        <p:tgtEl>
                                          <p:spTgt spid="33"/>
                                        </p:tgtEl>
                                      </p:cBhvr>
                                    </p:animEffect>
                                    <p:anim calcmode="lin" valueType="num">
                                      <p:cBhvr>
                                        <p:cTn id="145" dur="1000"/>
                                        <p:tgtEl>
                                          <p:spTgt spid="33"/>
                                        </p:tgtEl>
                                        <p:attrNameLst>
                                          <p:attrName>ppt_x</p:attrName>
                                        </p:attrNameLst>
                                      </p:cBhvr>
                                      <p:tavLst>
                                        <p:tav tm="0">
                                          <p:val>
                                            <p:strVal val="ppt_x"/>
                                          </p:val>
                                        </p:tav>
                                        <p:tav tm="100000">
                                          <p:val>
                                            <p:strVal val="ppt_x"/>
                                          </p:val>
                                        </p:tav>
                                      </p:tavLst>
                                    </p:anim>
                                    <p:anim calcmode="lin" valueType="num">
                                      <p:cBhvr>
                                        <p:cTn id="146" dur="100" decel="100000"/>
                                        <p:tgtEl>
                                          <p:spTgt spid="33"/>
                                        </p:tgtEl>
                                        <p:attrNameLst>
                                          <p:attrName>ppt_y</p:attrName>
                                        </p:attrNameLst>
                                      </p:cBhvr>
                                      <p:tavLst>
                                        <p:tav tm="0">
                                          <p:val>
                                            <p:strVal val="ppt_y"/>
                                          </p:val>
                                        </p:tav>
                                        <p:tav tm="100000">
                                          <p:val>
                                            <p:strVal val="ppt_y-.03"/>
                                          </p:val>
                                        </p:tav>
                                      </p:tavLst>
                                    </p:anim>
                                    <p:anim calcmode="lin" valueType="num">
                                      <p:cBhvr>
                                        <p:cTn id="147" dur="900" accel="100000">
                                          <p:stCondLst>
                                            <p:cond delay="100"/>
                                          </p:stCondLst>
                                        </p:cTn>
                                        <p:tgtEl>
                                          <p:spTgt spid="33"/>
                                        </p:tgtEl>
                                        <p:attrNameLst>
                                          <p:attrName>ppt_y</p:attrName>
                                        </p:attrNameLst>
                                      </p:cBhvr>
                                      <p:tavLst>
                                        <p:tav tm="0">
                                          <p:val>
                                            <p:strVal val="ppt_y"/>
                                          </p:val>
                                        </p:tav>
                                        <p:tav tm="100000">
                                          <p:val>
                                            <p:strVal val="ppt_y+1"/>
                                          </p:val>
                                        </p:tav>
                                      </p:tavLst>
                                    </p:anim>
                                    <p:set>
                                      <p:cBhvr>
                                        <p:cTn id="14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9" restart="whenNotActive" fill="hold" evtFilter="cancelBubble" nodeType="interactiveSeq">
                <p:stCondLst>
                  <p:cond evt="onClick" delay="0">
                    <p:tgtEl>
                      <p:spTgt spid="29"/>
                    </p:tgtEl>
                  </p:cond>
                </p:stCondLst>
                <p:endSync evt="end" delay="0">
                  <p:rtn val="all"/>
                </p:endSync>
                <p:childTnLst>
                  <p:par>
                    <p:cTn id="150" fill="hold">
                      <p:stCondLst>
                        <p:cond delay="0"/>
                      </p:stCondLst>
                      <p:childTnLst>
                        <p:par>
                          <p:cTn id="151" fill="hold">
                            <p:stCondLst>
                              <p:cond delay="0"/>
                            </p:stCondLst>
                            <p:childTnLst>
                              <p:par>
                                <p:cTn id="152" presetID="37" presetClass="exit" presetSubtype="0" fill="hold" grpId="0" nodeType="clickEffect">
                                  <p:stCondLst>
                                    <p:cond delay="0"/>
                                  </p:stCondLst>
                                  <p:childTnLst>
                                    <p:animEffect transition="out" filter="fade">
                                      <p:cBhvr>
                                        <p:cTn id="153" dur="1000"/>
                                        <p:tgtEl>
                                          <p:spTgt spid="29"/>
                                        </p:tgtEl>
                                      </p:cBhvr>
                                    </p:animEffect>
                                    <p:anim calcmode="lin" valueType="num">
                                      <p:cBhvr>
                                        <p:cTn id="154" dur="1000"/>
                                        <p:tgtEl>
                                          <p:spTgt spid="29"/>
                                        </p:tgtEl>
                                        <p:attrNameLst>
                                          <p:attrName>ppt_x</p:attrName>
                                        </p:attrNameLst>
                                      </p:cBhvr>
                                      <p:tavLst>
                                        <p:tav tm="0">
                                          <p:val>
                                            <p:strVal val="ppt_x"/>
                                          </p:val>
                                        </p:tav>
                                        <p:tav tm="100000">
                                          <p:val>
                                            <p:strVal val="ppt_x"/>
                                          </p:val>
                                        </p:tav>
                                      </p:tavLst>
                                    </p:anim>
                                    <p:anim calcmode="lin" valueType="num">
                                      <p:cBhvr>
                                        <p:cTn id="155" dur="100" decel="100000"/>
                                        <p:tgtEl>
                                          <p:spTgt spid="29"/>
                                        </p:tgtEl>
                                        <p:attrNameLst>
                                          <p:attrName>ppt_y</p:attrName>
                                        </p:attrNameLst>
                                      </p:cBhvr>
                                      <p:tavLst>
                                        <p:tav tm="0">
                                          <p:val>
                                            <p:strVal val="ppt_y"/>
                                          </p:val>
                                        </p:tav>
                                        <p:tav tm="100000">
                                          <p:val>
                                            <p:strVal val="ppt_y-.03"/>
                                          </p:val>
                                        </p:tav>
                                      </p:tavLst>
                                    </p:anim>
                                    <p:anim calcmode="lin" valueType="num">
                                      <p:cBhvr>
                                        <p:cTn id="156" dur="900" accel="100000">
                                          <p:stCondLst>
                                            <p:cond delay="100"/>
                                          </p:stCondLst>
                                        </p:cTn>
                                        <p:tgtEl>
                                          <p:spTgt spid="29"/>
                                        </p:tgtEl>
                                        <p:attrNameLst>
                                          <p:attrName>ppt_y</p:attrName>
                                        </p:attrNameLst>
                                      </p:cBhvr>
                                      <p:tavLst>
                                        <p:tav tm="0">
                                          <p:val>
                                            <p:strVal val="ppt_y"/>
                                          </p:val>
                                        </p:tav>
                                        <p:tav tm="100000">
                                          <p:val>
                                            <p:strVal val="ppt_y+1"/>
                                          </p:val>
                                        </p:tav>
                                      </p:tavLst>
                                    </p:anim>
                                    <p:set>
                                      <p:cBhvr>
                                        <p:cTn id="157"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58" restart="whenNotActive" fill="hold" evtFilter="cancelBubble" nodeType="interactiveSeq">
                <p:stCondLst>
                  <p:cond evt="onClick" delay="0">
                    <p:tgtEl>
                      <p:spTgt spid="22"/>
                    </p:tgtEl>
                  </p:cond>
                </p:stCondLst>
                <p:endSync evt="end" delay="0">
                  <p:rtn val="all"/>
                </p:endSync>
                <p:childTnLst>
                  <p:par>
                    <p:cTn id="159" fill="hold">
                      <p:stCondLst>
                        <p:cond delay="0"/>
                      </p:stCondLst>
                      <p:childTnLst>
                        <p:par>
                          <p:cTn id="160" fill="hold">
                            <p:stCondLst>
                              <p:cond delay="0"/>
                            </p:stCondLst>
                            <p:childTnLst>
                              <p:par>
                                <p:cTn id="161" presetID="37" presetClass="exit" presetSubtype="0" fill="hold" grpId="0" nodeType="clickEffect">
                                  <p:stCondLst>
                                    <p:cond delay="0"/>
                                  </p:stCondLst>
                                  <p:childTnLst>
                                    <p:animEffect transition="out" filter="fade">
                                      <p:cBhvr>
                                        <p:cTn id="162" dur="1000"/>
                                        <p:tgtEl>
                                          <p:spTgt spid="22"/>
                                        </p:tgtEl>
                                      </p:cBhvr>
                                    </p:animEffect>
                                    <p:anim calcmode="lin" valueType="num">
                                      <p:cBhvr>
                                        <p:cTn id="163" dur="1000"/>
                                        <p:tgtEl>
                                          <p:spTgt spid="22"/>
                                        </p:tgtEl>
                                        <p:attrNameLst>
                                          <p:attrName>ppt_x</p:attrName>
                                        </p:attrNameLst>
                                      </p:cBhvr>
                                      <p:tavLst>
                                        <p:tav tm="0">
                                          <p:val>
                                            <p:strVal val="ppt_x"/>
                                          </p:val>
                                        </p:tav>
                                        <p:tav tm="100000">
                                          <p:val>
                                            <p:strVal val="ppt_x"/>
                                          </p:val>
                                        </p:tav>
                                      </p:tavLst>
                                    </p:anim>
                                    <p:anim calcmode="lin" valueType="num">
                                      <p:cBhvr>
                                        <p:cTn id="164" dur="100" decel="100000"/>
                                        <p:tgtEl>
                                          <p:spTgt spid="22"/>
                                        </p:tgtEl>
                                        <p:attrNameLst>
                                          <p:attrName>ppt_y</p:attrName>
                                        </p:attrNameLst>
                                      </p:cBhvr>
                                      <p:tavLst>
                                        <p:tav tm="0">
                                          <p:val>
                                            <p:strVal val="ppt_y"/>
                                          </p:val>
                                        </p:tav>
                                        <p:tav tm="100000">
                                          <p:val>
                                            <p:strVal val="ppt_y-.03"/>
                                          </p:val>
                                        </p:tav>
                                      </p:tavLst>
                                    </p:anim>
                                    <p:anim calcmode="lin" valueType="num">
                                      <p:cBhvr>
                                        <p:cTn id="165" dur="900" accel="100000">
                                          <p:stCondLst>
                                            <p:cond delay="100"/>
                                          </p:stCondLst>
                                        </p:cTn>
                                        <p:tgtEl>
                                          <p:spTgt spid="22"/>
                                        </p:tgtEl>
                                        <p:attrNameLst>
                                          <p:attrName>ppt_y</p:attrName>
                                        </p:attrNameLst>
                                      </p:cBhvr>
                                      <p:tavLst>
                                        <p:tav tm="0">
                                          <p:val>
                                            <p:strVal val="ppt_y"/>
                                          </p:val>
                                        </p:tav>
                                        <p:tav tm="100000">
                                          <p:val>
                                            <p:strVal val="ppt_y+1"/>
                                          </p:val>
                                        </p:tav>
                                      </p:tavLst>
                                    </p:anim>
                                    <p:set>
                                      <p:cBhvr>
                                        <p:cTn id="16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7" restart="whenNotActive" fill="hold" evtFilter="cancelBubble" nodeType="interactiveSeq">
                <p:stCondLst>
                  <p:cond evt="onClick" delay="0">
                    <p:tgtEl>
                      <p:spTgt spid="23"/>
                    </p:tgtEl>
                  </p:cond>
                </p:stCondLst>
                <p:endSync evt="end" delay="0">
                  <p:rtn val="all"/>
                </p:endSync>
                <p:childTnLst>
                  <p:par>
                    <p:cTn id="168" fill="hold">
                      <p:stCondLst>
                        <p:cond delay="0"/>
                      </p:stCondLst>
                      <p:childTnLst>
                        <p:par>
                          <p:cTn id="169" fill="hold">
                            <p:stCondLst>
                              <p:cond delay="0"/>
                            </p:stCondLst>
                            <p:childTnLst>
                              <p:par>
                                <p:cTn id="170" presetID="37" presetClass="exit" presetSubtype="0" fill="hold" grpId="0" nodeType="clickEffect">
                                  <p:stCondLst>
                                    <p:cond delay="0"/>
                                  </p:stCondLst>
                                  <p:childTnLst>
                                    <p:animEffect transition="out" filter="fade">
                                      <p:cBhvr>
                                        <p:cTn id="171" dur="1000"/>
                                        <p:tgtEl>
                                          <p:spTgt spid="23"/>
                                        </p:tgtEl>
                                      </p:cBhvr>
                                    </p:animEffect>
                                    <p:anim calcmode="lin" valueType="num">
                                      <p:cBhvr>
                                        <p:cTn id="172" dur="1000"/>
                                        <p:tgtEl>
                                          <p:spTgt spid="23"/>
                                        </p:tgtEl>
                                        <p:attrNameLst>
                                          <p:attrName>ppt_x</p:attrName>
                                        </p:attrNameLst>
                                      </p:cBhvr>
                                      <p:tavLst>
                                        <p:tav tm="0">
                                          <p:val>
                                            <p:strVal val="ppt_x"/>
                                          </p:val>
                                        </p:tav>
                                        <p:tav tm="100000">
                                          <p:val>
                                            <p:strVal val="ppt_x"/>
                                          </p:val>
                                        </p:tav>
                                      </p:tavLst>
                                    </p:anim>
                                    <p:anim calcmode="lin" valueType="num">
                                      <p:cBhvr>
                                        <p:cTn id="173" dur="100" decel="100000"/>
                                        <p:tgtEl>
                                          <p:spTgt spid="23"/>
                                        </p:tgtEl>
                                        <p:attrNameLst>
                                          <p:attrName>ppt_y</p:attrName>
                                        </p:attrNameLst>
                                      </p:cBhvr>
                                      <p:tavLst>
                                        <p:tav tm="0">
                                          <p:val>
                                            <p:strVal val="ppt_y"/>
                                          </p:val>
                                        </p:tav>
                                        <p:tav tm="100000">
                                          <p:val>
                                            <p:strVal val="ppt_y-.03"/>
                                          </p:val>
                                        </p:tav>
                                      </p:tavLst>
                                    </p:anim>
                                    <p:anim calcmode="lin" valueType="num">
                                      <p:cBhvr>
                                        <p:cTn id="174" dur="900" accel="100000">
                                          <p:stCondLst>
                                            <p:cond delay="100"/>
                                          </p:stCondLst>
                                        </p:cTn>
                                        <p:tgtEl>
                                          <p:spTgt spid="23"/>
                                        </p:tgtEl>
                                        <p:attrNameLst>
                                          <p:attrName>ppt_y</p:attrName>
                                        </p:attrNameLst>
                                      </p:cBhvr>
                                      <p:tavLst>
                                        <p:tav tm="0">
                                          <p:val>
                                            <p:strVal val="ppt_y"/>
                                          </p:val>
                                        </p:tav>
                                        <p:tav tm="100000">
                                          <p:val>
                                            <p:strVal val="ppt_y+1"/>
                                          </p:val>
                                        </p:tav>
                                      </p:tavLst>
                                    </p:anim>
                                    <p:set>
                                      <p:cBhvr>
                                        <p:cTn id="175"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6" restart="whenNotActive" fill="hold" evtFilter="cancelBubble" nodeType="interactiveSeq">
                <p:stCondLst>
                  <p:cond evt="onClick" delay="0">
                    <p:tgtEl>
                      <p:spTgt spid="27"/>
                    </p:tgtEl>
                  </p:cond>
                </p:stCondLst>
                <p:endSync evt="end" delay="0">
                  <p:rtn val="all"/>
                </p:endSync>
                <p:childTnLst>
                  <p:par>
                    <p:cTn id="177" fill="hold">
                      <p:stCondLst>
                        <p:cond delay="0"/>
                      </p:stCondLst>
                      <p:childTnLst>
                        <p:par>
                          <p:cTn id="178" fill="hold">
                            <p:stCondLst>
                              <p:cond delay="0"/>
                            </p:stCondLst>
                            <p:childTnLst>
                              <p:par>
                                <p:cTn id="179" presetID="37" presetClass="exit" presetSubtype="0" fill="hold" grpId="1" nodeType="clickEffect">
                                  <p:stCondLst>
                                    <p:cond delay="0"/>
                                  </p:stCondLst>
                                  <p:childTnLst>
                                    <p:animEffect transition="out" filter="fade">
                                      <p:cBhvr>
                                        <p:cTn id="180" dur="1000"/>
                                        <p:tgtEl>
                                          <p:spTgt spid="27"/>
                                        </p:tgtEl>
                                      </p:cBhvr>
                                    </p:animEffect>
                                    <p:anim calcmode="lin" valueType="num">
                                      <p:cBhvr>
                                        <p:cTn id="181" dur="1000"/>
                                        <p:tgtEl>
                                          <p:spTgt spid="27"/>
                                        </p:tgtEl>
                                        <p:attrNameLst>
                                          <p:attrName>ppt_x</p:attrName>
                                        </p:attrNameLst>
                                      </p:cBhvr>
                                      <p:tavLst>
                                        <p:tav tm="0">
                                          <p:val>
                                            <p:strVal val="ppt_x"/>
                                          </p:val>
                                        </p:tav>
                                        <p:tav tm="100000">
                                          <p:val>
                                            <p:strVal val="ppt_x"/>
                                          </p:val>
                                        </p:tav>
                                      </p:tavLst>
                                    </p:anim>
                                    <p:anim calcmode="lin" valueType="num">
                                      <p:cBhvr>
                                        <p:cTn id="182" dur="100" decel="100000"/>
                                        <p:tgtEl>
                                          <p:spTgt spid="27"/>
                                        </p:tgtEl>
                                        <p:attrNameLst>
                                          <p:attrName>ppt_y</p:attrName>
                                        </p:attrNameLst>
                                      </p:cBhvr>
                                      <p:tavLst>
                                        <p:tav tm="0">
                                          <p:val>
                                            <p:strVal val="ppt_y"/>
                                          </p:val>
                                        </p:tav>
                                        <p:tav tm="100000">
                                          <p:val>
                                            <p:strVal val="ppt_y-.03"/>
                                          </p:val>
                                        </p:tav>
                                      </p:tavLst>
                                    </p:anim>
                                    <p:anim calcmode="lin" valueType="num">
                                      <p:cBhvr>
                                        <p:cTn id="183" dur="900" accel="100000">
                                          <p:stCondLst>
                                            <p:cond delay="100"/>
                                          </p:stCondLst>
                                        </p:cTn>
                                        <p:tgtEl>
                                          <p:spTgt spid="27"/>
                                        </p:tgtEl>
                                        <p:attrNameLst>
                                          <p:attrName>ppt_y</p:attrName>
                                        </p:attrNameLst>
                                      </p:cBhvr>
                                      <p:tavLst>
                                        <p:tav tm="0">
                                          <p:val>
                                            <p:strVal val="ppt_y"/>
                                          </p:val>
                                        </p:tav>
                                        <p:tav tm="100000">
                                          <p:val>
                                            <p:strVal val="ppt_y+1"/>
                                          </p:val>
                                        </p:tav>
                                      </p:tavLst>
                                    </p:anim>
                                    <p:set>
                                      <p:cBhvr>
                                        <p:cTn id="184" dur="1" fill="hold">
                                          <p:stCondLst>
                                            <p:cond delay="999"/>
                                          </p:stCondLst>
                                        </p:cTn>
                                        <p:tgtEl>
                                          <p:spTgt spid="27"/>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37" presetClass="exit" presetSubtype="0" fill="hold" grpId="0" nodeType="clickEffect">
                                  <p:stCondLst>
                                    <p:cond delay="0"/>
                                  </p:stCondLst>
                                  <p:childTnLst>
                                    <p:animEffect transition="out" filter="fade">
                                      <p:cBhvr>
                                        <p:cTn id="188" dur="1000"/>
                                        <p:tgtEl>
                                          <p:spTgt spid="27"/>
                                        </p:tgtEl>
                                      </p:cBhvr>
                                    </p:animEffect>
                                    <p:anim calcmode="lin" valueType="num">
                                      <p:cBhvr>
                                        <p:cTn id="189" dur="1000"/>
                                        <p:tgtEl>
                                          <p:spTgt spid="27"/>
                                        </p:tgtEl>
                                        <p:attrNameLst>
                                          <p:attrName>ppt_x</p:attrName>
                                        </p:attrNameLst>
                                      </p:cBhvr>
                                      <p:tavLst>
                                        <p:tav tm="0">
                                          <p:val>
                                            <p:strVal val="ppt_x"/>
                                          </p:val>
                                        </p:tav>
                                        <p:tav tm="100000">
                                          <p:val>
                                            <p:strVal val="ppt_x"/>
                                          </p:val>
                                        </p:tav>
                                      </p:tavLst>
                                    </p:anim>
                                    <p:anim calcmode="lin" valueType="num">
                                      <p:cBhvr>
                                        <p:cTn id="190" dur="100" decel="100000"/>
                                        <p:tgtEl>
                                          <p:spTgt spid="27"/>
                                        </p:tgtEl>
                                        <p:attrNameLst>
                                          <p:attrName>ppt_y</p:attrName>
                                        </p:attrNameLst>
                                      </p:cBhvr>
                                      <p:tavLst>
                                        <p:tav tm="0">
                                          <p:val>
                                            <p:strVal val="ppt_y"/>
                                          </p:val>
                                        </p:tav>
                                        <p:tav tm="100000">
                                          <p:val>
                                            <p:strVal val="ppt_y-.03"/>
                                          </p:val>
                                        </p:tav>
                                      </p:tavLst>
                                    </p:anim>
                                    <p:anim calcmode="lin" valueType="num">
                                      <p:cBhvr>
                                        <p:cTn id="191" dur="900" accel="100000">
                                          <p:stCondLst>
                                            <p:cond delay="100"/>
                                          </p:stCondLst>
                                        </p:cTn>
                                        <p:tgtEl>
                                          <p:spTgt spid="27"/>
                                        </p:tgtEl>
                                        <p:attrNameLst>
                                          <p:attrName>ppt_y</p:attrName>
                                        </p:attrNameLst>
                                      </p:cBhvr>
                                      <p:tavLst>
                                        <p:tav tm="0">
                                          <p:val>
                                            <p:strVal val="ppt_y"/>
                                          </p:val>
                                        </p:tav>
                                        <p:tav tm="100000">
                                          <p:val>
                                            <p:strVal val="ppt_y+1"/>
                                          </p:val>
                                        </p:tav>
                                      </p:tavLst>
                                    </p:anim>
                                    <p:set>
                                      <p:cBhvr>
                                        <p:cTn id="192"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93" restart="whenNotActive" fill="hold" evtFilter="cancelBubble" nodeType="interactiveSeq">
                <p:stCondLst>
                  <p:cond evt="onClick" delay="0">
                    <p:tgtEl>
                      <p:spTgt spid="30"/>
                    </p:tgtEl>
                  </p:cond>
                </p:stCondLst>
                <p:endSync evt="end" delay="0">
                  <p:rtn val="all"/>
                </p:endSync>
                <p:childTnLst>
                  <p:par>
                    <p:cTn id="194" fill="hold">
                      <p:stCondLst>
                        <p:cond delay="0"/>
                      </p:stCondLst>
                      <p:childTnLst>
                        <p:par>
                          <p:cTn id="195" fill="hold">
                            <p:stCondLst>
                              <p:cond delay="0"/>
                            </p:stCondLst>
                            <p:childTnLst>
                              <p:par>
                                <p:cTn id="196" presetID="37" presetClass="exit" presetSubtype="0" fill="hold" grpId="0" nodeType="clickEffect">
                                  <p:stCondLst>
                                    <p:cond delay="0"/>
                                  </p:stCondLst>
                                  <p:childTnLst>
                                    <p:animEffect transition="out" filter="fade">
                                      <p:cBhvr>
                                        <p:cTn id="197" dur="1000"/>
                                        <p:tgtEl>
                                          <p:spTgt spid="30"/>
                                        </p:tgtEl>
                                      </p:cBhvr>
                                    </p:animEffect>
                                    <p:anim calcmode="lin" valueType="num">
                                      <p:cBhvr>
                                        <p:cTn id="198" dur="1000"/>
                                        <p:tgtEl>
                                          <p:spTgt spid="30"/>
                                        </p:tgtEl>
                                        <p:attrNameLst>
                                          <p:attrName>ppt_x</p:attrName>
                                        </p:attrNameLst>
                                      </p:cBhvr>
                                      <p:tavLst>
                                        <p:tav tm="0">
                                          <p:val>
                                            <p:strVal val="ppt_x"/>
                                          </p:val>
                                        </p:tav>
                                        <p:tav tm="100000">
                                          <p:val>
                                            <p:strVal val="ppt_x"/>
                                          </p:val>
                                        </p:tav>
                                      </p:tavLst>
                                    </p:anim>
                                    <p:anim calcmode="lin" valueType="num">
                                      <p:cBhvr>
                                        <p:cTn id="199" dur="100" decel="100000"/>
                                        <p:tgtEl>
                                          <p:spTgt spid="30"/>
                                        </p:tgtEl>
                                        <p:attrNameLst>
                                          <p:attrName>ppt_y</p:attrName>
                                        </p:attrNameLst>
                                      </p:cBhvr>
                                      <p:tavLst>
                                        <p:tav tm="0">
                                          <p:val>
                                            <p:strVal val="ppt_y"/>
                                          </p:val>
                                        </p:tav>
                                        <p:tav tm="100000">
                                          <p:val>
                                            <p:strVal val="ppt_y-.03"/>
                                          </p:val>
                                        </p:tav>
                                      </p:tavLst>
                                    </p:anim>
                                    <p:anim calcmode="lin" valueType="num">
                                      <p:cBhvr>
                                        <p:cTn id="200" dur="900" accel="100000">
                                          <p:stCondLst>
                                            <p:cond delay="100"/>
                                          </p:stCondLst>
                                        </p:cTn>
                                        <p:tgtEl>
                                          <p:spTgt spid="30"/>
                                        </p:tgtEl>
                                        <p:attrNameLst>
                                          <p:attrName>ppt_y</p:attrName>
                                        </p:attrNameLst>
                                      </p:cBhvr>
                                      <p:tavLst>
                                        <p:tav tm="0">
                                          <p:val>
                                            <p:strVal val="ppt_y"/>
                                          </p:val>
                                        </p:tav>
                                        <p:tav tm="100000">
                                          <p:val>
                                            <p:strVal val="ppt_y+1"/>
                                          </p:val>
                                        </p:tav>
                                      </p:tavLst>
                                    </p:anim>
                                    <p:set>
                                      <p:cBhvr>
                                        <p:cTn id="201"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2" restart="whenNotActive" fill="hold" evtFilter="cancelBubble" nodeType="interactiveSeq">
                <p:stCondLst>
                  <p:cond evt="onClick" delay="0">
                    <p:tgtEl>
                      <p:spTgt spid="35"/>
                    </p:tgtEl>
                  </p:cond>
                </p:stCondLst>
                <p:endSync evt="end" delay="0">
                  <p:rtn val="all"/>
                </p:endSync>
                <p:childTnLst>
                  <p:par>
                    <p:cTn id="203" fill="hold">
                      <p:stCondLst>
                        <p:cond delay="0"/>
                      </p:stCondLst>
                      <p:childTnLst>
                        <p:par>
                          <p:cTn id="204" fill="hold">
                            <p:stCondLst>
                              <p:cond delay="0"/>
                            </p:stCondLst>
                            <p:childTnLst>
                              <p:par>
                                <p:cTn id="205" presetID="37" presetClass="exit" presetSubtype="0" fill="hold" grpId="0" nodeType="clickEffect">
                                  <p:stCondLst>
                                    <p:cond delay="0"/>
                                  </p:stCondLst>
                                  <p:childTnLst>
                                    <p:animEffect transition="out" filter="fade">
                                      <p:cBhvr>
                                        <p:cTn id="206" dur="1000"/>
                                        <p:tgtEl>
                                          <p:spTgt spid="35"/>
                                        </p:tgtEl>
                                      </p:cBhvr>
                                    </p:animEffect>
                                    <p:anim calcmode="lin" valueType="num">
                                      <p:cBhvr>
                                        <p:cTn id="207" dur="1000"/>
                                        <p:tgtEl>
                                          <p:spTgt spid="35"/>
                                        </p:tgtEl>
                                        <p:attrNameLst>
                                          <p:attrName>ppt_x</p:attrName>
                                        </p:attrNameLst>
                                      </p:cBhvr>
                                      <p:tavLst>
                                        <p:tav tm="0">
                                          <p:val>
                                            <p:strVal val="ppt_x"/>
                                          </p:val>
                                        </p:tav>
                                        <p:tav tm="100000">
                                          <p:val>
                                            <p:strVal val="ppt_x"/>
                                          </p:val>
                                        </p:tav>
                                      </p:tavLst>
                                    </p:anim>
                                    <p:anim calcmode="lin" valueType="num">
                                      <p:cBhvr>
                                        <p:cTn id="208" dur="100" decel="100000"/>
                                        <p:tgtEl>
                                          <p:spTgt spid="35"/>
                                        </p:tgtEl>
                                        <p:attrNameLst>
                                          <p:attrName>ppt_y</p:attrName>
                                        </p:attrNameLst>
                                      </p:cBhvr>
                                      <p:tavLst>
                                        <p:tav tm="0">
                                          <p:val>
                                            <p:strVal val="ppt_y"/>
                                          </p:val>
                                        </p:tav>
                                        <p:tav tm="100000">
                                          <p:val>
                                            <p:strVal val="ppt_y-.03"/>
                                          </p:val>
                                        </p:tav>
                                      </p:tavLst>
                                    </p:anim>
                                    <p:anim calcmode="lin" valueType="num">
                                      <p:cBhvr>
                                        <p:cTn id="209" dur="900" accel="100000">
                                          <p:stCondLst>
                                            <p:cond delay="100"/>
                                          </p:stCondLst>
                                        </p:cTn>
                                        <p:tgtEl>
                                          <p:spTgt spid="35"/>
                                        </p:tgtEl>
                                        <p:attrNameLst>
                                          <p:attrName>ppt_y</p:attrName>
                                        </p:attrNameLst>
                                      </p:cBhvr>
                                      <p:tavLst>
                                        <p:tav tm="0">
                                          <p:val>
                                            <p:strVal val="ppt_y"/>
                                          </p:val>
                                        </p:tav>
                                        <p:tav tm="100000">
                                          <p:val>
                                            <p:strVal val="ppt_y+1"/>
                                          </p:val>
                                        </p:tav>
                                      </p:tavLst>
                                    </p:anim>
                                    <p:set>
                                      <p:cBhvr>
                                        <p:cTn id="210"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11" restart="whenNotActive" fill="hold" evtFilter="cancelBubble" nodeType="interactiveSeq">
                <p:stCondLst>
                  <p:cond evt="onClick" delay="0">
                    <p:tgtEl>
                      <p:spTgt spid="36"/>
                    </p:tgtEl>
                  </p:cond>
                </p:stCondLst>
                <p:endSync evt="end" delay="0">
                  <p:rtn val="all"/>
                </p:endSync>
                <p:childTnLst>
                  <p:par>
                    <p:cTn id="212" fill="hold">
                      <p:stCondLst>
                        <p:cond delay="0"/>
                      </p:stCondLst>
                      <p:childTnLst>
                        <p:par>
                          <p:cTn id="213" fill="hold">
                            <p:stCondLst>
                              <p:cond delay="0"/>
                            </p:stCondLst>
                            <p:childTnLst>
                              <p:par>
                                <p:cTn id="214" presetID="37" presetClass="exit" presetSubtype="0" fill="hold" grpId="0" nodeType="clickEffect">
                                  <p:stCondLst>
                                    <p:cond delay="0"/>
                                  </p:stCondLst>
                                  <p:childTnLst>
                                    <p:animEffect transition="out" filter="fade">
                                      <p:cBhvr>
                                        <p:cTn id="215" dur="1000"/>
                                        <p:tgtEl>
                                          <p:spTgt spid="36"/>
                                        </p:tgtEl>
                                      </p:cBhvr>
                                    </p:animEffect>
                                    <p:anim calcmode="lin" valueType="num">
                                      <p:cBhvr>
                                        <p:cTn id="216" dur="1000"/>
                                        <p:tgtEl>
                                          <p:spTgt spid="36"/>
                                        </p:tgtEl>
                                        <p:attrNameLst>
                                          <p:attrName>ppt_x</p:attrName>
                                        </p:attrNameLst>
                                      </p:cBhvr>
                                      <p:tavLst>
                                        <p:tav tm="0">
                                          <p:val>
                                            <p:strVal val="ppt_x"/>
                                          </p:val>
                                        </p:tav>
                                        <p:tav tm="100000">
                                          <p:val>
                                            <p:strVal val="ppt_x"/>
                                          </p:val>
                                        </p:tav>
                                      </p:tavLst>
                                    </p:anim>
                                    <p:anim calcmode="lin" valueType="num">
                                      <p:cBhvr>
                                        <p:cTn id="217" dur="100" decel="100000"/>
                                        <p:tgtEl>
                                          <p:spTgt spid="36"/>
                                        </p:tgtEl>
                                        <p:attrNameLst>
                                          <p:attrName>ppt_y</p:attrName>
                                        </p:attrNameLst>
                                      </p:cBhvr>
                                      <p:tavLst>
                                        <p:tav tm="0">
                                          <p:val>
                                            <p:strVal val="ppt_y"/>
                                          </p:val>
                                        </p:tav>
                                        <p:tav tm="100000">
                                          <p:val>
                                            <p:strVal val="ppt_y-.03"/>
                                          </p:val>
                                        </p:tav>
                                      </p:tavLst>
                                    </p:anim>
                                    <p:anim calcmode="lin" valueType="num">
                                      <p:cBhvr>
                                        <p:cTn id="218" dur="900" accel="100000">
                                          <p:stCondLst>
                                            <p:cond delay="100"/>
                                          </p:stCondLst>
                                        </p:cTn>
                                        <p:tgtEl>
                                          <p:spTgt spid="36"/>
                                        </p:tgtEl>
                                        <p:attrNameLst>
                                          <p:attrName>ppt_y</p:attrName>
                                        </p:attrNameLst>
                                      </p:cBhvr>
                                      <p:tavLst>
                                        <p:tav tm="0">
                                          <p:val>
                                            <p:strVal val="ppt_y"/>
                                          </p:val>
                                        </p:tav>
                                        <p:tav tm="100000">
                                          <p:val>
                                            <p:strVal val="ppt_y+1"/>
                                          </p:val>
                                        </p:tav>
                                      </p:tavLst>
                                    </p:anim>
                                    <p:set>
                                      <p:cBhvr>
                                        <p:cTn id="219"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20" restart="whenNotActive" fill="hold" evtFilter="cancelBubble" nodeType="interactiveSeq">
                <p:stCondLst>
                  <p:cond evt="onClick" delay="0">
                    <p:tgtEl>
                      <p:spTgt spid="37"/>
                    </p:tgtEl>
                  </p:cond>
                </p:stCondLst>
                <p:endSync evt="end" delay="0">
                  <p:rtn val="all"/>
                </p:endSync>
                <p:childTnLst>
                  <p:par>
                    <p:cTn id="221" fill="hold">
                      <p:stCondLst>
                        <p:cond delay="0"/>
                      </p:stCondLst>
                      <p:childTnLst>
                        <p:par>
                          <p:cTn id="222" fill="hold">
                            <p:stCondLst>
                              <p:cond delay="0"/>
                            </p:stCondLst>
                            <p:childTnLst>
                              <p:par>
                                <p:cTn id="223" presetID="37" presetClass="exit" presetSubtype="0" fill="hold" grpId="0" nodeType="clickEffect">
                                  <p:stCondLst>
                                    <p:cond delay="0"/>
                                  </p:stCondLst>
                                  <p:childTnLst>
                                    <p:animEffect transition="out" filter="fade">
                                      <p:cBhvr>
                                        <p:cTn id="224" dur="1000"/>
                                        <p:tgtEl>
                                          <p:spTgt spid="37"/>
                                        </p:tgtEl>
                                      </p:cBhvr>
                                    </p:animEffect>
                                    <p:anim calcmode="lin" valueType="num">
                                      <p:cBhvr>
                                        <p:cTn id="225" dur="1000"/>
                                        <p:tgtEl>
                                          <p:spTgt spid="37"/>
                                        </p:tgtEl>
                                        <p:attrNameLst>
                                          <p:attrName>ppt_x</p:attrName>
                                        </p:attrNameLst>
                                      </p:cBhvr>
                                      <p:tavLst>
                                        <p:tav tm="0">
                                          <p:val>
                                            <p:strVal val="ppt_x"/>
                                          </p:val>
                                        </p:tav>
                                        <p:tav tm="100000">
                                          <p:val>
                                            <p:strVal val="ppt_x"/>
                                          </p:val>
                                        </p:tav>
                                      </p:tavLst>
                                    </p:anim>
                                    <p:anim calcmode="lin" valueType="num">
                                      <p:cBhvr>
                                        <p:cTn id="226" dur="100" decel="100000"/>
                                        <p:tgtEl>
                                          <p:spTgt spid="37"/>
                                        </p:tgtEl>
                                        <p:attrNameLst>
                                          <p:attrName>ppt_y</p:attrName>
                                        </p:attrNameLst>
                                      </p:cBhvr>
                                      <p:tavLst>
                                        <p:tav tm="0">
                                          <p:val>
                                            <p:strVal val="ppt_y"/>
                                          </p:val>
                                        </p:tav>
                                        <p:tav tm="100000">
                                          <p:val>
                                            <p:strVal val="ppt_y-.03"/>
                                          </p:val>
                                        </p:tav>
                                      </p:tavLst>
                                    </p:anim>
                                    <p:anim calcmode="lin" valueType="num">
                                      <p:cBhvr>
                                        <p:cTn id="227" dur="900" accel="100000">
                                          <p:stCondLst>
                                            <p:cond delay="100"/>
                                          </p:stCondLst>
                                        </p:cTn>
                                        <p:tgtEl>
                                          <p:spTgt spid="37"/>
                                        </p:tgtEl>
                                        <p:attrNameLst>
                                          <p:attrName>ppt_y</p:attrName>
                                        </p:attrNameLst>
                                      </p:cBhvr>
                                      <p:tavLst>
                                        <p:tav tm="0">
                                          <p:val>
                                            <p:strVal val="ppt_y"/>
                                          </p:val>
                                        </p:tav>
                                        <p:tav tm="100000">
                                          <p:val>
                                            <p:strVal val="ppt_y+1"/>
                                          </p:val>
                                        </p:tav>
                                      </p:tavLst>
                                    </p:anim>
                                    <p:set>
                                      <p:cBhvr>
                                        <p:cTn id="228"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29" restart="whenNotActive" fill="hold" evtFilter="cancelBubble" nodeType="interactiveSeq">
                <p:stCondLst>
                  <p:cond evt="onClick" delay="0">
                    <p:tgtEl>
                      <p:spTgt spid="32"/>
                    </p:tgtEl>
                  </p:cond>
                </p:stCondLst>
                <p:endSync evt="end" delay="0">
                  <p:rtn val="all"/>
                </p:endSync>
                <p:childTnLst>
                  <p:par>
                    <p:cTn id="230" fill="hold">
                      <p:stCondLst>
                        <p:cond delay="0"/>
                      </p:stCondLst>
                      <p:childTnLst>
                        <p:par>
                          <p:cTn id="231" fill="hold">
                            <p:stCondLst>
                              <p:cond delay="0"/>
                            </p:stCondLst>
                            <p:childTnLst>
                              <p:par>
                                <p:cTn id="232" presetID="37" presetClass="exit" presetSubtype="0" fill="hold" grpId="0" nodeType="clickEffect">
                                  <p:stCondLst>
                                    <p:cond delay="0"/>
                                  </p:stCondLst>
                                  <p:childTnLst>
                                    <p:animEffect transition="out" filter="fade">
                                      <p:cBhvr>
                                        <p:cTn id="233" dur="1000"/>
                                        <p:tgtEl>
                                          <p:spTgt spid="32"/>
                                        </p:tgtEl>
                                      </p:cBhvr>
                                    </p:animEffect>
                                    <p:anim calcmode="lin" valueType="num">
                                      <p:cBhvr>
                                        <p:cTn id="234" dur="1000"/>
                                        <p:tgtEl>
                                          <p:spTgt spid="32"/>
                                        </p:tgtEl>
                                        <p:attrNameLst>
                                          <p:attrName>ppt_x</p:attrName>
                                        </p:attrNameLst>
                                      </p:cBhvr>
                                      <p:tavLst>
                                        <p:tav tm="0">
                                          <p:val>
                                            <p:strVal val="ppt_x"/>
                                          </p:val>
                                        </p:tav>
                                        <p:tav tm="100000">
                                          <p:val>
                                            <p:strVal val="ppt_x"/>
                                          </p:val>
                                        </p:tav>
                                      </p:tavLst>
                                    </p:anim>
                                    <p:anim calcmode="lin" valueType="num">
                                      <p:cBhvr>
                                        <p:cTn id="235" dur="100" decel="100000"/>
                                        <p:tgtEl>
                                          <p:spTgt spid="32"/>
                                        </p:tgtEl>
                                        <p:attrNameLst>
                                          <p:attrName>ppt_y</p:attrName>
                                        </p:attrNameLst>
                                      </p:cBhvr>
                                      <p:tavLst>
                                        <p:tav tm="0">
                                          <p:val>
                                            <p:strVal val="ppt_y"/>
                                          </p:val>
                                        </p:tav>
                                        <p:tav tm="100000">
                                          <p:val>
                                            <p:strVal val="ppt_y-.03"/>
                                          </p:val>
                                        </p:tav>
                                      </p:tavLst>
                                    </p:anim>
                                    <p:anim calcmode="lin" valueType="num">
                                      <p:cBhvr>
                                        <p:cTn id="236" dur="900" accel="100000">
                                          <p:stCondLst>
                                            <p:cond delay="100"/>
                                          </p:stCondLst>
                                        </p:cTn>
                                        <p:tgtEl>
                                          <p:spTgt spid="32"/>
                                        </p:tgtEl>
                                        <p:attrNameLst>
                                          <p:attrName>ppt_y</p:attrName>
                                        </p:attrNameLst>
                                      </p:cBhvr>
                                      <p:tavLst>
                                        <p:tav tm="0">
                                          <p:val>
                                            <p:strVal val="ppt_y"/>
                                          </p:val>
                                        </p:tav>
                                        <p:tav tm="100000">
                                          <p:val>
                                            <p:strVal val="ppt_y+1"/>
                                          </p:val>
                                        </p:tav>
                                      </p:tavLst>
                                    </p:anim>
                                    <p:set>
                                      <p:cBhvr>
                                        <p:cTn id="237"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38" restart="whenNotActive" fill="hold" evtFilter="cancelBubble" nodeType="interactiveSeq">
                <p:stCondLst>
                  <p:cond evt="onClick" delay="0">
                    <p:tgtEl>
                      <p:spTgt spid="39"/>
                    </p:tgtEl>
                  </p:cond>
                </p:stCondLst>
                <p:endSync evt="end" delay="0">
                  <p:rtn val="all"/>
                </p:endSync>
                <p:childTnLst>
                  <p:par>
                    <p:cTn id="239" fill="hold">
                      <p:stCondLst>
                        <p:cond delay="0"/>
                      </p:stCondLst>
                      <p:childTnLst>
                        <p:par>
                          <p:cTn id="240" fill="hold">
                            <p:stCondLst>
                              <p:cond delay="0"/>
                            </p:stCondLst>
                            <p:childTnLst>
                              <p:par>
                                <p:cTn id="241" presetID="37" presetClass="exit" presetSubtype="0" fill="hold" grpId="0" nodeType="clickEffect">
                                  <p:stCondLst>
                                    <p:cond delay="0"/>
                                  </p:stCondLst>
                                  <p:childTnLst>
                                    <p:animEffect transition="out" filter="fade">
                                      <p:cBhvr>
                                        <p:cTn id="242" dur="1000"/>
                                        <p:tgtEl>
                                          <p:spTgt spid="39"/>
                                        </p:tgtEl>
                                      </p:cBhvr>
                                    </p:animEffect>
                                    <p:anim calcmode="lin" valueType="num">
                                      <p:cBhvr>
                                        <p:cTn id="243" dur="1000"/>
                                        <p:tgtEl>
                                          <p:spTgt spid="39"/>
                                        </p:tgtEl>
                                        <p:attrNameLst>
                                          <p:attrName>ppt_x</p:attrName>
                                        </p:attrNameLst>
                                      </p:cBhvr>
                                      <p:tavLst>
                                        <p:tav tm="0">
                                          <p:val>
                                            <p:strVal val="ppt_x"/>
                                          </p:val>
                                        </p:tav>
                                        <p:tav tm="100000">
                                          <p:val>
                                            <p:strVal val="ppt_x"/>
                                          </p:val>
                                        </p:tav>
                                      </p:tavLst>
                                    </p:anim>
                                    <p:anim calcmode="lin" valueType="num">
                                      <p:cBhvr>
                                        <p:cTn id="244" dur="100" decel="100000"/>
                                        <p:tgtEl>
                                          <p:spTgt spid="39"/>
                                        </p:tgtEl>
                                        <p:attrNameLst>
                                          <p:attrName>ppt_y</p:attrName>
                                        </p:attrNameLst>
                                      </p:cBhvr>
                                      <p:tavLst>
                                        <p:tav tm="0">
                                          <p:val>
                                            <p:strVal val="ppt_y"/>
                                          </p:val>
                                        </p:tav>
                                        <p:tav tm="100000">
                                          <p:val>
                                            <p:strVal val="ppt_y-.03"/>
                                          </p:val>
                                        </p:tav>
                                      </p:tavLst>
                                    </p:anim>
                                    <p:anim calcmode="lin" valueType="num">
                                      <p:cBhvr>
                                        <p:cTn id="245" dur="900" accel="100000">
                                          <p:stCondLst>
                                            <p:cond delay="100"/>
                                          </p:stCondLst>
                                        </p:cTn>
                                        <p:tgtEl>
                                          <p:spTgt spid="39"/>
                                        </p:tgtEl>
                                        <p:attrNameLst>
                                          <p:attrName>ppt_y</p:attrName>
                                        </p:attrNameLst>
                                      </p:cBhvr>
                                      <p:tavLst>
                                        <p:tav tm="0">
                                          <p:val>
                                            <p:strVal val="ppt_y"/>
                                          </p:val>
                                        </p:tav>
                                        <p:tav tm="100000">
                                          <p:val>
                                            <p:strVal val="ppt_y+1"/>
                                          </p:val>
                                        </p:tav>
                                      </p:tavLst>
                                    </p:anim>
                                    <p:set>
                                      <p:cBhvr>
                                        <p:cTn id="246"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47" restart="whenNotActive" fill="hold" evtFilter="cancelBubble" nodeType="interactiveSeq">
                <p:stCondLst>
                  <p:cond evt="onClick" delay="0">
                    <p:tgtEl>
                      <p:spTgt spid="40"/>
                    </p:tgtEl>
                  </p:cond>
                </p:stCondLst>
                <p:endSync evt="end" delay="0">
                  <p:rtn val="all"/>
                </p:endSync>
                <p:childTnLst>
                  <p:par>
                    <p:cTn id="248" fill="hold">
                      <p:stCondLst>
                        <p:cond delay="0"/>
                      </p:stCondLst>
                      <p:childTnLst>
                        <p:par>
                          <p:cTn id="249" fill="hold">
                            <p:stCondLst>
                              <p:cond delay="0"/>
                            </p:stCondLst>
                            <p:childTnLst>
                              <p:par>
                                <p:cTn id="250" presetID="37" presetClass="exit" presetSubtype="0" fill="hold" grpId="0" nodeType="clickEffect">
                                  <p:stCondLst>
                                    <p:cond delay="0"/>
                                  </p:stCondLst>
                                  <p:childTnLst>
                                    <p:animEffect transition="out" filter="fade">
                                      <p:cBhvr>
                                        <p:cTn id="251" dur="1000"/>
                                        <p:tgtEl>
                                          <p:spTgt spid="40"/>
                                        </p:tgtEl>
                                      </p:cBhvr>
                                    </p:animEffect>
                                    <p:anim calcmode="lin" valueType="num">
                                      <p:cBhvr>
                                        <p:cTn id="252" dur="1000"/>
                                        <p:tgtEl>
                                          <p:spTgt spid="40"/>
                                        </p:tgtEl>
                                        <p:attrNameLst>
                                          <p:attrName>ppt_x</p:attrName>
                                        </p:attrNameLst>
                                      </p:cBhvr>
                                      <p:tavLst>
                                        <p:tav tm="0">
                                          <p:val>
                                            <p:strVal val="ppt_x"/>
                                          </p:val>
                                        </p:tav>
                                        <p:tav tm="100000">
                                          <p:val>
                                            <p:strVal val="ppt_x"/>
                                          </p:val>
                                        </p:tav>
                                      </p:tavLst>
                                    </p:anim>
                                    <p:anim calcmode="lin" valueType="num">
                                      <p:cBhvr>
                                        <p:cTn id="253" dur="100" decel="100000"/>
                                        <p:tgtEl>
                                          <p:spTgt spid="40"/>
                                        </p:tgtEl>
                                        <p:attrNameLst>
                                          <p:attrName>ppt_y</p:attrName>
                                        </p:attrNameLst>
                                      </p:cBhvr>
                                      <p:tavLst>
                                        <p:tav tm="0">
                                          <p:val>
                                            <p:strVal val="ppt_y"/>
                                          </p:val>
                                        </p:tav>
                                        <p:tav tm="100000">
                                          <p:val>
                                            <p:strVal val="ppt_y-.03"/>
                                          </p:val>
                                        </p:tav>
                                      </p:tavLst>
                                    </p:anim>
                                    <p:anim calcmode="lin" valueType="num">
                                      <p:cBhvr>
                                        <p:cTn id="254" dur="900" accel="100000">
                                          <p:stCondLst>
                                            <p:cond delay="100"/>
                                          </p:stCondLst>
                                        </p:cTn>
                                        <p:tgtEl>
                                          <p:spTgt spid="40"/>
                                        </p:tgtEl>
                                        <p:attrNameLst>
                                          <p:attrName>ppt_y</p:attrName>
                                        </p:attrNameLst>
                                      </p:cBhvr>
                                      <p:tavLst>
                                        <p:tav tm="0">
                                          <p:val>
                                            <p:strVal val="ppt_y"/>
                                          </p:val>
                                        </p:tav>
                                        <p:tav tm="100000">
                                          <p:val>
                                            <p:strVal val="ppt_y+1"/>
                                          </p:val>
                                        </p:tav>
                                      </p:tavLst>
                                    </p:anim>
                                    <p:set>
                                      <p:cBhvr>
                                        <p:cTn id="255"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56" restart="whenNotActive" fill="hold" evtFilter="cancelBubble" nodeType="interactiveSeq">
                <p:stCondLst>
                  <p:cond evt="onClick" delay="0">
                    <p:tgtEl>
                      <p:spTgt spid="34"/>
                    </p:tgtEl>
                  </p:cond>
                </p:stCondLst>
                <p:endSync evt="end" delay="0">
                  <p:rtn val="all"/>
                </p:endSync>
                <p:childTnLst>
                  <p:par>
                    <p:cTn id="257" fill="hold">
                      <p:stCondLst>
                        <p:cond delay="0"/>
                      </p:stCondLst>
                      <p:childTnLst>
                        <p:par>
                          <p:cTn id="258" fill="hold">
                            <p:stCondLst>
                              <p:cond delay="0"/>
                            </p:stCondLst>
                            <p:childTnLst>
                              <p:par>
                                <p:cTn id="259" presetID="37" presetClass="exit" presetSubtype="0" fill="hold" grpId="0" nodeType="clickEffect">
                                  <p:stCondLst>
                                    <p:cond delay="0"/>
                                  </p:stCondLst>
                                  <p:childTnLst>
                                    <p:animEffect transition="out" filter="fade">
                                      <p:cBhvr>
                                        <p:cTn id="260" dur="1000"/>
                                        <p:tgtEl>
                                          <p:spTgt spid="34"/>
                                        </p:tgtEl>
                                      </p:cBhvr>
                                    </p:animEffect>
                                    <p:anim calcmode="lin" valueType="num">
                                      <p:cBhvr>
                                        <p:cTn id="261" dur="1000"/>
                                        <p:tgtEl>
                                          <p:spTgt spid="34"/>
                                        </p:tgtEl>
                                        <p:attrNameLst>
                                          <p:attrName>ppt_x</p:attrName>
                                        </p:attrNameLst>
                                      </p:cBhvr>
                                      <p:tavLst>
                                        <p:tav tm="0">
                                          <p:val>
                                            <p:strVal val="ppt_x"/>
                                          </p:val>
                                        </p:tav>
                                        <p:tav tm="100000">
                                          <p:val>
                                            <p:strVal val="ppt_x"/>
                                          </p:val>
                                        </p:tav>
                                      </p:tavLst>
                                    </p:anim>
                                    <p:anim calcmode="lin" valueType="num">
                                      <p:cBhvr>
                                        <p:cTn id="262" dur="100" decel="100000"/>
                                        <p:tgtEl>
                                          <p:spTgt spid="34"/>
                                        </p:tgtEl>
                                        <p:attrNameLst>
                                          <p:attrName>ppt_y</p:attrName>
                                        </p:attrNameLst>
                                      </p:cBhvr>
                                      <p:tavLst>
                                        <p:tav tm="0">
                                          <p:val>
                                            <p:strVal val="ppt_y"/>
                                          </p:val>
                                        </p:tav>
                                        <p:tav tm="100000">
                                          <p:val>
                                            <p:strVal val="ppt_y-.03"/>
                                          </p:val>
                                        </p:tav>
                                      </p:tavLst>
                                    </p:anim>
                                    <p:anim calcmode="lin" valueType="num">
                                      <p:cBhvr>
                                        <p:cTn id="263" dur="900" accel="100000">
                                          <p:stCondLst>
                                            <p:cond delay="100"/>
                                          </p:stCondLst>
                                        </p:cTn>
                                        <p:tgtEl>
                                          <p:spTgt spid="34"/>
                                        </p:tgtEl>
                                        <p:attrNameLst>
                                          <p:attrName>ppt_y</p:attrName>
                                        </p:attrNameLst>
                                      </p:cBhvr>
                                      <p:tavLst>
                                        <p:tav tm="0">
                                          <p:val>
                                            <p:strVal val="ppt_y"/>
                                          </p:val>
                                        </p:tav>
                                        <p:tav tm="100000">
                                          <p:val>
                                            <p:strVal val="ppt_y+1"/>
                                          </p:val>
                                        </p:tav>
                                      </p:tavLst>
                                    </p:anim>
                                    <p:set>
                                      <p:cBhvr>
                                        <p:cTn id="264"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5" restart="whenNotActive" fill="hold" evtFilter="cancelBubble" nodeType="interactiveSeq">
                <p:stCondLst>
                  <p:cond evt="onClick" delay="0">
                    <p:tgtEl>
                      <p:spTgt spid="26"/>
                    </p:tgtEl>
                  </p:cond>
                </p:stCondLst>
                <p:endSync evt="end" delay="0">
                  <p:rtn val="all"/>
                </p:endSync>
                <p:childTnLst>
                  <p:par>
                    <p:cTn id="266" fill="hold">
                      <p:stCondLst>
                        <p:cond delay="0"/>
                      </p:stCondLst>
                      <p:childTnLst>
                        <p:par>
                          <p:cTn id="267" fill="hold">
                            <p:stCondLst>
                              <p:cond delay="0"/>
                            </p:stCondLst>
                            <p:childTnLst>
                              <p:par>
                                <p:cTn id="268" presetID="37" presetClass="exit" presetSubtype="0" fill="hold" grpId="0" nodeType="clickEffect">
                                  <p:stCondLst>
                                    <p:cond delay="0"/>
                                  </p:stCondLst>
                                  <p:childTnLst>
                                    <p:animEffect transition="out" filter="fade">
                                      <p:cBhvr>
                                        <p:cTn id="269" dur="1000"/>
                                        <p:tgtEl>
                                          <p:spTgt spid="26"/>
                                        </p:tgtEl>
                                      </p:cBhvr>
                                    </p:animEffect>
                                    <p:anim calcmode="lin" valueType="num">
                                      <p:cBhvr>
                                        <p:cTn id="270" dur="1000"/>
                                        <p:tgtEl>
                                          <p:spTgt spid="26"/>
                                        </p:tgtEl>
                                        <p:attrNameLst>
                                          <p:attrName>ppt_x</p:attrName>
                                        </p:attrNameLst>
                                      </p:cBhvr>
                                      <p:tavLst>
                                        <p:tav tm="0">
                                          <p:val>
                                            <p:strVal val="ppt_x"/>
                                          </p:val>
                                        </p:tav>
                                        <p:tav tm="100000">
                                          <p:val>
                                            <p:strVal val="ppt_x"/>
                                          </p:val>
                                        </p:tav>
                                      </p:tavLst>
                                    </p:anim>
                                    <p:anim calcmode="lin" valueType="num">
                                      <p:cBhvr>
                                        <p:cTn id="271" dur="100" decel="100000"/>
                                        <p:tgtEl>
                                          <p:spTgt spid="26"/>
                                        </p:tgtEl>
                                        <p:attrNameLst>
                                          <p:attrName>ppt_y</p:attrName>
                                        </p:attrNameLst>
                                      </p:cBhvr>
                                      <p:tavLst>
                                        <p:tav tm="0">
                                          <p:val>
                                            <p:strVal val="ppt_y"/>
                                          </p:val>
                                        </p:tav>
                                        <p:tav tm="100000">
                                          <p:val>
                                            <p:strVal val="ppt_y-.03"/>
                                          </p:val>
                                        </p:tav>
                                      </p:tavLst>
                                    </p:anim>
                                    <p:anim calcmode="lin" valueType="num">
                                      <p:cBhvr>
                                        <p:cTn id="272" dur="900" accel="100000">
                                          <p:stCondLst>
                                            <p:cond delay="100"/>
                                          </p:stCondLst>
                                        </p:cTn>
                                        <p:tgtEl>
                                          <p:spTgt spid="26"/>
                                        </p:tgtEl>
                                        <p:attrNameLst>
                                          <p:attrName>ppt_y</p:attrName>
                                        </p:attrNameLst>
                                      </p:cBhvr>
                                      <p:tavLst>
                                        <p:tav tm="0">
                                          <p:val>
                                            <p:strVal val="ppt_y"/>
                                          </p:val>
                                        </p:tav>
                                        <p:tav tm="100000">
                                          <p:val>
                                            <p:strVal val="ppt_y+1"/>
                                          </p:val>
                                        </p:tav>
                                      </p:tavLst>
                                    </p:anim>
                                    <p:set>
                                      <p:cBhvr>
                                        <p:cTn id="273"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74" restart="whenNotActive" fill="hold" evtFilter="cancelBubble" nodeType="interactiveSeq">
                <p:stCondLst>
                  <p:cond evt="onClick" delay="0">
                    <p:tgtEl>
                      <p:spTgt spid="24"/>
                    </p:tgtEl>
                  </p:cond>
                </p:stCondLst>
                <p:endSync evt="end" delay="0">
                  <p:rtn val="all"/>
                </p:endSync>
                <p:childTnLst>
                  <p:par>
                    <p:cTn id="275" fill="hold">
                      <p:stCondLst>
                        <p:cond delay="0"/>
                      </p:stCondLst>
                      <p:childTnLst>
                        <p:par>
                          <p:cTn id="276" fill="hold">
                            <p:stCondLst>
                              <p:cond delay="0"/>
                            </p:stCondLst>
                            <p:childTnLst>
                              <p:par>
                                <p:cTn id="277" presetID="37" presetClass="exit" presetSubtype="0" fill="hold" grpId="0" nodeType="clickEffect">
                                  <p:stCondLst>
                                    <p:cond delay="0"/>
                                  </p:stCondLst>
                                  <p:childTnLst>
                                    <p:animEffect transition="out" filter="fade">
                                      <p:cBhvr>
                                        <p:cTn id="278" dur="1000"/>
                                        <p:tgtEl>
                                          <p:spTgt spid="24"/>
                                        </p:tgtEl>
                                      </p:cBhvr>
                                    </p:animEffect>
                                    <p:anim calcmode="lin" valueType="num">
                                      <p:cBhvr>
                                        <p:cTn id="279" dur="1000"/>
                                        <p:tgtEl>
                                          <p:spTgt spid="24"/>
                                        </p:tgtEl>
                                        <p:attrNameLst>
                                          <p:attrName>ppt_x</p:attrName>
                                        </p:attrNameLst>
                                      </p:cBhvr>
                                      <p:tavLst>
                                        <p:tav tm="0">
                                          <p:val>
                                            <p:strVal val="ppt_x"/>
                                          </p:val>
                                        </p:tav>
                                        <p:tav tm="100000">
                                          <p:val>
                                            <p:strVal val="ppt_x"/>
                                          </p:val>
                                        </p:tav>
                                      </p:tavLst>
                                    </p:anim>
                                    <p:anim calcmode="lin" valueType="num">
                                      <p:cBhvr>
                                        <p:cTn id="280" dur="100" decel="100000"/>
                                        <p:tgtEl>
                                          <p:spTgt spid="24"/>
                                        </p:tgtEl>
                                        <p:attrNameLst>
                                          <p:attrName>ppt_y</p:attrName>
                                        </p:attrNameLst>
                                      </p:cBhvr>
                                      <p:tavLst>
                                        <p:tav tm="0">
                                          <p:val>
                                            <p:strVal val="ppt_y"/>
                                          </p:val>
                                        </p:tav>
                                        <p:tav tm="100000">
                                          <p:val>
                                            <p:strVal val="ppt_y-.03"/>
                                          </p:val>
                                        </p:tav>
                                      </p:tavLst>
                                    </p:anim>
                                    <p:anim calcmode="lin" valueType="num">
                                      <p:cBhvr>
                                        <p:cTn id="281" dur="900" accel="100000">
                                          <p:stCondLst>
                                            <p:cond delay="100"/>
                                          </p:stCondLst>
                                        </p:cTn>
                                        <p:tgtEl>
                                          <p:spTgt spid="24"/>
                                        </p:tgtEl>
                                        <p:attrNameLst>
                                          <p:attrName>ppt_y</p:attrName>
                                        </p:attrNameLst>
                                      </p:cBhvr>
                                      <p:tavLst>
                                        <p:tav tm="0">
                                          <p:val>
                                            <p:strVal val="ppt_y"/>
                                          </p:val>
                                        </p:tav>
                                        <p:tav tm="100000">
                                          <p:val>
                                            <p:strVal val="ppt_y+1"/>
                                          </p:val>
                                        </p:tav>
                                      </p:tavLst>
                                    </p:anim>
                                    <p:set>
                                      <p:cBhvr>
                                        <p:cTn id="2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83" restart="whenNotActive" fill="hold" evtFilter="cancelBubble" nodeType="interactiveSeq">
                <p:stCondLst>
                  <p:cond evt="onClick" delay="0">
                    <p:tgtEl>
                      <p:spTgt spid="31"/>
                    </p:tgtEl>
                  </p:cond>
                </p:stCondLst>
                <p:endSync evt="end" delay="0">
                  <p:rtn val="all"/>
                </p:endSync>
                <p:childTnLst>
                  <p:par>
                    <p:cTn id="284" fill="hold">
                      <p:stCondLst>
                        <p:cond delay="0"/>
                      </p:stCondLst>
                      <p:childTnLst>
                        <p:par>
                          <p:cTn id="285" fill="hold">
                            <p:stCondLst>
                              <p:cond delay="0"/>
                            </p:stCondLst>
                            <p:childTnLst>
                              <p:par>
                                <p:cTn id="286" presetID="37" presetClass="exit" presetSubtype="0" fill="hold" grpId="0" nodeType="clickEffect">
                                  <p:stCondLst>
                                    <p:cond delay="0"/>
                                  </p:stCondLst>
                                  <p:childTnLst>
                                    <p:animEffect transition="out" filter="fade">
                                      <p:cBhvr>
                                        <p:cTn id="287" dur="1000"/>
                                        <p:tgtEl>
                                          <p:spTgt spid="31"/>
                                        </p:tgtEl>
                                      </p:cBhvr>
                                    </p:animEffect>
                                    <p:anim calcmode="lin" valueType="num">
                                      <p:cBhvr>
                                        <p:cTn id="288" dur="1000"/>
                                        <p:tgtEl>
                                          <p:spTgt spid="31"/>
                                        </p:tgtEl>
                                        <p:attrNameLst>
                                          <p:attrName>ppt_x</p:attrName>
                                        </p:attrNameLst>
                                      </p:cBhvr>
                                      <p:tavLst>
                                        <p:tav tm="0">
                                          <p:val>
                                            <p:strVal val="ppt_x"/>
                                          </p:val>
                                        </p:tav>
                                        <p:tav tm="100000">
                                          <p:val>
                                            <p:strVal val="ppt_x"/>
                                          </p:val>
                                        </p:tav>
                                      </p:tavLst>
                                    </p:anim>
                                    <p:anim calcmode="lin" valueType="num">
                                      <p:cBhvr>
                                        <p:cTn id="289" dur="100" decel="100000"/>
                                        <p:tgtEl>
                                          <p:spTgt spid="31"/>
                                        </p:tgtEl>
                                        <p:attrNameLst>
                                          <p:attrName>ppt_y</p:attrName>
                                        </p:attrNameLst>
                                      </p:cBhvr>
                                      <p:tavLst>
                                        <p:tav tm="0">
                                          <p:val>
                                            <p:strVal val="ppt_y"/>
                                          </p:val>
                                        </p:tav>
                                        <p:tav tm="100000">
                                          <p:val>
                                            <p:strVal val="ppt_y-.03"/>
                                          </p:val>
                                        </p:tav>
                                      </p:tavLst>
                                    </p:anim>
                                    <p:anim calcmode="lin" valueType="num">
                                      <p:cBhvr>
                                        <p:cTn id="290" dur="900" accel="100000">
                                          <p:stCondLst>
                                            <p:cond delay="100"/>
                                          </p:stCondLst>
                                        </p:cTn>
                                        <p:tgtEl>
                                          <p:spTgt spid="31"/>
                                        </p:tgtEl>
                                        <p:attrNameLst>
                                          <p:attrName>ppt_y</p:attrName>
                                        </p:attrNameLst>
                                      </p:cBhvr>
                                      <p:tavLst>
                                        <p:tav tm="0">
                                          <p:val>
                                            <p:strVal val="ppt_y"/>
                                          </p:val>
                                        </p:tav>
                                        <p:tav tm="100000">
                                          <p:val>
                                            <p:strVal val="ppt_y+1"/>
                                          </p:val>
                                        </p:tav>
                                      </p:tavLst>
                                    </p:anim>
                                    <p:set>
                                      <p:cBhvr>
                                        <p:cTn id="291"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2" restart="whenNotActive" fill="hold" evtFilter="cancelBubble" nodeType="interactiveSeq">
                <p:stCondLst>
                  <p:cond evt="onClick" delay="0">
                    <p:tgtEl>
                      <p:spTgt spid="43"/>
                    </p:tgtEl>
                  </p:cond>
                </p:stCondLst>
                <p:endSync evt="end" delay="0">
                  <p:rtn val="all"/>
                </p:endSync>
                <p:childTnLst>
                  <p:par>
                    <p:cTn id="293" fill="hold">
                      <p:stCondLst>
                        <p:cond delay="0"/>
                      </p:stCondLst>
                      <p:childTnLst>
                        <p:par>
                          <p:cTn id="294" fill="hold">
                            <p:stCondLst>
                              <p:cond delay="0"/>
                            </p:stCondLst>
                            <p:childTnLst>
                              <p:par>
                                <p:cTn id="295" presetID="37" presetClass="exit" presetSubtype="0" fill="hold" grpId="0" nodeType="clickEffect">
                                  <p:stCondLst>
                                    <p:cond delay="0"/>
                                  </p:stCondLst>
                                  <p:childTnLst>
                                    <p:animEffect transition="out" filter="fade">
                                      <p:cBhvr>
                                        <p:cTn id="296" dur="1000"/>
                                        <p:tgtEl>
                                          <p:spTgt spid="43"/>
                                        </p:tgtEl>
                                      </p:cBhvr>
                                    </p:animEffect>
                                    <p:anim calcmode="lin" valueType="num">
                                      <p:cBhvr>
                                        <p:cTn id="297" dur="1000"/>
                                        <p:tgtEl>
                                          <p:spTgt spid="43"/>
                                        </p:tgtEl>
                                        <p:attrNameLst>
                                          <p:attrName>ppt_x</p:attrName>
                                        </p:attrNameLst>
                                      </p:cBhvr>
                                      <p:tavLst>
                                        <p:tav tm="0">
                                          <p:val>
                                            <p:strVal val="ppt_x"/>
                                          </p:val>
                                        </p:tav>
                                        <p:tav tm="100000">
                                          <p:val>
                                            <p:strVal val="ppt_x"/>
                                          </p:val>
                                        </p:tav>
                                      </p:tavLst>
                                    </p:anim>
                                    <p:anim calcmode="lin" valueType="num">
                                      <p:cBhvr>
                                        <p:cTn id="298" dur="100" decel="100000"/>
                                        <p:tgtEl>
                                          <p:spTgt spid="43"/>
                                        </p:tgtEl>
                                        <p:attrNameLst>
                                          <p:attrName>ppt_y</p:attrName>
                                        </p:attrNameLst>
                                      </p:cBhvr>
                                      <p:tavLst>
                                        <p:tav tm="0">
                                          <p:val>
                                            <p:strVal val="ppt_y"/>
                                          </p:val>
                                        </p:tav>
                                        <p:tav tm="100000">
                                          <p:val>
                                            <p:strVal val="ppt_y-.03"/>
                                          </p:val>
                                        </p:tav>
                                      </p:tavLst>
                                    </p:anim>
                                    <p:anim calcmode="lin" valueType="num">
                                      <p:cBhvr>
                                        <p:cTn id="299" dur="900" accel="100000">
                                          <p:stCondLst>
                                            <p:cond delay="100"/>
                                          </p:stCondLst>
                                        </p:cTn>
                                        <p:tgtEl>
                                          <p:spTgt spid="43"/>
                                        </p:tgtEl>
                                        <p:attrNameLst>
                                          <p:attrName>ppt_y</p:attrName>
                                        </p:attrNameLst>
                                      </p:cBhvr>
                                      <p:tavLst>
                                        <p:tav tm="0">
                                          <p:val>
                                            <p:strVal val="ppt_y"/>
                                          </p:val>
                                        </p:tav>
                                        <p:tav tm="100000">
                                          <p:val>
                                            <p:strVal val="ppt_y+1"/>
                                          </p:val>
                                        </p:tav>
                                      </p:tavLst>
                                    </p:anim>
                                    <p:set>
                                      <p:cBhvr>
                                        <p:cTn id="300"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01" restart="whenNotActive" fill="hold" evtFilter="cancelBubble" nodeType="interactiveSeq">
                <p:stCondLst>
                  <p:cond evt="onClick" delay="0">
                    <p:tgtEl>
                      <p:spTgt spid="44"/>
                    </p:tgtEl>
                  </p:cond>
                </p:stCondLst>
                <p:endSync evt="end" delay="0">
                  <p:rtn val="all"/>
                </p:endSync>
                <p:childTnLst>
                  <p:par>
                    <p:cTn id="302" fill="hold">
                      <p:stCondLst>
                        <p:cond delay="0"/>
                      </p:stCondLst>
                      <p:childTnLst>
                        <p:par>
                          <p:cTn id="303" fill="hold">
                            <p:stCondLst>
                              <p:cond delay="0"/>
                            </p:stCondLst>
                            <p:childTnLst>
                              <p:par>
                                <p:cTn id="304" presetID="37" presetClass="exit" presetSubtype="0" fill="hold" grpId="0" nodeType="clickEffect">
                                  <p:stCondLst>
                                    <p:cond delay="0"/>
                                  </p:stCondLst>
                                  <p:childTnLst>
                                    <p:animEffect transition="out" filter="fade">
                                      <p:cBhvr>
                                        <p:cTn id="305" dur="1000"/>
                                        <p:tgtEl>
                                          <p:spTgt spid="44"/>
                                        </p:tgtEl>
                                      </p:cBhvr>
                                    </p:animEffect>
                                    <p:anim calcmode="lin" valueType="num">
                                      <p:cBhvr>
                                        <p:cTn id="306" dur="1000"/>
                                        <p:tgtEl>
                                          <p:spTgt spid="44"/>
                                        </p:tgtEl>
                                        <p:attrNameLst>
                                          <p:attrName>ppt_x</p:attrName>
                                        </p:attrNameLst>
                                      </p:cBhvr>
                                      <p:tavLst>
                                        <p:tav tm="0">
                                          <p:val>
                                            <p:strVal val="ppt_x"/>
                                          </p:val>
                                        </p:tav>
                                        <p:tav tm="100000">
                                          <p:val>
                                            <p:strVal val="ppt_x"/>
                                          </p:val>
                                        </p:tav>
                                      </p:tavLst>
                                    </p:anim>
                                    <p:anim calcmode="lin" valueType="num">
                                      <p:cBhvr>
                                        <p:cTn id="307" dur="100" decel="100000"/>
                                        <p:tgtEl>
                                          <p:spTgt spid="44"/>
                                        </p:tgtEl>
                                        <p:attrNameLst>
                                          <p:attrName>ppt_y</p:attrName>
                                        </p:attrNameLst>
                                      </p:cBhvr>
                                      <p:tavLst>
                                        <p:tav tm="0">
                                          <p:val>
                                            <p:strVal val="ppt_y"/>
                                          </p:val>
                                        </p:tav>
                                        <p:tav tm="100000">
                                          <p:val>
                                            <p:strVal val="ppt_y-.03"/>
                                          </p:val>
                                        </p:tav>
                                      </p:tavLst>
                                    </p:anim>
                                    <p:anim calcmode="lin" valueType="num">
                                      <p:cBhvr>
                                        <p:cTn id="308" dur="900" accel="100000">
                                          <p:stCondLst>
                                            <p:cond delay="100"/>
                                          </p:stCondLst>
                                        </p:cTn>
                                        <p:tgtEl>
                                          <p:spTgt spid="44"/>
                                        </p:tgtEl>
                                        <p:attrNameLst>
                                          <p:attrName>ppt_y</p:attrName>
                                        </p:attrNameLst>
                                      </p:cBhvr>
                                      <p:tavLst>
                                        <p:tav tm="0">
                                          <p:val>
                                            <p:strVal val="ppt_y"/>
                                          </p:val>
                                        </p:tav>
                                        <p:tav tm="100000">
                                          <p:val>
                                            <p:strVal val="ppt_y+1"/>
                                          </p:val>
                                        </p:tav>
                                      </p:tavLst>
                                    </p:anim>
                                    <p:set>
                                      <p:cBhvr>
                                        <p:cTn id="30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10" restart="whenNotActive" fill="hold" evtFilter="cancelBubble" nodeType="interactiveSeq">
                <p:stCondLst>
                  <p:cond evt="onClick" delay="0">
                    <p:tgtEl>
                      <p:spTgt spid="45"/>
                    </p:tgtEl>
                  </p:cond>
                </p:stCondLst>
                <p:endSync evt="end" delay="0">
                  <p:rtn val="all"/>
                </p:endSync>
                <p:childTnLst>
                  <p:par>
                    <p:cTn id="311" fill="hold">
                      <p:stCondLst>
                        <p:cond delay="0"/>
                      </p:stCondLst>
                      <p:childTnLst>
                        <p:par>
                          <p:cTn id="312" fill="hold">
                            <p:stCondLst>
                              <p:cond delay="0"/>
                            </p:stCondLst>
                            <p:childTnLst>
                              <p:par>
                                <p:cTn id="313" presetID="37" presetClass="exit" presetSubtype="0" fill="hold" grpId="0" nodeType="clickEffect">
                                  <p:stCondLst>
                                    <p:cond delay="0"/>
                                  </p:stCondLst>
                                  <p:childTnLst>
                                    <p:animEffect transition="out" filter="fade">
                                      <p:cBhvr>
                                        <p:cTn id="314" dur="1000"/>
                                        <p:tgtEl>
                                          <p:spTgt spid="45"/>
                                        </p:tgtEl>
                                      </p:cBhvr>
                                    </p:animEffect>
                                    <p:anim calcmode="lin" valueType="num">
                                      <p:cBhvr>
                                        <p:cTn id="315" dur="1000"/>
                                        <p:tgtEl>
                                          <p:spTgt spid="45"/>
                                        </p:tgtEl>
                                        <p:attrNameLst>
                                          <p:attrName>ppt_x</p:attrName>
                                        </p:attrNameLst>
                                      </p:cBhvr>
                                      <p:tavLst>
                                        <p:tav tm="0">
                                          <p:val>
                                            <p:strVal val="ppt_x"/>
                                          </p:val>
                                        </p:tav>
                                        <p:tav tm="100000">
                                          <p:val>
                                            <p:strVal val="ppt_x"/>
                                          </p:val>
                                        </p:tav>
                                      </p:tavLst>
                                    </p:anim>
                                    <p:anim calcmode="lin" valueType="num">
                                      <p:cBhvr>
                                        <p:cTn id="316" dur="100" decel="100000"/>
                                        <p:tgtEl>
                                          <p:spTgt spid="45"/>
                                        </p:tgtEl>
                                        <p:attrNameLst>
                                          <p:attrName>ppt_y</p:attrName>
                                        </p:attrNameLst>
                                      </p:cBhvr>
                                      <p:tavLst>
                                        <p:tav tm="0">
                                          <p:val>
                                            <p:strVal val="ppt_y"/>
                                          </p:val>
                                        </p:tav>
                                        <p:tav tm="100000">
                                          <p:val>
                                            <p:strVal val="ppt_y-.03"/>
                                          </p:val>
                                        </p:tav>
                                      </p:tavLst>
                                    </p:anim>
                                    <p:anim calcmode="lin" valueType="num">
                                      <p:cBhvr>
                                        <p:cTn id="317" dur="900" accel="100000">
                                          <p:stCondLst>
                                            <p:cond delay="100"/>
                                          </p:stCondLst>
                                        </p:cTn>
                                        <p:tgtEl>
                                          <p:spTgt spid="45"/>
                                        </p:tgtEl>
                                        <p:attrNameLst>
                                          <p:attrName>ppt_y</p:attrName>
                                        </p:attrNameLst>
                                      </p:cBhvr>
                                      <p:tavLst>
                                        <p:tav tm="0">
                                          <p:val>
                                            <p:strVal val="ppt_y"/>
                                          </p:val>
                                        </p:tav>
                                        <p:tav tm="100000">
                                          <p:val>
                                            <p:strVal val="ppt_y+1"/>
                                          </p:val>
                                        </p:tav>
                                      </p:tavLst>
                                    </p:anim>
                                    <p:set>
                                      <p:cBhvr>
                                        <p:cTn id="318"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19" restart="whenNotActive" fill="hold" evtFilter="cancelBubble" nodeType="interactiveSeq">
                <p:stCondLst>
                  <p:cond evt="onClick" delay="0">
                    <p:tgtEl>
                      <p:spTgt spid="46"/>
                    </p:tgtEl>
                  </p:cond>
                </p:stCondLst>
                <p:endSync evt="end" delay="0">
                  <p:rtn val="all"/>
                </p:endSync>
                <p:childTnLst>
                  <p:par>
                    <p:cTn id="320" fill="hold">
                      <p:stCondLst>
                        <p:cond delay="0"/>
                      </p:stCondLst>
                      <p:childTnLst>
                        <p:par>
                          <p:cTn id="321" fill="hold">
                            <p:stCondLst>
                              <p:cond delay="0"/>
                            </p:stCondLst>
                            <p:childTnLst>
                              <p:par>
                                <p:cTn id="322" presetID="37" presetClass="exit" presetSubtype="0" fill="hold" grpId="0" nodeType="clickEffect">
                                  <p:stCondLst>
                                    <p:cond delay="0"/>
                                  </p:stCondLst>
                                  <p:childTnLst>
                                    <p:animEffect transition="out" filter="fade">
                                      <p:cBhvr>
                                        <p:cTn id="323" dur="1000"/>
                                        <p:tgtEl>
                                          <p:spTgt spid="46"/>
                                        </p:tgtEl>
                                      </p:cBhvr>
                                    </p:animEffect>
                                    <p:anim calcmode="lin" valueType="num">
                                      <p:cBhvr>
                                        <p:cTn id="324" dur="1000"/>
                                        <p:tgtEl>
                                          <p:spTgt spid="46"/>
                                        </p:tgtEl>
                                        <p:attrNameLst>
                                          <p:attrName>ppt_x</p:attrName>
                                        </p:attrNameLst>
                                      </p:cBhvr>
                                      <p:tavLst>
                                        <p:tav tm="0">
                                          <p:val>
                                            <p:strVal val="ppt_x"/>
                                          </p:val>
                                        </p:tav>
                                        <p:tav tm="100000">
                                          <p:val>
                                            <p:strVal val="ppt_x"/>
                                          </p:val>
                                        </p:tav>
                                      </p:tavLst>
                                    </p:anim>
                                    <p:anim calcmode="lin" valueType="num">
                                      <p:cBhvr>
                                        <p:cTn id="325" dur="100" decel="100000"/>
                                        <p:tgtEl>
                                          <p:spTgt spid="46"/>
                                        </p:tgtEl>
                                        <p:attrNameLst>
                                          <p:attrName>ppt_y</p:attrName>
                                        </p:attrNameLst>
                                      </p:cBhvr>
                                      <p:tavLst>
                                        <p:tav tm="0">
                                          <p:val>
                                            <p:strVal val="ppt_y"/>
                                          </p:val>
                                        </p:tav>
                                        <p:tav tm="100000">
                                          <p:val>
                                            <p:strVal val="ppt_y-.03"/>
                                          </p:val>
                                        </p:tav>
                                      </p:tavLst>
                                    </p:anim>
                                    <p:anim calcmode="lin" valueType="num">
                                      <p:cBhvr>
                                        <p:cTn id="326" dur="900" accel="100000">
                                          <p:stCondLst>
                                            <p:cond delay="100"/>
                                          </p:stCondLst>
                                        </p:cTn>
                                        <p:tgtEl>
                                          <p:spTgt spid="46"/>
                                        </p:tgtEl>
                                        <p:attrNameLst>
                                          <p:attrName>ppt_y</p:attrName>
                                        </p:attrNameLst>
                                      </p:cBhvr>
                                      <p:tavLst>
                                        <p:tav tm="0">
                                          <p:val>
                                            <p:strVal val="ppt_y"/>
                                          </p:val>
                                        </p:tav>
                                        <p:tav tm="100000">
                                          <p:val>
                                            <p:strVal val="ppt_y+1"/>
                                          </p:val>
                                        </p:tav>
                                      </p:tavLst>
                                    </p:anim>
                                    <p:set>
                                      <p:cBhvr>
                                        <p:cTn id="327"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8" restart="whenNotActive" fill="hold" evtFilter="cancelBubble" nodeType="interactiveSeq">
                <p:stCondLst>
                  <p:cond evt="onClick" delay="0">
                    <p:tgtEl>
                      <p:spTgt spid="47"/>
                    </p:tgtEl>
                  </p:cond>
                </p:stCondLst>
                <p:endSync evt="end" delay="0">
                  <p:rtn val="all"/>
                </p:endSync>
                <p:childTnLst>
                  <p:par>
                    <p:cTn id="329" fill="hold">
                      <p:stCondLst>
                        <p:cond delay="0"/>
                      </p:stCondLst>
                      <p:childTnLst>
                        <p:par>
                          <p:cTn id="330" fill="hold">
                            <p:stCondLst>
                              <p:cond delay="0"/>
                            </p:stCondLst>
                            <p:childTnLst>
                              <p:par>
                                <p:cTn id="331" presetID="37" presetClass="exit" presetSubtype="0" fill="hold" grpId="0" nodeType="clickEffect">
                                  <p:stCondLst>
                                    <p:cond delay="0"/>
                                  </p:stCondLst>
                                  <p:childTnLst>
                                    <p:animEffect transition="out" filter="fade">
                                      <p:cBhvr>
                                        <p:cTn id="332" dur="1000"/>
                                        <p:tgtEl>
                                          <p:spTgt spid="47"/>
                                        </p:tgtEl>
                                      </p:cBhvr>
                                    </p:animEffect>
                                    <p:anim calcmode="lin" valueType="num">
                                      <p:cBhvr>
                                        <p:cTn id="333" dur="1000"/>
                                        <p:tgtEl>
                                          <p:spTgt spid="47"/>
                                        </p:tgtEl>
                                        <p:attrNameLst>
                                          <p:attrName>ppt_x</p:attrName>
                                        </p:attrNameLst>
                                      </p:cBhvr>
                                      <p:tavLst>
                                        <p:tav tm="0">
                                          <p:val>
                                            <p:strVal val="ppt_x"/>
                                          </p:val>
                                        </p:tav>
                                        <p:tav tm="100000">
                                          <p:val>
                                            <p:strVal val="ppt_x"/>
                                          </p:val>
                                        </p:tav>
                                      </p:tavLst>
                                    </p:anim>
                                    <p:anim calcmode="lin" valueType="num">
                                      <p:cBhvr>
                                        <p:cTn id="334" dur="100" decel="100000"/>
                                        <p:tgtEl>
                                          <p:spTgt spid="47"/>
                                        </p:tgtEl>
                                        <p:attrNameLst>
                                          <p:attrName>ppt_y</p:attrName>
                                        </p:attrNameLst>
                                      </p:cBhvr>
                                      <p:tavLst>
                                        <p:tav tm="0">
                                          <p:val>
                                            <p:strVal val="ppt_y"/>
                                          </p:val>
                                        </p:tav>
                                        <p:tav tm="100000">
                                          <p:val>
                                            <p:strVal val="ppt_y-.03"/>
                                          </p:val>
                                        </p:tav>
                                      </p:tavLst>
                                    </p:anim>
                                    <p:anim calcmode="lin" valueType="num">
                                      <p:cBhvr>
                                        <p:cTn id="335" dur="900" accel="100000">
                                          <p:stCondLst>
                                            <p:cond delay="100"/>
                                          </p:stCondLst>
                                        </p:cTn>
                                        <p:tgtEl>
                                          <p:spTgt spid="47"/>
                                        </p:tgtEl>
                                        <p:attrNameLst>
                                          <p:attrName>ppt_y</p:attrName>
                                        </p:attrNameLst>
                                      </p:cBhvr>
                                      <p:tavLst>
                                        <p:tav tm="0">
                                          <p:val>
                                            <p:strVal val="ppt_y"/>
                                          </p:val>
                                        </p:tav>
                                        <p:tav tm="100000">
                                          <p:val>
                                            <p:strVal val="ppt_y+1"/>
                                          </p:val>
                                        </p:tav>
                                      </p:tavLst>
                                    </p:anim>
                                    <p:set>
                                      <p:cBhvr>
                                        <p:cTn id="336"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37" restart="whenNotActive" fill="hold" evtFilter="cancelBubble" nodeType="interactiveSeq">
                <p:stCondLst>
                  <p:cond evt="onClick" delay="0">
                    <p:tgtEl>
                      <p:spTgt spid="48"/>
                    </p:tgtEl>
                  </p:cond>
                </p:stCondLst>
                <p:endSync evt="end" delay="0">
                  <p:rtn val="all"/>
                </p:endSync>
                <p:childTnLst>
                  <p:par>
                    <p:cTn id="338" fill="hold">
                      <p:stCondLst>
                        <p:cond delay="0"/>
                      </p:stCondLst>
                      <p:childTnLst>
                        <p:par>
                          <p:cTn id="339" fill="hold">
                            <p:stCondLst>
                              <p:cond delay="0"/>
                            </p:stCondLst>
                            <p:childTnLst>
                              <p:par>
                                <p:cTn id="340" presetID="37" presetClass="exit" presetSubtype="0" fill="hold" grpId="0" nodeType="clickEffect">
                                  <p:stCondLst>
                                    <p:cond delay="0"/>
                                  </p:stCondLst>
                                  <p:childTnLst>
                                    <p:animEffect transition="out" filter="fade">
                                      <p:cBhvr>
                                        <p:cTn id="341" dur="1000"/>
                                        <p:tgtEl>
                                          <p:spTgt spid="48"/>
                                        </p:tgtEl>
                                      </p:cBhvr>
                                    </p:animEffect>
                                    <p:anim calcmode="lin" valueType="num">
                                      <p:cBhvr>
                                        <p:cTn id="342" dur="1000"/>
                                        <p:tgtEl>
                                          <p:spTgt spid="48"/>
                                        </p:tgtEl>
                                        <p:attrNameLst>
                                          <p:attrName>ppt_x</p:attrName>
                                        </p:attrNameLst>
                                      </p:cBhvr>
                                      <p:tavLst>
                                        <p:tav tm="0">
                                          <p:val>
                                            <p:strVal val="ppt_x"/>
                                          </p:val>
                                        </p:tav>
                                        <p:tav tm="100000">
                                          <p:val>
                                            <p:strVal val="ppt_x"/>
                                          </p:val>
                                        </p:tav>
                                      </p:tavLst>
                                    </p:anim>
                                    <p:anim calcmode="lin" valueType="num">
                                      <p:cBhvr>
                                        <p:cTn id="343" dur="100" decel="100000"/>
                                        <p:tgtEl>
                                          <p:spTgt spid="48"/>
                                        </p:tgtEl>
                                        <p:attrNameLst>
                                          <p:attrName>ppt_y</p:attrName>
                                        </p:attrNameLst>
                                      </p:cBhvr>
                                      <p:tavLst>
                                        <p:tav tm="0">
                                          <p:val>
                                            <p:strVal val="ppt_y"/>
                                          </p:val>
                                        </p:tav>
                                        <p:tav tm="100000">
                                          <p:val>
                                            <p:strVal val="ppt_y-.03"/>
                                          </p:val>
                                        </p:tav>
                                      </p:tavLst>
                                    </p:anim>
                                    <p:anim calcmode="lin" valueType="num">
                                      <p:cBhvr>
                                        <p:cTn id="344" dur="900" accel="100000">
                                          <p:stCondLst>
                                            <p:cond delay="100"/>
                                          </p:stCondLst>
                                        </p:cTn>
                                        <p:tgtEl>
                                          <p:spTgt spid="48"/>
                                        </p:tgtEl>
                                        <p:attrNameLst>
                                          <p:attrName>ppt_y</p:attrName>
                                        </p:attrNameLst>
                                      </p:cBhvr>
                                      <p:tavLst>
                                        <p:tav tm="0">
                                          <p:val>
                                            <p:strVal val="ppt_y"/>
                                          </p:val>
                                        </p:tav>
                                        <p:tav tm="100000">
                                          <p:val>
                                            <p:strVal val="ppt_y+1"/>
                                          </p:val>
                                        </p:tav>
                                      </p:tavLst>
                                    </p:anim>
                                    <p:set>
                                      <p:cBhvr>
                                        <p:cTn id="345"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46" restart="whenNotActive" fill="hold" evtFilter="cancelBubble" nodeType="interactiveSeq">
                <p:stCondLst>
                  <p:cond evt="onClick" delay="0">
                    <p:tgtEl>
                      <p:spTgt spid="49"/>
                    </p:tgtEl>
                  </p:cond>
                </p:stCondLst>
                <p:endSync evt="end" delay="0">
                  <p:rtn val="all"/>
                </p:endSync>
                <p:childTnLst>
                  <p:par>
                    <p:cTn id="347" fill="hold">
                      <p:stCondLst>
                        <p:cond delay="0"/>
                      </p:stCondLst>
                      <p:childTnLst>
                        <p:par>
                          <p:cTn id="348" fill="hold">
                            <p:stCondLst>
                              <p:cond delay="0"/>
                            </p:stCondLst>
                            <p:childTnLst>
                              <p:par>
                                <p:cTn id="349" presetID="37" presetClass="exit" presetSubtype="0" fill="hold" grpId="0" nodeType="clickEffect">
                                  <p:stCondLst>
                                    <p:cond delay="0"/>
                                  </p:stCondLst>
                                  <p:childTnLst>
                                    <p:animEffect transition="out" filter="fade">
                                      <p:cBhvr>
                                        <p:cTn id="350" dur="1000"/>
                                        <p:tgtEl>
                                          <p:spTgt spid="49"/>
                                        </p:tgtEl>
                                      </p:cBhvr>
                                    </p:animEffect>
                                    <p:anim calcmode="lin" valueType="num">
                                      <p:cBhvr>
                                        <p:cTn id="351" dur="1000"/>
                                        <p:tgtEl>
                                          <p:spTgt spid="49"/>
                                        </p:tgtEl>
                                        <p:attrNameLst>
                                          <p:attrName>ppt_x</p:attrName>
                                        </p:attrNameLst>
                                      </p:cBhvr>
                                      <p:tavLst>
                                        <p:tav tm="0">
                                          <p:val>
                                            <p:strVal val="ppt_x"/>
                                          </p:val>
                                        </p:tav>
                                        <p:tav tm="100000">
                                          <p:val>
                                            <p:strVal val="ppt_x"/>
                                          </p:val>
                                        </p:tav>
                                      </p:tavLst>
                                    </p:anim>
                                    <p:anim calcmode="lin" valueType="num">
                                      <p:cBhvr>
                                        <p:cTn id="352" dur="100" decel="100000"/>
                                        <p:tgtEl>
                                          <p:spTgt spid="49"/>
                                        </p:tgtEl>
                                        <p:attrNameLst>
                                          <p:attrName>ppt_y</p:attrName>
                                        </p:attrNameLst>
                                      </p:cBhvr>
                                      <p:tavLst>
                                        <p:tav tm="0">
                                          <p:val>
                                            <p:strVal val="ppt_y"/>
                                          </p:val>
                                        </p:tav>
                                        <p:tav tm="100000">
                                          <p:val>
                                            <p:strVal val="ppt_y-.03"/>
                                          </p:val>
                                        </p:tav>
                                      </p:tavLst>
                                    </p:anim>
                                    <p:anim calcmode="lin" valueType="num">
                                      <p:cBhvr>
                                        <p:cTn id="353" dur="900" accel="100000">
                                          <p:stCondLst>
                                            <p:cond delay="100"/>
                                          </p:stCondLst>
                                        </p:cTn>
                                        <p:tgtEl>
                                          <p:spTgt spid="49"/>
                                        </p:tgtEl>
                                        <p:attrNameLst>
                                          <p:attrName>ppt_y</p:attrName>
                                        </p:attrNameLst>
                                      </p:cBhvr>
                                      <p:tavLst>
                                        <p:tav tm="0">
                                          <p:val>
                                            <p:strVal val="ppt_y"/>
                                          </p:val>
                                        </p:tav>
                                        <p:tav tm="100000">
                                          <p:val>
                                            <p:strVal val="ppt_y+1"/>
                                          </p:val>
                                        </p:tav>
                                      </p:tavLst>
                                    </p:anim>
                                    <p:set>
                                      <p:cBhvr>
                                        <p:cTn id="354"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55" restart="whenNotActive" fill="hold" evtFilter="cancelBubble" nodeType="interactiveSeq">
                <p:stCondLst>
                  <p:cond evt="onClick" delay="0">
                    <p:tgtEl>
                      <p:spTgt spid="52"/>
                    </p:tgtEl>
                  </p:cond>
                </p:stCondLst>
                <p:endSync evt="end" delay="0">
                  <p:rtn val="all"/>
                </p:endSync>
                <p:childTnLst>
                  <p:par>
                    <p:cTn id="356" fill="hold">
                      <p:stCondLst>
                        <p:cond delay="0"/>
                      </p:stCondLst>
                      <p:childTnLst>
                        <p:par>
                          <p:cTn id="357" fill="hold">
                            <p:stCondLst>
                              <p:cond delay="0"/>
                            </p:stCondLst>
                            <p:childTnLst>
                              <p:par>
                                <p:cTn id="358" presetID="37" presetClass="exit" presetSubtype="0" fill="hold" grpId="0" nodeType="clickEffect">
                                  <p:stCondLst>
                                    <p:cond delay="0"/>
                                  </p:stCondLst>
                                  <p:childTnLst>
                                    <p:animEffect transition="out" filter="fade">
                                      <p:cBhvr>
                                        <p:cTn id="359" dur="1000"/>
                                        <p:tgtEl>
                                          <p:spTgt spid="52"/>
                                        </p:tgtEl>
                                      </p:cBhvr>
                                    </p:animEffect>
                                    <p:anim calcmode="lin" valueType="num">
                                      <p:cBhvr>
                                        <p:cTn id="360" dur="1000"/>
                                        <p:tgtEl>
                                          <p:spTgt spid="52"/>
                                        </p:tgtEl>
                                        <p:attrNameLst>
                                          <p:attrName>ppt_x</p:attrName>
                                        </p:attrNameLst>
                                      </p:cBhvr>
                                      <p:tavLst>
                                        <p:tav tm="0">
                                          <p:val>
                                            <p:strVal val="ppt_x"/>
                                          </p:val>
                                        </p:tav>
                                        <p:tav tm="100000">
                                          <p:val>
                                            <p:strVal val="ppt_x"/>
                                          </p:val>
                                        </p:tav>
                                      </p:tavLst>
                                    </p:anim>
                                    <p:anim calcmode="lin" valueType="num">
                                      <p:cBhvr>
                                        <p:cTn id="361" dur="100" decel="100000"/>
                                        <p:tgtEl>
                                          <p:spTgt spid="52"/>
                                        </p:tgtEl>
                                        <p:attrNameLst>
                                          <p:attrName>ppt_y</p:attrName>
                                        </p:attrNameLst>
                                      </p:cBhvr>
                                      <p:tavLst>
                                        <p:tav tm="0">
                                          <p:val>
                                            <p:strVal val="ppt_y"/>
                                          </p:val>
                                        </p:tav>
                                        <p:tav tm="100000">
                                          <p:val>
                                            <p:strVal val="ppt_y-.03"/>
                                          </p:val>
                                        </p:tav>
                                      </p:tavLst>
                                    </p:anim>
                                    <p:anim calcmode="lin" valueType="num">
                                      <p:cBhvr>
                                        <p:cTn id="362" dur="900" accel="100000">
                                          <p:stCondLst>
                                            <p:cond delay="100"/>
                                          </p:stCondLst>
                                        </p:cTn>
                                        <p:tgtEl>
                                          <p:spTgt spid="52"/>
                                        </p:tgtEl>
                                        <p:attrNameLst>
                                          <p:attrName>ppt_y</p:attrName>
                                        </p:attrNameLst>
                                      </p:cBhvr>
                                      <p:tavLst>
                                        <p:tav tm="0">
                                          <p:val>
                                            <p:strVal val="ppt_y"/>
                                          </p:val>
                                        </p:tav>
                                        <p:tav tm="100000">
                                          <p:val>
                                            <p:strVal val="ppt_y+1"/>
                                          </p:val>
                                        </p:tav>
                                      </p:tavLst>
                                    </p:anim>
                                    <p:set>
                                      <p:cBhvr>
                                        <p:cTn id="363"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64" restart="whenNotActive" fill="hold" evtFilter="cancelBubble" nodeType="interactiveSeq">
                <p:stCondLst>
                  <p:cond evt="onClick" delay="0">
                    <p:tgtEl>
                      <p:spTgt spid="7"/>
                    </p:tgtEl>
                  </p:cond>
                </p:stCondLst>
                <p:endSync evt="end" delay="0">
                  <p:rtn val="all"/>
                </p:endSync>
                <p:childTnLst>
                  <p:par>
                    <p:cTn id="365" fill="hold">
                      <p:stCondLst>
                        <p:cond delay="0"/>
                      </p:stCondLst>
                      <p:childTnLst>
                        <p:par>
                          <p:cTn id="366" fill="hold">
                            <p:stCondLst>
                              <p:cond delay="0"/>
                            </p:stCondLst>
                            <p:childTnLst>
                              <p:par>
                                <p:cTn id="367" presetID="37" presetClass="exit" presetSubtype="0" fill="hold" grpId="0" nodeType="clickEffect">
                                  <p:stCondLst>
                                    <p:cond delay="0"/>
                                  </p:stCondLst>
                                  <p:childTnLst>
                                    <p:animEffect transition="out" filter="fade">
                                      <p:cBhvr>
                                        <p:cTn id="368" dur="1000"/>
                                        <p:tgtEl>
                                          <p:spTgt spid="7"/>
                                        </p:tgtEl>
                                      </p:cBhvr>
                                    </p:animEffect>
                                    <p:anim calcmode="lin" valueType="num">
                                      <p:cBhvr>
                                        <p:cTn id="369" dur="1000"/>
                                        <p:tgtEl>
                                          <p:spTgt spid="7"/>
                                        </p:tgtEl>
                                        <p:attrNameLst>
                                          <p:attrName>ppt_x</p:attrName>
                                        </p:attrNameLst>
                                      </p:cBhvr>
                                      <p:tavLst>
                                        <p:tav tm="0">
                                          <p:val>
                                            <p:strVal val="ppt_x"/>
                                          </p:val>
                                        </p:tav>
                                        <p:tav tm="100000">
                                          <p:val>
                                            <p:strVal val="ppt_x"/>
                                          </p:val>
                                        </p:tav>
                                      </p:tavLst>
                                    </p:anim>
                                    <p:anim calcmode="lin" valueType="num">
                                      <p:cBhvr>
                                        <p:cTn id="370" dur="100" decel="100000"/>
                                        <p:tgtEl>
                                          <p:spTgt spid="7"/>
                                        </p:tgtEl>
                                        <p:attrNameLst>
                                          <p:attrName>ppt_y</p:attrName>
                                        </p:attrNameLst>
                                      </p:cBhvr>
                                      <p:tavLst>
                                        <p:tav tm="0">
                                          <p:val>
                                            <p:strVal val="ppt_y"/>
                                          </p:val>
                                        </p:tav>
                                        <p:tav tm="100000">
                                          <p:val>
                                            <p:strVal val="ppt_y-.03"/>
                                          </p:val>
                                        </p:tav>
                                      </p:tavLst>
                                    </p:anim>
                                    <p:anim calcmode="lin" valueType="num">
                                      <p:cBhvr>
                                        <p:cTn id="371" dur="900" accel="100000">
                                          <p:stCondLst>
                                            <p:cond delay="100"/>
                                          </p:stCondLst>
                                        </p:cTn>
                                        <p:tgtEl>
                                          <p:spTgt spid="7"/>
                                        </p:tgtEl>
                                        <p:attrNameLst>
                                          <p:attrName>ppt_y</p:attrName>
                                        </p:attrNameLst>
                                      </p:cBhvr>
                                      <p:tavLst>
                                        <p:tav tm="0">
                                          <p:val>
                                            <p:strVal val="ppt_y"/>
                                          </p:val>
                                        </p:tav>
                                        <p:tav tm="100000">
                                          <p:val>
                                            <p:strVal val="ppt_y+1"/>
                                          </p:val>
                                        </p:tav>
                                      </p:tavLst>
                                    </p:anim>
                                    <p:set>
                                      <p:cBhvr>
                                        <p:cTn id="372"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73" restart="whenNotActive" fill="hold" evtFilter="cancelBubble" nodeType="interactiveSeq">
                <p:stCondLst>
                  <p:cond evt="onClick" delay="0">
                    <p:tgtEl>
                      <p:spTgt spid="12"/>
                    </p:tgtEl>
                  </p:cond>
                </p:stCondLst>
                <p:endSync evt="end" delay="0">
                  <p:rtn val="all"/>
                </p:endSync>
                <p:childTnLst>
                  <p:par>
                    <p:cTn id="374" fill="hold">
                      <p:stCondLst>
                        <p:cond delay="0"/>
                      </p:stCondLst>
                      <p:childTnLst>
                        <p:par>
                          <p:cTn id="375" fill="hold">
                            <p:stCondLst>
                              <p:cond delay="0"/>
                            </p:stCondLst>
                            <p:childTnLst>
                              <p:par>
                                <p:cTn id="376" presetID="37" presetClass="exit" presetSubtype="0" fill="hold" grpId="0" nodeType="clickEffect">
                                  <p:stCondLst>
                                    <p:cond delay="0"/>
                                  </p:stCondLst>
                                  <p:childTnLst>
                                    <p:animEffect transition="out" filter="fade">
                                      <p:cBhvr>
                                        <p:cTn id="377" dur="1000"/>
                                        <p:tgtEl>
                                          <p:spTgt spid="12"/>
                                        </p:tgtEl>
                                      </p:cBhvr>
                                    </p:animEffect>
                                    <p:anim calcmode="lin" valueType="num">
                                      <p:cBhvr>
                                        <p:cTn id="378" dur="1000"/>
                                        <p:tgtEl>
                                          <p:spTgt spid="12"/>
                                        </p:tgtEl>
                                        <p:attrNameLst>
                                          <p:attrName>ppt_x</p:attrName>
                                        </p:attrNameLst>
                                      </p:cBhvr>
                                      <p:tavLst>
                                        <p:tav tm="0">
                                          <p:val>
                                            <p:strVal val="ppt_x"/>
                                          </p:val>
                                        </p:tav>
                                        <p:tav tm="100000">
                                          <p:val>
                                            <p:strVal val="ppt_x"/>
                                          </p:val>
                                        </p:tav>
                                      </p:tavLst>
                                    </p:anim>
                                    <p:anim calcmode="lin" valueType="num">
                                      <p:cBhvr>
                                        <p:cTn id="379" dur="100" decel="100000"/>
                                        <p:tgtEl>
                                          <p:spTgt spid="12"/>
                                        </p:tgtEl>
                                        <p:attrNameLst>
                                          <p:attrName>ppt_y</p:attrName>
                                        </p:attrNameLst>
                                      </p:cBhvr>
                                      <p:tavLst>
                                        <p:tav tm="0">
                                          <p:val>
                                            <p:strVal val="ppt_y"/>
                                          </p:val>
                                        </p:tav>
                                        <p:tav tm="100000">
                                          <p:val>
                                            <p:strVal val="ppt_y-.03"/>
                                          </p:val>
                                        </p:tav>
                                      </p:tavLst>
                                    </p:anim>
                                    <p:anim calcmode="lin" valueType="num">
                                      <p:cBhvr>
                                        <p:cTn id="380" dur="900" accel="100000">
                                          <p:stCondLst>
                                            <p:cond delay="100"/>
                                          </p:stCondLst>
                                        </p:cTn>
                                        <p:tgtEl>
                                          <p:spTgt spid="12"/>
                                        </p:tgtEl>
                                        <p:attrNameLst>
                                          <p:attrName>ppt_y</p:attrName>
                                        </p:attrNameLst>
                                      </p:cBhvr>
                                      <p:tavLst>
                                        <p:tav tm="0">
                                          <p:val>
                                            <p:strVal val="ppt_y"/>
                                          </p:val>
                                        </p:tav>
                                        <p:tav tm="100000">
                                          <p:val>
                                            <p:strVal val="ppt_y+1"/>
                                          </p:val>
                                        </p:tav>
                                      </p:tavLst>
                                    </p:anim>
                                    <p:set>
                                      <p:cBhvr>
                                        <p:cTn id="381"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2" restart="whenNotActive" fill="hold" evtFilter="cancelBubble" nodeType="interactiveSeq">
                <p:stCondLst>
                  <p:cond evt="onClick" delay="0">
                    <p:tgtEl>
                      <p:spTgt spid="41"/>
                    </p:tgtEl>
                  </p:cond>
                </p:stCondLst>
                <p:endSync evt="end" delay="0">
                  <p:rtn val="all"/>
                </p:endSync>
                <p:childTnLst>
                  <p:par>
                    <p:cTn id="383" fill="hold">
                      <p:stCondLst>
                        <p:cond delay="0"/>
                      </p:stCondLst>
                      <p:childTnLst>
                        <p:par>
                          <p:cTn id="384" fill="hold">
                            <p:stCondLst>
                              <p:cond delay="0"/>
                            </p:stCondLst>
                            <p:childTnLst>
                              <p:par>
                                <p:cTn id="385" presetID="37" presetClass="exit" presetSubtype="0" fill="hold" grpId="0" nodeType="clickEffect">
                                  <p:stCondLst>
                                    <p:cond delay="0"/>
                                  </p:stCondLst>
                                  <p:childTnLst>
                                    <p:animEffect transition="out" filter="fade">
                                      <p:cBhvr>
                                        <p:cTn id="386" dur="1000"/>
                                        <p:tgtEl>
                                          <p:spTgt spid="41"/>
                                        </p:tgtEl>
                                      </p:cBhvr>
                                    </p:animEffect>
                                    <p:anim calcmode="lin" valueType="num">
                                      <p:cBhvr>
                                        <p:cTn id="387" dur="1000"/>
                                        <p:tgtEl>
                                          <p:spTgt spid="41"/>
                                        </p:tgtEl>
                                        <p:attrNameLst>
                                          <p:attrName>ppt_x</p:attrName>
                                        </p:attrNameLst>
                                      </p:cBhvr>
                                      <p:tavLst>
                                        <p:tav tm="0">
                                          <p:val>
                                            <p:strVal val="ppt_x"/>
                                          </p:val>
                                        </p:tav>
                                        <p:tav tm="100000">
                                          <p:val>
                                            <p:strVal val="ppt_x"/>
                                          </p:val>
                                        </p:tav>
                                      </p:tavLst>
                                    </p:anim>
                                    <p:anim calcmode="lin" valueType="num">
                                      <p:cBhvr>
                                        <p:cTn id="388" dur="100" decel="100000"/>
                                        <p:tgtEl>
                                          <p:spTgt spid="41"/>
                                        </p:tgtEl>
                                        <p:attrNameLst>
                                          <p:attrName>ppt_y</p:attrName>
                                        </p:attrNameLst>
                                      </p:cBhvr>
                                      <p:tavLst>
                                        <p:tav tm="0">
                                          <p:val>
                                            <p:strVal val="ppt_y"/>
                                          </p:val>
                                        </p:tav>
                                        <p:tav tm="100000">
                                          <p:val>
                                            <p:strVal val="ppt_y-.03"/>
                                          </p:val>
                                        </p:tav>
                                      </p:tavLst>
                                    </p:anim>
                                    <p:anim calcmode="lin" valueType="num">
                                      <p:cBhvr>
                                        <p:cTn id="389" dur="900" accel="100000">
                                          <p:stCondLst>
                                            <p:cond delay="100"/>
                                          </p:stCondLst>
                                        </p:cTn>
                                        <p:tgtEl>
                                          <p:spTgt spid="41"/>
                                        </p:tgtEl>
                                        <p:attrNameLst>
                                          <p:attrName>ppt_y</p:attrName>
                                        </p:attrNameLst>
                                      </p:cBhvr>
                                      <p:tavLst>
                                        <p:tav tm="0">
                                          <p:val>
                                            <p:strVal val="ppt_y"/>
                                          </p:val>
                                        </p:tav>
                                        <p:tav tm="100000">
                                          <p:val>
                                            <p:strVal val="ppt_y+1"/>
                                          </p:val>
                                        </p:tav>
                                      </p:tavLst>
                                    </p:anim>
                                    <p:set>
                                      <p:cBhvr>
                                        <p:cTn id="390"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91" restart="whenNotActive" fill="hold" evtFilter="cancelBubble" nodeType="interactiveSeq">
                <p:stCondLst>
                  <p:cond evt="onClick" delay="0">
                    <p:tgtEl>
                      <p:spTgt spid="38"/>
                    </p:tgtEl>
                  </p:cond>
                </p:stCondLst>
                <p:endSync evt="end" delay="0">
                  <p:rtn val="all"/>
                </p:endSync>
                <p:childTnLst>
                  <p:par>
                    <p:cTn id="392" fill="hold">
                      <p:stCondLst>
                        <p:cond delay="0"/>
                      </p:stCondLst>
                      <p:childTnLst>
                        <p:par>
                          <p:cTn id="393" fill="hold">
                            <p:stCondLst>
                              <p:cond delay="0"/>
                            </p:stCondLst>
                            <p:childTnLst>
                              <p:par>
                                <p:cTn id="394" presetID="37" presetClass="exit" presetSubtype="0" fill="hold" grpId="0" nodeType="clickEffect">
                                  <p:stCondLst>
                                    <p:cond delay="0"/>
                                  </p:stCondLst>
                                  <p:childTnLst>
                                    <p:animEffect transition="out" filter="fade">
                                      <p:cBhvr>
                                        <p:cTn id="395" dur="1000"/>
                                        <p:tgtEl>
                                          <p:spTgt spid="38"/>
                                        </p:tgtEl>
                                      </p:cBhvr>
                                    </p:animEffect>
                                    <p:anim calcmode="lin" valueType="num">
                                      <p:cBhvr>
                                        <p:cTn id="396" dur="1000"/>
                                        <p:tgtEl>
                                          <p:spTgt spid="38"/>
                                        </p:tgtEl>
                                        <p:attrNameLst>
                                          <p:attrName>ppt_x</p:attrName>
                                        </p:attrNameLst>
                                      </p:cBhvr>
                                      <p:tavLst>
                                        <p:tav tm="0">
                                          <p:val>
                                            <p:strVal val="ppt_x"/>
                                          </p:val>
                                        </p:tav>
                                        <p:tav tm="100000">
                                          <p:val>
                                            <p:strVal val="ppt_x"/>
                                          </p:val>
                                        </p:tav>
                                      </p:tavLst>
                                    </p:anim>
                                    <p:anim calcmode="lin" valueType="num">
                                      <p:cBhvr>
                                        <p:cTn id="397" dur="100" decel="100000"/>
                                        <p:tgtEl>
                                          <p:spTgt spid="38"/>
                                        </p:tgtEl>
                                        <p:attrNameLst>
                                          <p:attrName>ppt_y</p:attrName>
                                        </p:attrNameLst>
                                      </p:cBhvr>
                                      <p:tavLst>
                                        <p:tav tm="0">
                                          <p:val>
                                            <p:strVal val="ppt_y"/>
                                          </p:val>
                                        </p:tav>
                                        <p:tav tm="100000">
                                          <p:val>
                                            <p:strVal val="ppt_y-.03"/>
                                          </p:val>
                                        </p:tav>
                                      </p:tavLst>
                                    </p:anim>
                                    <p:anim calcmode="lin" valueType="num">
                                      <p:cBhvr>
                                        <p:cTn id="398" dur="900" accel="100000">
                                          <p:stCondLst>
                                            <p:cond delay="100"/>
                                          </p:stCondLst>
                                        </p:cTn>
                                        <p:tgtEl>
                                          <p:spTgt spid="38"/>
                                        </p:tgtEl>
                                        <p:attrNameLst>
                                          <p:attrName>ppt_y</p:attrName>
                                        </p:attrNameLst>
                                      </p:cBhvr>
                                      <p:tavLst>
                                        <p:tav tm="0">
                                          <p:val>
                                            <p:strVal val="ppt_y"/>
                                          </p:val>
                                        </p:tav>
                                        <p:tav tm="100000">
                                          <p:val>
                                            <p:strVal val="ppt_y+1"/>
                                          </p:val>
                                        </p:tav>
                                      </p:tavLst>
                                    </p:anim>
                                    <p:set>
                                      <p:cBhvr>
                                        <p:cTn id="399"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video>
              <p:cMediaNode vol="80000">
                <p:cTn id="400" repeatCount="indefinite" fill="hold" display="0">
                  <p:stCondLst>
                    <p:cond delay="indefinite"/>
                  </p:stCondLst>
                </p:cTn>
                <p:tgtEl>
                  <p:spTgt spid="4"/>
                </p:tgtEl>
              </p:cMediaNode>
            </p:video>
            <p:seq concurrent="1" nextAc="seek">
              <p:cTn id="401" restart="whenNotActive" fill="hold" evtFilter="cancelBubble" nodeType="interactiveSeq">
                <p:stCondLst>
                  <p:cond evt="onClick" delay="0">
                    <p:tgtEl>
                      <p:spTgt spid="4"/>
                    </p:tgtEl>
                  </p:cond>
                </p:stCondLst>
                <p:endSync evt="end" delay="0">
                  <p:rtn val="all"/>
                </p:endSync>
                <p:childTnLst>
                  <p:par>
                    <p:cTn id="402" fill="hold">
                      <p:stCondLst>
                        <p:cond delay="0"/>
                      </p:stCondLst>
                      <p:childTnLst>
                        <p:par>
                          <p:cTn id="403" fill="hold">
                            <p:stCondLst>
                              <p:cond delay="0"/>
                            </p:stCondLst>
                            <p:childTnLst>
                              <p:par>
                                <p:cTn id="404" presetID="2" presetClass="mediacall" presetSubtype="0" fill="hold" nodeType="clickEffect">
                                  <p:stCondLst>
                                    <p:cond delay="0"/>
                                  </p:stCondLst>
                                  <p:childTnLst>
                                    <p:cmd type="call" cmd="togglePause">
                                      <p:cBhvr>
                                        <p:cTn id="405" dur="1" fill="hold"/>
                                        <p:tgtEl>
                                          <p:spTgt spid="4"/>
                                        </p:tgtEl>
                                      </p:cBhvr>
                                    </p:cmd>
                                  </p:childTnLst>
                                </p:cTn>
                              </p:par>
                            </p:childTnLst>
                          </p:cTn>
                        </p:par>
                      </p:childTnLst>
                    </p:cTn>
                  </p:par>
                </p:childTnLst>
              </p:cTn>
              <p:nextCondLst>
                <p:cond evt="onClick" delay="0">
                  <p:tgtEl>
                    <p:spTgt spid="4"/>
                  </p:tgtEl>
                </p:cond>
              </p:nextCondLst>
            </p:seq>
            <p:seq concurrent="1" nextAc="seek">
              <p:cTn id="406" restart="whenNotActive" fill="hold" evtFilter="cancelBubble" nodeType="interactiveSeq">
                <p:stCondLst>
                  <p:cond evt="onClick" delay="0">
                    <p:tgtEl>
                      <p:spTgt spid="16"/>
                    </p:tgtEl>
                  </p:cond>
                </p:stCondLst>
                <p:endSync evt="end" delay="0">
                  <p:rtn val="all"/>
                </p:endSync>
                <p:childTnLst>
                  <p:par>
                    <p:cTn id="407" fill="hold">
                      <p:stCondLst>
                        <p:cond delay="0"/>
                      </p:stCondLst>
                      <p:childTnLst>
                        <p:par>
                          <p:cTn id="408" fill="hold">
                            <p:stCondLst>
                              <p:cond delay="0"/>
                            </p:stCondLst>
                            <p:childTnLst>
                              <p:par>
                                <p:cTn id="409" presetID="37" presetClass="exit" presetSubtype="0" fill="hold" grpId="0" nodeType="clickEffect">
                                  <p:stCondLst>
                                    <p:cond delay="0"/>
                                  </p:stCondLst>
                                  <p:childTnLst>
                                    <p:animEffect transition="out" filter="fade">
                                      <p:cBhvr>
                                        <p:cTn id="410" dur="1000"/>
                                        <p:tgtEl>
                                          <p:spTgt spid="16"/>
                                        </p:tgtEl>
                                      </p:cBhvr>
                                    </p:animEffect>
                                    <p:anim calcmode="lin" valueType="num">
                                      <p:cBhvr>
                                        <p:cTn id="411" dur="1000"/>
                                        <p:tgtEl>
                                          <p:spTgt spid="16"/>
                                        </p:tgtEl>
                                        <p:attrNameLst>
                                          <p:attrName>ppt_x</p:attrName>
                                        </p:attrNameLst>
                                      </p:cBhvr>
                                      <p:tavLst>
                                        <p:tav tm="0">
                                          <p:val>
                                            <p:strVal val="ppt_x"/>
                                          </p:val>
                                        </p:tav>
                                        <p:tav tm="100000">
                                          <p:val>
                                            <p:strVal val="ppt_x"/>
                                          </p:val>
                                        </p:tav>
                                      </p:tavLst>
                                    </p:anim>
                                    <p:anim calcmode="lin" valueType="num">
                                      <p:cBhvr>
                                        <p:cTn id="412" dur="100" decel="100000"/>
                                        <p:tgtEl>
                                          <p:spTgt spid="16"/>
                                        </p:tgtEl>
                                        <p:attrNameLst>
                                          <p:attrName>ppt_y</p:attrName>
                                        </p:attrNameLst>
                                      </p:cBhvr>
                                      <p:tavLst>
                                        <p:tav tm="0">
                                          <p:val>
                                            <p:strVal val="ppt_y"/>
                                          </p:val>
                                        </p:tav>
                                        <p:tav tm="100000">
                                          <p:val>
                                            <p:strVal val="ppt_y-.03"/>
                                          </p:val>
                                        </p:tav>
                                      </p:tavLst>
                                    </p:anim>
                                    <p:anim calcmode="lin" valueType="num">
                                      <p:cBhvr>
                                        <p:cTn id="413" dur="900" accel="100000">
                                          <p:stCondLst>
                                            <p:cond delay="100"/>
                                          </p:stCondLst>
                                        </p:cTn>
                                        <p:tgtEl>
                                          <p:spTgt spid="16"/>
                                        </p:tgtEl>
                                        <p:attrNameLst>
                                          <p:attrName>ppt_y</p:attrName>
                                        </p:attrNameLst>
                                      </p:cBhvr>
                                      <p:tavLst>
                                        <p:tav tm="0">
                                          <p:val>
                                            <p:strVal val="ppt_y"/>
                                          </p:val>
                                        </p:tav>
                                        <p:tav tm="100000">
                                          <p:val>
                                            <p:strVal val="ppt_y+1"/>
                                          </p:val>
                                        </p:tav>
                                      </p:tavLst>
                                    </p:anim>
                                    <p:set>
                                      <p:cBhvr>
                                        <p:cTn id="41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7" grpId="1"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3" grpId="0" animBg="1"/>
      <p:bldP spid="44" grpId="0" animBg="1"/>
      <p:bldP spid="45" grpId="0" animBg="1"/>
      <p:bldP spid="46" grpId="0" animBg="1"/>
      <p:bldP spid="47" grpId="0" animBg="1"/>
      <p:bldP spid="48" grpId="0" animBg="1"/>
      <p:bldP spid="49" grpId="0" animBg="1"/>
      <p:bldP spid="5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324468" y="146957"/>
            <a:ext cx="8742346" cy="1676857"/>
          </a:xfrm>
          <a:prstGeom prst="roundRect">
            <a:avLst>
              <a:gd name="adj" fmla="val 19706"/>
            </a:avLst>
          </a:prstGeom>
          <a:solidFill>
            <a:srgbClr val="7030A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s-BO" sz="2800" b="1" i="0" u="none" strike="noStrike" kern="1200" cap="none" spc="0" normalizeH="0" baseline="0" noProof="0" dirty="0">
              <a:ln>
                <a:noFill/>
              </a:ln>
              <a:solidFill>
                <a:schemeClr val="bg1"/>
              </a:solidFill>
              <a:effectLst/>
              <a:uLnTx/>
              <a:uFillTx/>
              <a:latin typeface="#9Slide03 Roboto Medium" panose="02000000000000000000" pitchFamily="2" charset="0"/>
              <a:ea typeface="#9Slide03 Roboto Medium" panose="02000000000000000000" pitchFamily="2" charset="0"/>
            </a:endParaRPr>
          </a:p>
          <a:p>
            <a:pPr algn="ctr"/>
            <a:r>
              <a:rPr lang="vi-VN" sz="2800" b="1" dirty="0">
                <a:solidFill>
                  <a:schemeClr val="bg1"/>
                </a:solidFill>
                <a:latin typeface="#9Slide03 Roboto Medium" panose="02000000000000000000" pitchFamily="2" charset="0"/>
                <a:ea typeface="#9Slide03 Roboto Medium" panose="02000000000000000000" pitchFamily="2" charset="0"/>
              </a:rPr>
              <a:t>So với thế giới, cơ cấu dân số của châu Âu là</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solidFill>
                <a:schemeClr val="accent4">
                  <a:lumMod val="50000"/>
                </a:schemeClr>
              </a:soli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grpSp>
        <p:pic>
          <p:nvPicPr>
            <p:cNvPr id="10" name="Picture 147" descr="Picture2"/>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46844" y="6231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05</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06</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07</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08</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09</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4" name="TextBox 33"/>
          <p:cNvSpPr txBox="1"/>
          <p:nvPr/>
        </p:nvSpPr>
        <p:spPr>
          <a:xfrm>
            <a:off x="2048262" y="148453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dirty="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15</a:t>
            </a:r>
            <a:endParaRPr kumimoji="0" lang="vi-VN" sz="4799" b="1" i="0" u="none" strike="noStrike" kern="0" cap="none" spc="0" normalizeH="0" baseline="0" noProof="0" dirty="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5" name="Donut 34"/>
          <p:cNvSpPr/>
          <p:nvPr/>
        </p:nvSpPr>
        <p:spPr>
          <a:xfrm>
            <a:off x="2064591" y="1372137"/>
            <a:ext cx="1288925" cy="1295063"/>
          </a:xfrm>
          <a:prstGeom prst="donut">
            <a:avLst>
              <a:gd name="adj" fmla="val 10370"/>
            </a:avLst>
          </a:prstGeom>
          <a:solidFill>
            <a:srgbClr val="00B0F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 name="Isosceles Triangle 1"/>
          <p:cNvSpPr/>
          <p:nvPr/>
        </p:nvSpPr>
        <p:spPr>
          <a:xfrm rot="5400000">
            <a:off x="257905" y="2931411"/>
            <a:ext cx="907162" cy="751613"/>
          </a:xfrm>
          <a:prstGeom prst="triangle">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6" name="Isosceles Triangle 35"/>
          <p:cNvSpPr/>
          <p:nvPr/>
        </p:nvSpPr>
        <p:spPr>
          <a:xfrm rot="5400000">
            <a:off x="257905" y="3910411"/>
            <a:ext cx="907162" cy="751613"/>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7" name="Isosceles Triangle 36"/>
          <p:cNvSpPr/>
          <p:nvPr/>
        </p:nvSpPr>
        <p:spPr>
          <a:xfrm rot="5400000">
            <a:off x="257905" y="5951541"/>
            <a:ext cx="907162" cy="751613"/>
          </a:xfrm>
          <a:prstGeom prst="triangle">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8" name="Isosceles Triangle 37"/>
          <p:cNvSpPr/>
          <p:nvPr/>
        </p:nvSpPr>
        <p:spPr>
          <a:xfrm rot="5400000">
            <a:off x="257905" y="4928880"/>
            <a:ext cx="907162" cy="751613"/>
          </a:xfrm>
          <a:prstGeom prst="triangl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ounded Rectangle 3"/>
          <p:cNvSpPr/>
          <p:nvPr/>
        </p:nvSpPr>
        <p:spPr>
          <a:xfrm>
            <a:off x="1087294" y="2799511"/>
            <a:ext cx="10798399" cy="953166"/>
          </a:xfrm>
          <a:prstGeom prst="roundRect">
            <a:avLst/>
          </a:prstGeom>
          <a:solidFill>
            <a:schemeClr val="accent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latin typeface="#9Slide03 Roboto Medium" panose="02000000000000000000" pitchFamily="2" charset="0"/>
                <a:ea typeface="#9Slide03 Roboto Medium" panose="02000000000000000000" pitchFamily="2" charset="0"/>
              </a:rPr>
              <a:t>cơ cấu dân số già.</a:t>
            </a:r>
          </a:p>
        </p:txBody>
      </p:sp>
      <p:sp>
        <p:nvSpPr>
          <p:cNvPr id="39" name="Rounded Rectangle 38"/>
          <p:cNvSpPr/>
          <p:nvPr/>
        </p:nvSpPr>
        <p:spPr>
          <a:xfrm>
            <a:off x="1101145" y="3809901"/>
            <a:ext cx="10798399" cy="95316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latin typeface="#9Slide03 Roboto Medium" panose="02000000000000000000" pitchFamily="2" charset="0"/>
                <a:ea typeface="#9Slide03 Roboto Medium" panose="02000000000000000000" pitchFamily="2" charset="0"/>
              </a:rPr>
              <a:t>cơ cấu dân số trẻ.</a:t>
            </a:r>
          </a:p>
        </p:txBody>
      </p:sp>
      <p:sp>
        <p:nvSpPr>
          <p:cNvPr id="40" name="Rounded Rectangle 39"/>
          <p:cNvSpPr/>
          <p:nvPr/>
        </p:nvSpPr>
        <p:spPr>
          <a:xfrm>
            <a:off x="1101145" y="4828101"/>
            <a:ext cx="10798399" cy="953166"/>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latin typeface="#9Slide03 Roboto Medium" panose="02000000000000000000" pitchFamily="2" charset="0"/>
                <a:ea typeface="#9Slide03 Roboto Medium" panose="02000000000000000000" pitchFamily="2" charset="0"/>
              </a:rPr>
              <a:t>cơ cấu dân số ổn định.</a:t>
            </a:r>
          </a:p>
        </p:txBody>
      </p:sp>
      <p:sp>
        <p:nvSpPr>
          <p:cNvPr id="41" name="Rounded Rectangle 40"/>
          <p:cNvSpPr/>
          <p:nvPr/>
        </p:nvSpPr>
        <p:spPr>
          <a:xfrm>
            <a:off x="1101145" y="5832044"/>
            <a:ext cx="10798399" cy="953166"/>
          </a:xfrm>
          <a:prstGeom prst="roundRect">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latin typeface="#9Slide03 Roboto Medium" panose="02000000000000000000" pitchFamily="2" charset="0"/>
                <a:ea typeface="#9Slide03 Roboto Medium" panose="02000000000000000000" pitchFamily="2" charset="0"/>
              </a:rPr>
              <a:t>đang chuyển từ ổn định sang già.</a:t>
            </a:r>
          </a:p>
        </p:txBody>
      </p:sp>
      <p:sp>
        <p:nvSpPr>
          <p:cNvPr id="42" name="TextBox 41"/>
          <p:cNvSpPr txBox="1"/>
          <p:nvPr/>
        </p:nvSpPr>
        <p:spPr>
          <a:xfrm>
            <a:off x="306309" y="2991331"/>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A</a:t>
            </a:r>
          </a:p>
        </p:txBody>
      </p:sp>
      <p:sp>
        <p:nvSpPr>
          <p:cNvPr id="43" name="TextBox 42"/>
          <p:cNvSpPr txBox="1"/>
          <p:nvPr/>
        </p:nvSpPr>
        <p:spPr>
          <a:xfrm>
            <a:off x="290395" y="396313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B</a:t>
            </a:r>
          </a:p>
        </p:txBody>
      </p:sp>
      <p:sp>
        <p:nvSpPr>
          <p:cNvPr id="44" name="TextBox 43"/>
          <p:cNvSpPr txBox="1"/>
          <p:nvPr/>
        </p:nvSpPr>
        <p:spPr>
          <a:xfrm>
            <a:off x="272591" y="4981604"/>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C</a:t>
            </a:r>
          </a:p>
        </p:txBody>
      </p:sp>
      <p:sp>
        <p:nvSpPr>
          <p:cNvPr id="45" name="TextBox 44"/>
          <p:cNvSpPr txBox="1"/>
          <p:nvPr/>
        </p:nvSpPr>
        <p:spPr>
          <a:xfrm>
            <a:off x="306309" y="600426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D</a:t>
            </a:r>
          </a:p>
        </p:txBody>
      </p:sp>
      <p:pic>
        <p:nvPicPr>
          <p:cNvPr id="47" name="Picture 7" descr="num1">
            <a:hlinkClick r:id="" action="ppaction://noaction"/>
          </p:cNvPr>
          <p:cNvPicPr>
            <a:picLocks noChangeAspect="1" noChangeArrowheads="1"/>
          </p:cNvPicPr>
          <p:nvPr/>
        </p:nvPicPr>
        <p:blipFill>
          <a:blip r:embed="rId19">
            <a:duotone>
              <a:schemeClr val="bg2">
                <a:shade val="45000"/>
                <a:satMod val="135000"/>
              </a:schemeClr>
              <a:prstClr val="white"/>
            </a:duotone>
            <a:extLst>
              <a:ext uri="{BEBA8EAE-BF5A-486C-A8C5-ECC9F3942E4B}">
                <a14:imgProps xmlns:a14="http://schemas.microsoft.com/office/drawing/2010/main">
                  <a14:imgLayer r:embed="rId20">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3704" y="-51169"/>
            <a:ext cx="1068394" cy="1964466"/>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 họa 6" descr="Cuốn sách đang mở">
            <a:hlinkClick r:id="rId21" action="ppaction://hlinksldjump"/>
            <a:extLst>
              <a:ext uri="{FF2B5EF4-FFF2-40B4-BE49-F238E27FC236}">
                <a16:creationId xmlns:a16="http://schemas.microsoft.com/office/drawing/2014/main" id="{31BD78C1-3E37-410F-87E4-C70627111A5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694339" y="1725186"/>
            <a:ext cx="1208690" cy="1208690"/>
          </a:xfrm>
          <a:prstGeom prst="rect">
            <a:avLst/>
          </a:prstGeom>
        </p:spPr>
      </p:pic>
    </p:spTree>
    <p:custDataLst>
      <p:tags r:id="rId1"/>
    </p:custDataLst>
    <p:extLst>
      <p:ext uri="{BB962C8B-B14F-4D97-AF65-F5344CB8AC3E}">
        <p14:creationId xmlns:p14="http://schemas.microsoft.com/office/powerpoint/2010/main" val="46144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8" name="chimes.wav"/>
          </p:stSnd>
        </p:sndAc>
      </p:transition>
    </mc:Choice>
    <mc:Fallback xmlns="">
      <p:transition spd="slow">
        <p:fade/>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1"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11"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11"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11"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582055" y="218374"/>
            <a:ext cx="7846556" cy="1332840"/>
          </a:xfrm>
          <a:prstGeom prst="roundRect">
            <a:avLst/>
          </a:prstGeom>
          <a:solidFill>
            <a:srgbClr val="7937AB"/>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r>
              <a:rPr lang="en-US" sz="2800" dirty="0" err="1">
                <a:solidFill>
                  <a:schemeClr val="bg1"/>
                </a:solidFill>
                <a:latin typeface="#9Slide03 Roboto Medium" panose="02000000000000000000" pitchFamily="2" charset="0"/>
                <a:ea typeface="#9Slide03 Roboto Medium" panose="02000000000000000000" pitchFamily="2" charset="0"/>
              </a:rPr>
              <a:t>Đô</a:t>
            </a:r>
            <a:r>
              <a:rPr lang="en-US" sz="2800" dirty="0">
                <a:solidFill>
                  <a:schemeClr val="bg1"/>
                </a:solidFill>
                <a:latin typeface="#9Slide03 Roboto Medium" panose="02000000000000000000" pitchFamily="2" charset="0"/>
                <a:ea typeface="#9Slide03 Roboto Medium" panose="02000000000000000000" pitchFamily="2" charset="0"/>
              </a:rPr>
              <a:t> </a:t>
            </a:r>
            <a:r>
              <a:rPr lang="en-US" sz="2800" dirty="0" err="1">
                <a:solidFill>
                  <a:schemeClr val="bg1"/>
                </a:solidFill>
                <a:latin typeface="#9Slide03 Roboto Medium" panose="02000000000000000000" pitchFamily="2" charset="0"/>
                <a:ea typeface="#9Slide03 Roboto Medium" panose="02000000000000000000" pitchFamily="2" charset="0"/>
              </a:rPr>
              <a:t>thị</a:t>
            </a:r>
            <a:r>
              <a:rPr lang="en-US" sz="2800" dirty="0">
                <a:solidFill>
                  <a:schemeClr val="bg1"/>
                </a:solidFill>
                <a:latin typeface="#9Slide03 Roboto Medium" panose="02000000000000000000" pitchFamily="2" charset="0"/>
                <a:ea typeface="#9Slide03 Roboto Medium" panose="02000000000000000000" pitchFamily="2" charset="0"/>
              </a:rPr>
              <a:t> hóa ở </a:t>
            </a:r>
            <a:r>
              <a:rPr lang="en-US" sz="2800" dirty="0" err="1">
                <a:solidFill>
                  <a:schemeClr val="bg1"/>
                </a:solidFill>
                <a:latin typeface="#9Slide03 Roboto Medium" panose="02000000000000000000" pitchFamily="2" charset="0"/>
                <a:ea typeface="#9Slide03 Roboto Medium" panose="02000000000000000000" pitchFamily="2" charset="0"/>
              </a:rPr>
              <a:t>châu</a:t>
            </a:r>
            <a:r>
              <a:rPr lang="en-US" sz="2800" dirty="0">
                <a:solidFill>
                  <a:schemeClr val="bg1"/>
                </a:solidFill>
                <a:latin typeface="#9Slide03 Roboto Medium" panose="02000000000000000000" pitchFamily="2" charset="0"/>
                <a:ea typeface="#9Slide03 Roboto Medium" panose="02000000000000000000" pitchFamily="2" charset="0"/>
              </a:rPr>
              <a:t> </a:t>
            </a:r>
            <a:r>
              <a:rPr lang="en-US" sz="2800" dirty="0" err="1">
                <a:solidFill>
                  <a:schemeClr val="bg1"/>
                </a:solidFill>
                <a:latin typeface="#9Slide03 Roboto Medium" panose="02000000000000000000" pitchFamily="2" charset="0"/>
                <a:ea typeface="#9Slide03 Roboto Medium" panose="02000000000000000000" pitchFamily="2" charset="0"/>
              </a:rPr>
              <a:t>Âu</a:t>
            </a:r>
            <a:r>
              <a:rPr lang="en-US" sz="2800" dirty="0">
                <a:solidFill>
                  <a:schemeClr val="bg1"/>
                </a:solidFill>
                <a:latin typeface="#9Slide03 Roboto Medium" panose="02000000000000000000" pitchFamily="2" charset="0"/>
                <a:ea typeface="#9Slide03 Roboto Medium" panose="02000000000000000000" pitchFamily="2" charset="0"/>
              </a:rPr>
              <a:t> có </a:t>
            </a:r>
            <a:r>
              <a:rPr lang="en-US" sz="2800" dirty="0" err="1">
                <a:solidFill>
                  <a:schemeClr val="bg1"/>
                </a:solidFill>
                <a:latin typeface="#9Slide03 Roboto Medium" panose="02000000000000000000" pitchFamily="2" charset="0"/>
                <a:ea typeface="#9Slide03 Roboto Medium" panose="02000000000000000000" pitchFamily="2" charset="0"/>
              </a:rPr>
              <a:t>đặc</a:t>
            </a:r>
            <a:r>
              <a:rPr lang="en-US" sz="2800" dirty="0">
                <a:solidFill>
                  <a:schemeClr val="bg1"/>
                </a:solidFill>
                <a:latin typeface="#9Slide03 Roboto Medium" panose="02000000000000000000" pitchFamily="2" charset="0"/>
                <a:ea typeface="#9Slide03 Roboto Medium" panose="02000000000000000000" pitchFamily="2" charset="0"/>
              </a:rPr>
              <a:t> điểm </a:t>
            </a:r>
            <a:r>
              <a:rPr lang="en-US" sz="2800" dirty="0" err="1">
                <a:solidFill>
                  <a:schemeClr val="bg1"/>
                </a:solidFill>
                <a:latin typeface="#9Slide03 Roboto Medium" panose="02000000000000000000" pitchFamily="2" charset="0"/>
                <a:ea typeface="#9Slide03 Roboto Medium" panose="02000000000000000000" pitchFamily="2" charset="0"/>
              </a:rPr>
              <a:t>chủ</a:t>
            </a:r>
            <a:r>
              <a:rPr lang="en-US" sz="2800" dirty="0">
                <a:solidFill>
                  <a:schemeClr val="bg1"/>
                </a:solidFill>
                <a:latin typeface="#9Slide03 Roboto Medium" panose="02000000000000000000" pitchFamily="2" charset="0"/>
                <a:ea typeface="#9Slide03 Roboto Medium" panose="02000000000000000000" pitchFamily="2" charset="0"/>
              </a:rPr>
              <a:t> </a:t>
            </a:r>
            <a:r>
              <a:rPr lang="en-US" sz="2800" dirty="0" err="1">
                <a:solidFill>
                  <a:schemeClr val="bg1"/>
                </a:solidFill>
                <a:latin typeface="#9Slide03 Roboto Medium" panose="02000000000000000000" pitchFamily="2" charset="0"/>
                <a:ea typeface="#9Slide03 Roboto Medium" panose="02000000000000000000" pitchFamily="2" charset="0"/>
              </a:rPr>
              <a:t>yếu</a:t>
            </a:r>
            <a:r>
              <a:rPr lang="en-US" sz="2800" dirty="0">
                <a:solidFill>
                  <a:schemeClr val="bg1"/>
                </a:solidFill>
                <a:latin typeface="#9Slide03 Roboto Medium" panose="02000000000000000000" pitchFamily="2" charset="0"/>
                <a:ea typeface="#9Slide03 Roboto Medium" panose="02000000000000000000" pitchFamily="2" charset="0"/>
              </a:rPr>
              <a:t> nào </a:t>
            </a:r>
            <a:r>
              <a:rPr lang="en-US" sz="2800" dirty="0" err="1">
                <a:solidFill>
                  <a:schemeClr val="bg1"/>
                </a:solidFill>
                <a:latin typeface="#9Slide03 Roboto Medium" panose="02000000000000000000" pitchFamily="2" charset="0"/>
                <a:ea typeface="#9Slide03 Roboto Medium" panose="02000000000000000000" pitchFamily="2" charset="0"/>
              </a:rPr>
              <a:t>sau</a:t>
            </a:r>
            <a:r>
              <a:rPr lang="en-US" sz="2800" dirty="0">
                <a:solidFill>
                  <a:schemeClr val="bg1"/>
                </a:solidFill>
                <a:latin typeface="#9Slide03 Roboto Medium" panose="02000000000000000000" pitchFamily="2" charset="0"/>
                <a:ea typeface="#9Slide03 Roboto Medium" panose="02000000000000000000" pitchFamily="2" charset="0"/>
              </a:rPr>
              <a:t> </a:t>
            </a:r>
            <a:r>
              <a:rPr lang="en-US" sz="2800" dirty="0" err="1">
                <a:solidFill>
                  <a:schemeClr val="bg1"/>
                </a:solidFill>
                <a:latin typeface="#9Slide03 Roboto Medium" panose="02000000000000000000" pitchFamily="2" charset="0"/>
                <a:ea typeface="#9Slide03 Roboto Medium" panose="02000000000000000000" pitchFamily="2" charset="0"/>
              </a:rPr>
              <a:t>đây</a:t>
            </a:r>
            <a:r>
              <a:rPr lang="en-US" sz="2800" dirty="0">
                <a:solidFill>
                  <a:schemeClr val="bg1"/>
                </a:solidFill>
                <a:latin typeface="#9Slide03 Roboto Medium" panose="02000000000000000000" pitchFamily="2" charset="0"/>
                <a:ea typeface="#9Slide03 Roboto Medium" panose="02000000000000000000" pitchFamily="2" charset="0"/>
              </a:rPr>
              <a:t>?</a:t>
            </a: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rId14" action="ppaction://hlinksldjump"/>
              </p:cNvPr>
              <p:cNvPicPr>
                <a:picLocks noChangeAspect="1" noChangeArrowheads="1"/>
              </p:cNvPicPr>
              <p:nvPr/>
            </p:nvPicPr>
            <p:blipFill>
              <a:blip r:embed="rId15">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solidFill>
                <a:srgbClr val="403152"/>
              </a:soli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grpSp>
        <p:pic>
          <p:nvPicPr>
            <p:cNvPr id="10" name="Picture 147" descr="Picture2"/>
            <p:cNvPicPr>
              <a:picLocks noChangeAspect="1" noChangeArrowheads="1"/>
            </p:cNvPicPr>
            <p:nvPr/>
          </p:nvPicPr>
          <p:blipFill>
            <a:blip r:embed="rId16"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7"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379501" y="639502"/>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8"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05</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06</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07</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08</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09</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dirty="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15</a:t>
            </a:r>
            <a:endParaRPr kumimoji="0" lang="vi-VN" sz="4799" b="1" i="0" u="none" strike="noStrike" kern="0" cap="none" spc="0" normalizeH="0" baseline="0" noProof="0" dirty="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5" name="Donut 34"/>
          <p:cNvSpPr/>
          <p:nvPr/>
        </p:nvSpPr>
        <p:spPr>
          <a:xfrm>
            <a:off x="2064591" y="1372137"/>
            <a:ext cx="1288925" cy="1295063"/>
          </a:xfrm>
          <a:prstGeom prst="donut">
            <a:avLst>
              <a:gd name="adj" fmla="val 10370"/>
            </a:avLst>
          </a:prstGeom>
          <a:solidFill>
            <a:srgbClr val="00B0F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 name="Isosceles Triangle 1"/>
          <p:cNvSpPr/>
          <p:nvPr/>
        </p:nvSpPr>
        <p:spPr>
          <a:xfrm rot="5400000">
            <a:off x="257905" y="2931411"/>
            <a:ext cx="907162" cy="751613"/>
          </a:xfrm>
          <a:prstGeom prst="triangle">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6" name="Isosceles Triangle 35"/>
          <p:cNvSpPr/>
          <p:nvPr/>
        </p:nvSpPr>
        <p:spPr>
          <a:xfrm rot="5400000">
            <a:off x="257905" y="3910411"/>
            <a:ext cx="907162" cy="751613"/>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7" name="Isosceles Triangle 36"/>
          <p:cNvSpPr/>
          <p:nvPr/>
        </p:nvSpPr>
        <p:spPr>
          <a:xfrm rot="5400000">
            <a:off x="257905" y="5951541"/>
            <a:ext cx="907162" cy="751613"/>
          </a:xfrm>
          <a:prstGeom prst="triangle">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8" name="Isosceles Triangle 37"/>
          <p:cNvSpPr/>
          <p:nvPr/>
        </p:nvSpPr>
        <p:spPr>
          <a:xfrm rot="5400000">
            <a:off x="257905" y="4928880"/>
            <a:ext cx="907162" cy="751613"/>
          </a:xfrm>
          <a:prstGeom prst="triangle">
            <a:avLst/>
          </a:prstGeom>
          <a:solidFill>
            <a:srgbClr val="FAC0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ounded Rectangle 3"/>
          <p:cNvSpPr/>
          <p:nvPr/>
        </p:nvSpPr>
        <p:spPr>
          <a:xfrm>
            <a:off x="1005255" y="2745943"/>
            <a:ext cx="10798399" cy="953166"/>
          </a:xfrm>
          <a:prstGeom prst="roundRect">
            <a:avLst>
              <a:gd name="adj" fmla="val 50000"/>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latin typeface="#9Slide03 Roboto Medium" panose="02000000000000000000" pitchFamily="2" charset="0"/>
                <a:ea typeface="#9Slide03 Roboto Medium" panose="02000000000000000000" pitchFamily="2" charset="0"/>
              </a:rPr>
              <a:t>Mức</a:t>
            </a:r>
            <a:r>
              <a:rPr lang="en-US" sz="2800" dirty="0">
                <a:latin typeface="#9Slide03 Roboto Medium" panose="02000000000000000000" pitchFamily="2" charset="0"/>
                <a:ea typeface="#9Slide03 Roboto Medium" panose="02000000000000000000" pitchFamily="2" charset="0"/>
              </a:rPr>
              <a:t> </a:t>
            </a:r>
            <a:r>
              <a:rPr lang="en-US" sz="2800" dirty="0" err="1">
                <a:latin typeface="#9Slide03 Roboto Medium" panose="02000000000000000000" pitchFamily="2" charset="0"/>
                <a:ea typeface="#9Slide03 Roboto Medium" panose="02000000000000000000" pitchFamily="2" charset="0"/>
              </a:rPr>
              <a:t>độ</a:t>
            </a:r>
            <a:r>
              <a:rPr lang="en-US" sz="2800" dirty="0">
                <a:latin typeface="#9Slide03 Roboto Medium" panose="02000000000000000000" pitchFamily="2" charset="0"/>
                <a:ea typeface="#9Slide03 Roboto Medium" panose="02000000000000000000" pitchFamily="2" charset="0"/>
              </a:rPr>
              <a:t> </a:t>
            </a:r>
            <a:r>
              <a:rPr lang="en-US" sz="2800" dirty="0" err="1">
                <a:latin typeface="#9Slide03 Roboto Medium" panose="02000000000000000000" pitchFamily="2" charset="0"/>
                <a:ea typeface="#9Slide03 Roboto Medium" panose="02000000000000000000" pitchFamily="2" charset="0"/>
              </a:rPr>
              <a:t>đô</a:t>
            </a:r>
            <a:r>
              <a:rPr lang="en-US" sz="2800" dirty="0">
                <a:latin typeface="#9Slide03 Roboto Medium" panose="02000000000000000000" pitchFamily="2" charset="0"/>
                <a:ea typeface="#9Slide03 Roboto Medium" panose="02000000000000000000" pitchFamily="2" charset="0"/>
              </a:rPr>
              <a:t> </a:t>
            </a:r>
            <a:r>
              <a:rPr lang="en-US" sz="2800" dirty="0" err="1">
                <a:latin typeface="#9Slide03 Roboto Medium" panose="02000000000000000000" pitchFamily="2" charset="0"/>
                <a:ea typeface="#9Slide03 Roboto Medium" panose="02000000000000000000" pitchFamily="2" charset="0"/>
              </a:rPr>
              <a:t>thị</a:t>
            </a:r>
            <a:r>
              <a:rPr lang="en-US" sz="2800" dirty="0">
                <a:latin typeface="#9Slide03 Roboto Medium" panose="02000000000000000000" pitchFamily="2" charset="0"/>
                <a:ea typeface="#9Slide03 Roboto Medium" panose="02000000000000000000" pitchFamily="2" charset="0"/>
              </a:rPr>
              <a:t> hóa </a:t>
            </a:r>
            <a:r>
              <a:rPr lang="en-US" sz="2800" dirty="0" err="1">
                <a:latin typeface="#9Slide03 Roboto Medium" panose="02000000000000000000" pitchFamily="2" charset="0"/>
                <a:ea typeface="#9Slide03 Roboto Medium" panose="02000000000000000000" pitchFamily="2" charset="0"/>
              </a:rPr>
              <a:t>chậm</a:t>
            </a:r>
            <a:r>
              <a:rPr lang="en-US" sz="2800" dirty="0">
                <a:latin typeface="#9Slide03 Roboto Medium" panose="02000000000000000000" pitchFamily="2" charset="0"/>
                <a:ea typeface="#9Slide03 Roboto Medium" panose="02000000000000000000" pitchFamily="2" charset="0"/>
              </a:rPr>
              <a:t>.</a:t>
            </a:r>
          </a:p>
        </p:txBody>
      </p:sp>
      <p:sp>
        <p:nvSpPr>
          <p:cNvPr id="39" name="Rounded Rectangle 38"/>
          <p:cNvSpPr/>
          <p:nvPr/>
        </p:nvSpPr>
        <p:spPr>
          <a:xfrm>
            <a:off x="1132577" y="3771010"/>
            <a:ext cx="10798399" cy="95316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latin typeface="#9Slide03 Roboto Medium" panose="02000000000000000000" pitchFamily="2" charset="0"/>
                <a:ea typeface="#9Slide03 Roboto Medium" panose="02000000000000000000" pitchFamily="2" charset="0"/>
              </a:rPr>
              <a:t>Chủ</a:t>
            </a:r>
            <a:r>
              <a:rPr lang="en-US" sz="2800" dirty="0">
                <a:latin typeface="#9Slide03 Roboto Medium" panose="02000000000000000000" pitchFamily="2" charset="0"/>
                <a:ea typeface="#9Slide03 Roboto Medium" panose="02000000000000000000" pitchFamily="2" charset="0"/>
              </a:rPr>
              <a:t> </a:t>
            </a:r>
            <a:r>
              <a:rPr lang="en-US" sz="2800" dirty="0" err="1">
                <a:latin typeface="#9Slide03 Roboto Medium" panose="02000000000000000000" pitchFamily="2" charset="0"/>
                <a:ea typeface="#9Slide03 Roboto Medium" panose="02000000000000000000" pitchFamily="2" charset="0"/>
              </a:rPr>
              <a:t>yếu</a:t>
            </a:r>
            <a:r>
              <a:rPr lang="en-US" sz="2800" dirty="0">
                <a:latin typeface="#9Slide03 Roboto Medium" panose="02000000000000000000" pitchFamily="2" charset="0"/>
                <a:ea typeface="#9Slide03 Roboto Medium" panose="02000000000000000000" pitchFamily="2" charset="0"/>
              </a:rPr>
              <a:t> là </a:t>
            </a:r>
            <a:r>
              <a:rPr lang="en-US" sz="2800" dirty="0" err="1">
                <a:latin typeface="#9Slide03 Roboto Medium" panose="02000000000000000000" pitchFamily="2" charset="0"/>
                <a:ea typeface="#9Slide03 Roboto Medium" panose="02000000000000000000" pitchFamily="2" charset="0"/>
              </a:rPr>
              <a:t>đô</a:t>
            </a:r>
            <a:r>
              <a:rPr lang="en-US" sz="2800" dirty="0">
                <a:latin typeface="#9Slide03 Roboto Medium" panose="02000000000000000000" pitchFamily="2" charset="0"/>
                <a:ea typeface="#9Slide03 Roboto Medium" panose="02000000000000000000" pitchFamily="2" charset="0"/>
              </a:rPr>
              <a:t> </a:t>
            </a:r>
            <a:r>
              <a:rPr lang="en-US" sz="2800" dirty="0" err="1">
                <a:latin typeface="#9Slide03 Roboto Medium" panose="02000000000000000000" pitchFamily="2" charset="0"/>
                <a:ea typeface="#9Slide03 Roboto Medium" panose="02000000000000000000" pitchFamily="2" charset="0"/>
              </a:rPr>
              <a:t>thị</a:t>
            </a:r>
            <a:r>
              <a:rPr lang="en-US" sz="2800" dirty="0">
                <a:latin typeface="#9Slide03 Roboto Medium" panose="02000000000000000000" pitchFamily="2" charset="0"/>
                <a:ea typeface="#9Slide03 Roboto Medium" panose="02000000000000000000" pitchFamily="2" charset="0"/>
              </a:rPr>
              <a:t> hóa tự </a:t>
            </a:r>
            <a:r>
              <a:rPr lang="en-US" sz="2800" dirty="0" err="1">
                <a:latin typeface="#9Slide03 Roboto Medium" panose="02000000000000000000" pitchFamily="2" charset="0"/>
                <a:ea typeface="#9Slide03 Roboto Medium" panose="02000000000000000000" pitchFamily="2" charset="0"/>
              </a:rPr>
              <a:t>phát</a:t>
            </a:r>
            <a:r>
              <a:rPr lang="en-US" sz="2800" dirty="0">
                <a:latin typeface="#9Slide03 Roboto Medium" panose="02000000000000000000" pitchFamily="2" charset="0"/>
                <a:ea typeface="#9Slide03 Roboto Medium" panose="02000000000000000000" pitchFamily="2" charset="0"/>
              </a:rPr>
              <a:t>.</a:t>
            </a:r>
          </a:p>
        </p:txBody>
      </p:sp>
      <p:sp>
        <p:nvSpPr>
          <p:cNvPr id="40" name="Rounded Rectangle 39"/>
          <p:cNvSpPr/>
          <p:nvPr/>
        </p:nvSpPr>
        <p:spPr>
          <a:xfrm>
            <a:off x="1101145" y="4828101"/>
            <a:ext cx="10798399" cy="953166"/>
          </a:xfrm>
          <a:prstGeom prst="roundRect">
            <a:avLst/>
          </a:prstGeom>
          <a:solidFill>
            <a:srgbClr val="FAC0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9Slide03 Roboto Medium" panose="02000000000000000000" pitchFamily="2" charset="0"/>
                <a:ea typeface="#9Slide03 Roboto Medium" panose="02000000000000000000" pitchFamily="2" charset="0"/>
              </a:rPr>
              <a:t>Quá trình </a:t>
            </a:r>
            <a:r>
              <a:rPr lang="en-US" sz="2800" dirty="0" err="1">
                <a:latin typeface="#9Slide03 Roboto Medium" panose="02000000000000000000" pitchFamily="2" charset="0"/>
                <a:ea typeface="#9Slide03 Roboto Medium" panose="02000000000000000000" pitchFamily="2" charset="0"/>
              </a:rPr>
              <a:t>đô</a:t>
            </a:r>
            <a:r>
              <a:rPr lang="en-US" sz="2800" dirty="0">
                <a:latin typeface="#9Slide03 Roboto Medium" panose="02000000000000000000" pitchFamily="2" charset="0"/>
                <a:ea typeface="#9Slide03 Roboto Medium" panose="02000000000000000000" pitchFamily="2" charset="0"/>
              </a:rPr>
              <a:t> </a:t>
            </a:r>
            <a:r>
              <a:rPr lang="en-US" sz="2800" dirty="0" err="1">
                <a:latin typeface="#9Slide03 Roboto Medium" panose="02000000000000000000" pitchFamily="2" charset="0"/>
                <a:ea typeface="#9Slide03 Roboto Medium" panose="02000000000000000000" pitchFamily="2" charset="0"/>
              </a:rPr>
              <a:t>thị</a:t>
            </a:r>
            <a:r>
              <a:rPr lang="en-US" sz="2800" dirty="0">
                <a:latin typeface="#9Slide03 Roboto Medium" panose="02000000000000000000" pitchFamily="2" charset="0"/>
                <a:ea typeface="#9Slide03 Roboto Medium" panose="02000000000000000000" pitchFamily="2" charset="0"/>
              </a:rPr>
              <a:t> hóa </a:t>
            </a:r>
            <a:r>
              <a:rPr lang="en-US" sz="2800" dirty="0" err="1">
                <a:latin typeface="#9Slide03 Roboto Medium" panose="02000000000000000000" pitchFamily="2" charset="0"/>
                <a:ea typeface="#9Slide03 Roboto Medium" panose="02000000000000000000" pitchFamily="2" charset="0"/>
              </a:rPr>
              <a:t>diễn</a:t>
            </a:r>
            <a:r>
              <a:rPr lang="en-US" sz="2800" dirty="0">
                <a:latin typeface="#9Slide03 Roboto Medium" panose="02000000000000000000" pitchFamily="2" charset="0"/>
                <a:ea typeface="#9Slide03 Roboto Medium" panose="02000000000000000000" pitchFamily="2" charset="0"/>
              </a:rPr>
              <a:t> </a:t>
            </a:r>
            <a:r>
              <a:rPr lang="en-US" sz="2800" dirty="0" err="1">
                <a:latin typeface="#9Slide03 Roboto Medium" panose="02000000000000000000" pitchFamily="2" charset="0"/>
                <a:ea typeface="#9Slide03 Roboto Medium" panose="02000000000000000000" pitchFamily="2" charset="0"/>
              </a:rPr>
              <a:t>ra</a:t>
            </a:r>
            <a:r>
              <a:rPr lang="en-US" sz="2800" dirty="0">
                <a:latin typeface="#9Slide03 Roboto Medium" panose="02000000000000000000" pitchFamily="2" charset="0"/>
                <a:ea typeface="#9Slide03 Roboto Medium" panose="02000000000000000000" pitchFamily="2" charset="0"/>
              </a:rPr>
              <a:t> </a:t>
            </a:r>
            <a:r>
              <a:rPr lang="en-US" sz="2800" dirty="0" err="1">
                <a:latin typeface="#9Slide03 Roboto Medium" panose="02000000000000000000" pitchFamily="2" charset="0"/>
                <a:ea typeface="#9Slide03 Roboto Medium" panose="02000000000000000000" pitchFamily="2" charset="0"/>
              </a:rPr>
              <a:t>sớm</a:t>
            </a:r>
            <a:r>
              <a:rPr lang="en-US" sz="2800" dirty="0">
                <a:latin typeface="#9Slide03 Roboto Medium" panose="02000000000000000000" pitchFamily="2" charset="0"/>
                <a:ea typeface="#9Slide03 Roboto Medium" panose="02000000000000000000" pitchFamily="2" charset="0"/>
              </a:rPr>
              <a:t>.</a:t>
            </a:r>
          </a:p>
        </p:txBody>
      </p:sp>
      <p:sp>
        <p:nvSpPr>
          <p:cNvPr id="41" name="Rounded Rectangle 40"/>
          <p:cNvSpPr/>
          <p:nvPr/>
        </p:nvSpPr>
        <p:spPr>
          <a:xfrm>
            <a:off x="1101145" y="5832044"/>
            <a:ext cx="10798399" cy="953166"/>
          </a:xfrm>
          <a:prstGeom prst="roundRect">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9Slide03 Roboto Medium" panose="02000000000000000000" pitchFamily="2" charset="0"/>
                <a:ea typeface="#9Slide03 Roboto Medium" panose="02000000000000000000" pitchFamily="2" charset="0"/>
              </a:rPr>
              <a:t>Quá trình </a:t>
            </a:r>
            <a:r>
              <a:rPr lang="en-US" sz="2800" dirty="0" err="1">
                <a:latin typeface="#9Slide03 Roboto Medium" panose="02000000000000000000" pitchFamily="2" charset="0"/>
                <a:ea typeface="#9Slide03 Roboto Medium" panose="02000000000000000000" pitchFamily="2" charset="0"/>
              </a:rPr>
              <a:t>đô</a:t>
            </a:r>
            <a:r>
              <a:rPr lang="en-US" sz="2800" dirty="0">
                <a:latin typeface="#9Slide03 Roboto Medium" panose="02000000000000000000" pitchFamily="2" charset="0"/>
                <a:ea typeface="#9Slide03 Roboto Medium" panose="02000000000000000000" pitchFamily="2" charset="0"/>
              </a:rPr>
              <a:t> </a:t>
            </a:r>
            <a:r>
              <a:rPr lang="en-US" sz="2800" dirty="0" err="1">
                <a:latin typeface="#9Slide03 Roboto Medium" panose="02000000000000000000" pitchFamily="2" charset="0"/>
                <a:ea typeface="#9Slide03 Roboto Medium" panose="02000000000000000000" pitchFamily="2" charset="0"/>
              </a:rPr>
              <a:t>thị</a:t>
            </a:r>
            <a:r>
              <a:rPr lang="en-US" sz="2800" dirty="0">
                <a:latin typeface="#9Slide03 Roboto Medium" panose="02000000000000000000" pitchFamily="2" charset="0"/>
                <a:ea typeface="#9Slide03 Roboto Medium" panose="02000000000000000000" pitchFamily="2" charset="0"/>
              </a:rPr>
              <a:t> hóa </a:t>
            </a:r>
            <a:r>
              <a:rPr lang="en-US" sz="2800" dirty="0" err="1">
                <a:latin typeface="#9Slide03 Roboto Medium" panose="02000000000000000000" pitchFamily="2" charset="0"/>
                <a:ea typeface="#9Slide03 Roboto Medium" panose="02000000000000000000" pitchFamily="2" charset="0"/>
              </a:rPr>
              <a:t>diễn</a:t>
            </a:r>
            <a:r>
              <a:rPr lang="en-US" sz="2800" dirty="0">
                <a:latin typeface="#9Slide03 Roboto Medium" panose="02000000000000000000" pitchFamily="2" charset="0"/>
                <a:ea typeface="#9Slide03 Roboto Medium" panose="02000000000000000000" pitchFamily="2" charset="0"/>
              </a:rPr>
              <a:t> </a:t>
            </a:r>
            <a:r>
              <a:rPr lang="en-US" sz="2800" dirty="0" err="1">
                <a:latin typeface="#9Slide03 Roboto Medium" panose="02000000000000000000" pitchFamily="2" charset="0"/>
                <a:ea typeface="#9Slide03 Roboto Medium" panose="02000000000000000000" pitchFamily="2" charset="0"/>
              </a:rPr>
              <a:t>ra</a:t>
            </a:r>
            <a:r>
              <a:rPr lang="en-US" sz="2800" dirty="0">
                <a:latin typeface="#9Slide03 Roboto Medium" panose="02000000000000000000" pitchFamily="2" charset="0"/>
                <a:ea typeface="#9Slide03 Roboto Medium" panose="02000000000000000000" pitchFamily="2" charset="0"/>
              </a:rPr>
              <a:t> </a:t>
            </a:r>
            <a:r>
              <a:rPr lang="en-US" sz="2800" dirty="0" err="1">
                <a:latin typeface="#9Slide03 Roboto Medium" panose="02000000000000000000" pitchFamily="2" charset="0"/>
                <a:ea typeface="#9Slide03 Roboto Medium" panose="02000000000000000000" pitchFamily="2" charset="0"/>
              </a:rPr>
              <a:t>muộn</a:t>
            </a:r>
            <a:r>
              <a:rPr lang="en-US" sz="2800" dirty="0">
                <a:latin typeface="#9Slide03 Roboto Medium" panose="02000000000000000000" pitchFamily="2" charset="0"/>
                <a:ea typeface="#9Slide03 Roboto Medium" panose="02000000000000000000" pitchFamily="2" charset="0"/>
              </a:rPr>
              <a:t>.</a:t>
            </a:r>
          </a:p>
        </p:txBody>
      </p:sp>
      <p:sp>
        <p:nvSpPr>
          <p:cNvPr id="42" name="TextBox 41"/>
          <p:cNvSpPr txBox="1"/>
          <p:nvPr/>
        </p:nvSpPr>
        <p:spPr>
          <a:xfrm>
            <a:off x="306309" y="2991331"/>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A</a:t>
            </a:r>
          </a:p>
        </p:txBody>
      </p:sp>
      <p:sp>
        <p:nvSpPr>
          <p:cNvPr id="43" name="TextBox 42"/>
          <p:cNvSpPr txBox="1"/>
          <p:nvPr/>
        </p:nvSpPr>
        <p:spPr>
          <a:xfrm>
            <a:off x="290395" y="396313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B</a:t>
            </a:r>
          </a:p>
        </p:txBody>
      </p:sp>
      <p:sp>
        <p:nvSpPr>
          <p:cNvPr id="44" name="TextBox 43"/>
          <p:cNvSpPr txBox="1"/>
          <p:nvPr/>
        </p:nvSpPr>
        <p:spPr>
          <a:xfrm>
            <a:off x="272591" y="4981604"/>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C</a:t>
            </a:r>
          </a:p>
        </p:txBody>
      </p:sp>
      <p:sp>
        <p:nvSpPr>
          <p:cNvPr id="45" name="TextBox 44"/>
          <p:cNvSpPr txBox="1"/>
          <p:nvPr/>
        </p:nvSpPr>
        <p:spPr>
          <a:xfrm>
            <a:off x="306309" y="600426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D</a:t>
            </a:r>
          </a:p>
        </p:txBody>
      </p:sp>
      <p:pic>
        <p:nvPicPr>
          <p:cNvPr id="47" name="Picture 8" descr="num2"/>
          <p:cNvPicPr>
            <a:picLocks noChangeAspect="1" noChangeArrowheads="1"/>
          </p:cNvPicPr>
          <p:nvPr/>
        </p:nvPicPr>
        <p:blipFill>
          <a:blip r:embed="rId2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306046" y="-23821"/>
            <a:ext cx="1161265" cy="1916785"/>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4" action="ppaction://hlinksldjump"/>
            <a:extLst>
              <a:ext uri="{FF2B5EF4-FFF2-40B4-BE49-F238E27FC236}">
                <a16:creationId xmlns:a16="http://schemas.microsoft.com/office/drawing/2014/main" id="{6B784701-2D46-40D9-9B5D-EE7B15AFB5D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736633" y="1525378"/>
            <a:ext cx="1264368" cy="1264368"/>
          </a:xfrm>
          <a:prstGeom prst="rect">
            <a:avLst/>
          </a:prstGeom>
        </p:spPr>
      </p:pic>
    </p:spTree>
    <p:custDataLst>
      <p:tags r:id="rId1"/>
    </p:custDataLst>
    <p:extLst>
      <p:ext uri="{BB962C8B-B14F-4D97-AF65-F5344CB8AC3E}">
        <p14:creationId xmlns:p14="http://schemas.microsoft.com/office/powerpoint/2010/main" val="1714314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10"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23"/>
        <p:cNvGrpSpPr/>
        <p:nvPr/>
      </p:nvGrpSpPr>
      <p:grpSpPr>
        <a:xfrm>
          <a:off x="0" y="0"/>
          <a:ext cx="0" cy="0"/>
          <a:chOff x="0" y="0"/>
          <a:chExt cx="0" cy="0"/>
        </a:xfrm>
      </p:grpSpPr>
      <p:sp>
        <p:nvSpPr>
          <p:cNvPr id="16" name="Google Shape;3895;p55"/>
          <p:cNvSpPr txBox="1">
            <a:spLocks noGrp="1"/>
          </p:cNvSpPr>
          <p:nvPr>
            <p:ph type="title"/>
          </p:nvPr>
        </p:nvSpPr>
        <p:spPr>
          <a:xfrm>
            <a:off x="1982348" y="574763"/>
            <a:ext cx="8227304" cy="1218041"/>
          </a:xfrm>
          <a:prstGeom prst="rect">
            <a:avLst/>
          </a:prstGeom>
        </p:spPr>
        <p:txBody>
          <a:bodyPr spcFirstLastPara="1" wrap="square" lIns="121900" tIns="121900" rIns="121900" bIns="121900" anchor="t" anchorCtr="0">
            <a:noAutofit/>
          </a:bodyPr>
          <a:lstStyle/>
          <a:p>
            <a:pPr algn="ctr">
              <a:lnSpc>
                <a:spcPct val="130000"/>
              </a:lnSpc>
            </a:pPr>
            <a:r>
              <a:rPr lang="en" sz="2400" dirty="0">
                <a:solidFill>
                  <a:schemeClr val="tx1">
                    <a:lumMod val="95000"/>
                    <a:lumOff val="5000"/>
                  </a:schemeClr>
                </a:solidFill>
                <a:latin typeface="#9Slide03 Roboto Medium" panose="02000000000000000000" pitchFamily="2" charset="0"/>
                <a:ea typeface="#9Slide03 Roboto Medium" panose="02000000000000000000" pitchFamily="2" charset="0"/>
              </a:rPr>
              <a:t>BẢNG 1. CƠ CẤU DÂN SỐ THEO NHÓM TUỔI Ở CHÂU ÂU NĂM 1990 VÀ NĂM 2020 (%) </a:t>
            </a:r>
            <a:endParaRPr sz="2400" dirty="0">
              <a:solidFill>
                <a:schemeClr val="tx1">
                  <a:lumMod val="95000"/>
                  <a:lumOff val="5000"/>
                </a:schemeClr>
              </a:solidFill>
              <a:latin typeface="#9Slide03 Roboto Medium" panose="02000000000000000000" pitchFamily="2" charset="0"/>
              <a:ea typeface="#9Slide03 Roboto Medium" panose="02000000000000000000" pitchFamily="2"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26057767"/>
              </p:ext>
            </p:extLst>
          </p:nvPr>
        </p:nvGraphicFramePr>
        <p:xfrm>
          <a:off x="1032934" y="2105162"/>
          <a:ext cx="10092266" cy="2744216"/>
        </p:xfrm>
        <a:graphic>
          <a:graphicData uri="http://schemas.openxmlformats.org/drawingml/2006/table">
            <a:tbl>
              <a:tblPr firstRow="1" bandRow="1">
                <a:tableStyleId>{5C22544A-7EE6-4342-B048-85BDC9FD1C3A}</a:tableStyleId>
              </a:tblPr>
              <a:tblGrid>
                <a:gridCol w="2994041">
                  <a:extLst>
                    <a:ext uri="{9D8B030D-6E8A-4147-A177-3AD203B41FA5}">
                      <a16:colId xmlns:a16="http://schemas.microsoft.com/office/drawing/2014/main" val="2971441304"/>
                    </a:ext>
                  </a:extLst>
                </a:gridCol>
                <a:gridCol w="2455785">
                  <a:extLst>
                    <a:ext uri="{9D8B030D-6E8A-4147-A177-3AD203B41FA5}">
                      <a16:colId xmlns:a16="http://schemas.microsoft.com/office/drawing/2014/main" val="1317726949"/>
                    </a:ext>
                  </a:extLst>
                </a:gridCol>
                <a:gridCol w="2253938">
                  <a:extLst>
                    <a:ext uri="{9D8B030D-6E8A-4147-A177-3AD203B41FA5}">
                      <a16:colId xmlns:a16="http://schemas.microsoft.com/office/drawing/2014/main" val="3540213556"/>
                    </a:ext>
                  </a:extLst>
                </a:gridCol>
                <a:gridCol w="2388502">
                  <a:extLst>
                    <a:ext uri="{9D8B030D-6E8A-4147-A177-3AD203B41FA5}">
                      <a16:colId xmlns:a16="http://schemas.microsoft.com/office/drawing/2014/main" val="3998531569"/>
                    </a:ext>
                  </a:extLst>
                </a:gridCol>
              </a:tblGrid>
              <a:tr h="982134">
                <a:tc>
                  <a:txBody>
                    <a:bodyPr/>
                    <a:lstStyle/>
                    <a:p>
                      <a:r>
                        <a:rPr lang="en-US" sz="2200" dirty="0">
                          <a:latin typeface="#9Slide03 Roboto Medium" panose="02000000000000000000" pitchFamily="2" charset="0"/>
                          <a:ea typeface="#9Slide03 Roboto Medium" panose="02000000000000000000" pitchFamily="2" charset="0"/>
                        </a:rPr>
                        <a:t>                 </a:t>
                      </a:r>
                    </a:p>
                    <a:p>
                      <a:r>
                        <a:rPr lang="en-US" sz="2200" dirty="0">
                          <a:latin typeface="#9Slide03 Roboto Medium" panose="02000000000000000000" pitchFamily="2" charset="0"/>
                          <a:ea typeface="#9Slide03 Roboto Medium" panose="02000000000000000000" pitchFamily="2" charset="0"/>
                        </a:rPr>
                        <a:t>                    Nhóm</a:t>
                      </a:r>
                      <a:r>
                        <a:rPr lang="en-US" sz="2200" baseline="0" dirty="0">
                          <a:latin typeface="#9Slide03 Roboto Medium" panose="02000000000000000000" pitchFamily="2" charset="0"/>
                          <a:ea typeface="#9Slide03 Roboto Medium" panose="02000000000000000000" pitchFamily="2" charset="0"/>
                        </a:rPr>
                        <a:t> </a:t>
                      </a:r>
                      <a:r>
                        <a:rPr lang="en-US" sz="2200" baseline="0" dirty="0" err="1">
                          <a:latin typeface="#9Slide03 Roboto Medium" panose="02000000000000000000" pitchFamily="2" charset="0"/>
                          <a:ea typeface="#9Slide03 Roboto Medium" panose="02000000000000000000" pitchFamily="2" charset="0"/>
                        </a:rPr>
                        <a:t>tuổi</a:t>
                      </a:r>
                      <a:endParaRPr lang="en-US" sz="2200" baseline="0" dirty="0">
                        <a:latin typeface="#9Slide03 Roboto Medium" panose="02000000000000000000" pitchFamily="2" charset="0"/>
                        <a:ea typeface="#9Slide03 Roboto Medium" panose="02000000000000000000" pitchFamily="2" charset="0"/>
                      </a:endParaRPr>
                    </a:p>
                    <a:p>
                      <a:endParaRPr lang="en-US" sz="2200" baseline="0" dirty="0">
                        <a:latin typeface="#9Slide03 Roboto Medium" panose="02000000000000000000" pitchFamily="2" charset="0"/>
                        <a:ea typeface="#9Slide03 Roboto Medium" panose="02000000000000000000" pitchFamily="2" charset="0"/>
                      </a:endParaRPr>
                    </a:p>
                    <a:p>
                      <a:r>
                        <a:rPr lang="en-US" sz="2200" baseline="0" dirty="0">
                          <a:latin typeface="#9Slide03 Roboto Medium" panose="02000000000000000000" pitchFamily="2" charset="0"/>
                          <a:ea typeface="#9Slide03 Roboto Medium" panose="02000000000000000000" pitchFamily="2" charset="0"/>
                        </a:rPr>
                        <a:t>    Năm</a:t>
                      </a:r>
                      <a:endParaRPr lang="en-US" sz="2200" dirty="0">
                        <a:latin typeface="#9Slide03 Roboto Medium" panose="02000000000000000000" pitchFamily="2" charset="0"/>
                        <a:ea typeface="#9Slide03 Roboto Medium" panose="02000000000000000000" pitchFamily="2" charset="0"/>
                      </a:endParaRPr>
                    </a:p>
                    <a:p>
                      <a:endParaRPr lang="en-US" sz="2200" dirty="0">
                        <a:latin typeface="#9Slide03 Roboto Medium" panose="02000000000000000000" pitchFamily="2" charset="0"/>
                        <a:ea typeface="#9Slide03 Roboto Medium" panose="02000000000000000000" pitchFamily="2" charset="0"/>
                      </a:endParaRPr>
                    </a:p>
                  </a:txBody>
                  <a:tcPr/>
                </a:tc>
                <a:tc>
                  <a:txBody>
                    <a:bodyPr/>
                    <a:lstStyle/>
                    <a:p>
                      <a:endParaRPr lang="en-US" sz="2200" dirty="0">
                        <a:latin typeface="#9Slide03 Roboto Medium" panose="02000000000000000000" pitchFamily="2" charset="0"/>
                        <a:ea typeface="#9Slide03 Roboto Medium" panose="02000000000000000000" pitchFamily="2" charset="0"/>
                      </a:endParaRPr>
                    </a:p>
                    <a:p>
                      <a:endParaRPr lang="en-US" sz="2200" dirty="0">
                        <a:latin typeface="#9Slide03 Roboto Medium" panose="02000000000000000000" pitchFamily="2" charset="0"/>
                        <a:ea typeface="#9Slide03 Roboto Medium" panose="02000000000000000000" pitchFamily="2" charset="0"/>
                      </a:endParaRPr>
                    </a:p>
                    <a:p>
                      <a:pPr algn="ctr"/>
                      <a:r>
                        <a:rPr lang="en-US" sz="2200" dirty="0">
                          <a:latin typeface="#9Slide03 Roboto Medium" panose="02000000000000000000" pitchFamily="2" charset="0"/>
                          <a:ea typeface="#9Slide03 Roboto Medium" panose="02000000000000000000" pitchFamily="2" charset="0"/>
                        </a:rPr>
                        <a:t>0 – 14</a:t>
                      </a:r>
                      <a:r>
                        <a:rPr lang="en-US" sz="2200" baseline="0" dirty="0">
                          <a:latin typeface="#9Slide03 Roboto Medium" panose="02000000000000000000" pitchFamily="2" charset="0"/>
                          <a:ea typeface="#9Slide03 Roboto Medium" panose="02000000000000000000" pitchFamily="2" charset="0"/>
                        </a:rPr>
                        <a:t> </a:t>
                      </a:r>
                      <a:r>
                        <a:rPr lang="en-US" sz="2200" baseline="0" dirty="0" err="1">
                          <a:latin typeface="#9Slide03 Roboto Medium" panose="02000000000000000000" pitchFamily="2" charset="0"/>
                          <a:ea typeface="#9Slide03 Roboto Medium" panose="02000000000000000000" pitchFamily="2" charset="0"/>
                        </a:rPr>
                        <a:t>tuổi</a:t>
                      </a:r>
                      <a:endParaRPr lang="en-US" sz="2200" dirty="0">
                        <a:latin typeface="#9Slide03 Roboto Medium" panose="02000000000000000000" pitchFamily="2" charset="0"/>
                        <a:ea typeface="#9Slide03 Roboto Medium" panose="020000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200" dirty="0">
                        <a:latin typeface="#9Slide03 Roboto Medium" panose="02000000000000000000" pitchFamily="2" charset="0"/>
                        <a:ea typeface="#9Slide03 Roboto Medium"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200" dirty="0">
                        <a:latin typeface="#9Slide03 Roboto Medium" panose="02000000000000000000" pitchFamily="2" charset="0"/>
                        <a:ea typeface="#9Slide03 Roboto Medium"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latin typeface="#9Slide03 Roboto Medium" panose="02000000000000000000" pitchFamily="2" charset="0"/>
                          <a:ea typeface="#9Slide03 Roboto Medium" panose="02000000000000000000" pitchFamily="2" charset="0"/>
                        </a:rPr>
                        <a:t>15 – 64 </a:t>
                      </a:r>
                      <a:r>
                        <a:rPr lang="en-US" sz="2200" baseline="0" dirty="0" err="1">
                          <a:latin typeface="#9Slide03 Roboto Medium" panose="02000000000000000000" pitchFamily="2" charset="0"/>
                          <a:ea typeface="#9Slide03 Roboto Medium" panose="02000000000000000000" pitchFamily="2" charset="0"/>
                        </a:rPr>
                        <a:t>tuổi</a:t>
                      </a:r>
                      <a:endParaRPr lang="en-US" sz="2200" dirty="0">
                        <a:latin typeface="#9Slide03 Roboto Medium" panose="02000000000000000000" pitchFamily="2" charset="0"/>
                        <a:ea typeface="#9Slide03 Roboto Medium" panose="02000000000000000000" pitchFamily="2" charset="0"/>
                      </a:endParaRPr>
                    </a:p>
                    <a:p>
                      <a:endParaRPr lang="en-US" sz="2200" dirty="0">
                        <a:latin typeface="#9Slide03 Roboto Medium" panose="02000000000000000000" pitchFamily="2" charset="0"/>
                        <a:ea typeface="#9Slide03 Roboto Medium" panose="020000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200" dirty="0">
                        <a:latin typeface="#9Slide03 Roboto Medium" panose="02000000000000000000" pitchFamily="2" charset="0"/>
                        <a:ea typeface="#9Slide03 Roboto Medium"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200" dirty="0">
                        <a:latin typeface="#9Slide03 Roboto Medium" panose="02000000000000000000" pitchFamily="2" charset="0"/>
                        <a:ea typeface="#9Slide03 Roboto Medium"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latin typeface="#9Slide03 Roboto Medium" panose="02000000000000000000" pitchFamily="2" charset="0"/>
                          <a:ea typeface="#9Slide03 Roboto Medium" panose="02000000000000000000" pitchFamily="2" charset="0"/>
                        </a:rPr>
                        <a:t>Từ</a:t>
                      </a:r>
                      <a:r>
                        <a:rPr lang="en-US" sz="2200" baseline="0" dirty="0">
                          <a:latin typeface="#9Slide03 Roboto Medium" panose="02000000000000000000" pitchFamily="2" charset="0"/>
                          <a:ea typeface="#9Slide03 Roboto Medium" panose="02000000000000000000" pitchFamily="2" charset="0"/>
                        </a:rPr>
                        <a:t> 65 </a:t>
                      </a:r>
                      <a:r>
                        <a:rPr lang="en-US" sz="2200" baseline="0" dirty="0" err="1">
                          <a:latin typeface="#9Slide03 Roboto Medium" panose="02000000000000000000" pitchFamily="2" charset="0"/>
                          <a:ea typeface="#9Slide03 Roboto Medium" panose="02000000000000000000" pitchFamily="2" charset="0"/>
                        </a:rPr>
                        <a:t>tuổi</a:t>
                      </a:r>
                      <a:r>
                        <a:rPr lang="en-US" sz="2200" baseline="0" dirty="0">
                          <a:latin typeface="#9Slide03 Roboto Medium" panose="02000000000000000000" pitchFamily="2" charset="0"/>
                          <a:ea typeface="#9Slide03 Roboto Medium" panose="02000000000000000000" pitchFamily="2" charset="0"/>
                        </a:rPr>
                        <a:t> </a:t>
                      </a:r>
                      <a:r>
                        <a:rPr lang="en-US" sz="2200" baseline="0" dirty="0" err="1">
                          <a:latin typeface="#9Slide03 Roboto Medium" panose="02000000000000000000" pitchFamily="2" charset="0"/>
                          <a:ea typeface="#9Slide03 Roboto Medium" panose="02000000000000000000" pitchFamily="2" charset="0"/>
                        </a:rPr>
                        <a:t>trở</a:t>
                      </a:r>
                      <a:r>
                        <a:rPr lang="en-US" sz="2200" baseline="0" dirty="0">
                          <a:latin typeface="#9Slide03 Roboto Medium" panose="02000000000000000000" pitchFamily="2" charset="0"/>
                          <a:ea typeface="#9Slide03 Roboto Medium" panose="02000000000000000000" pitchFamily="2" charset="0"/>
                        </a:rPr>
                        <a:t> lên</a:t>
                      </a:r>
                      <a:endParaRPr lang="en-US" sz="2200" dirty="0">
                        <a:latin typeface="#9Slide03 Roboto Medium" panose="02000000000000000000" pitchFamily="2" charset="0"/>
                        <a:ea typeface="#9Slide03 Roboto Medium" panose="02000000000000000000" pitchFamily="2" charset="0"/>
                      </a:endParaRPr>
                    </a:p>
                  </a:txBody>
                  <a:tcPr/>
                </a:tc>
                <a:extLst>
                  <a:ext uri="{0D108BD9-81ED-4DB2-BD59-A6C34878D82A}">
                    <a16:rowId xmlns:a16="http://schemas.microsoft.com/office/drawing/2014/main" val="3913369125"/>
                  </a:ext>
                </a:extLst>
              </a:tr>
              <a:tr h="434179">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1990</a:t>
                      </a: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20,5</a:t>
                      </a: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66,9</a:t>
                      </a: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12,6</a:t>
                      </a:r>
                    </a:p>
                  </a:txBody>
                  <a:tcPr>
                    <a:solidFill>
                      <a:srgbClr val="E48D1C"/>
                    </a:solidFill>
                  </a:tcPr>
                </a:tc>
                <a:extLst>
                  <a:ext uri="{0D108BD9-81ED-4DB2-BD59-A6C34878D82A}">
                    <a16:rowId xmlns:a16="http://schemas.microsoft.com/office/drawing/2014/main" val="1469136525"/>
                  </a:ext>
                </a:extLst>
              </a:tr>
              <a:tr h="434179">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2020</a:t>
                      </a: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16,1</a:t>
                      </a: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64,8</a:t>
                      </a: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19,1</a:t>
                      </a:r>
                    </a:p>
                  </a:txBody>
                  <a:tcPr>
                    <a:solidFill>
                      <a:srgbClr val="E48D1C"/>
                    </a:solidFill>
                  </a:tcPr>
                </a:tc>
                <a:extLst>
                  <a:ext uri="{0D108BD9-81ED-4DB2-BD59-A6C34878D82A}">
                    <a16:rowId xmlns:a16="http://schemas.microsoft.com/office/drawing/2014/main" val="1298775383"/>
                  </a:ext>
                </a:extLst>
              </a:tr>
            </a:tbl>
          </a:graphicData>
        </a:graphic>
      </p:graphicFrame>
      <p:sp>
        <p:nvSpPr>
          <p:cNvPr id="19" name="Google Shape;3895;p55"/>
          <p:cNvSpPr txBox="1">
            <a:spLocks/>
          </p:cNvSpPr>
          <p:nvPr/>
        </p:nvSpPr>
        <p:spPr>
          <a:xfrm>
            <a:off x="7876297" y="5051576"/>
            <a:ext cx="4535837" cy="55764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Sansita Swashed"/>
              <a:buNone/>
              <a:defRPr sz="3200" b="1" i="0" u="none" strike="noStrike" cap="none">
                <a:solidFill>
                  <a:schemeClr val="dk2"/>
                </a:solidFill>
                <a:latin typeface="Sansita Swashed"/>
                <a:ea typeface="Sansita Swashed"/>
                <a:cs typeface="Sansita Swashed"/>
                <a:sym typeface="Sansita Swashe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30000"/>
              </a:lnSpc>
            </a:pPr>
            <a:r>
              <a:rPr lang="en-US" sz="2400" i="1" kern="0" dirty="0" err="1">
                <a:solidFill>
                  <a:schemeClr val="tx1">
                    <a:lumMod val="95000"/>
                    <a:lumOff val="5000"/>
                  </a:schemeClr>
                </a:solidFill>
                <a:latin typeface="#9Slide03 Roboto Medium" panose="02000000000000000000" pitchFamily="2" charset="0"/>
                <a:ea typeface="#9Slide03 Roboto Medium" panose="02000000000000000000" pitchFamily="2" charset="0"/>
              </a:rPr>
              <a:t>Nguồn</a:t>
            </a:r>
            <a:r>
              <a:rPr lang="en-US" sz="2400" i="1" kern="0" dirty="0">
                <a:solidFill>
                  <a:schemeClr val="tx1">
                    <a:lumMod val="95000"/>
                    <a:lumOff val="5000"/>
                  </a:schemeClr>
                </a:solidFill>
                <a:latin typeface="#9Slide03 Roboto Medium" panose="02000000000000000000" pitchFamily="2" charset="0"/>
                <a:ea typeface="#9Slide03 Roboto Medium" panose="02000000000000000000" pitchFamily="2" charset="0"/>
              </a:rPr>
              <a:t>: SGK </a:t>
            </a:r>
            <a:r>
              <a:rPr lang="en-US" sz="2400" i="1" kern="0" dirty="0" err="1">
                <a:solidFill>
                  <a:schemeClr val="tx1">
                    <a:lumMod val="95000"/>
                    <a:lumOff val="5000"/>
                  </a:schemeClr>
                </a:solidFill>
                <a:latin typeface="#9Slide03 Roboto Medium" panose="02000000000000000000" pitchFamily="2" charset="0"/>
                <a:ea typeface="#9Slide03 Roboto Medium" panose="02000000000000000000" pitchFamily="2" charset="0"/>
              </a:rPr>
              <a:t>Địa</a:t>
            </a:r>
            <a:r>
              <a:rPr lang="en-US" sz="2400" i="1" kern="0" dirty="0">
                <a:solidFill>
                  <a:schemeClr val="tx1">
                    <a:lumMod val="95000"/>
                    <a:lumOff val="5000"/>
                  </a:schemeClr>
                </a:solidFill>
                <a:latin typeface="#9Slide03 Roboto Medium" panose="02000000000000000000" pitchFamily="2" charset="0"/>
                <a:ea typeface="#9Slide03 Roboto Medium" panose="02000000000000000000" pitchFamily="2" charset="0"/>
              </a:rPr>
              <a:t> lí 7</a:t>
            </a:r>
            <a:endParaRPr lang="vi-VN" sz="2400" i="1" kern="0" dirty="0">
              <a:solidFill>
                <a:schemeClr val="tx1">
                  <a:lumMod val="95000"/>
                  <a:lumOff val="5000"/>
                </a:schemeClr>
              </a:solidFill>
              <a:latin typeface="#9Slide03 Roboto Medium" panose="02000000000000000000" pitchFamily="2" charset="0"/>
              <a:ea typeface="#9Slide03 Roboto Medium" panose="02000000000000000000" pitchFamily="2" charset="0"/>
            </a:endParaRPr>
          </a:p>
        </p:txBody>
      </p:sp>
      <p:cxnSp>
        <p:nvCxnSpPr>
          <p:cNvPr id="7" name="Straight Connector 6"/>
          <p:cNvCxnSpPr/>
          <p:nvPr/>
        </p:nvCxnSpPr>
        <p:spPr>
          <a:xfrm>
            <a:off x="1032934" y="2105162"/>
            <a:ext cx="2980268" cy="1744134"/>
          </a:xfrm>
          <a:prstGeom prst="line">
            <a:avLst/>
          </a:prstGeom>
          <a:ln>
            <a:solidFill>
              <a:srgbClr val="FFF9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042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353516" y="229435"/>
            <a:ext cx="8455997" cy="1523602"/>
          </a:xfrm>
          <a:prstGeom prst="roundRect">
            <a:avLst/>
          </a:prstGeom>
          <a:solidFill>
            <a:srgbClr val="7937AB"/>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s-BO" sz="2800" b="1" i="0" u="none" strike="noStrike" kern="1200" cap="none" spc="0" normalizeH="0" baseline="0" noProof="0" dirty="0">
              <a:ln>
                <a:noFill/>
              </a:ln>
              <a:solidFill>
                <a:schemeClr val="bg1"/>
              </a:solidFill>
              <a:effectLst/>
              <a:uLnTx/>
              <a:uFillTx/>
              <a:latin typeface="#9Slide03 Roboto Medium" panose="02000000000000000000" pitchFamily="2" charset="0"/>
              <a:ea typeface="#9Slide03 Roboto Medium" panose="02000000000000000000" pitchFamily="2" charset="0"/>
            </a:endParaRPr>
          </a:p>
          <a:p>
            <a:pPr algn="ctr">
              <a:lnSpc>
                <a:spcPct val="150000"/>
              </a:lnSpc>
            </a:pPr>
            <a:r>
              <a:rPr lang="en-US" sz="2800" b="1"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Thuận</a:t>
            </a:r>
            <a:r>
              <a:rPr lang="en-US" sz="2800" b="1"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b="1"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lợi</a:t>
            </a:r>
            <a:r>
              <a:rPr lang="en-US" sz="2800" b="1"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của </a:t>
            </a:r>
            <a:r>
              <a:rPr lang="en-US" sz="2800" b="1"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800" b="1"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b="1"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Âu</a:t>
            </a:r>
            <a:r>
              <a:rPr lang="en-US" sz="2800" b="1"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khi có người di </a:t>
            </a:r>
            <a:r>
              <a:rPr lang="en-US" sz="2800" b="1"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cư</a:t>
            </a:r>
            <a:r>
              <a:rPr lang="en-US" sz="2800" b="1"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b="1"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đến</a:t>
            </a:r>
            <a:r>
              <a:rPr lang="en-US" sz="2800" b="1"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là</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solidFill>
                <a:srgbClr val="403152"/>
              </a:soli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grpSp>
        <p:pic>
          <p:nvPicPr>
            <p:cNvPr id="10" name="Picture 147" descr="Picture2"/>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3173" y="557859"/>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05</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06</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07</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08</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09</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dirty="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15</a:t>
            </a:r>
            <a:endParaRPr kumimoji="0" lang="vi-VN" sz="4799" b="1" i="0" u="none" strike="noStrike" kern="0" cap="none" spc="0" normalizeH="0" baseline="0" noProof="0" dirty="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5" name="Donut 34"/>
          <p:cNvSpPr/>
          <p:nvPr/>
        </p:nvSpPr>
        <p:spPr>
          <a:xfrm>
            <a:off x="2064591" y="1372137"/>
            <a:ext cx="1288925" cy="1295063"/>
          </a:xfrm>
          <a:prstGeom prst="donut">
            <a:avLst>
              <a:gd name="adj" fmla="val 10370"/>
            </a:avLst>
          </a:prstGeom>
          <a:solidFill>
            <a:srgbClr val="00ADE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 name="Isosceles Triangle 1"/>
          <p:cNvSpPr/>
          <p:nvPr/>
        </p:nvSpPr>
        <p:spPr>
          <a:xfrm rot="5400000">
            <a:off x="257905" y="2931411"/>
            <a:ext cx="907162" cy="751613"/>
          </a:xfrm>
          <a:prstGeom prst="triangle">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6" name="Isosceles Triangle 35"/>
          <p:cNvSpPr/>
          <p:nvPr/>
        </p:nvSpPr>
        <p:spPr>
          <a:xfrm rot="5400000">
            <a:off x="257905" y="3910411"/>
            <a:ext cx="907162" cy="751613"/>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7" name="Isosceles Triangle 36"/>
          <p:cNvSpPr/>
          <p:nvPr/>
        </p:nvSpPr>
        <p:spPr>
          <a:xfrm rot="5400000">
            <a:off x="257905" y="5951541"/>
            <a:ext cx="907162" cy="751613"/>
          </a:xfrm>
          <a:prstGeom prst="triangle">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8" name="Isosceles Triangle 37"/>
          <p:cNvSpPr/>
          <p:nvPr/>
        </p:nvSpPr>
        <p:spPr>
          <a:xfrm rot="5400000">
            <a:off x="257905" y="4928880"/>
            <a:ext cx="907162" cy="751613"/>
          </a:xfrm>
          <a:prstGeom prst="triangle">
            <a:avLst/>
          </a:prstGeom>
          <a:solidFill>
            <a:srgbClr val="FAC0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ounded Rectangle 3"/>
          <p:cNvSpPr/>
          <p:nvPr/>
        </p:nvSpPr>
        <p:spPr>
          <a:xfrm>
            <a:off x="1087294" y="2799511"/>
            <a:ext cx="10798399" cy="953166"/>
          </a:xfrm>
          <a:prstGeom prst="roundRect">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tăng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phúc</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lợi</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xã</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hội.</a:t>
            </a:r>
            <a:endParaRPr lang="en-US" sz="20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tăng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nguồn</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lao</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động.</a:t>
            </a:r>
            <a:endParaRPr lang="en-US" sz="20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rgbClr val="FAC0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chú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trọng</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an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ninh</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a:t>
            </a:r>
            <a:endParaRPr lang="en-US" sz="20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ổn</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định về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xã</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hội.</a:t>
            </a:r>
            <a:endParaRPr lang="en-US" sz="20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42" name="TextBox 41"/>
          <p:cNvSpPr txBox="1"/>
          <p:nvPr/>
        </p:nvSpPr>
        <p:spPr>
          <a:xfrm>
            <a:off x="306309" y="2991331"/>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A</a:t>
            </a:r>
          </a:p>
        </p:txBody>
      </p:sp>
      <p:sp>
        <p:nvSpPr>
          <p:cNvPr id="43" name="TextBox 42"/>
          <p:cNvSpPr txBox="1"/>
          <p:nvPr/>
        </p:nvSpPr>
        <p:spPr>
          <a:xfrm>
            <a:off x="290395" y="396313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B</a:t>
            </a:r>
          </a:p>
        </p:txBody>
      </p:sp>
      <p:sp>
        <p:nvSpPr>
          <p:cNvPr id="44" name="TextBox 43"/>
          <p:cNvSpPr txBox="1"/>
          <p:nvPr/>
        </p:nvSpPr>
        <p:spPr>
          <a:xfrm>
            <a:off x="272591" y="4981604"/>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C</a:t>
            </a:r>
          </a:p>
        </p:txBody>
      </p:sp>
      <p:sp>
        <p:nvSpPr>
          <p:cNvPr id="45" name="TextBox 44"/>
          <p:cNvSpPr txBox="1"/>
          <p:nvPr/>
        </p:nvSpPr>
        <p:spPr>
          <a:xfrm>
            <a:off x="306309" y="600426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D</a:t>
            </a:r>
          </a:p>
        </p:txBody>
      </p:sp>
      <p:pic>
        <p:nvPicPr>
          <p:cNvPr id="47" name="Picture 9" descr="num3"/>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285764" y="26533"/>
            <a:ext cx="1210156" cy="1850010"/>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20" action="ppaction://hlinksldjump"/>
            <a:extLst>
              <a:ext uri="{FF2B5EF4-FFF2-40B4-BE49-F238E27FC236}">
                <a16:creationId xmlns:a16="http://schemas.microsoft.com/office/drawing/2014/main" id="{56F57680-A419-41A4-90E1-5A508501644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51437" y="1561901"/>
            <a:ext cx="1404633" cy="1404633"/>
          </a:xfrm>
          <a:prstGeom prst="rect">
            <a:avLst/>
          </a:prstGeom>
        </p:spPr>
      </p:pic>
    </p:spTree>
    <p:custDataLst>
      <p:tags r:id="rId1"/>
    </p:custDataLst>
    <p:extLst>
      <p:ext uri="{BB962C8B-B14F-4D97-AF65-F5344CB8AC3E}">
        <p14:creationId xmlns:p14="http://schemas.microsoft.com/office/powerpoint/2010/main" val="2753433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11"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11"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11"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11"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505876" y="218374"/>
            <a:ext cx="8151277" cy="1332840"/>
          </a:xfrm>
          <a:prstGeom prst="roundRect">
            <a:avLst/>
          </a:prstGeom>
          <a:solidFill>
            <a:srgbClr val="7937AB"/>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28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Người </a:t>
            </a:r>
            <a:r>
              <a:rPr lang="en-US" sz="28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tị</a:t>
            </a:r>
            <a:r>
              <a:rPr lang="en-US" sz="28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nạn</a:t>
            </a:r>
            <a:r>
              <a:rPr lang="en-US" sz="28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đến</a:t>
            </a:r>
            <a:r>
              <a:rPr lang="en-US" sz="28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8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Âu</a:t>
            </a:r>
            <a:r>
              <a:rPr lang="en-US" sz="28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hiện nay </a:t>
            </a:r>
            <a:r>
              <a:rPr lang="en-US" sz="28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chủ</a:t>
            </a:r>
            <a:r>
              <a:rPr lang="en-US" sz="28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yếu</a:t>
            </a:r>
            <a:r>
              <a:rPr lang="en-US" sz="28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từ</a:t>
            </a:r>
            <a:endParaRPr lang="en-US" sz="20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solidFill>
                <a:srgbClr val="403152"/>
              </a:soli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9Slide03 Roboto Medium" panose="02000000000000000000" pitchFamily="2" charset="0"/>
                  <a:ea typeface="#9Slide03 Roboto Medium" panose="02000000000000000000" pitchFamily="2" charset="0"/>
                  <a:cs typeface="+mn-cs"/>
                </a:endParaRPr>
              </a:p>
            </p:txBody>
          </p:sp>
        </p:grpSp>
        <p:pic>
          <p:nvPicPr>
            <p:cNvPr id="10" name="Picture 147" descr="Picture2"/>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0070C0"/>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3173" y="541531"/>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05</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06</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07</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08</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09</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dirty="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15</a:t>
            </a:r>
            <a:endParaRPr kumimoji="0" lang="vi-VN" sz="4799" b="1" i="0" u="none" strike="noStrike" kern="0" cap="none" spc="0" normalizeH="0" baseline="0" noProof="0" dirty="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5" name="Donut 34"/>
          <p:cNvSpPr/>
          <p:nvPr/>
        </p:nvSpPr>
        <p:spPr>
          <a:xfrm>
            <a:off x="2064591" y="1372137"/>
            <a:ext cx="1288925" cy="1295063"/>
          </a:xfrm>
          <a:prstGeom prst="donut">
            <a:avLst>
              <a:gd name="adj" fmla="val 10370"/>
            </a:avLst>
          </a:prstGeom>
          <a:solidFill>
            <a:srgbClr val="00AEF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 name="Isosceles Triangle 1"/>
          <p:cNvSpPr/>
          <p:nvPr/>
        </p:nvSpPr>
        <p:spPr>
          <a:xfrm rot="5400000">
            <a:off x="257905" y="2931411"/>
            <a:ext cx="907162" cy="751613"/>
          </a:xfrm>
          <a:prstGeom prst="triangle">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6" name="Isosceles Triangle 35"/>
          <p:cNvSpPr/>
          <p:nvPr/>
        </p:nvSpPr>
        <p:spPr>
          <a:xfrm rot="5400000">
            <a:off x="257905" y="3910411"/>
            <a:ext cx="907162" cy="751613"/>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7" name="Isosceles Triangle 36"/>
          <p:cNvSpPr/>
          <p:nvPr/>
        </p:nvSpPr>
        <p:spPr>
          <a:xfrm rot="5400000">
            <a:off x="257905" y="5951541"/>
            <a:ext cx="907162" cy="751613"/>
          </a:xfrm>
          <a:prstGeom prst="triangle">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8" name="Isosceles Triangle 37"/>
          <p:cNvSpPr/>
          <p:nvPr/>
        </p:nvSpPr>
        <p:spPr>
          <a:xfrm rot="5400000">
            <a:off x="257905" y="4928880"/>
            <a:ext cx="907162" cy="751613"/>
          </a:xfrm>
          <a:prstGeom prst="triangle">
            <a:avLst/>
          </a:prstGeom>
          <a:solidFill>
            <a:srgbClr val="FAC0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ounded Rectangle 3"/>
          <p:cNvSpPr/>
          <p:nvPr/>
        </p:nvSpPr>
        <p:spPr>
          <a:xfrm>
            <a:off x="1087294" y="2799511"/>
            <a:ext cx="10798399" cy="953166"/>
          </a:xfrm>
          <a:prstGeom prst="roundRect">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Phi, Trung Đông,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Bắc</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Mỹ</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a:t>
            </a:r>
            <a:endParaRPr lang="en-US" sz="20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Phi, Trung Đông,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Bắc</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Á.</a:t>
            </a:r>
            <a:endParaRPr lang="en-US" sz="20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rgbClr val="FAC0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Phi, Trung Đông, Nam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Mỹ</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a:t>
            </a:r>
            <a:endParaRPr lang="en-US" sz="20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Phi, Trung Đông, Đông Á.</a:t>
            </a:r>
            <a:endParaRPr lang="en-US" sz="20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42" name="TextBox 41"/>
          <p:cNvSpPr txBox="1"/>
          <p:nvPr/>
        </p:nvSpPr>
        <p:spPr>
          <a:xfrm>
            <a:off x="306309" y="2991331"/>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A</a:t>
            </a:r>
          </a:p>
        </p:txBody>
      </p:sp>
      <p:sp>
        <p:nvSpPr>
          <p:cNvPr id="43" name="TextBox 42"/>
          <p:cNvSpPr txBox="1"/>
          <p:nvPr/>
        </p:nvSpPr>
        <p:spPr>
          <a:xfrm>
            <a:off x="290395" y="396313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B</a:t>
            </a:r>
          </a:p>
        </p:txBody>
      </p:sp>
      <p:sp>
        <p:nvSpPr>
          <p:cNvPr id="44" name="TextBox 43"/>
          <p:cNvSpPr txBox="1"/>
          <p:nvPr/>
        </p:nvSpPr>
        <p:spPr>
          <a:xfrm>
            <a:off x="272591" y="4981604"/>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C</a:t>
            </a:r>
          </a:p>
        </p:txBody>
      </p:sp>
      <p:sp>
        <p:nvSpPr>
          <p:cNvPr id="45" name="TextBox 44"/>
          <p:cNvSpPr txBox="1"/>
          <p:nvPr/>
        </p:nvSpPr>
        <p:spPr>
          <a:xfrm>
            <a:off x="306309" y="600426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D</a:t>
            </a:r>
          </a:p>
        </p:txBody>
      </p:sp>
      <p:pic>
        <p:nvPicPr>
          <p:cNvPr id="46" name="Picture 10" descr="num4">
            <a:hlinkClick r:id="" action="ppaction://noaction"/>
          </p:cNvPr>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119652" y="-183471"/>
            <a:ext cx="1267796" cy="1852419"/>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 họa 46" descr="Cuốn sách đang mở">
            <a:hlinkClick r:id="rId20" action="ppaction://hlinksldjump"/>
            <a:extLst>
              <a:ext uri="{FF2B5EF4-FFF2-40B4-BE49-F238E27FC236}">
                <a16:creationId xmlns:a16="http://schemas.microsoft.com/office/drawing/2014/main" id="{EE643151-A6BC-43BE-B711-4775136D0BC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40929" y="1484894"/>
            <a:ext cx="1415144" cy="1415144"/>
          </a:xfrm>
          <a:prstGeom prst="rect">
            <a:avLst/>
          </a:prstGeom>
        </p:spPr>
      </p:pic>
    </p:spTree>
    <p:custDataLst>
      <p:tags r:id="rId1"/>
    </p:custDataLst>
    <p:extLst>
      <p:ext uri="{BB962C8B-B14F-4D97-AF65-F5344CB8AC3E}">
        <p14:creationId xmlns:p14="http://schemas.microsoft.com/office/powerpoint/2010/main" val="1428145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348457" y="270955"/>
            <a:ext cx="8455997" cy="1425350"/>
          </a:xfrm>
          <a:prstGeom prst="roundRect">
            <a:avLst/>
          </a:prstGeom>
          <a:solidFill>
            <a:srgbClr val="7937AB"/>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Phát</a:t>
            </a:r>
            <a:r>
              <a:rPr lang="en-US" sz="28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biểu</a:t>
            </a:r>
            <a:r>
              <a:rPr lang="en-US" sz="28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nào </a:t>
            </a:r>
            <a:r>
              <a:rPr lang="en-US" sz="2800" b="1" u="sng"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không</a:t>
            </a:r>
            <a:r>
              <a:rPr lang="en-US" sz="28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đúng</a:t>
            </a:r>
            <a:r>
              <a:rPr lang="en-US" sz="28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về </a:t>
            </a:r>
            <a:r>
              <a:rPr lang="en-US" sz="28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đô</a:t>
            </a:r>
            <a:r>
              <a:rPr lang="en-US" sz="28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thị</a:t>
            </a:r>
            <a:r>
              <a:rPr lang="en-US" sz="28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hóa </a:t>
            </a:r>
          </a:p>
          <a:p>
            <a:pPr algn="ctr"/>
            <a:r>
              <a:rPr lang="en-US" sz="28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ở </a:t>
            </a:r>
            <a:r>
              <a:rPr lang="en-US" sz="28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8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Âu</a:t>
            </a:r>
            <a:r>
              <a:rPr lang="en-US" sz="28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a:t>
            </a: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solidFill>
                <a:srgbClr val="403152"/>
              </a:solidFill>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0" i="1"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mn-cs"/>
                  </a:rPr>
                  <a:t>5</a:t>
                </a:r>
              </a:p>
            </p:txBody>
          </p:sp>
        </p:grpSp>
        <p:pic>
          <p:nvPicPr>
            <p:cNvPr id="10" name="Picture 147" descr="Picture2"/>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093551" y="367052"/>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14187" y="5088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05</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06</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07</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08</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09</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10</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11</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12</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13</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14</a:t>
            </a:r>
            <a:endParaRPr kumimoji="0" lang="vi-VN" sz="4799" b="1"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dirty="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rPr>
              <a:t>15</a:t>
            </a:r>
            <a:endParaRPr kumimoji="0" lang="vi-VN" sz="4799" b="1" i="0" u="none" strike="noStrike" kern="0" cap="none" spc="0" normalizeH="0" baseline="0" noProof="0" dirty="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35" name="Donut 34"/>
          <p:cNvSpPr/>
          <p:nvPr/>
        </p:nvSpPr>
        <p:spPr>
          <a:xfrm>
            <a:off x="2064591" y="1372137"/>
            <a:ext cx="1288925" cy="1295063"/>
          </a:xfrm>
          <a:prstGeom prst="donut">
            <a:avLst>
              <a:gd name="adj" fmla="val 10370"/>
            </a:avLst>
          </a:prstGeom>
          <a:solidFill>
            <a:srgbClr val="00ADE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9Slide03 Roboto Medium" panose="02000000000000000000" pitchFamily="2" charset="0"/>
              <a:ea typeface="#9Slide03 Roboto Medium" panose="02000000000000000000" pitchFamily="2" charset="0"/>
              <a:cs typeface="+mn-cs"/>
            </a:endParaRPr>
          </a:p>
        </p:txBody>
      </p:sp>
      <p:sp>
        <p:nvSpPr>
          <p:cNvPr id="2" name="Isosceles Triangle 1"/>
          <p:cNvSpPr/>
          <p:nvPr/>
        </p:nvSpPr>
        <p:spPr>
          <a:xfrm rot="5400000">
            <a:off x="257905" y="2931411"/>
            <a:ext cx="907162" cy="751613"/>
          </a:xfrm>
          <a:prstGeom prst="triangle">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6" name="Isosceles Triangle 35"/>
          <p:cNvSpPr/>
          <p:nvPr/>
        </p:nvSpPr>
        <p:spPr>
          <a:xfrm rot="5400000">
            <a:off x="257905" y="3910411"/>
            <a:ext cx="907162" cy="751613"/>
          </a:xfrm>
          <a:prstGeom prs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7" name="Isosceles Triangle 36"/>
          <p:cNvSpPr/>
          <p:nvPr/>
        </p:nvSpPr>
        <p:spPr>
          <a:xfrm rot="5400000">
            <a:off x="257905" y="5951541"/>
            <a:ext cx="907162" cy="751613"/>
          </a:xfrm>
          <a:prstGeom prst="triangle">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38" name="Isosceles Triangle 37"/>
          <p:cNvSpPr/>
          <p:nvPr/>
        </p:nvSpPr>
        <p:spPr>
          <a:xfrm rot="5400000">
            <a:off x="257905" y="4928880"/>
            <a:ext cx="907162" cy="751613"/>
          </a:xfrm>
          <a:prstGeom prst="triangle">
            <a:avLst/>
          </a:prstGeom>
          <a:solidFill>
            <a:srgbClr val="FAC0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4" name="Rounded Rectangle 3"/>
          <p:cNvSpPr/>
          <p:nvPr/>
        </p:nvSpPr>
        <p:spPr>
          <a:xfrm>
            <a:off x="1087294" y="2799511"/>
            <a:ext cx="10798399" cy="953166"/>
          </a:xfrm>
          <a:prstGeom prst="roundRect">
            <a:avLst/>
          </a:prstGeom>
          <a:solidFill>
            <a:srgbClr val="4BACC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Phổ</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biến</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hầu</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hết</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là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siêu</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đô</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thị</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a:t>
            </a:r>
          </a:p>
        </p:txBody>
      </p:sp>
      <p:sp>
        <p:nvSpPr>
          <p:cNvPr id="39" name="Rounded Rectangle 38"/>
          <p:cNvSpPr/>
          <p:nvPr/>
        </p:nvSpPr>
        <p:spPr>
          <a:xfrm>
            <a:off x="1101145" y="3809901"/>
            <a:ext cx="10798399" cy="95316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Tỉ</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lệ</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dân thành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thị</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cao</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a:t>
            </a:r>
          </a:p>
        </p:txBody>
      </p:sp>
      <p:sp>
        <p:nvSpPr>
          <p:cNvPr id="40" name="Rounded Rectangle 39"/>
          <p:cNvSpPr/>
          <p:nvPr/>
        </p:nvSpPr>
        <p:spPr>
          <a:xfrm>
            <a:off x="1101145" y="4828101"/>
            <a:ext cx="10798399" cy="953166"/>
          </a:xfrm>
          <a:prstGeom prst="roundRect">
            <a:avLst/>
          </a:prstGeom>
          <a:solidFill>
            <a:srgbClr val="FAC09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Các thành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phố</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nối</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tạo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dải</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siêu</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đô</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thị</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a:t>
            </a:r>
          </a:p>
        </p:txBody>
      </p:sp>
      <p:sp>
        <p:nvSpPr>
          <p:cNvPr id="41" name="Rounded Rectangle 40"/>
          <p:cNvSpPr/>
          <p:nvPr/>
        </p:nvSpPr>
        <p:spPr>
          <a:xfrm>
            <a:off x="1101145" y="5832044"/>
            <a:ext cx="10798399" cy="953166"/>
          </a:xfrm>
          <a:prstGeom prst="roundRect">
            <a:avLst/>
          </a:prstGeom>
          <a:solidFill>
            <a:srgbClr val="EB471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Đô</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thị</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hóa nông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thôn</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phát</a:t>
            </a:r>
            <a:r>
              <a:rPr lang="en-US" sz="28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800" dirty="0" err="1">
                <a:latin typeface="#9Slide03 Roboto Medium" panose="02000000000000000000" pitchFamily="2" charset="0"/>
                <a:ea typeface="#9Slide03 Roboto Medium" panose="02000000000000000000" pitchFamily="2" charset="0"/>
                <a:cs typeface="Times New Roman" panose="02020603050405020304" pitchFamily="18" charset="0"/>
              </a:rPr>
              <a:t>triển</a:t>
            </a:r>
            <a:r>
              <a:rPr kumimoji="0" lang="en-US" sz="28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rPr>
              <a:t>. 	</a:t>
            </a:r>
            <a:endParaRPr kumimoji="0" lang="en-US" sz="2800" b="1"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42" name="TextBox 41"/>
          <p:cNvSpPr txBox="1"/>
          <p:nvPr/>
        </p:nvSpPr>
        <p:spPr>
          <a:xfrm>
            <a:off x="306309" y="2991331"/>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A</a:t>
            </a:r>
          </a:p>
        </p:txBody>
      </p:sp>
      <p:sp>
        <p:nvSpPr>
          <p:cNvPr id="43" name="TextBox 42"/>
          <p:cNvSpPr txBox="1"/>
          <p:nvPr/>
        </p:nvSpPr>
        <p:spPr>
          <a:xfrm>
            <a:off x="290395" y="396313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B</a:t>
            </a:r>
          </a:p>
        </p:txBody>
      </p:sp>
      <p:sp>
        <p:nvSpPr>
          <p:cNvPr id="44" name="TextBox 43"/>
          <p:cNvSpPr txBox="1"/>
          <p:nvPr/>
        </p:nvSpPr>
        <p:spPr>
          <a:xfrm>
            <a:off x="272591" y="4981604"/>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C</a:t>
            </a:r>
          </a:p>
        </p:txBody>
      </p:sp>
      <p:sp>
        <p:nvSpPr>
          <p:cNvPr id="45" name="TextBox 44"/>
          <p:cNvSpPr txBox="1"/>
          <p:nvPr/>
        </p:nvSpPr>
        <p:spPr>
          <a:xfrm>
            <a:off x="306309" y="6004265"/>
            <a:ext cx="427711" cy="52322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3 Roboto Medium" panose="02000000000000000000" pitchFamily="2" charset="0"/>
                <a:ea typeface="#9Slide03 Roboto Medium" panose="02000000000000000000" pitchFamily="2" charset="0"/>
                <a:cs typeface="+mn-cs"/>
              </a:rPr>
              <a:t>D</a:t>
            </a:r>
          </a:p>
        </p:txBody>
      </p:sp>
      <p:pic>
        <p:nvPicPr>
          <p:cNvPr id="46" name="Đồ họa 45" descr="Cuốn sách đang mở">
            <a:hlinkClick r:id="rId19" action="ppaction://hlinksldjump"/>
            <a:extLst>
              <a:ext uri="{FF2B5EF4-FFF2-40B4-BE49-F238E27FC236}">
                <a16:creationId xmlns:a16="http://schemas.microsoft.com/office/drawing/2014/main" id="{10372981-526C-4441-8BC4-8D4C4F33DD4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550873" y="1662815"/>
            <a:ext cx="1225018" cy="1225018"/>
          </a:xfrm>
          <a:prstGeom prst="rect">
            <a:avLst/>
          </a:prstGeom>
        </p:spPr>
      </p:pic>
    </p:spTree>
    <p:custDataLst>
      <p:tags r:id="rId1"/>
    </p:custDataLst>
    <p:extLst>
      <p:ext uri="{BB962C8B-B14F-4D97-AF65-F5344CB8AC3E}">
        <p14:creationId xmlns:p14="http://schemas.microsoft.com/office/powerpoint/2010/main" val="2478961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1"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1"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1"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57"/>
        <p:cNvGrpSpPr/>
        <p:nvPr/>
      </p:nvGrpSpPr>
      <p:grpSpPr>
        <a:xfrm>
          <a:off x="0" y="0"/>
          <a:ext cx="0" cy="0"/>
          <a:chOff x="0" y="0"/>
          <a:chExt cx="0" cy="0"/>
        </a:xfrm>
      </p:grpSpPr>
      <p:pic>
        <p:nvPicPr>
          <p:cNvPr id="65" name="Picture 6" descr="Khen thưởng con CNVC-NLĐ đạt danh hiệu học sinh giỏi năm học 2019-2020 -  Bệnh Viện Nhi Đồng Thành Phố"/>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16" b="100000" l="595" r="98811"/>
                    </a14:imgEffect>
                  </a14:imgLayer>
                </a14:imgProps>
              </a:ext>
              <a:ext uri="{28A0092B-C50C-407E-A947-70E740481C1C}">
                <a14:useLocalDpi xmlns:a14="http://schemas.microsoft.com/office/drawing/2010/main" val="0"/>
              </a:ext>
            </a:extLst>
          </a:blip>
          <a:srcRect/>
          <a:stretch>
            <a:fillRect/>
          </a:stretch>
        </p:blipFill>
        <p:spPr bwMode="auto">
          <a:xfrm>
            <a:off x="1485340" y="510234"/>
            <a:ext cx="8979555" cy="52318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757056" y="2345275"/>
            <a:ext cx="6580908" cy="1313436"/>
          </a:xfrm>
          <a:prstGeom prst="rect">
            <a:avLst/>
          </a:prstGeom>
        </p:spPr>
        <p:txBody>
          <a:bodyPr wrap="square">
            <a:spAutoFit/>
          </a:bodyPr>
          <a:lstStyle/>
          <a:p>
            <a:pPr algn="just">
              <a:lnSpc>
                <a:spcPct val="115000"/>
              </a:lnSpc>
            </a:pPr>
            <a:r>
              <a:rPr lang="vi-VN" sz="23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Dựa vào bảng 1 </a:t>
            </a:r>
            <a:r>
              <a:rPr lang="en-US" sz="23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(SGK </a:t>
            </a:r>
            <a:r>
              <a:rPr lang="vi-VN" sz="23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trang 101</a:t>
            </a:r>
            <a:r>
              <a:rPr lang="en-US" sz="23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a:t>
            </a:r>
            <a:r>
              <a:rPr lang="vi-VN" sz="23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vẽ biểu đồ tròn thể hiện cơ cấu dần số theo nhóm tuổi ở châu Âu năm 1990 và năm 2020. Nêu nhận xét.</a:t>
            </a:r>
            <a:endParaRPr lang="en-US" sz="2300" dirty="0">
              <a:effectLst/>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67" name="Google Shape;1554;p57"/>
          <p:cNvSpPr txBox="1">
            <a:spLocks/>
          </p:cNvSpPr>
          <p:nvPr/>
        </p:nvSpPr>
        <p:spPr>
          <a:xfrm>
            <a:off x="3567253" y="1583500"/>
            <a:ext cx="4815728" cy="7617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marL="0" marR="0" lvl="0" indent="0" algn="ctr" defTabSz="914400" rtl="0" eaLnBrk="1" fontAlgn="auto" latinLnBrk="0" hangingPunct="1">
              <a:lnSpc>
                <a:spcPct val="100000"/>
              </a:lnSpc>
              <a:spcBef>
                <a:spcPts val="0"/>
              </a:spcBef>
              <a:spcAft>
                <a:spcPts val="0"/>
              </a:spcAft>
              <a:buClr>
                <a:srgbClr val="E32747"/>
              </a:buClr>
              <a:buSzPts val="8000"/>
              <a:buFont typeface="Ranchers"/>
              <a:buNone/>
              <a:tabLst/>
              <a:defRPr/>
            </a:pPr>
            <a:r>
              <a:rPr lang="en-US" sz="4000" b="1" kern="0" dirty="0">
                <a:solidFill>
                  <a:srgbClr val="2A5F4F"/>
                </a:solidFill>
                <a:latin typeface="#9Slide05 Great Vibes" panose="02000507080000020002" pitchFamily="2" charset="0"/>
              </a:rPr>
              <a:t>Ai </a:t>
            </a:r>
            <a:r>
              <a:rPr lang="en-US" sz="4000" b="1" kern="0" dirty="0" err="1">
                <a:solidFill>
                  <a:srgbClr val="2A5F4F"/>
                </a:solidFill>
                <a:latin typeface="#9Slide05 Great Vibes" panose="02000507080000020002" pitchFamily="2" charset="0"/>
              </a:rPr>
              <a:t>nhanh</a:t>
            </a:r>
            <a:r>
              <a:rPr lang="en-US" sz="4000" b="1" kern="0" dirty="0">
                <a:solidFill>
                  <a:srgbClr val="2A5F4F"/>
                </a:solidFill>
                <a:latin typeface="#9Slide05 Great Vibes" panose="02000507080000020002" pitchFamily="2" charset="0"/>
              </a:rPr>
              <a:t> </a:t>
            </a:r>
            <a:r>
              <a:rPr lang="en-US" sz="4000" b="1" kern="0" dirty="0" err="1">
                <a:solidFill>
                  <a:srgbClr val="2A5F4F"/>
                </a:solidFill>
                <a:latin typeface="#9Slide05 Great Vibes" panose="02000507080000020002" pitchFamily="2" charset="0"/>
              </a:rPr>
              <a:t>nhất</a:t>
            </a:r>
            <a:r>
              <a:rPr lang="en-US" sz="4000" b="1" kern="0" dirty="0">
                <a:solidFill>
                  <a:srgbClr val="2A5F4F"/>
                </a:solidFill>
                <a:latin typeface="#9Slide05 Great Vibes" panose="02000507080000020002" pitchFamily="2" charset="0"/>
              </a:rPr>
              <a:t>?</a:t>
            </a:r>
            <a:endParaRPr kumimoji="0" lang="en-US" sz="4000" b="1" i="0" u="none" strike="noStrike" kern="0" cap="none" spc="0" normalizeH="0" baseline="0" noProof="0" dirty="0">
              <a:ln>
                <a:noFill/>
              </a:ln>
              <a:solidFill>
                <a:srgbClr val="2A5F4F"/>
              </a:solidFill>
              <a:effectLst/>
              <a:uLnTx/>
              <a:uFillTx/>
              <a:latin typeface="#9Slide05 Great Vibes" panose="02000507080000020002" pitchFamily="2" charset="0"/>
              <a:sym typeface="Ranchers"/>
            </a:endParaRPr>
          </a:p>
        </p:txBody>
      </p:sp>
    </p:spTree>
    <p:extLst>
      <p:ext uri="{BB962C8B-B14F-4D97-AF65-F5344CB8AC3E}">
        <p14:creationId xmlns:p14="http://schemas.microsoft.com/office/powerpoint/2010/main" val="208312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28"/>
        <p:cNvGrpSpPr/>
        <p:nvPr/>
      </p:nvGrpSpPr>
      <p:grpSpPr>
        <a:xfrm>
          <a:off x="0" y="0"/>
          <a:ext cx="0" cy="0"/>
          <a:chOff x="0" y="0"/>
          <a:chExt cx="0" cy="0"/>
        </a:xfrm>
      </p:grpSpPr>
      <p:sp>
        <p:nvSpPr>
          <p:cNvPr id="7" name="Rectangle 6"/>
          <p:cNvSpPr/>
          <p:nvPr/>
        </p:nvSpPr>
        <p:spPr>
          <a:xfrm>
            <a:off x="0" y="1"/>
            <a:ext cx="12192000" cy="6984274"/>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0EEF8"/>
              </a:solidFill>
              <a:effectLst/>
              <a:uLnTx/>
              <a:uFillTx/>
              <a:latin typeface="Arial"/>
              <a:ea typeface="+mn-ea"/>
              <a:cs typeface="+mn-cs"/>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917733" y="979429"/>
            <a:ext cx="8356533" cy="3282271"/>
          </a:xfrm>
          <a:prstGeom prst="rect">
            <a:avLst/>
          </a:prstGeom>
        </p:spPr>
      </p:pic>
      <p:sp>
        <p:nvSpPr>
          <p:cNvPr id="6" name="Rectangle 5"/>
          <p:cNvSpPr/>
          <p:nvPr/>
        </p:nvSpPr>
        <p:spPr>
          <a:xfrm>
            <a:off x="741218" y="380218"/>
            <a:ext cx="10965872" cy="471347"/>
          </a:xfrm>
          <a:prstGeom prst="rect">
            <a:avLst/>
          </a:prstGeom>
        </p:spPr>
        <p:txBody>
          <a:bodyPr wrap="square">
            <a:spAutoFit/>
          </a:bodyPr>
          <a:lstStyle/>
          <a:p>
            <a:pPr algn="ctr">
              <a:lnSpc>
                <a:spcPct val="115000"/>
              </a:lnSpc>
            </a:pPr>
            <a:r>
              <a:rPr lang="en-US" sz="2300" b="1"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Biểu</a:t>
            </a:r>
            <a:r>
              <a:rPr lang="en-US" sz="2300" b="1"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b="1"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đồ</a:t>
            </a:r>
            <a:r>
              <a:rPr lang="en-US" sz="2300" b="1"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b="1"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Cơ</a:t>
            </a:r>
            <a:r>
              <a:rPr lang="en-US" sz="2300" b="1"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b="1"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cấu</a:t>
            </a:r>
            <a:r>
              <a:rPr lang="en-US" sz="2300" b="1"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dân số </a:t>
            </a:r>
            <a:r>
              <a:rPr lang="en-US" sz="2300" b="1"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theo</a:t>
            </a:r>
            <a:r>
              <a:rPr lang="en-US" sz="2300" b="1"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nhóm </a:t>
            </a:r>
            <a:r>
              <a:rPr lang="en-US" sz="2300" b="1"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tuổi</a:t>
            </a:r>
            <a:r>
              <a:rPr lang="en-US" sz="2300" b="1"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ở </a:t>
            </a:r>
            <a:r>
              <a:rPr lang="en-US" sz="2300" b="1"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300" b="1"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b="1"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Âu</a:t>
            </a:r>
            <a:r>
              <a:rPr lang="en-US" sz="2300" b="1"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năm 1990 và 2020 (%)</a:t>
            </a:r>
            <a:endParaRPr lang="en-US" sz="2300" b="1" dirty="0">
              <a:effectLst/>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8" name="Rectangle 7"/>
          <p:cNvSpPr/>
          <p:nvPr/>
        </p:nvSpPr>
        <p:spPr>
          <a:xfrm>
            <a:off x="297872" y="4550386"/>
            <a:ext cx="11409218" cy="2127505"/>
          </a:xfrm>
          <a:prstGeom prst="rect">
            <a:avLst/>
          </a:prstGeom>
          <a:solidFill>
            <a:schemeClr val="accent3">
              <a:lumMod val="40000"/>
              <a:lumOff val="60000"/>
            </a:schemeClr>
          </a:solidFill>
          <a:ln w="12700">
            <a:solidFill>
              <a:schemeClr val="tx1"/>
            </a:solidFill>
            <a:prstDash val="sysDot"/>
          </a:ln>
        </p:spPr>
        <p:txBody>
          <a:bodyPr wrap="square">
            <a:spAutoFit/>
          </a:bodyPr>
          <a:lstStyle/>
          <a:p>
            <a:pPr algn="ctr">
              <a:lnSpc>
                <a:spcPct val="115000"/>
              </a:lnSpc>
            </a:pPr>
            <a:r>
              <a:rPr lang="en-US" sz="2300" b="1"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NHẬN XÉT</a:t>
            </a:r>
          </a:p>
          <a:p>
            <a:pPr algn="just">
              <a:lnSpc>
                <a:spcPct val="115000"/>
              </a:lnSpc>
            </a:pPr>
            <a:r>
              <a:rPr lang="en-US" sz="2300" dirty="0">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300" dirty="0">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Âu</a:t>
            </a:r>
            <a:r>
              <a:rPr lang="en-US" sz="2300" dirty="0">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có </a:t>
            </a:r>
            <a:r>
              <a:rPr lang="en-US" sz="2300" dirty="0" err="1">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cơ</a:t>
            </a:r>
            <a:r>
              <a:rPr lang="en-US" sz="2300" dirty="0">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cấu</a:t>
            </a:r>
            <a:r>
              <a:rPr lang="en-US" sz="2300" dirty="0">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dân số </a:t>
            </a:r>
            <a:r>
              <a:rPr lang="en-US" sz="2300" dirty="0" err="1">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già</a:t>
            </a:r>
            <a:r>
              <a:rPr lang="en-US" sz="2300" dirty="0">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Giai</a:t>
            </a:r>
            <a:r>
              <a:rPr lang="en-US" sz="2300" dirty="0">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đoạn</a:t>
            </a:r>
            <a:r>
              <a:rPr lang="en-US" sz="2300" dirty="0">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1990 – 2020.</a:t>
            </a:r>
          </a:p>
          <a:p>
            <a:pPr algn="just">
              <a:lnSpc>
                <a:spcPct val="115000"/>
              </a:lnSpc>
            </a:pPr>
            <a:r>
              <a:rPr lang="en-US" sz="23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Nhóm 0 – 14 </a:t>
            </a:r>
            <a:r>
              <a:rPr lang="en-US" sz="23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tuổi</a:t>
            </a:r>
            <a:r>
              <a:rPr lang="en-US" sz="23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chiếm</a:t>
            </a:r>
            <a:r>
              <a:rPr lang="en-US" sz="23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tỉ</a:t>
            </a:r>
            <a:r>
              <a:rPr lang="en-US" sz="23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lệ</a:t>
            </a:r>
            <a:r>
              <a:rPr lang="en-US" sz="23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thấp</a:t>
            </a:r>
            <a:r>
              <a:rPr lang="en-US" sz="23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và có </a:t>
            </a:r>
            <a:r>
              <a:rPr lang="en-US" sz="23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xu</a:t>
            </a:r>
            <a:r>
              <a:rPr lang="en-US" sz="23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hướng</a:t>
            </a:r>
            <a:r>
              <a:rPr lang="en-US" sz="23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giảm</a:t>
            </a:r>
            <a:r>
              <a:rPr lang="en-US" sz="23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(dẫn </a:t>
            </a:r>
            <a:r>
              <a:rPr lang="en-US" sz="23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chứng</a:t>
            </a:r>
            <a:r>
              <a:rPr lang="en-US" sz="23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a:t>
            </a:r>
          </a:p>
          <a:p>
            <a:pPr algn="just">
              <a:lnSpc>
                <a:spcPct val="115000"/>
              </a:lnSpc>
            </a:pPr>
            <a:r>
              <a:rPr lang="en-US" sz="2300" dirty="0">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Nhóm 15 – 64 </a:t>
            </a:r>
            <a:r>
              <a:rPr lang="en-US" sz="2300" dirty="0" err="1">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tuổi</a:t>
            </a:r>
            <a:r>
              <a:rPr lang="en-US" sz="2300" dirty="0">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chiếm</a:t>
            </a:r>
            <a:r>
              <a:rPr lang="en-US" sz="2300" dirty="0">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tỉ</a:t>
            </a:r>
            <a:r>
              <a:rPr lang="en-US" sz="2300" dirty="0">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lệ</a:t>
            </a:r>
            <a:r>
              <a:rPr lang="en-US" sz="2300" dirty="0">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lớn</a:t>
            </a:r>
            <a:r>
              <a:rPr lang="en-US" sz="2300" dirty="0">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nhất</a:t>
            </a:r>
            <a:r>
              <a:rPr lang="en-US" sz="2300" dirty="0">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nhưng cũng có </a:t>
            </a:r>
            <a:r>
              <a:rPr lang="en-US" sz="2300" dirty="0" err="1">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xu</a:t>
            </a:r>
            <a:r>
              <a:rPr lang="en-US" sz="2300" dirty="0">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hướng</a:t>
            </a:r>
            <a:r>
              <a:rPr lang="en-US" sz="2300" dirty="0">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giảm</a:t>
            </a:r>
            <a:r>
              <a:rPr lang="en-US" sz="2300" dirty="0">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(dẫn </a:t>
            </a:r>
            <a:r>
              <a:rPr lang="en-US" sz="2300" dirty="0" err="1">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chứng</a:t>
            </a:r>
            <a:r>
              <a:rPr lang="en-US" sz="2300" dirty="0">
                <a:solidFill>
                  <a:srgbClr val="000000"/>
                </a:solidFill>
                <a:effectLst/>
                <a:latin typeface="#9Slide03 Roboto Medium" panose="02000000000000000000" pitchFamily="2" charset="0"/>
                <a:ea typeface="#9Slide03 Roboto Medium" panose="02000000000000000000" pitchFamily="2" charset="0"/>
                <a:cs typeface="Times New Roman" panose="02020603050405020304" pitchFamily="18" charset="0"/>
              </a:rPr>
              <a:t>).</a:t>
            </a:r>
          </a:p>
          <a:p>
            <a:pPr algn="just">
              <a:lnSpc>
                <a:spcPct val="115000"/>
              </a:lnSpc>
            </a:pPr>
            <a:r>
              <a:rPr lang="en-US" sz="23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Nhóm từ 65 </a:t>
            </a:r>
            <a:r>
              <a:rPr lang="en-US" sz="23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tuổi</a:t>
            </a:r>
            <a:r>
              <a:rPr lang="en-US" sz="23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trở</a:t>
            </a:r>
            <a:r>
              <a:rPr lang="en-US" sz="23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lên tăng </a:t>
            </a:r>
            <a:r>
              <a:rPr lang="en-US" sz="23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nhanh</a:t>
            </a:r>
            <a:r>
              <a:rPr lang="en-US" sz="23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(dẫn </a:t>
            </a:r>
            <a:r>
              <a:rPr lang="en-US" sz="23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chứng</a:t>
            </a:r>
            <a:r>
              <a:rPr lang="en-US" sz="23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a:t>
            </a:r>
            <a:endParaRPr lang="en-US" sz="2300" dirty="0">
              <a:effectLst/>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08269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28"/>
        <p:cNvGrpSpPr/>
        <p:nvPr/>
      </p:nvGrpSpPr>
      <p:grpSpPr>
        <a:xfrm>
          <a:off x="0" y="0"/>
          <a:ext cx="0" cy="0"/>
          <a:chOff x="0" y="0"/>
          <a:chExt cx="0" cy="0"/>
        </a:xfrm>
      </p:grpSpPr>
      <p:sp>
        <p:nvSpPr>
          <p:cNvPr id="7" name="Rectangle 6"/>
          <p:cNvSpPr/>
          <p:nvPr/>
        </p:nvSpPr>
        <p:spPr>
          <a:xfrm>
            <a:off x="0" y="1"/>
            <a:ext cx="12192000" cy="6984274"/>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0EEF8"/>
              </a:solidFill>
              <a:effectLst/>
              <a:uLnTx/>
              <a:uFillTx/>
              <a:latin typeface="Arial"/>
              <a:ea typeface="+mn-ea"/>
              <a:cs typeface="+mn-cs"/>
            </a:endParaRPr>
          </a:p>
        </p:txBody>
      </p:sp>
      <p:sp>
        <p:nvSpPr>
          <p:cNvPr id="10" name="Rectangle: Rounded Corners 7">
            <a:extLst>
              <a:ext uri="{FF2B5EF4-FFF2-40B4-BE49-F238E27FC236}">
                <a16:creationId xmlns:a16="http://schemas.microsoft.com/office/drawing/2014/main" id="{D6CE6303-3C40-4361-9869-64BB994762E1}"/>
              </a:ext>
            </a:extLst>
          </p:cNvPr>
          <p:cNvSpPr/>
          <p:nvPr/>
        </p:nvSpPr>
        <p:spPr>
          <a:xfrm>
            <a:off x="5011776" y="275630"/>
            <a:ext cx="2885315" cy="913216"/>
          </a:xfrm>
          <a:prstGeom prst="roundRect">
            <a:avLst/>
          </a:prstGeom>
          <a:noFill/>
          <a:ln w="3175" cap="flat" cmpd="sng" algn="ctr">
            <a:noFill/>
            <a:prstDash val="sysDash"/>
            <a:miter lim="800000"/>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marL="0" marR="0" lvl="0" indent="0" defTabSz="1219170" eaLnBrk="1" fontAlgn="auto" latinLnBrk="0" hangingPunct="1">
              <a:lnSpc>
                <a:spcPct val="100000"/>
              </a:lnSpc>
              <a:spcBef>
                <a:spcPts val="0"/>
              </a:spcBef>
              <a:spcAft>
                <a:spcPts val="0"/>
              </a:spcAft>
              <a:buClrTx/>
              <a:buSzTx/>
              <a:buFontTx/>
              <a:buNone/>
              <a:tabLst/>
              <a:defRPr/>
            </a:pPr>
            <a:r>
              <a:rPr lang="en-US" sz="2800" b="1" kern="0" dirty="0">
                <a:solidFill>
                  <a:srgbClr val="C00000"/>
                </a:solidFill>
                <a:latin typeface="#9Slide07 IcielKoni" pitchFamily="2" charset="0"/>
                <a:cs typeface="Arial" panose="020B0604020202020204" pitchFamily="34" charset="0"/>
              </a:rPr>
              <a:t>TÔI LÊN TIẾNG</a:t>
            </a:r>
            <a:endParaRPr kumimoji="0" lang="en-US" sz="2800" b="1" i="0" u="none" strike="noStrike" kern="0" cap="none" spc="0" normalizeH="0" baseline="0" noProof="0" dirty="0">
              <a:ln>
                <a:noFill/>
              </a:ln>
              <a:solidFill>
                <a:srgbClr val="C00000"/>
              </a:solidFill>
              <a:effectLst/>
              <a:uLnTx/>
              <a:uFillTx/>
              <a:latin typeface="#9Slide07 IcielKoni" pitchFamily="2" charset="0"/>
              <a:cs typeface="Arial" panose="020B0604020202020204" pitchFamily="34" charset="0"/>
            </a:endParaRPr>
          </a:p>
        </p:txBody>
      </p:sp>
      <p:pic>
        <p:nvPicPr>
          <p:cNvPr id="12" name="Picture 2" descr="Khủng hoảng di cư vẫn nhức nhối, châu Âu &quot;không thể thất bại lần nữa&quot;"/>
          <p:cNvPicPr>
            <a:picLocks noChangeAspect="1" noChangeArrowheads="1"/>
          </p:cNvPicPr>
          <p:nvPr/>
        </p:nvPicPr>
        <p:blipFill rotWithShape="1">
          <a:blip r:embed="rId3">
            <a:extLst>
              <a:ext uri="{28A0092B-C50C-407E-A947-70E740481C1C}">
                <a14:useLocalDpi xmlns:a14="http://schemas.microsoft.com/office/drawing/2010/main" val="0"/>
              </a:ext>
            </a:extLst>
          </a:blip>
          <a:srcRect t="6192" b="6192"/>
          <a:stretch/>
        </p:blipFill>
        <p:spPr bwMode="auto">
          <a:xfrm>
            <a:off x="917375" y="1321497"/>
            <a:ext cx="4948888" cy="27837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ùm ảnh toàn cảnh Nga tấn công Ukraine ngày 2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1517" y="1353467"/>
            <a:ext cx="4898573" cy="275656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0" y="4611231"/>
            <a:ext cx="12192000" cy="2246769"/>
          </a:xfrm>
          <a:prstGeom prst="rect">
            <a:avLst/>
          </a:prstGeom>
        </p:spPr>
        <p:txBody>
          <a:bodyPr wrap="square">
            <a:spAutoFit/>
          </a:bodyPr>
          <a:lstStyle/>
          <a:p>
            <a:pPr algn="just"/>
            <a:r>
              <a:rPr lang="en-US" sz="2000" b="1" i="1" dirty="0">
                <a:solidFill>
                  <a:prstClr val="black">
                    <a:lumMod val="95000"/>
                    <a:lumOff val="5000"/>
                  </a:prstClr>
                </a:solidFill>
                <a:latin typeface="#9Slide03 Roboto Medium" panose="02000000000000000000" pitchFamily="2" charset="0"/>
                <a:ea typeface="#9Slide03 Roboto Medium" panose="02000000000000000000" pitchFamily="2" charset="0"/>
              </a:rPr>
              <a:t>Bước 1: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Truy</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cập</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Internet và tìm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kiếm</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1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trong</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2 từ khóa”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khủng</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hoảng</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nhập</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cư</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Châu</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Âu</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Xung</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đột</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Nga – U-</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crai</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na</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a:t>
            </a:r>
          </a:p>
          <a:p>
            <a:pPr algn="just"/>
            <a:r>
              <a:rPr lang="en-US" sz="2000" b="1" i="1" dirty="0">
                <a:solidFill>
                  <a:prstClr val="black">
                    <a:lumMod val="95000"/>
                    <a:lumOff val="5000"/>
                  </a:prstClr>
                </a:solidFill>
                <a:latin typeface="#9Slide03 Roboto Medium" panose="02000000000000000000" pitchFamily="2" charset="0"/>
                <a:ea typeface="#9Slide03 Roboto Medium" panose="02000000000000000000" pitchFamily="2" charset="0"/>
              </a:rPr>
              <a:t>Bước 2: </a:t>
            </a:r>
            <a:r>
              <a:rPr lang="en-US" sz="2000" i="1" dirty="0" err="1">
                <a:solidFill>
                  <a:prstClr val="black">
                    <a:lumMod val="95000"/>
                    <a:lumOff val="5000"/>
                  </a:prstClr>
                </a:solidFill>
                <a:latin typeface="#9Slide03 Roboto Medium" panose="02000000000000000000" pitchFamily="2" charset="0"/>
                <a:ea typeface="#9Slide03 Roboto Medium" panose="02000000000000000000" pitchFamily="2" charset="0"/>
              </a:rPr>
              <a:t>Lựa</a:t>
            </a:r>
            <a:r>
              <a:rPr lang="en-US" sz="2000" i="1" dirty="0">
                <a:solidFill>
                  <a:prstClr val="black">
                    <a:lumMod val="95000"/>
                    <a:lumOff val="5000"/>
                  </a:prstClr>
                </a:solidFill>
                <a:latin typeface="#9Slide03 Roboto Medium" panose="02000000000000000000" pitchFamily="2" charset="0"/>
                <a:ea typeface="#9Slide03 Roboto Medium" panose="02000000000000000000" pitchFamily="2" charset="0"/>
              </a:rPr>
              <a:t> </a:t>
            </a:r>
            <a:r>
              <a:rPr lang="en-US" sz="2000" i="1" dirty="0" err="1">
                <a:solidFill>
                  <a:prstClr val="black">
                    <a:lumMod val="95000"/>
                    <a:lumOff val="5000"/>
                  </a:prstClr>
                </a:solidFill>
                <a:latin typeface="#9Slide03 Roboto Medium" panose="02000000000000000000" pitchFamily="2" charset="0"/>
                <a:ea typeface="#9Slide03 Roboto Medium" panose="02000000000000000000" pitchFamily="2" charset="0"/>
              </a:rPr>
              <a:t>chọn</a:t>
            </a:r>
            <a:r>
              <a:rPr lang="en-US" sz="2000" i="1" dirty="0">
                <a:solidFill>
                  <a:prstClr val="black">
                    <a:lumMod val="95000"/>
                    <a:lumOff val="5000"/>
                  </a:prstClr>
                </a:solidFill>
                <a:latin typeface="#9Slide03 Roboto Medium" panose="02000000000000000000" pitchFamily="2" charset="0"/>
                <a:ea typeface="#9Slide03 Roboto Medium" panose="02000000000000000000" pitchFamily="2" charset="0"/>
              </a:rPr>
              <a:t> 1 </a:t>
            </a:r>
            <a:r>
              <a:rPr lang="en-US" sz="2000" i="1" dirty="0" err="1">
                <a:solidFill>
                  <a:prstClr val="black">
                    <a:lumMod val="95000"/>
                    <a:lumOff val="5000"/>
                  </a:prstClr>
                </a:solidFill>
                <a:latin typeface="#9Slide03 Roboto Medium" panose="02000000000000000000" pitchFamily="2" charset="0"/>
                <a:ea typeface="#9Slide03 Roboto Medium" panose="02000000000000000000" pitchFamily="2" charset="0"/>
              </a:rPr>
              <a:t>trong</a:t>
            </a:r>
            <a:r>
              <a:rPr lang="en-US" sz="2000" i="1" dirty="0">
                <a:solidFill>
                  <a:prstClr val="black">
                    <a:lumMod val="95000"/>
                    <a:lumOff val="5000"/>
                  </a:prstClr>
                </a:solidFill>
                <a:latin typeface="#9Slide03 Roboto Medium" panose="02000000000000000000" pitchFamily="2" charset="0"/>
                <a:ea typeface="#9Slide03 Roboto Medium" panose="02000000000000000000" pitchFamily="2" charset="0"/>
              </a:rPr>
              <a:t> 2 </a:t>
            </a:r>
            <a:r>
              <a:rPr lang="en-US" sz="2000" i="1" dirty="0" err="1">
                <a:solidFill>
                  <a:prstClr val="black">
                    <a:lumMod val="95000"/>
                    <a:lumOff val="5000"/>
                  </a:prstClr>
                </a:solidFill>
                <a:latin typeface="#9Slide03 Roboto Medium" panose="02000000000000000000" pitchFamily="2" charset="0"/>
                <a:ea typeface="#9Slide03 Roboto Medium" panose="02000000000000000000" pitchFamily="2" charset="0"/>
              </a:rPr>
              <a:t>nhiệm</a:t>
            </a:r>
            <a:r>
              <a:rPr lang="en-US" sz="2000" i="1" dirty="0">
                <a:solidFill>
                  <a:prstClr val="black">
                    <a:lumMod val="95000"/>
                    <a:lumOff val="5000"/>
                  </a:prstClr>
                </a:solidFill>
                <a:latin typeface="#9Slide03 Roboto Medium" panose="02000000000000000000" pitchFamily="2" charset="0"/>
                <a:ea typeface="#9Slide03 Roboto Medium" panose="02000000000000000000" pitchFamily="2" charset="0"/>
              </a:rPr>
              <a:t> vụ:</a:t>
            </a:r>
          </a:p>
          <a:p>
            <a:pPr algn="just"/>
            <a:r>
              <a:rPr lang="en-US" sz="2000" b="1" dirty="0" err="1">
                <a:solidFill>
                  <a:srgbClr val="C00000"/>
                </a:solidFill>
                <a:latin typeface="#9Slide03 Roboto Medium" panose="02000000000000000000" pitchFamily="2" charset="0"/>
                <a:ea typeface="#9Slide03 Roboto Medium" panose="02000000000000000000" pitchFamily="2" charset="0"/>
              </a:rPr>
              <a:t>Nhiệm</a:t>
            </a:r>
            <a:r>
              <a:rPr lang="en-US" sz="2000" b="1" dirty="0">
                <a:solidFill>
                  <a:srgbClr val="C00000"/>
                </a:solidFill>
                <a:latin typeface="#9Slide03 Roboto Medium" panose="02000000000000000000" pitchFamily="2" charset="0"/>
                <a:ea typeface="#9Slide03 Roboto Medium" panose="02000000000000000000" pitchFamily="2" charset="0"/>
              </a:rPr>
              <a:t> vụ 1: </a:t>
            </a:r>
            <a:r>
              <a:rPr lang="vi-VN" sz="2000" dirty="0">
                <a:solidFill>
                  <a:prstClr val="black">
                    <a:lumMod val="95000"/>
                    <a:lumOff val="5000"/>
                  </a:prstClr>
                </a:solidFill>
                <a:latin typeface="#9Slide03 Roboto Medium" panose="02000000000000000000" pitchFamily="2" charset="0"/>
                <a:ea typeface="#9Slide03 Roboto Medium" panose="02000000000000000000" pitchFamily="2" charset="0"/>
              </a:rPr>
              <a:t>Đóng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vai</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người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đứng</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đầu</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của 1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quốc</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gia</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Châu</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Âu</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em</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hãy</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đề xuất 1 số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giải</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pháp</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nhằm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giải</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quyết</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tình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trạng</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nhập</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cư</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trái</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phép</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vào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Châu</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Âu</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a:t>
            </a:r>
          </a:p>
          <a:p>
            <a:pPr algn="just"/>
            <a:r>
              <a:rPr lang="en-US" sz="2000" dirty="0" err="1">
                <a:solidFill>
                  <a:srgbClr val="C00000"/>
                </a:solidFill>
                <a:latin typeface="#9Slide03 Roboto Medium" panose="02000000000000000000" pitchFamily="2" charset="0"/>
                <a:ea typeface="#9Slide03 Roboto Medium" panose="02000000000000000000" pitchFamily="2" charset="0"/>
              </a:rPr>
              <a:t>Nhiệm</a:t>
            </a:r>
            <a:r>
              <a:rPr lang="en-US" sz="2000" dirty="0">
                <a:solidFill>
                  <a:srgbClr val="C00000"/>
                </a:solidFill>
                <a:latin typeface="#9Slide03 Roboto Medium" panose="02000000000000000000" pitchFamily="2" charset="0"/>
                <a:ea typeface="#9Slide03 Roboto Medium" panose="02000000000000000000" pitchFamily="2" charset="0"/>
              </a:rPr>
              <a:t> vụ 2: </a:t>
            </a:r>
            <a:r>
              <a:rPr lang="vi-VN" sz="2000" dirty="0">
                <a:solidFill>
                  <a:prstClr val="black">
                    <a:lumMod val="95000"/>
                    <a:lumOff val="5000"/>
                  </a:prstClr>
                </a:solidFill>
                <a:latin typeface="#9Slide03 Roboto Medium" panose="02000000000000000000" pitchFamily="2" charset="0"/>
                <a:ea typeface="#9Slide03 Roboto Medium" panose="02000000000000000000" pitchFamily="2" charset="0"/>
              </a:rPr>
              <a:t>Đóng vai 1 người dân của nước Nga hoặc U</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a:t>
            </a:r>
            <a:r>
              <a:rPr lang="vi-VN" sz="2000" dirty="0">
                <a:solidFill>
                  <a:prstClr val="black">
                    <a:lumMod val="95000"/>
                    <a:lumOff val="5000"/>
                  </a:prstClr>
                </a:solidFill>
                <a:latin typeface="#9Slide03 Roboto Medium" panose="02000000000000000000" pitchFamily="2" charset="0"/>
                <a:ea typeface="#9Slide03 Roboto Medium" panose="02000000000000000000" pitchFamily="2" charset="0"/>
              </a:rPr>
              <a:t>crai</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a:t>
            </a:r>
            <a:r>
              <a:rPr lang="vi-VN" sz="2000" dirty="0">
                <a:solidFill>
                  <a:prstClr val="black">
                    <a:lumMod val="95000"/>
                    <a:lumOff val="5000"/>
                  </a:prstClr>
                </a:solidFill>
                <a:latin typeface="#9Slide03 Roboto Medium" panose="02000000000000000000" pitchFamily="2" charset="0"/>
                <a:ea typeface="#9Slide03 Roboto Medium" panose="02000000000000000000" pitchFamily="2" charset="0"/>
              </a:rPr>
              <a:t>na, </a:t>
            </a:r>
            <a:r>
              <a:rPr lang="en-US" sz="2000" dirty="0" err="1">
                <a:solidFill>
                  <a:prstClr val="black">
                    <a:lumMod val="95000"/>
                    <a:lumOff val="5000"/>
                  </a:prstClr>
                </a:solidFill>
                <a:latin typeface="#9Slide03 Roboto Medium" panose="02000000000000000000" pitchFamily="2" charset="0"/>
                <a:ea typeface="#9Slide03 Roboto Medium" panose="02000000000000000000" pitchFamily="2" charset="0"/>
              </a:rPr>
              <a:t>em</a:t>
            </a:r>
            <a:r>
              <a:rPr lang="vi-VN" sz="2000" dirty="0">
                <a:solidFill>
                  <a:prstClr val="black">
                    <a:lumMod val="95000"/>
                    <a:lumOff val="5000"/>
                  </a:prstClr>
                </a:solidFill>
                <a:latin typeface="#9Slide03 Roboto Medium" panose="02000000000000000000" pitchFamily="2" charset="0"/>
                <a:ea typeface="#9Slide03 Roboto Medium" panose="02000000000000000000" pitchFamily="2" charset="0"/>
              </a:rPr>
              <a:t> hãy viết 1 bức thư cho người đứng đầu nước này để nói lên quan điểm của mình về vấn đề xung đột của 2 quốc gia trong thời gian gần đây</a:t>
            </a:r>
            <a:r>
              <a:rPr lang="en-US" sz="2000" dirty="0">
                <a:solidFill>
                  <a:prstClr val="black">
                    <a:lumMod val="95000"/>
                    <a:lumOff val="5000"/>
                  </a:prstClr>
                </a:solidFill>
                <a:latin typeface="#9Slide03 Roboto Medium" panose="02000000000000000000" pitchFamily="2" charset="0"/>
                <a:ea typeface="#9Slide03 Roboto Medium" panose="02000000000000000000" pitchFamily="2" charset="0"/>
              </a:rPr>
              <a:t>.</a:t>
            </a:r>
          </a:p>
        </p:txBody>
      </p:sp>
      <p:pic>
        <p:nvPicPr>
          <p:cNvPr id="15" name="Picture 2" descr="Tell, Say, Speak và Talk - English ESL Schoo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496" y="1"/>
            <a:ext cx="3145265" cy="109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73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DEA7042-98AD-4590-8A75-2F7F88805E67}"/>
              </a:ext>
            </a:extLst>
          </p:cNvPr>
          <p:cNvSpPr/>
          <p:nvPr/>
        </p:nvSpPr>
        <p:spPr>
          <a:xfrm>
            <a:off x="0" y="83087"/>
            <a:ext cx="12192000" cy="640393"/>
          </a:xfrm>
          <a:prstGeom prst="rect">
            <a:avLst/>
          </a:prstGeom>
          <a:solidFill>
            <a:srgbClr val="08699F"/>
          </a:solidFill>
          <a:ln>
            <a:solidFill>
              <a:srgbClr val="0869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9Slide07 IcielKoni" pitchFamily="2" charset="0"/>
                <a:ea typeface="Cambria" panose="02040503050406030204" pitchFamily="18" charset="0"/>
                <a:cs typeface="Arial" panose="020B0604020202020204" pitchFamily="34" charset="0"/>
              </a:rPr>
              <a:t>SẢN</a:t>
            </a:r>
            <a:r>
              <a:rPr kumimoji="0" lang="en-US" sz="2800" b="1" i="0" u="none" strike="noStrike" kern="1200" cap="none" spc="0" normalizeH="0" noProof="0" dirty="0">
                <a:ln>
                  <a:noFill/>
                </a:ln>
                <a:solidFill>
                  <a:prstClr val="white"/>
                </a:solidFill>
                <a:effectLst/>
                <a:uLnTx/>
                <a:uFillTx/>
                <a:latin typeface="#9Slide07 IcielKoni" pitchFamily="2" charset="0"/>
                <a:ea typeface="Cambria" panose="02040503050406030204" pitchFamily="18" charset="0"/>
                <a:cs typeface="Arial" panose="020B0604020202020204" pitchFamily="34" charset="0"/>
              </a:rPr>
              <a:t> PHẨM CỦA HỌC SINH</a:t>
            </a:r>
            <a:endParaRPr kumimoji="0" lang="en-US" sz="2800" b="1" i="0" u="none" strike="noStrike" kern="1200" cap="none" spc="0" normalizeH="0" baseline="0" noProof="0" dirty="0">
              <a:ln>
                <a:noFill/>
              </a:ln>
              <a:solidFill>
                <a:prstClr val="white"/>
              </a:solidFill>
              <a:effectLst/>
              <a:uLnTx/>
              <a:uFillTx/>
              <a:latin typeface="#9Slide07 IcielKoni" pitchFamily="2" charset="0"/>
              <a:ea typeface="Cambria" panose="02040503050406030204" pitchFamily="18"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949" y="979715"/>
            <a:ext cx="3989459" cy="564315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2884" y="979714"/>
            <a:ext cx="4051624" cy="5638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7985" y="979715"/>
            <a:ext cx="3714043" cy="5638923"/>
          </a:xfrm>
          <a:prstGeom prst="rect">
            <a:avLst/>
          </a:prstGeom>
        </p:spPr>
      </p:pic>
    </p:spTree>
    <p:extLst>
      <p:ext uri="{BB962C8B-B14F-4D97-AF65-F5344CB8AC3E}">
        <p14:creationId xmlns:p14="http://schemas.microsoft.com/office/powerpoint/2010/main" val="111206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DEA7042-98AD-4590-8A75-2F7F88805E67}"/>
              </a:ext>
            </a:extLst>
          </p:cNvPr>
          <p:cNvSpPr/>
          <p:nvPr/>
        </p:nvSpPr>
        <p:spPr>
          <a:xfrm>
            <a:off x="0" y="83087"/>
            <a:ext cx="12192000" cy="640393"/>
          </a:xfrm>
          <a:prstGeom prst="rect">
            <a:avLst/>
          </a:prstGeom>
          <a:solidFill>
            <a:srgbClr val="08699F"/>
          </a:solidFill>
          <a:ln>
            <a:solidFill>
              <a:srgbClr val="0869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9Slide07 IcielKoni" pitchFamily="2" charset="0"/>
                <a:ea typeface="Cambria" panose="02040503050406030204" pitchFamily="18" charset="0"/>
                <a:cs typeface="Arial" panose="020B0604020202020204" pitchFamily="34" charset="0"/>
              </a:rPr>
              <a:t>BÀI</a:t>
            </a:r>
            <a:r>
              <a:rPr kumimoji="0" lang="en-US" sz="2800" b="1" i="0" u="none" strike="noStrike" kern="1200" cap="none" spc="0" normalizeH="0" noProof="0" dirty="0">
                <a:ln>
                  <a:noFill/>
                </a:ln>
                <a:solidFill>
                  <a:prstClr val="white"/>
                </a:solidFill>
                <a:effectLst/>
                <a:uLnTx/>
                <a:uFillTx/>
                <a:latin typeface="#9Slide07 IcielKoni" pitchFamily="2" charset="0"/>
                <a:ea typeface="Cambria" panose="02040503050406030204" pitchFamily="18" charset="0"/>
                <a:cs typeface="Arial" panose="020B0604020202020204" pitchFamily="34" charset="0"/>
              </a:rPr>
              <a:t> TẬP VỀ NHÀ</a:t>
            </a:r>
            <a:endParaRPr kumimoji="0" lang="en-US" sz="2800" b="1" i="0" u="none" strike="noStrike" kern="1200" cap="none" spc="0" normalizeH="0" baseline="0" noProof="0" dirty="0">
              <a:ln>
                <a:noFill/>
              </a:ln>
              <a:solidFill>
                <a:prstClr val="white"/>
              </a:solidFill>
              <a:effectLst/>
              <a:uLnTx/>
              <a:uFillTx/>
              <a:latin typeface="#9Slide07 IcielKoni" pitchFamily="2" charset="0"/>
              <a:ea typeface="Cambria" panose="02040503050406030204" pitchFamily="18" charset="0"/>
              <a:cs typeface="Arial" panose="020B0604020202020204" pitchFamily="34" charset="0"/>
            </a:endParaRPr>
          </a:p>
        </p:txBody>
      </p:sp>
      <p:cxnSp>
        <p:nvCxnSpPr>
          <p:cNvPr id="6" name="Straight Connector 5">
            <a:extLst>
              <a:ext uri="{FF2B5EF4-FFF2-40B4-BE49-F238E27FC236}">
                <a16:creationId xmlns:a16="http://schemas.microsoft.com/office/drawing/2014/main" id="{5EC038A2-2ABE-4F94-87DE-E1681E2CEB82}"/>
              </a:ext>
            </a:extLst>
          </p:cNvPr>
          <p:cNvCxnSpPr>
            <a:cxnSpLocks/>
          </p:cNvCxnSpPr>
          <p:nvPr/>
        </p:nvCxnSpPr>
        <p:spPr>
          <a:xfrm>
            <a:off x="510270" y="2915179"/>
            <a:ext cx="10867175" cy="0"/>
          </a:xfrm>
          <a:prstGeom prst="line">
            <a:avLst/>
          </a:prstGeom>
          <a:noFill/>
          <a:ln w="9525" cap="flat" cmpd="sng" algn="ctr">
            <a:solidFill>
              <a:srgbClr val="52321D"/>
            </a:solidFill>
            <a:prstDash val="dash"/>
            <a:round/>
            <a:headEnd type="none" w="med" len="med"/>
            <a:tailEnd type="none" w="med" len="med"/>
          </a:ln>
          <a:effectLst/>
        </p:spPr>
      </p:cxnSp>
      <p:sp>
        <p:nvSpPr>
          <p:cNvPr id="7" name="Freeform 2">
            <a:extLst>
              <a:ext uri="{FF2B5EF4-FFF2-40B4-BE49-F238E27FC236}">
                <a16:creationId xmlns:a16="http://schemas.microsoft.com/office/drawing/2014/main" id="{75DE9A60-7F00-41A7-B999-0896F726FCE7}"/>
              </a:ext>
            </a:extLst>
          </p:cNvPr>
          <p:cNvSpPr>
            <a:spLocks noChangeArrowheads="1"/>
          </p:cNvSpPr>
          <p:nvPr/>
        </p:nvSpPr>
        <p:spPr bwMode="auto">
          <a:xfrm>
            <a:off x="773515" y="2058689"/>
            <a:ext cx="1712983" cy="1712983"/>
          </a:xfrm>
          <a:custGeom>
            <a:avLst/>
            <a:gdLst>
              <a:gd name="T0" fmla="*/ 1377 w 2753"/>
              <a:gd name="T1" fmla="*/ 0 h 2752"/>
              <a:gd name="T2" fmla="*/ 1377 w 2753"/>
              <a:gd name="T3" fmla="*/ 0 h 2752"/>
              <a:gd name="T4" fmla="*/ 2752 w 2753"/>
              <a:gd name="T5" fmla="*/ 1376 h 2752"/>
              <a:gd name="T6" fmla="*/ 2752 w 2753"/>
              <a:gd name="T7" fmla="*/ 1376 h 2752"/>
              <a:gd name="T8" fmla="*/ 1377 w 2753"/>
              <a:gd name="T9" fmla="*/ 2751 h 2752"/>
              <a:gd name="T10" fmla="*/ 1377 w 2753"/>
              <a:gd name="T11" fmla="*/ 2751 h 2752"/>
              <a:gd name="T12" fmla="*/ 0 w 2753"/>
              <a:gd name="T13" fmla="*/ 1376 h 2752"/>
              <a:gd name="T14" fmla="*/ 0 w 2753"/>
              <a:gd name="T15" fmla="*/ 1376 h 2752"/>
              <a:gd name="T16" fmla="*/ 1377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7" y="0"/>
                </a:moveTo>
                <a:lnTo>
                  <a:pt x="1377" y="0"/>
                </a:lnTo>
                <a:cubicBezTo>
                  <a:pt x="2137" y="0"/>
                  <a:pt x="2752" y="616"/>
                  <a:pt x="2752" y="1376"/>
                </a:cubicBezTo>
                <a:lnTo>
                  <a:pt x="2752" y="1376"/>
                </a:lnTo>
                <a:cubicBezTo>
                  <a:pt x="2752" y="2135"/>
                  <a:pt x="2137" y="2751"/>
                  <a:pt x="1377" y="2751"/>
                </a:cubicBezTo>
                <a:lnTo>
                  <a:pt x="1377" y="2751"/>
                </a:lnTo>
                <a:cubicBezTo>
                  <a:pt x="616" y="2751"/>
                  <a:pt x="0" y="2135"/>
                  <a:pt x="0" y="1376"/>
                </a:cubicBezTo>
                <a:lnTo>
                  <a:pt x="0" y="1376"/>
                </a:lnTo>
                <a:cubicBezTo>
                  <a:pt x="0" y="616"/>
                  <a:pt x="616" y="0"/>
                  <a:pt x="1377" y="0"/>
                </a:cubicBezTo>
              </a:path>
            </a:pathLst>
          </a:custGeom>
          <a:solidFill>
            <a:srgbClr val="00B0F0"/>
          </a:solidFill>
          <a:ln>
            <a:noFill/>
          </a:ln>
          <a:effectLst/>
        </p:spPr>
        <p:txBody>
          <a:bodyPr wrap="none" anchor="ctr"/>
          <a:lstStyle/>
          <a:p>
            <a:pPr marL="0" marR="0" lvl="0" indent="0" algn="l" defTabSz="914172" rtl="0" eaLnBrk="1" fontAlgn="auto" latinLnBrk="0" hangingPunct="1">
              <a:lnSpc>
                <a:spcPct val="100000"/>
              </a:lnSpc>
              <a:spcBef>
                <a:spcPts val="0"/>
              </a:spcBef>
              <a:spcAft>
                <a:spcPts val="0"/>
              </a:spcAft>
              <a:buClrTx/>
              <a:buSzTx/>
              <a:buFont typeface="Arial"/>
              <a:buNone/>
              <a:tabLst/>
              <a:defRPr/>
            </a:pPr>
            <a:endParaRPr kumimoji="0" lang="en-US" sz="3265" b="0" i="0" u="none" strike="noStrike" kern="0" cap="none" spc="0" normalizeH="0" baseline="0" noProof="0">
              <a:ln>
                <a:noFill/>
              </a:ln>
              <a:solidFill>
                <a:srgbClr val="AAAAAA"/>
              </a:solidFill>
              <a:effectLst/>
              <a:uLnTx/>
              <a:uFillTx/>
              <a:latin typeface="Calibri" panose="020F0502020204030204"/>
              <a:ea typeface="+mn-ea"/>
              <a:cs typeface="Arial"/>
              <a:sym typeface="Arial"/>
            </a:endParaRPr>
          </a:p>
        </p:txBody>
      </p:sp>
      <p:sp>
        <p:nvSpPr>
          <p:cNvPr id="8" name="Freeform 3">
            <a:extLst>
              <a:ext uri="{FF2B5EF4-FFF2-40B4-BE49-F238E27FC236}">
                <a16:creationId xmlns:a16="http://schemas.microsoft.com/office/drawing/2014/main" id="{9A719321-9D49-460F-922A-79D695FE1A56}"/>
              </a:ext>
            </a:extLst>
          </p:cNvPr>
          <p:cNvSpPr>
            <a:spLocks noChangeArrowheads="1"/>
          </p:cNvSpPr>
          <p:nvPr/>
        </p:nvSpPr>
        <p:spPr bwMode="auto">
          <a:xfrm>
            <a:off x="1048032" y="2250852"/>
            <a:ext cx="1166695" cy="1331405"/>
          </a:xfrm>
          <a:custGeom>
            <a:avLst/>
            <a:gdLst>
              <a:gd name="T0" fmla="*/ 885 w 1872"/>
              <a:gd name="T1" fmla="*/ 18 h 2138"/>
              <a:gd name="T2" fmla="*/ 885 w 1872"/>
              <a:gd name="T3" fmla="*/ 18 h 2138"/>
              <a:gd name="T4" fmla="*/ 986 w 1872"/>
              <a:gd name="T5" fmla="*/ 18 h 2138"/>
              <a:gd name="T6" fmla="*/ 1820 w 1872"/>
              <a:gd name="T7" fmla="*/ 500 h 2138"/>
              <a:gd name="T8" fmla="*/ 1820 w 1872"/>
              <a:gd name="T9" fmla="*/ 500 h 2138"/>
              <a:gd name="T10" fmla="*/ 1871 w 1872"/>
              <a:gd name="T11" fmla="*/ 588 h 2138"/>
              <a:gd name="T12" fmla="*/ 1871 w 1872"/>
              <a:gd name="T13" fmla="*/ 1549 h 2138"/>
              <a:gd name="T14" fmla="*/ 1871 w 1872"/>
              <a:gd name="T15" fmla="*/ 1549 h 2138"/>
              <a:gd name="T16" fmla="*/ 1820 w 1872"/>
              <a:gd name="T17" fmla="*/ 1637 h 2138"/>
              <a:gd name="T18" fmla="*/ 986 w 1872"/>
              <a:gd name="T19" fmla="*/ 2119 h 2138"/>
              <a:gd name="T20" fmla="*/ 986 w 1872"/>
              <a:gd name="T21" fmla="*/ 2119 h 2138"/>
              <a:gd name="T22" fmla="*/ 885 w 1872"/>
              <a:gd name="T23" fmla="*/ 2119 h 2138"/>
              <a:gd name="T24" fmla="*/ 50 w 1872"/>
              <a:gd name="T25" fmla="*/ 1637 h 2138"/>
              <a:gd name="T26" fmla="*/ 50 w 1872"/>
              <a:gd name="T27" fmla="*/ 1637 h 2138"/>
              <a:gd name="T28" fmla="*/ 0 w 1872"/>
              <a:gd name="T29" fmla="*/ 1549 h 2138"/>
              <a:gd name="T30" fmla="*/ 0 w 1872"/>
              <a:gd name="T31" fmla="*/ 588 h 2138"/>
              <a:gd name="T32" fmla="*/ 0 w 1872"/>
              <a:gd name="T33" fmla="*/ 588 h 2138"/>
              <a:gd name="T34" fmla="*/ 50 w 1872"/>
              <a:gd name="T35" fmla="*/ 500 h 2138"/>
              <a:gd name="T36" fmla="*/ 885 w 1872"/>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2" h="2138">
                <a:moveTo>
                  <a:pt x="885" y="18"/>
                </a:moveTo>
                <a:lnTo>
                  <a:pt x="885" y="18"/>
                </a:lnTo>
                <a:cubicBezTo>
                  <a:pt x="916" y="0"/>
                  <a:pt x="955" y="0"/>
                  <a:pt x="986" y="18"/>
                </a:cubicBezTo>
                <a:lnTo>
                  <a:pt x="1820" y="500"/>
                </a:lnTo>
                <a:lnTo>
                  <a:pt x="1820" y="500"/>
                </a:lnTo>
                <a:cubicBezTo>
                  <a:pt x="1851" y="517"/>
                  <a:pt x="1871" y="551"/>
                  <a:pt x="1871" y="588"/>
                </a:cubicBezTo>
                <a:lnTo>
                  <a:pt x="1871" y="1549"/>
                </a:lnTo>
                <a:lnTo>
                  <a:pt x="1871" y="1549"/>
                </a:lnTo>
                <a:cubicBezTo>
                  <a:pt x="1871" y="1586"/>
                  <a:pt x="1851" y="1620"/>
                  <a:pt x="1820" y="1637"/>
                </a:cubicBezTo>
                <a:lnTo>
                  <a:pt x="986" y="2119"/>
                </a:lnTo>
                <a:lnTo>
                  <a:pt x="986" y="2119"/>
                </a:lnTo>
                <a:cubicBezTo>
                  <a:pt x="955" y="2137"/>
                  <a:pt x="916" y="2137"/>
                  <a:pt x="885" y="2119"/>
                </a:cubicBezTo>
                <a:lnTo>
                  <a:pt x="50" y="1637"/>
                </a:lnTo>
                <a:lnTo>
                  <a:pt x="50" y="1637"/>
                </a:lnTo>
                <a:cubicBezTo>
                  <a:pt x="19" y="1620"/>
                  <a:pt x="0" y="1586"/>
                  <a:pt x="0" y="1549"/>
                </a:cubicBezTo>
                <a:lnTo>
                  <a:pt x="0" y="588"/>
                </a:lnTo>
                <a:lnTo>
                  <a:pt x="0" y="588"/>
                </a:lnTo>
                <a:cubicBezTo>
                  <a:pt x="0" y="551"/>
                  <a:pt x="19" y="517"/>
                  <a:pt x="50" y="500"/>
                </a:cubicBezTo>
                <a:lnTo>
                  <a:pt x="885" y="18"/>
                </a:lnTo>
              </a:path>
            </a:pathLst>
          </a:custGeom>
          <a:solidFill>
            <a:sysClr val="window" lastClr="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172" rtl="0" eaLnBrk="1" fontAlgn="auto" latinLnBrk="0" hangingPunct="1">
              <a:lnSpc>
                <a:spcPct val="100000"/>
              </a:lnSpc>
              <a:spcBef>
                <a:spcPts val="0"/>
              </a:spcBef>
              <a:spcAft>
                <a:spcPts val="0"/>
              </a:spcAft>
              <a:buClrTx/>
              <a:buSzTx/>
              <a:buFont typeface="Arial"/>
              <a:buNone/>
              <a:tabLst/>
              <a:defRPr/>
            </a:pPr>
            <a:endParaRPr kumimoji="0" lang="en-US" sz="3265" b="0" i="0" u="none" strike="noStrike" kern="0" cap="none" spc="0" normalizeH="0" baseline="0" noProof="0">
              <a:ln>
                <a:noFill/>
              </a:ln>
              <a:solidFill>
                <a:srgbClr val="AAAAAA"/>
              </a:solidFill>
              <a:effectLst/>
              <a:uLnTx/>
              <a:uFillTx/>
              <a:latin typeface="Calibri" panose="020F0502020204030204"/>
              <a:ea typeface="+mn-ea"/>
              <a:cs typeface="Arial"/>
              <a:sym typeface="Arial"/>
            </a:endParaRPr>
          </a:p>
        </p:txBody>
      </p:sp>
      <p:sp>
        <p:nvSpPr>
          <p:cNvPr id="9" name="Freeform 5">
            <a:extLst>
              <a:ext uri="{FF2B5EF4-FFF2-40B4-BE49-F238E27FC236}">
                <a16:creationId xmlns:a16="http://schemas.microsoft.com/office/drawing/2014/main" id="{3BA20C35-BF81-4801-96B0-E834E3951789}"/>
              </a:ext>
            </a:extLst>
          </p:cNvPr>
          <p:cNvSpPr>
            <a:spLocks noChangeArrowheads="1"/>
          </p:cNvSpPr>
          <p:nvPr/>
        </p:nvSpPr>
        <p:spPr bwMode="auto">
          <a:xfrm>
            <a:off x="5277103" y="2058689"/>
            <a:ext cx="1712983" cy="1712983"/>
          </a:xfrm>
          <a:custGeom>
            <a:avLst/>
            <a:gdLst>
              <a:gd name="T0" fmla="*/ 1376 w 2753"/>
              <a:gd name="T1" fmla="*/ 0 h 2752"/>
              <a:gd name="T2" fmla="*/ 1376 w 2753"/>
              <a:gd name="T3" fmla="*/ 0 h 2752"/>
              <a:gd name="T4" fmla="*/ 2752 w 2753"/>
              <a:gd name="T5" fmla="*/ 1376 h 2752"/>
              <a:gd name="T6" fmla="*/ 2752 w 2753"/>
              <a:gd name="T7" fmla="*/ 1376 h 2752"/>
              <a:gd name="T8" fmla="*/ 1376 w 2753"/>
              <a:gd name="T9" fmla="*/ 2751 h 2752"/>
              <a:gd name="T10" fmla="*/ 1376 w 2753"/>
              <a:gd name="T11" fmla="*/ 2751 h 2752"/>
              <a:gd name="T12" fmla="*/ 0 w 2753"/>
              <a:gd name="T13" fmla="*/ 1376 h 2752"/>
              <a:gd name="T14" fmla="*/ 0 w 2753"/>
              <a:gd name="T15" fmla="*/ 1376 h 2752"/>
              <a:gd name="T16" fmla="*/ 1376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6" y="0"/>
                </a:moveTo>
                <a:lnTo>
                  <a:pt x="1376" y="0"/>
                </a:lnTo>
                <a:cubicBezTo>
                  <a:pt x="2137" y="0"/>
                  <a:pt x="2752" y="616"/>
                  <a:pt x="2752" y="1376"/>
                </a:cubicBezTo>
                <a:lnTo>
                  <a:pt x="2752" y="1376"/>
                </a:lnTo>
                <a:cubicBezTo>
                  <a:pt x="2752" y="2135"/>
                  <a:pt x="2137" y="2751"/>
                  <a:pt x="1376" y="2751"/>
                </a:cubicBezTo>
                <a:lnTo>
                  <a:pt x="1376" y="2751"/>
                </a:lnTo>
                <a:cubicBezTo>
                  <a:pt x="616" y="2751"/>
                  <a:pt x="0" y="2135"/>
                  <a:pt x="0" y="1376"/>
                </a:cubicBezTo>
                <a:lnTo>
                  <a:pt x="0" y="1376"/>
                </a:lnTo>
                <a:cubicBezTo>
                  <a:pt x="0" y="616"/>
                  <a:pt x="616" y="0"/>
                  <a:pt x="1376" y="0"/>
                </a:cubicBezTo>
              </a:path>
            </a:pathLst>
          </a:custGeom>
          <a:solidFill>
            <a:srgbClr val="ED7D31"/>
          </a:solidFill>
          <a:ln>
            <a:noFill/>
          </a:ln>
          <a:effectLst/>
        </p:spPr>
        <p:txBody>
          <a:bodyPr wrap="none" anchor="ctr"/>
          <a:lstStyle/>
          <a:p>
            <a:pPr marL="0" marR="0" lvl="0" indent="0" algn="l" defTabSz="914172" rtl="0" eaLnBrk="1" fontAlgn="auto" latinLnBrk="0" hangingPunct="1">
              <a:lnSpc>
                <a:spcPct val="100000"/>
              </a:lnSpc>
              <a:spcBef>
                <a:spcPts val="0"/>
              </a:spcBef>
              <a:spcAft>
                <a:spcPts val="0"/>
              </a:spcAft>
              <a:buClrTx/>
              <a:buSzTx/>
              <a:buFont typeface="Arial"/>
              <a:buNone/>
              <a:tabLst/>
              <a:defRPr/>
            </a:pPr>
            <a:endParaRPr kumimoji="0" lang="en-US" sz="3265" b="0" i="0" u="none" strike="noStrike" kern="0" cap="none" spc="0" normalizeH="0" baseline="0" noProof="0">
              <a:ln>
                <a:noFill/>
              </a:ln>
              <a:solidFill>
                <a:srgbClr val="AAAAAA"/>
              </a:solidFill>
              <a:effectLst/>
              <a:uLnTx/>
              <a:uFillTx/>
              <a:latin typeface="Calibri" panose="020F0502020204030204"/>
              <a:ea typeface="+mn-ea"/>
              <a:cs typeface="Arial"/>
              <a:sym typeface="Arial"/>
            </a:endParaRPr>
          </a:p>
        </p:txBody>
      </p:sp>
      <p:sp>
        <p:nvSpPr>
          <p:cNvPr id="10" name="Freeform 6">
            <a:extLst>
              <a:ext uri="{FF2B5EF4-FFF2-40B4-BE49-F238E27FC236}">
                <a16:creationId xmlns:a16="http://schemas.microsoft.com/office/drawing/2014/main" id="{082D2FAC-A7CA-4AA0-AD08-DCB27B8E6B2C}"/>
              </a:ext>
            </a:extLst>
          </p:cNvPr>
          <p:cNvSpPr>
            <a:spLocks noChangeArrowheads="1"/>
          </p:cNvSpPr>
          <p:nvPr/>
        </p:nvSpPr>
        <p:spPr bwMode="auto">
          <a:xfrm>
            <a:off x="5551620" y="2250852"/>
            <a:ext cx="1166695" cy="1331405"/>
          </a:xfrm>
          <a:custGeom>
            <a:avLst/>
            <a:gdLst>
              <a:gd name="T0" fmla="*/ 885 w 1873"/>
              <a:gd name="T1" fmla="*/ 18 h 2138"/>
              <a:gd name="T2" fmla="*/ 885 w 1873"/>
              <a:gd name="T3" fmla="*/ 18 h 2138"/>
              <a:gd name="T4" fmla="*/ 987 w 1873"/>
              <a:gd name="T5" fmla="*/ 18 h 2138"/>
              <a:gd name="T6" fmla="*/ 1821 w 1873"/>
              <a:gd name="T7" fmla="*/ 500 h 2138"/>
              <a:gd name="T8" fmla="*/ 1821 w 1873"/>
              <a:gd name="T9" fmla="*/ 500 h 2138"/>
              <a:gd name="T10" fmla="*/ 1872 w 1873"/>
              <a:gd name="T11" fmla="*/ 588 h 2138"/>
              <a:gd name="T12" fmla="*/ 1872 w 1873"/>
              <a:gd name="T13" fmla="*/ 1549 h 2138"/>
              <a:gd name="T14" fmla="*/ 1872 w 1873"/>
              <a:gd name="T15" fmla="*/ 1549 h 2138"/>
              <a:gd name="T16" fmla="*/ 1821 w 1873"/>
              <a:gd name="T17" fmla="*/ 1637 h 2138"/>
              <a:gd name="T18" fmla="*/ 987 w 1873"/>
              <a:gd name="T19" fmla="*/ 2119 h 2138"/>
              <a:gd name="T20" fmla="*/ 987 w 1873"/>
              <a:gd name="T21" fmla="*/ 2119 h 2138"/>
              <a:gd name="T22" fmla="*/ 885 w 1873"/>
              <a:gd name="T23" fmla="*/ 2119 h 2138"/>
              <a:gd name="T24" fmla="*/ 51 w 1873"/>
              <a:gd name="T25" fmla="*/ 1637 h 2138"/>
              <a:gd name="T26" fmla="*/ 51 w 1873"/>
              <a:gd name="T27" fmla="*/ 1637 h 2138"/>
              <a:gd name="T28" fmla="*/ 0 w 1873"/>
              <a:gd name="T29" fmla="*/ 1549 h 2138"/>
              <a:gd name="T30" fmla="*/ 0 w 1873"/>
              <a:gd name="T31" fmla="*/ 588 h 2138"/>
              <a:gd name="T32" fmla="*/ 0 w 1873"/>
              <a:gd name="T33" fmla="*/ 588 h 2138"/>
              <a:gd name="T34" fmla="*/ 51 w 1873"/>
              <a:gd name="T35" fmla="*/ 500 h 2138"/>
              <a:gd name="T36" fmla="*/ 885 w 1873"/>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3" h="2138">
                <a:moveTo>
                  <a:pt x="885" y="18"/>
                </a:moveTo>
                <a:lnTo>
                  <a:pt x="885" y="18"/>
                </a:lnTo>
                <a:cubicBezTo>
                  <a:pt x="917" y="0"/>
                  <a:pt x="956" y="0"/>
                  <a:pt x="987" y="18"/>
                </a:cubicBezTo>
                <a:lnTo>
                  <a:pt x="1821" y="500"/>
                </a:lnTo>
                <a:lnTo>
                  <a:pt x="1821" y="500"/>
                </a:lnTo>
                <a:cubicBezTo>
                  <a:pt x="1852" y="517"/>
                  <a:pt x="1872" y="551"/>
                  <a:pt x="1872" y="588"/>
                </a:cubicBezTo>
                <a:lnTo>
                  <a:pt x="1872" y="1549"/>
                </a:lnTo>
                <a:lnTo>
                  <a:pt x="1872" y="1549"/>
                </a:lnTo>
                <a:cubicBezTo>
                  <a:pt x="1872" y="1586"/>
                  <a:pt x="1852" y="1620"/>
                  <a:pt x="1821" y="1637"/>
                </a:cubicBezTo>
                <a:lnTo>
                  <a:pt x="987" y="2119"/>
                </a:lnTo>
                <a:lnTo>
                  <a:pt x="987" y="2119"/>
                </a:lnTo>
                <a:cubicBezTo>
                  <a:pt x="956" y="2137"/>
                  <a:pt x="917" y="2137"/>
                  <a:pt x="885" y="2119"/>
                </a:cubicBezTo>
                <a:lnTo>
                  <a:pt x="51" y="1637"/>
                </a:lnTo>
                <a:lnTo>
                  <a:pt x="51" y="1637"/>
                </a:lnTo>
                <a:cubicBezTo>
                  <a:pt x="20" y="1620"/>
                  <a:pt x="0" y="1586"/>
                  <a:pt x="0" y="1549"/>
                </a:cubicBezTo>
                <a:lnTo>
                  <a:pt x="0" y="588"/>
                </a:lnTo>
                <a:lnTo>
                  <a:pt x="0" y="588"/>
                </a:lnTo>
                <a:cubicBezTo>
                  <a:pt x="0" y="551"/>
                  <a:pt x="20" y="517"/>
                  <a:pt x="51" y="500"/>
                </a:cubicBezTo>
                <a:lnTo>
                  <a:pt x="885" y="18"/>
                </a:lnTo>
              </a:path>
            </a:pathLst>
          </a:custGeom>
          <a:solidFill>
            <a:sysClr val="window" lastClr="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172" rtl="0" eaLnBrk="1" fontAlgn="auto" latinLnBrk="0" hangingPunct="1">
              <a:lnSpc>
                <a:spcPct val="100000"/>
              </a:lnSpc>
              <a:spcBef>
                <a:spcPts val="0"/>
              </a:spcBef>
              <a:spcAft>
                <a:spcPts val="0"/>
              </a:spcAft>
              <a:buClrTx/>
              <a:buSzTx/>
              <a:buFont typeface="Arial"/>
              <a:buNone/>
              <a:tabLst/>
              <a:defRPr/>
            </a:pPr>
            <a:endParaRPr kumimoji="0" lang="en-US" sz="3265" b="0" i="0" u="none" strike="noStrike" kern="0" cap="none" spc="0" normalizeH="0" baseline="0" noProof="0">
              <a:ln>
                <a:noFill/>
              </a:ln>
              <a:solidFill>
                <a:srgbClr val="AAAAAA"/>
              </a:solidFill>
              <a:effectLst/>
              <a:uLnTx/>
              <a:uFillTx/>
              <a:latin typeface="Calibri" panose="020F0502020204030204"/>
              <a:ea typeface="+mn-ea"/>
              <a:cs typeface="Arial"/>
              <a:sym typeface="Arial"/>
            </a:endParaRPr>
          </a:p>
        </p:txBody>
      </p:sp>
      <p:sp>
        <p:nvSpPr>
          <p:cNvPr id="11" name="Freeform 14">
            <a:extLst>
              <a:ext uri="{FF2B5EF4-FFF2-40B4-BE49-F238E27FC236}">
                <a16:creationId xmlns:a16="http://schemas.microsoft.com/office/drawing/2014/main" id="{643A1C02-D415-49F1-A8F9-6E34D9B4DBB1}"/>
              </a:ext>
            </a:extLst>
          </p:cNvPr>
          <p:cNvSpPr>
            <a:spLocks noChangeArrowheads="1"/>
          </p:cNvSpPr>
          <p:nvPr/>
        </p:nvSpPr>
        <p:spPr bwMode="auto">
          <a:xfrm>
            <a:off x="9156171" y="2044084"/>
            <a:ext cx="1712983" cy="1712983"/>
          </a:xfrm>
          <a:custGeom>
            <a:avLst/>
            <a:gdLst>
              <a:gd name="T0" fmla="*/ 1376 w 2753"/>
              <a:gd name="T1" fmla="*/ 0 h 2752"/>
              <a:gd name="T2" fmla="*/ 1376 w 2753"/>
              <a:gd name="T3" fmla="*/ 0 h 2752"/>
              <a:gd name="T4" fmla="*/ 2752 w 2753"/>
              <a:gd name="T5" fmla="*/ 1376 h 2752"/>
              <a:gd name="T6" fmla="*/ 2752 w 2753"/>
              <a:gd name="T7" fmla="*/ 1376 h 2752"/>
              <a:gd name="T8" fmla="*/ 1376 w 2753"/>
              <a:gd name="T9" fmla="*/ 2751 h 2752"/>
              <a:gd name="T10" fmla="*/ 1376 w 2753"/>
              <a:gd name="T11" fmla="*/ 2751 h 2752"/>
              <a:gd name="T12" fmla="*/ 0 w 2753"/>
              <a:gd name="T13" fmla="*/ 1376 h 2752"/>
              <a:gd name="T14" fmla="*/ 0 w 2753"/>
              <a:gd name="T15" fmla="*/ 1376 h 2752"/>
              <a:gd name="T16" fmla="*/ 1376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6" y="0"/>
                </a:moveTo>
                <a:lnTo>
                  <a:pt x="1376" y="0"/>
                </a:lnTo>
                <a:cubicBezTo>
                  <a:pt x="2136" y="0"/>
                  <a:pt x="2752" y="616"/>
                  <a:pt x="2752" y="1376"/>
                </a:cubicBezTo>
                <a:lnTo>
                  <a:pt x="2752" y="1376"/>
                </a:lnTo>
                <a:cubicBezTo>
                  <a:pt x="2752" y="2135"/>
                  <a:pt x="2136" y="2751"/>
                  <a:pt x="1376" y="2751"/>
                </a:cubicBezTo>
                <a:lnTo>
                  <a:pt x="1376" y="2751"/>
                </a:lnTo>
                <a:cubicBezTo>
                  <a:pt x="616" y="2751"/>
                  <a:pt x="0" y="2135"/>
                  <a:pt x="0" y="1376"/>
                </a:cubicBezTo>
                <a:lnTo>
                  <a:pt x="0" y="1376"/>
                </a:lnTo>
                <a:cubicBezTo>
                  <a:pt x="0" y="616"/>
                  <a:pt x="616" y="0"/>
                  <a:pt x="1376" y="0"/>
                </a:cubicBezTo>
              </a:path>
            </a:pathLst>
          </a:custGeom>
          <a:solidFill>
            <a:srgbClr val="00B050"/>
          </a:solidFill>
          <a:ln>
            <a:noFill/>
          </a:ln>
          <a:effectLst/>
        </p:spPr>
        <p:txBody>
          <a:bodyPr wrap="none" anchor="ctr"/>
          <a:lstStyle/>
          <a:p>
            <a:pPr marL="0" marR="0" lvl="0" indent="0" algn="l" defTabSz="914172" rtl="0" eaLnBrk="1" fontAlgn="auto" latinLnBrk="0" hangingPunct="1">
              <a:lnSpc>
                <a:spcPct val="100000"/>
              </a:lnSpc>
              <a:spcBef>
                <a:spcPts val="0"/>
              </a:spcBef>
              <a:spcAft>
                <a:spcPts val="0"/>
              </a:spcAft>
              <a:buClrTx/>
              <a:buSzTx/>
              <a:buFont typeface="Arial"/>
              <a:buNone/>
              <a:tabLst/>
              <a:defRPr/>
            </a:pPr>
            <a:endParaRPr kumimoji="0" lang="en-US" sz="3265" b="0" i="0" u="none" strike="noStrike" kern="0" cap="none" spc="0" normalizeH="0" baseline="0" noProof="0">
              <a:ln>
                <a:noFill/>
              </a:ln>
              <a:solidFill>
                <a:srgbClr val="AAAAAA"/>
              </a:solidFill>
              <a:effectLst/>
              <a:uLnTx/>
              <a:uFillTx/>
              <a:latin typeface="Calibri" panose="020F0502020204030204"/>
              <a:ea typeface="+mn-ea"/>
              <a:cs typeface="Arial"/>
              <a:sym typeface="Arial"/>
            </a:endParaRPr>
          </a:p>
        </p:txBody>
      </p:sp>
      <p:sp>
        <p:nvSpPr>
          <p:cNvPr id="12" name="Freeform 15">
            <a:extLst>
              <a:ext uri="{FF2B5EF4-FFF2-40B4-BE49-F238E27FC236}">
                <a16:creationId xmlns:a16="http://schemas.microsoft.com/office/drawing/2014/main" id="{76F2D0EF-E12D-4285-AB63-E8247B199074}"/>
              </a:ext>
            </a:extLst>
          </p:cNvPr>
          <p:cNvSpPr>
            <a:spLocks noChangeArrowheads="1"/>
          </p:cNvSpPr>
          <p:nvPr/>
        </p:nvSpPr>
        <p:spPr bwMode="auto">
          <a:xfrm>
            <a:off x="9427944" y="2236246"/>
            <a:ext cx="1166695" cy="1331405"/>
          </a:xfrm>
          <a:custGeom>
            <a:avLst/>
            <a:gdLst>
              <a:gd name="T0" fmla="*/ 885 w 1872"/>
              <a:gd name="T1" fmla="*/ 18 h 2138"/>
              <a:gd name="T2" fmla="*/ 885 w 1872"/>
              <a:gd name="T3" fmla="*/ 18 h 2138"/>
              <a:gd name="T4" fmla="*/ 987 w 1872"/>
              <a:gd name="T5" fmla="*/ 18 h 2138"/>
              <a:gd name="T6" fmla="*/ 1821 w 1872"/>
              <a:gd name="T7" fmla="*/ 500 h 2138"/>
              <a:gd name="T8" fmla="*/ 1821 w 1872"/>
              <a:gd name="T9" fmla="*/ 500 h 2138"/>
              <a:gd name="T10" fmla="*/ 1871 w 1872"/>
              <a:gd name="T11" fmla="*/ 588 h 2138"/>
              <a:gd name="T12" fmla="*/ 1871 w 1872"/>
              <a:gd name="T13" fmla="*/ 1549 h 2138"/>
              <a:gd name="T14" fmla="*/ 1871 w 1872"/>
              <a:gd name="T15" fmla="*/ 1549 h 2138"/>
              <a:gd name="T16" fmla="*/ 1821 w 1872"/>
              <a:gd name="T17" fmla="*/ 1637 h 2138"/>
              <a:gd name="T18" fmla="*/ 987 w 1872"/>
              <a:gd name="T19" fmla="*/ 2119 h 2138"/>
              <a:gd name="T20" fmla="*/ 987 w 1872"/>
              <a:gd name="T21" fmla="*/ 2119 h 2138"/>
              <a:gd name="T22" fmla="*/ 885 w 1872"/>
              <a:gd name="T23" fmla="*/ 2119 h 2138"/>
              <a:gd name="T24" fmla="*/ 51 w 1872"/>
              <a:gd name="T25" fmla="*/ 1637 h 2138"/>
              <a:gd name="T26" fmla="*/ 51 w 1872"/>
              <a:gd name="T27" fmla="*/ 1637 h 2138"/>
              <a:gd name="T28" fmla="*/ 0 w 1872"/>
              <a:gd name="T29" fmla="*/ 1549 h 2138"/>
              <a:gd name="T30" fmla="*/ 0 w 1872"/>
              <a:gd name="T31" fmla="*/ 588 h 2138"/>
              <a:gd name="T32" fmla="*/ 0 w 1872"/>
              <a:gd name="T33" fmla="*/ 588 h 2138"/>
              <a:gd name="T34" fmla="*/ 51 w 1872"/>
              <a:gd name="T35" fmla="*/ 500 h 2138"/>
              <a:gd name="T36" fmla="*/ 885 w 1872"/>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2" h="2138">
                <a:moveTo>
                  <a:pt x="885" y="18"/>
                </a:moveTo>
                <a:lnTo>
                  <a:pt x="885" y="18"/>
                </a:lnTo>
                <a:cubicBezTo>
                  <a:pt x="916" y="0"/>
                  <a:pt x="955" y="0"/>
                  <a:pt x="987" y="18"/>
                </a:cubicBezTo>
                <a:lnTo>
                  <a:pt x="1821" y="500"/>
                </a:lnTo>
                <a:lnTo>
                  <a:pt x="1821" y="500"/>
                </a:lnTo>
                <a:cubicBezTo>
                  <a:pt x="1852" y="517"/>
                  <a:pt x="1871" y="551"/>
                  <a:pt x="1871" y="588"/>
                </a:cubicBezTo>
                <a:lnTo>
                  <a:pt x="1871" y="1549"/>
                </a:lnTo>
                <a:lnTo>
                  <a:pt x="1871" y="1549"/>
                </a:lnTo>
                <a:cubicBezTo>
                  <a:pt x="1871" y="1586"/>
                  <a:pt x="1852" y="1620"/>
                  <a:pt x="1821" y="1637"/>
                </a:cubicBezTo>
                <a:lnTo>
                  <a:pt x="987" y="2119"/>
                </a:lnTo>
                <a:lnTo>
                  <a:pt x="987" y="2119"/>
                </a:lnTo>
                <a:cubicBezTo>
                  <a:pt x="955" y="2137"/>
                  <a:pt x="916" y="2137"/>
                  <a:pt x="885" y="2119"/>
                </a:cubicBezTo>
                <a:lnTo>
                  <a:pt x="51" y="1637"/>
                </a:lnTo>
                <a:lnTo>
                  <a:pt x="51" y="1637"/>
                </a:lnTo>
                <a:cubicBezTo>
                  <a:pt x="20" y="1620"/>
                  <a:pt x="0" y="1586"/>
                  <a:pt x="0" y="1549"/>
                </a:cubicBezTo>
                <a:lnTo>
                  <a:pt x="0" y="588"/>
                </a:lnTo>
                <a:lnTo>
                  <a:pt x="0" y="588"/>
                </a:lnTo>
                <a:cubicBezTo>
                  <a:pt x="0" y="551"/>
                  <a:pt x="20" y="517"/>
                  <a:pt x="51" y="500"/>
                </a:cubicBezTo>
                <a:lnTo>
                  <a:pt x="885" y="18"/>
                </a:lnTo>
              </a:path>
            </a:pathLst>
          </a:custGeom>
          <a:solidFill>
            <a:sysClr val="window" lastClr="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172" rtl="0" eaLnBrk="1" fontAlgn="auto" latinLnBrk="0" hangingPunct="1">
              <a:lnSpc>
                <a:spcPct val="100000"/>
              </a:lnSpc>
              <a:spcBef>
                <a:spcPts val="0"/>
              </a:spcBef>
              <a:spcAft>
                <a:spcPts val="0"/>
              </a:spcAft>
              <a:buClrTx/>
              <a:buSzTx/>
              <a:buFont typeface="Arial"/>
              <a:buNone/>
              <a:tabLst/>
              <a:defRPr/>
            </a:pPr>
            <a:endParaRPr kumimoji="0" lang="en-US" sz="3265" b="0" i="0" u="none" strike="noStrike" kern="0" cap="none" spc="0" normalizeH="0" baseline="0" noProof="0">
              <a:ln>
                <a:noFill/>
              </a:ln>
              <a:solidFill>
                <a:srgbClr val="AAAAAA"/>
              </a:solidFill>
              <a:effectLst/>
              <a:uLnTx/>
              <a:uFillTx/>
              <a:latin typeface="Calibri" panose="020F0502020204030204"/>
              <a:ea typeface="+mn-ea"/>
              <a:cs typeface="Arial"/>
              <a:sym typeface="Arial"/>
            </a:endParaRPr>
          </a:p>
        </p:txBody>
      </p:sp>
      <p:sp>
        <p:nvSpPr>
          <p:cNvPr id="14" name="Rectangle 13"/>
          <p:cNvSpPr/>
          <p:nvPr/>
        </p:nvSpPr>
        <p:spPr>
          <a:xfrm>
            <a:off x="4319898" y="4069613"/>
            <a:ext cx="3621660" cy="150810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300" b="0"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Kể</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 1 </a:t>
            </a:r>
            <a:r>
              <a:rPr kumimoji="0" lang="en-US" sz="2300" b="1"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câu </a:t>
            </a:r>
            <a:r>
              <a:rPr kumimoji="0" lang="en-US" sz="2300" b="1"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chuyện</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a:t>
            </a:r>
            <a:r>
              <a:rPr kumimoji="0" lang="en-US" sz="2300" b="0"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kỉ</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 </a:t>
            </a:r>
            <a:r>
              <a:rPr kumimoji="0" lang="en-US" sz="2300" b="0"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niệm</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 </a:t>
            </a:r>
            <a:r>
              <a:rPr kumimoji="0" lang="en-US" sz="2300" b="0"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đáng</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 </a:t>
            </a:r>
            <a:r>
              <a:rPr kumimoji="0" lang="en-US" sz="2300" b="0"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nhớ</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 về 1 </a:t>
            </a:r>
            <a:r>
              <a:rPr kumimoji="0" lang="en-US" sz="2300" b="0"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chuyến</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 du </a:t>
            </a:r>
            <a:r>
              <a:rPr kumimoji="0" lang="en-US" sz="2300" b="0"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lịch</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 ở 1 </a:t>
            </a:r>
            <a:r>
              <a:rPr kumimoji="0" lang="en-US" sz="2300" b="0"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quốc</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 </a:t>
            </a:r>
            <a:r>
              <a:rPr kumimoji="0" lang="en-US" sz="2300" b="0"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gia</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 </a:t>
            </a:r>
            <a:r>
              <a:rPr kumimoji="0" lang="en-US" sz="2300" b="0"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thuộc</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 </a:t>
            </a:r>
            <a:r>
              <a:rPr kumimoji="0" lang="en-US" sz="2300" b="0"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Châu</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 </a:t>
            </a:r>
            <a:r>
              <a:rPr kumimoji="0" lang="en-US" sz="2300" b="0"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Âu</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 (</a:t>
            </a:r>
            <a:r>
              <a:rPr kumimoji="0" lang="en-US" sz="2300" b="0"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nếu</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 có)</a:t>
            </a:r>
          </a:p>
        </p:txBody>
      </p:sp>
      <p:sp>
        <p:nvSpPr>
          <p:cNvPr id="17" name="Rectangle 16"/>
          <p:cNvSpPr/>
          <p:nvPr/>
        </p:nvSpPr>
        <p:spPr>
          <a:xfrm>
            <a:off x="3060949" y="1187024"/>
            <a:ext cx="6095222" cy="46166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rPr>
              <a:t>HS </a:t>
            </a:r>
            <a:r>
              <a:rPr kumimoji="0" lang="en-US" sz="24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rPr>
              <a:t>lựa</a:t>
            </a:r>
            <a:r>
              <a:rPr kumimoji="0" lang="en-US" sz="24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4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rPr>
              <a:t>chọn</a:t>
            </a:r>
            <a:r>
              <a:rPr kumimoji="0" lang="en-US" sz="24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rPr>
              <a:t> 1 </a:t>
            </a:r>
            <a:r>
              <a:rPr kumimoji="0" lang="en-US" sz="24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rPr>
              <a:t>trong</a:t>
            </a:r>
            <a:r>
              <a:rPr kumimoji="0" lang="en-US" sz="24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rPr>
              <a:t> 3 </a:t>
            </a:r>
            <a:r>
              <a:rPr kumimoji="0" lang="en-US" sz="2400" b="1"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rPr>
              <a:t>nhiệm</a:t>
            </a:r>
            <a:r>
              <a:rPr kumimoji="0" lang="en-US" sz="24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rPr>
              <a:t> vụ:</a:t>
            </a:r>
          </a:p>
        </p:txBody>
      </p:sp>
      <p:sp>
        <p:nvSpPr>
          <p:cNvPr id="18" name="Rectangle 17"/>
          <p:cNvSpPr/>
          <p:nvPr/>
        </p:nvSpPr>
        <p:spPr>
          <a:xfrm>
            <a:off x="363652" y="4007447"/>
            <a:ext cx="3621660" cy="150810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Viết bài </a:t>
            </a:r>
            <a:r>
              <a:rPr kumimoji="0" lang="en-US" sz="2300" b="1"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báo </a:t>
            </a:r>
            <a:r>
              <a:rPr kumimoji="0" lang="en-US" sz="2300" b="1"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cáo</a:t>
            </a:r>
            <a:r>
              <a:rPr kumimoji="0" lang="en-US" sz="2300" b="1"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 </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về một vấn đề </a:t>
            </a:r>
            <a:r>
              <a:rPr kumimoji="0" lang="en-US" sz="2300" b="0"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nổi</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 </a:t>
            </a:r>
            <a:r>
              <a:rPr kumimoji="0" lang="en-US" sz="2300" b="0"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bật</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 về dân </a:t>
            </a:r>
            <a:r>
              <a:rPr kumimoji="0" lang="en-US" sz="2300" b="0"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cư</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 </a:t>
            </a:r>
            <a:r>
              <a:rPr kumimoji="0" lang="en-US" sz="2300" b="0"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xã</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 hội của </a:t>
            </a:r>
            <a:r>
              <a:rPr kumimoji="0" lang="en-US" sz="2300" b="0"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Châu</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 </a:t>
            </a:r>
            <a:r>
              <a:rPr kumimoji="0" lang="en-US" sz="2300" b="0"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Âu</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 mà con </a:t>
            </a:r>
            <a:r>
              <a:rPr kumimoji="0" lang="en-US" sz="2300" b="0"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quan</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 </a:t>
            </a:r>
            <a:r>
              <a:rPr kumimoji="0" lang="en-US" sz="2300" b="0"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tâm</a:t>
            </a:r>
            <a:endPar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endParaRPr>
          </a:p>
        </p:txBody>
      </p:sp>
      <p:pic>
        <p:nvPicPr>
          <p:cNvPr id="19" name="Picture 18"/>
          <p:cNvPicPr>
            <a:picLocks noChangeAspect="1"/>
          </p:cNvPicPr>
          <p:nvPr/>
        </p:nvPicPr>
        <p:blipFill>
          <a:blip r:embed="rId2"/>
          <a:stretch>
            <a:fillRect/>
          </a:stretch>
        </p:blipFill>
        <p:spPr>
          <a:xfrm>
            <a:off x="9115941" y="3786845"/>
            <a:ext cx="1790700" cy="2552700"/>
          </a:xfrm>
          <a:prstGeom prst="rect">
            <a:avLst/>
          </a:prstGeom>
        </p:spPr>
      </p:pic>
      <p:sp>
        <p:nvSpPr>
          <p:cNvPr id="20" name="Rectangle 19"/>
          <p:cNvSpPr/>
          <p:nvPr/>
        </p:nvSpPr>
        <p:spPr>
          <a:xfrm>
            <a:off x="10906641" y="4246584"/>
            <a:ext cx="1285359" cy="1154162"/>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300" b="0"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Đọc</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 </a:t>
            </a:r>
            <a:r>
              <a:rPr kumimoji="0" lang="en-US" sz="2300" b="0" i="0" u="none" strike="noStrike" kern="1200" cap="none" spc="0" normalizeH="0" baseline="0" noProof="0" dirty="0" err="1">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sách</a:t>
            </a:r>
            <a:r>
              <a:rPr kumimoji="0" lang="en-US" sz="2300" b="0" i="0" u="none" strike="noStrike" kern="1200" cap="none" spc="0" normalizeH="0" baseline="0" noProof="0" dirty="0">
                <a:ln>
                  <a:noFill/>
                </a:ln>
                <a:solidFill>
                  <a:srgbClr val="000000">
                    <a:lumMod val="95000"/>
                    <a:lumOff val="5000"/>
                  </a:srgbClr>
                </a:solidFill>
                <a:effectLst/>
                <a:uLnTx/>
                <a:uFillTx/>
                <a:latin typeface="#9Slide03 Roboto Medium" panose="02000000000000000000" pitchFamily="2" charset="0"/>
                <a:ea typeface="#9Slide03 Roboto Medium" panose="02000000000000000000" pitchFamily="2" charset="0"/>
              </a:rPr>
              <a:t> và </a:t>
            </a:r>
            <a:r>
              <a:rPr kumimoji="0" lang="en-US" sz="2300" b="1" i="0" u="none" strike="noStrike" kern="1200" cap="none" spc="0" normalizeH="0" baseline="0" noProof="0" dirty="0">
                <a:ln>
                  <a:noFill/>
                </a:ln>
                <a:solidFill>
                  <a:prstClr val="black"/>
                </a:solidFill>
                <a:effectLst/>
                <a:uLnTx/>
                <a:uFillTx/>
                <a:latin typeface="#9Slide03 Roboto Medium" panose="02000000000000000000" pitchFamily="2" charset="0"/>
                <a:ea typeface="#9Slide03 Roboto Medium" panose="02000000000000000000" pitchFamily="2" charset="0"/>
              </a:rPr>
              <a:t>Review</a:t>
            </a:r>
          </a:p>
        </p:txBody>
      </p:sp>
      <p:pic>
        <p:nvPicPr>
          <p:cNvPr id="21" name="Picture 6" descr="Hình ảnh Sách Giáo Khoa Sách Học Tập Sách, Sách Clipart, Sách Giáo Khoa,  Sách miễn phí tải tập tin PNG PSDComment và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8125">
                        <a14:foregroundMark x1="21250" y1="64479" x2="53542" y2="32604"/>
                        <a14:foregroundMark x1="35833" y1="66563" x2="44063" y2="43750"/>
                        <a14:foregroundMark x1="71250" y1="68333" x2="94271" y2="53750"/>
                      </a14:backgroundRemoval>
                    </a14:imgEffect>
                  </a14:imgLayer>
                </a14:imgProps>
              </a:ext>
              <a:ext uri="{28A0092B-C50C-407E-A947-70E740481C1C}">
                <a14:useLocalDpi xmlns:a14="http://schemas.microsoft.com/office/drawing/2010/main" val="0"/>
              </a:ext>
            </a:extLst>
          </a:blip>
          <a:srcRect/>
          <a:stretch>
            <a:fillRect/>
          </a:stretch>
        </p:blipFill>
        <p:spPr bwMode="auto">
          <a:xfrm>
            <a:off x="9229131" y="2214169"/>
            <a:ext cx="1365508" cy="13655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1100634" y="2376406"/>
            <a:ext cx="1058744" cy="1057198"/>
          </a:xfrm>
          <a:prstGeom prst="rect">
            <a:avLst/>
          </a:prstGeom>
        </p:spPr>
      </p:pic>
      <p:pic>
        <p:nvPicPr>
          <p:cNvPr id="19458" name="Picture 2" descr="Hình ảnh Du Lịch Trái đất Du Lịch Nước Ngoài Du Lịch Xúc Tiến Du Lịch PNG , Clipart  Du Lịch, Nổi Danh, Xung Quanh PNG và Vector với nền trong suốt"/>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031" b="95313" l="10000" r="90000">
                        <a14:foregroundMark x1="20781" y1="46406" x2="24375" y2="34375"/>
                        <a14:foregroundMark x1="21875" y1="34063" x2="21875" y2="34063"/>
                        <a14:foregroundMark x1="47344" y1="73906" x2="57813" y2="66875"/>
                        <a14:foregroundMark x1="32969" y1="64063" x2="31563" y2="77500"/>
                        <a14:foregroundMark x1="30469" y1="67031" x2="27500" y2="73906"/>
                        <a14:foregroundMark x1="25781" y1="75938" x2="27344" y2="73438"/>
                        <a14:foregroundMark x1="30781" y1="77344" x2="30781" y2="77344"/>
                        <a14:foregroundMark x1="30938" y1="80781" x2="30938" y2="80781"/>
                        <a14:foregroundMark x1="33281" y1="83906" x2="33281" y2="83906"/>
                        <a14:foregroundMark x1="36875" y1="86563" x2="36875" y2="86563"/>
                        <a14:foregroundMark x1="40469" y1="87344" x2="40469" y2="87344"/>
                        <a14:foregroundMark x1="43750" y1="85938" x2="43750" y2="85938"/>
                        <a14:foregroundMark x1="45781" y1="83750" x2="45781" y2="83750"/>
                        <a14:foregroundMark x1="68438" y1="63281" x2="67031" y2="78281"/>
                        <a14:foregroundMark x1="55313" y1="87969" x2="66563" y2="81406"/>
                        <a14:foregroundMark x1="57344" y1="89375" x2="81250" y2="74375"/>
                        <a14:foregroundMark x1="66875" y1="36406" x2="66875" y2="36406"/>
                        <a14:foregroundMark x1="72031" y1="37500" x2="72031" y2="37500"/>
                        <a14:foregroundMark x1="76406" y1="41250" x2="76406" y2="41250"/>
                        <a14:foregroundMark x1="77969" y1="45313" x2="77969" y2="45313"/>
                        <a14:foregroundMark x1="79063" y1="50000" x2="79063" y2="50000"/>
                        <a14:foregroundMark x1="50938" y1="91875" x2="50938" y2="91875"/>
                        <a14:foregroundMark x1="52969" y1="92500" x2="52969" y2="92500"/>
                        <a14:foregroundMark x1="55469" y1="93281" x2="55469" y2="93281"/>
                        <a14:foregroundMark x1="62500" y1="92344" x2="62500" y2="92344"/>
                        <a14:foregroundMark x1="68281" y1="86875" x2="68281" y2="86875"/>
                        <a14:foregroundMark x1="69844" y1="85000" x2="69844" y2="85000"/>
                        <a14:foregroundMark x1="65313" y1="90938" x2="65313" y2="90938"/>
                        <a14:foregroundMark x1="59375" y1="92969" x2="59375" y2="92969"/>
                        <a14:foregroundMark x1="18281" y1="38750" x2="18281" y2="38750"/>
                        <a14:foregroundMark x1="18438" y1="42031" x2="18438" y2="42031"/>
                        <a14:foregroundMark x1="18438" y1="45313" x2="18438" y2="45313"/>
                        <a14:foregroundMark x1="28281" y1="34375" x2="28281" y2="34375"/>
                        <a14:foregroundMark x1="23750" y1="48281" x2="23750" y2="48281"/>
                      </a14:backgroundRemoval>
                    </a14:imgEffect>
                  </a14:imgLayer>
                </a14:imgProps>
              </a:ext>
              <a:ext uri="{28A0092B-C50C-407E-A947-70E740481C1C}">
                <a14:useLocalDpi xmlns:a14="http://schemas.microsoft.com/office/drawing/2010/main" val="0"/>
              </a:ext>
            </a:extLst>
          </a:blip>
          <a:srcRect/>
          <a:stretch>
            <a:fillRect/>
          </a:stretch>
        </p:blipFill>
        <p:spPr bwMode="auto">
          <a:xfrm>
            <a:off x="5509433" y="2293884"/>
            <a:ext cx="1242590" cy="124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827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4" grpId="0"/>
      <p:bldP spid="17" grpId="0"/>
      <p:bldP spid="18"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DEA7042-98AD-4590-8A75-2F7F88805E67}"/>
              </a:ext>
            </a:extLst>
          </p:cNvPr>
          <p:cNvSpPr/>
          <p:nvPr/>
        </p:nvSpPr>
        <p:spPr>
          <a:xfrm>
            <a:off x="0" y="83087"/>
            <a:ext cx="12192000" cy="640393"/>
          </a:xfrm>
          <a:prstGeom prst="rect">
            <a:avLst/>
          </a:prstGeom>
          <a:solidFill>
            <a:srgbClr val="08699F"/>
          </a:solidFill>
          <a:ln>
            <a:solidFill>
              <a:srgbClr val="0869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9Slide07 IcielKoni" pitchFamily="2" charset="0"/>
                <a:ea typeface="Cambria" panose="02040503050406030204" pitchFamily="18" charset="0"/>
              </a:rPr>
              <a:t>SUY NGẪM SAU BÀI HỌC</a:t>
            </a:r>
          </a:p>
        </p:txBody>
      </p:sp>
      <p:grpSp>
        <p:nvGrpSpPr>
          <p:cNvPr id="17" name="Group 16">
            <a:extLst>
              <a:ext uri="{FF2B5EF4-FFF2-40B4-BE49-F238E27FC236}">
                <a16:creationId xmlns:a16="http://schemas.microsoft.com/office/drawing/2014/main" id="{510C8B44-3E79-411E-9732-53E474FB0F3C}"/>
              </a:ext>
            </a:extLst>
          </p:cNvPr>
          <p:cNvGrpSpPr/>
          <p:nvPr/>
        </p:nvGrpSpPr>
        <p:grpSpPr>
          <a:xfrm>
            <a:off x="764628" y="1560904"/>
            <a:ext cx="4159749" cy="4159749"/>
            <a:chOff x="1171808" y="2023387"/>
            <a:chExt cx="2801037" cy="2801037"/>
          </a:xfrm>
        </p:grpSpPr>
        <p:sp>
          <p:nvSpPr>
            <p:cNvPr id="18" name="Oval 17">
              <a:extLst>
                <a:ext uri="{FF2B5EF4-FFF2-40B4-BE49-F238E27FC236}">
                  <a16:creationId xmlns:a16="http://schemas.microsoft.com/office/drawing/2014/main" id="{4E153341-962C-411C-86BD-A02480848BF8}"/>
                </a:ext>
              </a:extLst>
            </p:cNvPr>
            <p:cNvSpPr/>
            <p:nvPr/>
          </p:nvSpPr>
          <p:spPr>
            <a:xfrm>
              <a:off x="1268061" y="2119640"/>
              <a:ext cx="2633811" cy="2633811"/>
            </a:xfrm>
            <a:prstGeom prst="ellipse">
              <a:avLst/>
            </a:prstGeom>
            <a:solidFill>
              <a:srgbClr val="FFC93D"/>
            </a:solidFill>
            <a:ln w="12700" cap="flat" cmpd="sng" algn="ctr">
              <a:noFill/>
              <a:prstDash val="solid"/>
              <a:miter lim="800000"/>
            </a:ln>
            <a:effectLst/>
          </p:spPr>
          <p:txBody>
            <a:bodyPr rtlCol="0" anchor="ctr"/>
            <a:lstStyle/>
            <a:p>
              <a:pPr algn="ctr">
                <a:defRPr/>
              </a:pPr>
              <a:endParaRPr lang="en-US" kern="0">
                <a:solidFill>
                  <a:prstClr val="white"/>
                </a:solidFill>
                <a:latin typeface="Roboto" pitchFamily="2" charset="0"/>
                <a:ea typeface="Roboto" pitchFamily="2" charset="0"/>
              </a:endParaRPr>
            </a:p>
          </p:txBody>
        </p:sp>
        <p:sp>
          <p:nvSpPr>
            <p:cNvPr id="22" name="Oval 21">
              <a:extLst>
                <a:ext uri="{FF2B5EF4-FFF2-40B4-BE49-F238E27FC236}">
                  <a16:creationId xmlns:a16="http://schemas.microsoft.com/office/drawing/2014/main" id="{9EFF141B-7199-422A-9625-E6A6E06B4AE5}"/>
                </a:ext>
              </a:extLst>
            </p:cNvPr>
            <p:cNvSpPr/>
            <p:nvPr/>
          </p:nvSpPr>
          <p:spPr>
            <a:xfrm>
              <a:off x="1171808" y="2023387"/>
              <a:ext cx="2801037" cy="2801037"/>
            </a:xfrm>
            <a:prstGeom prst="ellipse">
              <a:avLst/>
            </a:prstGeom>
            <a:noFill/>
            <a:ln w="12700" cap="flat" cmpd="sng" algn="ctr">
              <a:solidFill>
                <a:srgbClr val="FFC93D"/>
              </a:solidFill>
              <a:prstDash val="solid"/>
              <a:miter lim="800000"/>
            </a:ln>
            <a:effectLst/>
          </p:spPr>
          <p:txBody>
            <a:bodyPr rtlCol="0" anchor="ctr"/>
            <a:lstStyle/>
            <a:p>
              <a:pPr algn="ctr">
                <a:defRPr/>
              </a:pPr>
              <a:endParaRPr lang="en-US" kern="0">
                <a:solidFill>
                  <a:prstClr val="white"/>
                </a:solidFill>
                <a:latin typeface="Roboto" pitchFamily="2" charset="0"/>
                <a:ea typeface="Roboto" pitchFamily="2" charset="0"/>
              </a:endParaRPr>
            </a:p>
          </p:txBody>
        </p:sp>
      </p:grpSp>
      <p:pic>
        <p:nvPicPr>
          <p:cNvPr id="23" name="Picture 22"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70" y="2170141"/>
            <a:ext cx="3110961" cy="3110961"/>
          </a:xfrm>
          <a:prstGeom prst="rect">
            <a:avLst/>
          </a:prstGeom>
        </p:spPr>
      </p:pic>
      <p:sp>
        <p:nvSpPr>
          <p:cNvPr id="24" name="Rectangle 23"/>
          <p:cNvSpPr/>
          <p:nvPr/>
        </p:nvSpPr>
        <p:spPr>
          <a:xfrm>
            <a:off x="6900480" y="3261588"/>
            <a:ext cx="5055993" cy="513602"/>
          </a:xfrm>
          <a:prstGeom prst="rect">
            <a:avLst/>
          </a:prstGeom>
        </p:spPr>
        <p:txBody>
          <a:bodyPr wrap="square">
            <a:spAutoFit/>
          </a:bodyPr>
          <a:lstStyle/>
          <a:p>
            <a:pPr marL="0" lvl="1" defTabSz="1219140">
              <a:lnSpc>
                <a:spcPct val="130000"/>
              </a:lnSpc>
              <a:buClr>
                <a:srgbClr val="000000"/>
              </a:buClr>
              <a:buSzPts val="2500"/>
              <a:defRPr/>
            </a:pPr>
            <a:r>
              <a:rPr lang="en-US" sz="2400" dirty="0">
                <a:solidFill>
                  <a:srgbClr val="4B4B4B">
                    <a:lumMod val="50000"/>
                  </a:srgbClr>
                </a:solidFill>
                <a:latin typeface="#9Slide03 SFU DIN Mittelschrift" panose="00000400000000000000" pitchFamily="2" charset="0"/>
                <a:ea typeface="#9Slide03 Roboto Medium" panose="02000000000000000000" pitchFamily="2" charset="0"/>
                <a:sym typeface="Times New Roman"/>
              </a:rPr>
              <a:t>điều </a:t>
            </a:r>
            <a:r>
              <a:rPr lang="en-US" sz="2400" dirty="0" err="1">
                <a:solidFill>
                  <a:srgbClr val="4B4B4B">
                    <a:lumMod val="50000"/>
                  </a:srgbClr>
                </a:solidFill>
                <a:latin typeface="#9Slide03 SFU DIN Mittelschrift" panose="00000400000000000000" pitchFamily="2" charset="0"/>
                <a:ea typeface="#9Slide03 Roboto Medium" panose="02000000000000000000" pitchFamily="2" charset="0"/>
                <a:sym typeface="Times New Roman"/>
              </a:rPr>
              <a:t>em</a:t>
            </a:r>
            <a:r>
              <a:rPr lang="en-US" sz="2400" dirty="0">
                <a:solidFill>
                  <a:srgbClr val="4B4B4B">
                    <a:lumMod val="50000"/>
                  </a:srgbClr>
                </a:solidFill>
                <a:latin typeface="#9Slide03 SFU DIN Mittelschrift" panose="00000400000000000000" pitchFamily="2" charset="0"/>
                <a:ea typeface="#9Slide03 Roboto Medium" panose="02000000000000000000" pitchFamily="2" charset="0"/>
                <a:sym typeface="Times New Roman"/>
              </a:rPr>
              <a:t> </a:t>
            </a:r>
            <a:r>
              <a:rPr lang="en-US" sz="2400" dirty="0" err="1">
                <a:solidFill>
                  <a:srgbClr val="4B4B4B">
                    <a:lumMod val="50000"/>
                  </a:srgbClr>
                </a:solidFill>
                <a:latin typeface="#9Slide03 SFU DIN Mittelschrift" panose="00000400000000000000" pitchFamily="2" charset="0"/>
                <a:ea typeface="#9Slide03 Roboto Medium" panose="02000000000000000000" pitchFamily="2" charset="0"/>
                <a:sym typeface="Times New Roman"/>
              </a:rPr>
              <a:t>còn</a:t>
            </a:r>
            <a:r>
              <a:rPr lang="en-US" sz="2400" dirty="0">
                <a:solidFill>
                  <a:srgbClr val="4B4B4B">
                    <a:lumMod val="50000"/>
                  </a:srgbClr>
                </a:solidFill>
                <a:latin typeface="#9Slide03 SFU DIN Mittelschrift" panose="00000400000000000000" pitchFamily="2" charset="0"/>
                <a:ea typeface="#9Slide03 Roboto Medium" panose="02000000000000000000" pitchFamily="2" charset="0"/>
                <a:sym typeface="Times New Roman"/>
              </a:rPr>
              <a:t> </a:t>
            </a:r>
            <a:r>
              <a:rPr lang="en-US" sz="2400" dirty="0" err="1">
                <a:solidFill>
                  <a:srgbClr val="4B4B4B">
                    <a:lumMod val="50000"/>
                  </a:srgbClr>
                </a:solidFill>
                <a:latin typeface="#9Slide03 SFU DIN Mittelschrift" panose="00000400000000000000" pitchFamily="2" charset="0"/>
                <a:ea typeface="#9Slide03 Roboto Medium" panose="02000000000000000000" pitchFamily="2" charset="0"/>
                <a:sym typeface="Times New Roman"/>
              </a:rPr>
              <a:t>thắc</a:t>
            </a:r>
            <a:r>
              <a:rPr lang="en-US" sz="2400" dirty="0">
                <a:solidFill>
                  <a:srgbClr val="4B4B4B">
                    <a:lumMod val="50000"/>
                  </a:srgbClr>
                </a:solidFill>
                <a:latin typeface="#9Slide03 SFU DIN Mittelschrift" panose="00000400000000000000" pitchFamily="2" charset="0"/>
                <a:ea typeface="#9Slide03 Roboto Medium" panose="02000000000000000000" pitchFamily="2" charset="0"/>
                <a:sym typeface="Times New Roman"/>
              </a:rPr>
              <a:t> </a:t>
            </a:r>
            <a:r>
              <a:rPr lang="en-US" sz="2400" dirty="0" err="1">
                <a:solidFill>
                  <a:srgbClr val="4B4B4B">
                    <a:lumMod val="50000"/>
                  </a:srgbClr>
                </a:solidFill>
                <a:latin typeface="#9Slide03 SFU DIN Mittelschrift" panose="00000400000000000000" pitchFamily="2" charset="0"/>
                <a:ea typeface="#9Slide03 Roboto Medium" panose="02000000000000000000" pitchFamily="2" charset="0"/>
                <a:sym typeface="Times New Roman"/>
              </a:rPr>
              <a:t>mắc</a:t>
            </a:r>
            <a:r>
              <a:rPr lang="en-US" sz="2400" dirty="0">
                <a:solidFill>
                  <a:srgbClr val="4B4B4B">
                    <a:lumMod val="50000"/>
                  </a:srgbClr>
                </a:solidFill>
                <a:latin typeface="#9Slide03 SFU DIN Mittelschrift" panose="00000400000000000000" pitchFamily="2" charset="0"/>
                <a:ea typeface="#9Slide03 Roboto Medium" panose="02000000000000000000" pitchFamily="2" charset="0"/>
                <a:sym typeface="Times New Roman"/>
              </a:rPr>
              <a:t>.</a:t>
            </a: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1754" b="96491" l="9459" r="89865">
                        <a14:foregroundMark x1="45608" y1="29825" x2="57432" y2="83626"/>
                      </a14:backgroundRemoval>
                    </a14:imgEffect>
                  </a14:imgLayer>
                </a14:imgProps>
              </a:ext>
            </a:extLst>
          </a:blip>
          <a:stretch>
            <a:fillRect/>
          </a:stretch>
        </p:blipFill>
        <p:spPr>
          <a:xfrm>
            <a:off x="5151158" y="4402026"/>
            <a:ext cx="2282536" cy="1318627"/>
          </a:xfrm>
          <a:prstGeom prst="rect">
            <a:avLst/>
          </a:prstGeom>
        </p:spPr>
      </p:pic>
      <p:pic>
        <p:nvPicPr>
          <p:cNvPr id="26" name="Picture 6" descr="Số 2 PNG png tải về - Miễn phí trong suốt Khu Vự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67" b="100000" l="10000" r="90000">
                        <a14:foregroundMark x1="48333" y1="22333" x2="48333" y2="22333"/>
                        <a14:foregroundMark x1="49556" y1="15833" x2="55889" y2="72000"/>
                        <a14:foregroundMark x1="44444" y1="77333" x2="58111" y2="22500"/>
                        <a14:foregroundMark x1="39667" y1="26000" x2="48556" y2="22000"/>
                        <a14:foregroundMark x1="42667" y1="46500" x2="47000" y2="83167"/>
                        <a14:foregroundMark x1="44444" y1="71333" x2="63778" y2="68667"/>
                      </a14:backgroundRemoval>
                    </a14:imgEffect>
                  </a14:imgLayer>
                </a14:imgProps>
              </a:ext>
              <a:ext uri="{28A0092B-C50C-407E-A947-70E740481C1C}">
                <a14:useLocalDpi xmlns:a14="http://schemas.microsoft.com/office/drawing/2010/main" val="0"/>
              </a:ext>
            </a:extLst>
          </a:blip>
          <a:srcRect/>
          <a:stretch>
            <a:fillRect/>
          </a:stretch>
        </p:blipFill>
        <p:spPr bwMode="auto">
          <a:xfrm>
            <a:off x="5532431" y="3030260"/>
            <a:ext cx="1519990" cy="101332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Điều khoản khác png | PNGEg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1437" r="93966">
                        <a14:foregroundMark x1="61207" y1="30667" x2="61207" y2="30667"/>
                        <a14:foregroundMark x1="60057" y1="46667" x2="60057" y2="46667"/>
                        <a14:foregroundMark x1="39655" y1="26333" x2="58046" y2="71667"/>
                        <a14:foregroundMark x1="48276" y1="79000" x2="58333" y2="29667"/>
                        <a14:foregroundMark x1="36782" y1="71667" x2="62644" y2="66333"/>
                        <a14:foregroundMark x1="42241" y1="22667" x2="68391" y2="63667"/>
                        <a14:foregroundMark x1="50862" y1="41333" x2="68966"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5684373" y="1532147"/>
            <a:ext cx="1216107" cy="104836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6900480" y="1759305"/>
            <a:ext cx="5507250" cy="529376"/>
          </a:xfrm>
          <a:prstGeom prst="rect">
            <a:avLst/>
          </a:prstGeom>
        </p:spPr>
        <p:txBody>
          <a:bodyPr wrap="square">
            <a:spAutoFit/>
          </a:bodyPr>
          <a:lstStyle/>
          <a:p>
            <a:pPr marL="0" lvl="1" defTabSz="1219140">
              <a:lnSpc>
                <a:spcPct val="130000"/>
              </a:lnSpc>
              <a:buClr>
                <a:srgbClr val="000000"/>
              </a:buClr>
              <a:buSzPts val="2500"/>
              <a:defRPr/>
            </a:pPr>
            <a:r>
              <a:rPr lang="en-US" sz="2400" dirty="0">
                <a:solidFill>
                  <a:srgbClr val="4B4B4B">
                    <a:lumMod val="50000"/>
                  </a:srgbClr>
                </a:solidFill>
                <a:latin typeface="#9Slide03 SFU DIN Mittelschrift" panose="00000400000000000000" pitchFamily="2" charset="0"/>
                <a:ea typeface="#9Slide03 Roboto Medium" panose="02000000000000000000" pitchFamily="2" charset="0"/>
              </a:rPr>
              <a:t>điều </a:t>
            </a:r>
            <a:r>
              <a:rPr lang="en-US" sz="2400" dirty="0" err="1">
                <a:solidFill>
                  <a:srgbClr val="4B4B4B">
                    <a:lumMod val="50000"/>
                  </a:srgbClr>
                </a:solidFill>
                <a:latin typeface="#9Slide03 SFU DIN Mittelschrift" panose="00000400000000000000" pitchFamily="2" charset="0"/>
                <a:ea typeface="#9Slide03 Roboto Medium" panose="02000000000000000000" pitchFamily="2" charset="0"/>
              </a:rPr>
              <a:t>em</a:t>
            </a:r>
            <a:r>
              <a:rPr lang="en-US" sz="2400" dirty="0">
                <a:solidFill>
                  <a:srgbClr val="4B4B4B">
                    <a:lumMod val="50000"/>
                  </a:srgbClr>
                </a:solidFill>
                <a:latin typeface="#9Slide03 SFU DIN Mittelschrift" panose="00000400000000000000" pitchFamily="2" charset="0"/>
                <a:ea typeface="#9Slide03 Roboto Medium" panose="02000000000000000000" pitchFamily="2" charset="0"/>
              </a:rPr>
              <a:t> học được.</a:t>
            </a:r>
          </a:p>
        </p:txBody>
      </p:sp>
      <p:sp>
        <p:nvSpPr>
          <p:cNvPr id="29" name="Rectangle 28"/>
          <p:cNvSpPr/>
          <p:nvPr/>
        </p:nvSpPr>
        <p:spPr>
          <a:xfrm>
            <a:off x="6900480" y="4785166"/>
            <a:ext cx="4245073" cy="513602"/>
          </a:xfrm>
          <a:prstGeom prst="rect">
            <a:avLst/>
          </a:prstGeom>
        </p:spPr>
        <p:txBody>
          <a:bodyPr wrap="none">
            <a:spAutoFit/>
          </a:bodyPr>
          <a:lstStyle/>
          <a:p>
            <a:pPr marL="0" lvl="1" defTabSz="1219140">
              <a:lnSpc>
                <a:spcPct val="130000"/>
              </a:lnSpc>
              <a:buClr>
                <a:srgbClr val="000000"/>
              </a:buClr>
              <a:buSzPts val="2500"/>
              <a:defRPr/>
            </a:pPr>
            <a:r>
              <a:rPr lang="en-US" sz="2400" kern="0" dirty="0">
                <a:solidFill>
                  <a:srgbClr val="4B4B4B">
                    <a:lumMod val="50000"/>
                  </a:srgbClr>
                </a:solidFill>
                <a:latin typeface="#9Slide03 SFU DIN Mittelschrift" panose="00000400000000000000" pitchFamily="2" charset="0"/>
                <a:ea typeface="#9Slide03 Roboto Medium" panose="02000000000000000000" pitchFamily="2" charset="0"/>
                <a:cs typeface="Times New Roman"/>
                <a:sym typeface="Times New Roman"/>
              </a:rPr>
              <a:t>đề xuất để giờ học </a:t>
            </a:r>
            <a:r>
              <a:rPr lang="en-US" sz="2400" kern="0" dirty="0" err="1">
                <a:solidFill>
                  <a:srgbClr val="4B4B4B">
                    <a:lumMod val="50000"/>
                  </a:srgbClr>
                </a:solidFill>
                <a:latin typeface="#9Slide03 SFU DIN Mittelschrift" panose="00000400000000000000" pitchFamily="2" charset="0"/>
                <a:ea typeface="#9Slide03 Roboto Medium" panose="02000000000000000000" pitchFamily="2" charset="0"/>
                <a:cs typeface="Times New Roman"/>
                <a:sym typeface="Times New Roman"/>
              </a:rPr>
              <a:t>hiệu</a:t>
            </a:r>
            <a:r>
              <a:rPr lang="en-US" sz="2400" kern="0" dirty="0">
                <a:solidFill>
                  <a:srgbClr val="4B4B4B">
                    <a:lumMod val="50000"/>
                  </a:srgbClr>
                </a:solidFill>
                <a:latin typeface="#9Slide03 SFU DIN Mittelschrift" panose="00000400000000000000" pitchFamily="2" charset="0"/>
                <a:ea typeface="#9Slide03 Roboto Medium" panose="02000000000000000000" pitchFamily="2" charset="0"/>
                <a:cs typeface="Times New Roman"/>
                <a:sym typeface="Times New Roman"/>
              </a:rPr>
              <a:t> quả hơn</a:t>
            </a:r>
            <a:endParaRPr lang="vi-VN" sz="2400" kern="0" dirty="0">
              <a:solidFill>
                <a:srgbClr val="4B4B4B">
                  <a:lumMod val="50000"/>
                </a:srgbClr>
              </a:solidFill>
              <a:latin typeface="#9Slide03 SFU DIN Mittelschrift" panose="00000400000000000000" pitchFamily="2" charset="0"/>
              <a:ea typeface="#9Slide03 Roboto Medium" panose="02000000000000000000" pitchFamily="2" charset="0"/>
              <a:cs typeface="Times New Roman"/>
              <a:sym typeface="Times New Roman"/>
            </a:endParaRPr>
          </a:p>
        </p:txBody>
      </p:sp>
    </p:spTree>
    <p:extLst>
      <p:ext uri="{BB962C8B-B14F-4D97-AF65-F5344CB8AC3E}">
        <p14:creationId xmlns:p14="http://schemas.microsoft.com/office/powerpoint/2010/main" val="1467016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23"/>
        <p:cNvGrpSpPr/>
        <p:nvPr/>
      </p:nvGrpSpPr>
      <p:grpSpPr>
        <a:xfrm>
          <a:off x="0" y="0"/>
          <a:ext cx="0" cy="0"/>
          <a:chOff x="0" y="0"/>
          <a:chExt cx="0" cy="0"/>
        </a:xfrm>
      </p:grpSpPr>
      <p:sp>
        <p:nvSpPr>
          <p:cNvPr id="16" name="Google Shape;3895;p55"/>
          <p:cNvSpPr txBox="1">
            <a:spLocks noGrp="1"/>
          </p:cNvSpPr>
          <p:nvPr>
            <p:ph type="title"/>
          </p:nvPr>
        </p:nvSpPr>
        <p:spPr>
          <a:xfrm>
            <a:off x="2085096" y="825138"/>
            <a:ext cx="8227304" cy="1218041"/>
          </a:xfrm>
          <a:prstGeom prst="rect">
            <a:avLst/>
          </a:prstGeom>
        </p:spPr>
        <p:txBody>
          <a:bodyPr spcFirstLastPara="1" wrap="square" lIns="121900" tIns="121900" rIns="121900" bIns="121900" anchor="t" anchorCtr="0">
            <a:noAutofit/>
          </a:bodyPr>
          <a:lstStyle/>
          <a:p>
            <a:pPr algn="ctr">
              <a:lnSpc>
                <a:spcPct val="130000"/>
              </a:lnSpc>
            </a:pPr>
            <a:r>
              <a:rPr lang="en" sz="2400" dirty="0">
                <a:solidFill>
                  <a:schemeClr val="tx1">
                    <a:lumMod val="95000"/>
                    <a:lumOff val="5000"/>
                  </a:schemeClr>
                </a:solidFill>
                <a:latin typeface="#9Slide03 Roboto Medium" panose="02000000000000000000" pitchFamily="2" charset="0"/>
                <a:ea typeface="#9Slide03 Roboto Medium" panose="02000000000000000000" pitchFamily="2" charset="0"/>
              </a:rPr>
              <a:t>BẢNG 2. CƠ CẤU DÂN SỐ THEO GIỚI TÍNH Ở CHÂU ÂU GIAI ĐOẠN 1990 - 2020 (%) </a:t>
            </a:r>
            <a:endParaRPr sz="2400" dirty="0">
              <a:solidFill>
                <a:schemeClr val="tx1">
                  <a:lumMod val="95000"/>
                  <a:lumOff val="5000"/>
                </a:schemeClr>
              </a:solidFill>
              <a:latin typeface="#9Slide03 Roboto Medium" panose="02000000000000000000" pitchFamily="2" charset="0"/>
              <a:ea typeface="#9Slide03 Roboto Medium" panose="02000000000000000000" pitchFamily="2" charset="0"/>
            </a:endParaRPr>
          </a:p>
        </p:txBody>
      </p:sp>
      <p:graphicFrame>
        <p:nvGraphicFramePr>
          <p:cNvPr id="4" name="Table 3"/>
          <p:cNvGraphicFramePr>
            <a:graphicFrameLocks noGrp="1"/>
          </p:cNvGraphicFramePr>
          <p:nvPr>
            <p:extLst>
              <p:ext uri="{D42A27DB-BD31-4B8C-83A1-F6EECF244321}">
                <p14:modId xmlns:p14="http://schemas.microsoft.com/office/powerpoint/2010/main" val="581989991"/>
              </p:ext>
            </p:extLst>
          </p:nvPr>
        </p:nvGraphicFramePr>
        <p:xfrm>
          <a:off x="1032934" y="2105162"/>
          <a:ext cx="10092266" cy="2822448"/>
        </p:xfrm>
        <a:graphic>
          <a:graphicData uri="http://schemas.openxmlformats.org/drawingml/2006/table">
            <a:tbl>
              <a:tblPr firstRow="1" bandRow="1">
                <a:tableStyleId>{5C22544A-7EE6-4342-B048-85BDC9FD1C3A}</a:tableStyleId>
              </a:tblPr>
              <a:tblGrid>
                <a:gridCol w="2421058">
                  <a:extLst>
                    <a:ext uri="{9D8B030D-6E8A-4147-A177-3AD203B41FA5}">
                      <a16:colId xmlns:a16="http://schemas.microsoft.com/office/drawing/2014/main" val="2971441304"/>
                    </a:ext>
                  </a:extLst>
                </a:gridCol>
                <a:gridCol w="1985810">
                  <a:extLst>
                    <a:ext uri="{9D8B030D-6E8A-4147-A177-3AD203B41FA5}">
                      <a16:colId xmlns:a16="http://schemas.microsoft.com/office/drawing/2014/main" val="1317726949"/>
                    </a:ext>
                  </a:extLst>
                </a:gridCol>
                <a:gridCol w="1822592">
                  <a:extLst>
                    <a:ext uri="{9D8B030D-6E8A-4147-A177-3AD203B41FA5}">
                      <a16:colId xmlns:a16="http://schemas.microsoft.com/office/drawing/2014/main" val="3540213556"/>
                    </a:ext>
                  </a:extLst>
                </a:gridCol>
                <a:gridCol w="1931403">
                  <a:extLst>
                    <a:ext uri="{9D8B030D-6E8A-4147-A177-3AD203B41FA5}">
                      <a16:colId xmlns:a16="http://schemas.microsoft.com/office/drawing/2014/main" val="3998531569"/>
                    </a:ext>
                  </a:extLst>
                </a:gridCol>
                <a:gridCol w="1931403">
                  <a:extLst>
                    <a:ext uri="{9D8B030D-6E8A-4147-A177-3AD203B41FA5}">
                      <a16:colId xmlns:a16="http://schemas.microsoft.com/office/drawing/2014/main" val="1858829698"/>
                    </a:ext>
                  </a:extLst>
                </a:gridCol>
              </a:tblGrid>
              <a:tr h="982134">
                <a:tc>
                  <a:txBody>
                    <a:bodyPr/>
                    <a:lstStyle/>
                    <a:p>
                      <a:r>
                        <a:rPr lang="en-US" sz="2200" dirty="0">
                          <a:latin typeface="#9Slide03 Roboto Medium" panose="02000000000000000000" pitchFamily="2" charset="0"/>
                          <a:ea typeface="#9Slide03 Roboto Medium" panose="02000000000000000000" pitchFamily="2" charset="0"/>
                        </a:rPr>
                        <a:t>                 </a:t>
                      </a:r>
                    </a:p>
                    <a:p>
                      <a:r>
                        <a:rPr lang="en-US" sz="2200" dirty="0">
                          <a:latin typeface="#9Slide03 Roboto Medium" panose="02000000000000000000" pitchFamily="2" charset="0"/>
                          <a:ea typeface="#9Slide03 Roboto Medium" panose="02000000000000000000" pitchFamily="2" charset="0"/>
                        </a:rPr>
                        <a:t>                    Năm</a:t>
                      </a:r>
                      <a:endParaRPr lang="en-US" sz="2200" baseline="0" dirty="0">
                        <a:latin typeface="#9Slide03 Roboto Medium" panose="02000000000000000000" pitchFamily="2" charset="0"/>
                        <a:ea typeface="#9Slide03 Roboto Medium" panose="02000000000000000000" pitchFamily="2" charset="0"/>
                      </a:endParaRPr>
                    </a:p>
                    <a:p>
                      <a:endParaRPr lang="en-US" sz="2200" baseline="0" dirty="0">
                        <a:latin typeface="#9Slide03 Roboto Medium" panose="02000000000000000000" pitchFamily="2" charset="0"/>
                        <a:ea typeface="#9Slide03 Roboto Medium" panose="02000000000000000000" pitchFamily="2" charset="0"/>
                      </a:endParaRPr>
                    </a:p>
                    <a:p>
                      <a:pPr algn="l"/>
                      <a:r>
                        <a:rPr lang="en-US" sz="2200" baseline="0" dirty="0" err="1">
                          <a:latin typeface="#9Slide03 Roboto Medium" panose="02000000000000000000" pitchFamily="2" charset="0"/>
                          <a:ea typeface="#9Slide03 Roboto Medium" panose="02000000000000000000" pitchFamily="2" charset="0"/>
                        </a:rPr>
                        <a:t>Giới</a:t>
                      </a:r>
                      <a:r>
                        <a:rPr lang="en-US" sz="2200" baseline="0" dirty="0">
                          <a:latin typeface="#9Slide03 Roboto Medium" panose="02000000000000000000" pitchFamily="2" charset="0"/>
                          <a:ea typeface="#9Slide03 Roboto Medium" panose="02000000000000000000" pitchFamily="2" charset="0"/>
                        </a:rPr>
                        <a:t> </a:t>
                      </a:r>
                      <a:r>
                        <a:rPr lang="en-US" sz="2200" baseline="0" dirty="0" err="1">
                          <a:latin typeface="#9Slide03 Roboto Medium" panose="02000000000000000000" pitchFamily="2" charset="0"/>
                          <a:ea typeface="#9Slide03 Roboto Medium" panose="02000000000000000000" pitchFamily="2" charset="0"/>
                        </a:rPr>
                        <a:t>tính</a:t>
                      </a:r>
                      <a:endParaRPr lang="en-US" sz="2200" dirty="0">
                        <a:latin typeface="#9Slide03 Roboto Medium" panose="02000000000000000000" pitchFamily="2" charset="0"/>
                        <a:ea typeface="#9Slide03 Roboto Medium" panose="02000000000000000000" pitchFamily="2" charset="0"/>
                      </a:endParaRPr>
                    </a:p>
                    <a:p>
                      <a:endParaRPr lang="en-US" sz="2200" dirty="0">
                        <a:latin typeface="#9Slide03 Roboto Medium" panose="02000000000000000000" pitchFamily="2" charset="0"/>
                        <a:ea typeface="#9Slide03 Roboto Medium" panose="02000000000000000000" pitchFamily="2" charset="0"/>
                      </a:endParaRPr>
                    </a:p>
                  </a:txBody>
                  <a:tcPr/>
                </a:tc>
                <a:tc>
                  <a:txBody>
                    <a:bodyPr/>
                    <a:lstStyle/>
                    <a:p>
                      <a:endParaRPr lang="en-US" sz="2200" dirty="0">
                        <a:latin typeface="#9Slide03 Roboto Medium" panose="02000000000000000000" pitchFamily="2" charset="0"/>
                        <a:ea typeface="#9Slide03 Roboto Medium" panose="02000000000000000000" pitchFamily="2" charset="0"/>
                      </a:endParaRPr>
                    </a:p>
                    <a:p>
                      <a:endParaRPr lang="en-US" sz="2200" dirty="0">
                        <a:latin typeface="#9Slide03 Roboto Medium" panose="02000000000000000000" pitchFamily="2" charset="0"/>
                        <a:ea typeface="#9Slide03 Roboto Medium" panose="02000000000000000000" pitchFamily="2" charset="0"/>
                      </a:endParaRPr>
                    </a:p>
                    <a:p>
                      <a:pPr algn="ctr"/>
                      <a:r>
                        <a:rPr lang="en-US" sz="2200" dirty="0">
                          <a:latin typeface="#9Slide03 Roboto Medium" panose="02000000000000000000" pitchFamily="2" charset="0"/>
                          <a:ea typeface="#9Slide03 Roboto Medium" panose="02000000000000000000" pitchFamily="2" charset="0"/>
                        </a:rPr>
                        <a:t>1990</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200" dirty="0">
                        <a:latin typeface="#9Slide03 Roboto Medium" panose="02000000000000000000" pitchFamily="2" charset="0"/>
                        <a:ea typeface="#9Slide03 Roboto Medium"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200" dirty="0">
                        <a:latin typeface="#9Slide03 Roboto Medium" panose="02000000000000000000" pitchFamily="2" charset="0"/>
                        <a:ea typeface="#9Slide03 Roboto Medium" panose="02000000000000000000" pitchFamily="2"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latin typeface="#9Slide03 Roboto Medium" panose="02000000000000000000" pitchFamily="2" charset="0"/>
                          <a:ea typeface="#9Slide03 Roboto Medium" panose="02000000000000000000" pitchFamily="2" charset="0"/>
                        </a:rPr>
                        <a:t>2000</a:t>
                      </a:r>
                    </a:p>
                    <a:p>
                      <a:endParaRPr lang="en-US" sz="2200" dirty="0">
                        <a:latin typeface="#9Slide03 Roboto Medium" panose="02000000000000000000" pitchFamily="2" charset="0"/>
                        <a:ea typeface="#9Slide03 Roboto Medium" panose="020000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200" dirty="0">
                        <a:latin typeface="#9Slide03 Roboto Medium" panose="02000000000000000000" pitchFamily="2" charset="0"/>
                        <a:ea typeface="#9Slide03 Roboto Medium"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200" dirty="0">
                        <a:latin typeface="#9Slide03 Roboto Medium" panose="02000000000000000000" pitchFamily="2" charset="0"/>
                        <a:ea typeface="#9Slide03 Roboto Medium" panose="02000000000000000000" pitchFamily="2"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latin typeface="#9Slide03 Roboto Medium" panose="02000000000000000000" pitchFamily="2" charset="0"/>
                          <a:ea typeface="#9Slide03 Roboto Medium" panose="02000000000000000000" pitchFamily="2" charset="0"/>
                        </a:rPr>
                        <a:t>2010</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200" dirty="0">
                        <a:latin typeface="#9Slide03 Roboto Medium" panose="02000000000000000000" pitchFamily="2" charset="0"/>
                        <a:ea typeface="#9Slide03 Roboto Medium" panose="02000000000000000000" pitchFamily="2"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200" dirty="0">
                        <a:latin typeface="#9Slide03 Roboto Medium" panose="02000000000000000000" pitchFamily="2" charset="0"/>
                        <a:ea typeface="#9Slide03 Roboto Medium" panose="02000000000000000000" pitchFamily="2"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latin typeface="#9Slide03 Roboto Medium" panose="02000000000000000000" pitchFamily="2" charset="0"/>
                          <a:ea typeface="#9Slide03 Roboto Medium" panose="02000000000000000000" pitchFamily="2" charset="0"/>
                        </a:rPr>
                        <a:t>2020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200" dirty="0">
                        <a:latin typeface="#9Slide03 Roboto Medium" panose="02000000000000000000" pitchFamily="2" charset="0"/>
                        <a:ea typeface="#9Slide03 Roboto Medium" panose="02000000000000000000" pitchFamily="2" charset="0"/>
                      </a:endParaRPr>
                    </a:p>
                  </a:txBody>
                  <a:tcPr/>
                </a:tc>
                <a:extLst>
                  <a:ext uri="{0D108BD9-81ED-4DB2-BD59-A6C34878D82A}">
                    <a16:rowId xmlns:a16="http://schemas.microsoft.com/office/drawing/2014/main" val="3913369125"/>
                  </a:ext>
                </a:extLst>
              </a:tr>
              <a:tr h="434179">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1990</a:t>
                      </a: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48,1</a:t>
                      </a: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48,2</a:t>
                      </a: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48,2</a:t>
                      </a:r>
                    </a:p>
                  </a:txBody>
                  <a:tcPr>
                    <a:solidFill>
                      <a:srgbClr val="E48D1C"/>
                    </a:solidFill>
                  </a:tcPr>
                </a:tc>
                <a:tc>
                  <a:txBody>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lang="en-US" sz="2200" dirty="0">
                          <a:solidFill>
                            <a:srgbClr val="FFF9E9"/>
                          </a:solidFill>
                          <a:latin typeface="#9Slide03 Roboto Medium" panose="02000000000000000000" pitchFamily="2" charset="0"/>
                          <a:ea typeface="#9Slide03 Roboto Medium" panose="02000000000000000000" pitchFamily="2" charset="0"/>
                        </a:rPr>
                        <a:t>48,3</a:t>
                      </a:r>
                    </a:p>
                  </a:txBody>
                  <a:tcPr>
                    <a:solidFill>
                      <a:srgbClr val="E48D1C"/>
                    </a:solidFill>
                  </a:tcPr>
                </a:tc>
                <a:extLst>
                  <a:ext uri="{0D108BD9-81ED-4DB2-BD59-A6C34878D82A}">
                    <a16:rowId xmlns:a16="http://schemas.microsoft.com/office/drawing/2014/main" val="1469136525"/>
                  </a:ext>
                </a:extLst>
              </a:tr>
              <a:tr h="434179">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2020</a:t>
                      </a: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51,9</a:t>
                      </a: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51,8</a:t>
                      </a: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51,8</a:t>
                      </a:r>
                    </a:p>
                  </a:txBody>
                  <a:tcPr>
                    <a:solidFill>
                      <a:srgbClr val="E48D1C"/>
                    </a:solidFill>
                  </a:tcPr>
                </a:tc>
                <a:tc>
                  <a:txBody>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lang="en-US" sz="2200" dirty="0">
                          <a:solidFill>
                            <a:srgbClr val="FFF9E9"/>
                          </a:solidFill>
                          <a:latin typeface="#9Slide03 Roboto Medium" panose="02000000000000000000" pitchFamily="2" charset="0"/>
                          <a:ea typeface="#9Slide03 Roboto Medium" panose="02000000000000000000" pitchFamily="2" charset="0"/>
                        </a:rPr>
                        <a:t>51,7</a:t>
                      </a:r>
                    </a:p>
                  </a:txBody>
                  <a:tcPr>
                    <a:solidFill>
                      <a:srgbClr val="E48D1C"/>
                    </a:solidFill>
                  </a:tcPr>
                </a:tc>
                <a:extLst>
                  <a:ext uri="{0D108BD9-81ED-4DB2-BD59-A6C34878D82A}">
                    <a16:rowId xmlns:a16="http://schemas.microsoft.com/office/drawing/2014/main" val="1298775383"/>
                  </a:ext>
                </a:extLst>
              </a:tr>
            </a:tbl>
          </a:graphicData>
        </a:graphic>
      </p:graphicFrame>
      <p:sp>
        <p:nvSpPr>
          <p:cNvPr id="19" name="Google Shape;3895;p55"/>
          <p:cNvSpPr txBox="1">
            <a:spLocks/>
          </p:cNvSpPr>
          <p:nvPr/>
        </p:nvSpPr>
        <p:spPr>
          <a:xfrm>
            <a:off x="7876297" y="5051576"/>
            <a:ext cx="4535837" cy="55764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Sansita Swashed"/>
              <a:buNone/>
              <a:defRPr sz="3200" b="1" i="0" u="none" strike="noStrike" cap="none">
                <a:solidFill>
                  <a:schemeClr val="dk2"/>
                </a:solidFill>
                <a:latin typeface="Sansita Swashed"/>
                <a:ea typeface="Sansita Swashed"/>
                <a:cs typeface="Sansita Swashed"/>
                <a:sym typeface="Sansita Swashe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30000"/>
              </a:lnSpc>
              <a:spcBef>
                <a:spcPts val="0"/>
              </a:spcBef>
              <a:spcAft>
                <a:spcPts val="0"/>
              </a:spcAft>
              <a:buClr>
                <a:srgbClr val="4D447F"/>
              </a:buClr>
              <a:buSzPts val="3200"/>
              <a:buFont typeface="Sansita Swashed"/>
              <a:buNone/>
              <a:tabLst/>
              <a:defRPr/>
            </a:pPr>
            <a:r>
              <a:rPr kumimoji="0" lang="en-US" sz="2400" b="1" i="1" u="none" strike="noStrike" kern="0" cap="none" spc="0" normalizeH="0" baseline="0" noProof="0" dirty="0" err="1">
                <a:ln>
                  <a:noFill/>
                </a:ln>
                <a:solidFill>
                  <a:srgbClr val="262034">
                    <a:lumMod val="95000"/>
                    <a:lumOff val="5000"/>
                  </a:srgbClr>
                </a:solidFill>
                <a:effectLst/>
                <a:uLnTx/>
                <a:uFillTx/>
                <a:latin typeface="#9Slide03 Roboto Medium" panose="02000000000000000000" pitchFamily="2" charset="0"/>
                <a:ea typeface="#9Slide03 Roboto Medium" panose="02000000000000000000" pitchFamily="2" charset="0"/>
                <a:cs typeface="Sansita Swashed"/>
                <a:sym typeface="Sansita Swashed"/>
              </a:rPr>
              <a:t>Nguồn</a:t>
            </a:r>
            <a:r>
              <a:rPr kumimoji="0" lang="en-US" sz="2400" b="1" i="1" u="none" strike="noStrike" kern="0" cap="none" spc="0" normalizeH="0" baseline="0" noProof="0" dirty="0">
                <a:ln>
                  <a:noFill/>
                </a:ln>
                <a:solidFill>
                  <a:srgbClr val="262034">
                    <a:lumMod val="95000"/>
                    <a:lumOff val="5000"/>
                  </a:srgbClr>
                </a:solidFill>
                <a:effectLst/>
                <a:uLnTx/>
                <a:uFillTx/>
                <a:latin typeface="#9Slide03 Roboto Medium" panose="02000000000000000000" pitchFamily="2" charset="0"/>
                <a:ea typeface="#9Slide03 Roboto Medium" panose="02000000000000000000" pitchFamily="2" charset="0"/>
                <a:cs typeface="Sansita Swashed"/>
                <a:sym typeface="Sansita Swashed"/>
              </a:rPr>
              <a:t>: SGK </a:t>
            </a:r>
            <a:r>
              <a:rPr kumimoji="0" lang="en-US" sz="2400" b="1" i="1" u="none" strike="noStrike" kern="0" cap="none" spc="0" normalizeH="0" baseline="0" noProof="0" dirty="0" err="1">
                <a:ln>
                  <a:noFill/>
                </a:ln>
                <a:solidFill>
                  <a:srgbClr val="262034">
                    <a:lumMod val="95000"/>
                    <a:lumOff val="5000"/>
                  </a:srgbClr>
                </a:solidFill>
                <a:effectLst/>
                <a:uLnTx/>
                <a:uFillTx/>
                <a:latin typeface="#9Slide03 Roboto Medium" panose="02000000000000000000" pitchFamily="2" charset="0"/>
                <a:ea typeface="#9Slide03 Roboto Medium" panose="02000000000000000000" pitchFamily="2" charset="0"/>
                <a:cs typeface="Sansita Swashed"/>
                <a:sym typeface="Sansita Swashed"/>
              </a:rPr>
              <a:t>Địa</a:t>
            </a:r>
            <a:r>
              <a:rPr kumimoji="0" lang="en-US" sz="2400" b="1" i="1" u="none" strike="noStrike" kern="0" cap="none" spc="0" normalizeH="0" baseline="0" noProof="0" dirty="0">
                <a:ln>
                  <a:noFill/>
                </a:ln>
                <a:solidFill>
                  <a:srgbClr val="262034">
                    <a:lumMod val="95000"/>
                    <a:lumOff val="5000"/>
                  </a:srgbClr>
                </a:solidFill>
                <a:effectLst/>
                <a:uLnTx/>
                <a:uFillTx/>
                <a:latin typeface="#9Slide03 Roboto Medium" panose="02000000000000000000" pitchFamily="2" charset="0"/>
                <a:ea typeface="#9Slide03 Roboto Medium" panose="02000000000000000000" pitchFamily="2" charset="0"/>
                <a:cs typeface="Sansita Swashed"/>
                <a:sym typeface="Sansita Swashed"/>
              </a:rPr>
              <a:t> lí 7</a:t>
            </a:r>
            <a:endParaRPr kumimoji="0" lang="vi-VN" sz="2400" b="1" i="1" u="none" strike="noStrike" kern="0" cap="none" spc="0" normalizeH="0" baseline="0" noProof="0" dirty="0">
              <a:ln>
                <a:noFill/>
              </a:ln>
              <a:solidFill>
                <a:srgbClr val="262034">
                  <a:lumMod val="95000"/>
                  <a:lumOff val="5000"/>
                </a:srgbClr>
              </a:solidFill>
              <a:effectLst/>
              <a:uLnTx/>
              <a:uFillTx/>
              <a:latin typeface="#9Slide03 Roboto Medium" panose="02000000000000000000" pitchFamily="2" charset="0"/>
              <a:ea typeface="#9Slide03 Roboto Medium" panose="02000000000000000000" pitchFamily="2" charset="0"/>
              <a:cs typeface="Sansita Swashed"/>
              <a:sym typeface="Sansita Swashed"/>
            </a:endParaRPr>
          </a:p>
        </p:txBody>
      </p:sp>
      <p:cxnSp>
        <p:nvCxnSpPr>
          <p:cNvPr id="7" name="Straight Connector 6"/>
          <p:cNvCxnSpPr/>
          <p:nvPr/>
        </p:nvCxnSpPr>
        <p:spPr>
          <a:xfrm>
            <a:off x="1032934" y="2105162"/>
            <a:ext cx="2353733" cy="1738705"/>
          </a:xfrm>
          <a:prstGeom prst="line">
            <a:avLst/>
          </a:prstGeom>
          <a:ln>
            <a:solidFill>
              <a:srgbClr val="FFF9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97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60726" y="0"/>
            <a:ext cx="4747847" cy="6858000"/>
          </a:xfrm>
          <a:prstGeom prst="rect">
            <a:avLst/>
          </a:prstGeom>
        </p:spPr>
      </p:pic>
      <p:pic>
        <p:nvPicPr>
          <p:cNvPr id="6" name="Picture 5"/>
          <p:cNvPicPr>
            <a:picLocks noChangeAspect="1"/>
          </p:cNvPicPr>
          <p:nvPr/>
        </p:nvPicPr>
        <p:blipFill>
          <a:blip r:embed="rId4"/>
          <a:stretch>
            <a:fillRect/>
          </a:stretch>
        </p:blipFill>
        <p:spPr>
          <a:xfrm>
            <a:off x="6193127" y="0"/>
            <a:ext cx="4747847" cy="6858000"/>
          </a:xfrm>
          <a:prstGeom prst="rect">
            <a:avLst/>
          </a:prstGeom>
        </p:spPr>
      </p:pic>
    </p:spTree>
    <p:extLst>
      <p:ext uri="{BB962C8B-B14F-4D97-AF65-F5344CB8AC3E}">
        <p14:creationId xmlns:p14="http://schemas.microsoft.com/office/powerpoint/2010/main" val="456619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33"/>
        <p:cNvGrpSpPr/>
        <p:nvPr/>
      </p:nvGrpSpPr>
      <p:grpSpPr>
        <a:xfrm>
          <a:off x="0" y="0"/>
          <a:ext cx="0" cy="0"/>
          <a:chOff x="0" y="0"/>
          <a:chExt cx="0" cy="0"/>
        </a:xfrm>
      </p:grpSpPr>
      <p:pic>
        <p:nvPicPr>
          <p:cNvPr id="154" name="Picture 4" descr="Tháp đồng hồ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11" b="100000" l="10000" r="98667"/>
                    </a14:imgEffect>
                  </a14:imgLayer>
                </a14:imgProps>
              </a:ext>
              <a:ext uri="{28A0092B-C50C-407E-A947-70E740481C1C}">
                <a14:useLocalDpi xmlns:a14="http://schemas.microsoft.com/office/drawing/2010/main" val="0"/>
              </a:ext>
            </a:extLst>
          </a:blip>
          <a:srcRect/>
          <a:stretch>
            <a:fillRect/>
          </a:stretch>
        </p:blipFill>
        <p:spPr bwMode="auto">
          <a:xfrm>
            <a:off x="4270027" y="3752897"/>
            <a:ext cx="2339622" cy="217148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him hoạt hình tuổi Già Clip nghệ thuật - Người già bữa tiệc png tải về -  Miễn phí trong suốt Nghệ Thuật png Tải về."/>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429" b="99143" l="667" r="98111"/>
                    </a14:imgEffect>
                  </a14:imgLayer>
                </a14:imgProps>
              </a:ext>
              <a:ext uri="{28A0092B-C50C-407E-A947-70E740481C1C}">
                <a14:useLocalDpi xmlns:a14="http://schemas.microsoft.com/office/drawing/2010/main" val="0"/>
              </a:ext>
            </a:extLst>
          </a:blip>
          <a:srcRect/>
          <a:stretch>
            <a:fillRect/>
          </a:stretch>
        </p:blipFill>
        <p:spPr bwMode="auto">
          <a:xfrm>
            <a:off x="6760679" y="2133947"/>
            <a:ext cx="4806597" cy="3738464"/>
          </a:xfrm>
          <a:prstGeom prst="rect">
            <a:avLst/>
          </a:prstGeom>
          <a:noFill/>
          <a:extLst>
            <a:ext uri="{909E8E84-426E-40DD-AFC4-6F175D3DCCD1}">
              <a14:hiddenFill xmlns:a14="http://schemas.microsoft.com/office/drawing/2010/main">
                <a:solidFill>
                  <a:srgbClr val="FFFFFF"/>
                </a:solidFill>
              </a14:hiddenFill>
            </a:ext>
          </a:extLst>
        </p:spPr>
      </p:pic>
      <p:sp>
        <p:nvSpPr>
          <p:cNvPr id="4634" name="Google Shape;4634;p71"/>
          <p:cNvSpPr txBox="1">
            <a:spLocks noGrp="1"/>
          </p:cNvSpPr>
          <p:nvPr>
            <p:ph type="title"/>
          </p:nvPr>
        </p:nvSpPr>
        <p:spPr>
          <a:xfrm>
            <a:off x="757204" y="1426456"/>
            <a:ext cx="7070667" cy="480065"/>
          </a:xfrm>
          <a:prstGeom prst="rect">
            <a:avLst/>
          </a:prstGeom>
        </p:spPr>
        <p:txBody>
          <a:bodyPr spcFirstLastPara="1" wrap="square" lIns="121900" tIns="121900" rIns="121900" bIns="121900" anchor="t" anchorCtr="0">
            <a:noAutofit/>
          </a:bodyPr>
          <a:lstStyle/>
          <a:p>
            <a:r>
              <a:rPr lang="en-US" sz="2400" dirty="0" err="1">
                <a:solidFill>
                  <a:srgbClr val="C00000"/>
                </a:solidFill>
                <a:latin typeface="#9Slide03 Roboto Medium" panose="02000000000000000000" pitchFamily="2" charset="0"/>
                <a:ea typeface="#9Slide03 Roboto Medium" panose="02000000000000000000" pitchFamily="2" charset="0"/>
              </a:rPr>
              <a:t>Hậu</a:t>
            </a:r>
            <a:r>
              <a:rPr lang="en-US" sz="2400" dirty="0">
                <a:solidFill>
                  <a:srgbClr val="C00000"/>
                </a:solidFill>
                <a:latin typeface="#9Slide03 Roboto Medium" panose="02000000000000000000" pitchFamily="2" charset="0"/>
                <a:ea typeface="#9Slide03 Roboto Medium" panose="02000000000000000000" pitchFamily="2" charset="0"/>
              </a:rPr>
              <a:t> quả của </a:t>
            </a:r>
            <a:r>
              <a:rPr lang="en-US" sz="2400" dirty="0" err="1">
                <a:solidFill>
                  <a:srgbClr val="C00000"/>
                </a:solidFill>
                <a:latin typeface="#9Slide03 Roboto Medium" panose="02000000000000000000" pitchFamily="2" charset="0"/>
                <a:ea typeface="#9Slide03 Roboto Medium" panose="02000000000000000000" pitchFamily="2" charset="0"/>
              </a:rPr>
              <a:t>cơ</a:t>
            </a:r>
            <a:r>
              <a:rPr lang="en-US" sz="2400" dirty="0">
                <a:solidFill>
                  <a:srgbClr val="C00000"/>
                </a:solidFill>
                <a:latin typeface="#9Slide03 Roboto Medium" panose="02000000000000000000" pitchFamily="2" charset="0"/>
                <a:ea typeface="#9Slide03 Roboto Medium" panose="02000000000000000000" pitchFamily="2" charset="0"/>
              </a:rPr>
              <a:t> </a:t>
            </a:r>
            <a:r>
              <a:rPr lang="en-US" sz="2400" dirty="0" err="1">
                <a:solidFill>
                  <a:srgbClr val="C00000"/>
                </a:solidFill>
                <a:latin typeface="#9Slide03 Roboto Medium" panose="02000000000000000000" pitchFamily="2" charset="0"/>
                <a:ea typeface="#9Slide03 Roboto Medium" panose="02000000000000000000" pitchFamily="2" charset="0"/>
              </a:rPr>
              <a:t>cấu</a:t>
            </a:r>
            <a:r>
              <a:rPr lang="en-US" sz="2400" dirty="0">
                <a:solidFill>
                  <a:srgbClr val="C00000"/>
                </a:solidFill>
                <a:latin typeface="#9Slide03 Roboto Medium" panose="02000000000000000000" pitchFamily="2" charset="0"/>
                <a:ea typeface="#9Slide03 Roboto Medium" panose="02000000000000000000" pitchFamily="2" charset="0"/>
              </a:rPr>
              <a:t> dân số </a:t>
            </a:r>
            <a:r>
              <a:rPr lang="en-US" sz="2400" dirty="0" err="1">
                <a:solidFill>
                  <a:srgbClr val="C00000"/>
                </a:solidFill>
                <a:latin typeface="#9Slide03 Roboto Medium" panose="02000000000000000000" pitchFamily="2" charset="0"/>
                <a:ea typeface="#9Slide03 Roboto Medium" panose="02000000000000000000" pitchFamily="2" charset="0"/>
              </a:rPr>
              <a:t>già</a:t>
            </a:r>
            <a:r>
              <a:rPr lang="en-US" sz="2400" dirty="0">
                <a:solidFill>
                  <a:srgbClr val="C00000"/>
                </a:solidFill>
                <a:latin typeface="#9Slide03 Roboto Medium" panose="02000000000000000000" pitchFamily="2" charset="0"/>
                <a:ea typeface="#9Slide03 Roboto Medium" panose="02000000000000000000" pitchFamily="2" charset="0"/>
              </a:rPr>
              <a:t>:</a:t>
            </a:r>
            <a:endParaRPr sz="2400" dirty="0">
              <a:solidFill>
                <a:srgbClr val="C00000"/>
              </a:solidFill>
              <a:latin typeface="#9Slide03 Roboto Medium" panose="02000000000000000000" pitchFamily="2" charset="0"/>
              <a:ea typeface="#9Slide03 Roboto Medium" panose="02000000000000000000" pitchFamily="2" charset="0"/>
            </a:endParaRPr>
          </a:p>
        </p:txBody>
      </p:sp>
      <p:grpSp>
        <p:nvGrpSpPr>
          <p:cNvPr id="4738" name="Google Shape;4738;p71"/>
          <p:cNvGrpSpPr/>
          <p:nvPr/>
        </p:nvGrpSpPr>
        <p:grpSpPr>
          <a:xfrm>
            <a:off x="9313733" y="5328867"/>
            <a:ext cx="2872321" cy="1742644"/>
            <a:chOff x="7065924" y="3940900"/>
            <a:chExt cx="2154241" cy="1306983"/>
          </a:xfrm>
        </p:grpSpPr>
        <p:sp>
          <p:nvSpPr>
            <p:cNvPr id="4739" name="Google Shape;4739;p71"/>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0" name="Google Shape;4740;p71"/>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1" name="Google Shape;4741;p71"/>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2" name="Google Shape;4742;p71"/>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3" name="Google Shape;4743;p71"/>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744" name="Google Shape;4744;p71"/>
          <p:cNvGrpSpPr/>
          <p:nvPr/>
        </p:nvGrpSpPr>
        <p:grpSpPr>
          <a:xfrm>
            <a:off x="10852358" y="5903531"/>
            <a:ext cx="913300" cy="1168064"/>
            <a:chOff x="5791475" y="1450100"/>
            <a:chExt cx="1065777" cy="1363074"/>
          </a:xfrm>
        </p:grpSpPr>
        <p:sp>
          <p:nvSpPr>
            <p:cNvPr id="4745" name="Google Shape;4745;p71"/>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6" name="Google Shape;4746;p71"/>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7" name="Google Shape;4747;p71"/>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8" name="Google Shape;4748;p71"/>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9" name="Google Shape;4749;p71"/>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0" name="Google Shape;4750;p71"/>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751" name="Google Shape;4751;p71"/>
          <p:cNvGrpSpPr/>
          <p:nvPr/>
        </p:nvGrpSpPr>
        <p:grpSpPr>
          <a:xfrm>
            <a:off x="3557236" y="6049418"/>
            <a:ext cx="4037563" cy="895724"/>
            <a:chOff x="2748550" y="4714950"/>
            <a:chExt cx="1141845" cy="253335"/>
          </a:xfrm>
        </p:grpSpPr>
        <p:sp>
          <p:nvSpPr>
            <p:cNvPr id="4752" name="Google Shape;4752;p71"/>
            <p:cNvSpPr/>
            <p:nvPr/>
          </p:nvSpPr>
          <p:spPr>
            <a:xfrm>
              <a:off x="2748550" y="4714950"/>
              <a:ext cx="1141593" cy="253335"/>
            </a:xfrm>
            <a:custGeom>
              <a:avLst/>
              <a:gdLst/>
              <a:ahLst/>
              <a:cxnLst/>
              <a:rect l="l" t="t" r="r" b="b"/>
              <a:pathLst>
                <a:path w="72632" h="16118" extrusionOk="0">
                  <a:moveTo>
                    <a:pt x="41750" y="1"/>
                  </a:moveTo>
                  <a:cubicBezTo>
                    <a:pt x="38959" y="1"/>
                    <a:pt x="35985" y="1238"/>
                    <a:pt x="33850" y="5378"/>
                  </a:cubicBezTo>
                  <a:cubicBezTo>
                    <a:pt x="33850" y="5378"/>
                    <a:pt x="31492" y="2829"/>
                    <a:pt x="28813" y="2829"/>
                  </a:cubicBezTo>
                  <a:cubicBezTo>
                    <a:pt x="27417" y="2829"/>
                    <a:pt x="25934" y="3522"/>
                    <a:pt x="24652" y="5628"/>
                  </a:cubicBezTo>
                  <a:cubicBezTo>
                    <a:pt x="24652" y="5628"/>
                    <a:pt x="21395" y="2726"/>
                    <a:pt x="15817" y="2726"/>
                  </a:cubicBezTo>
                  <a:cubicBezTo>
                    <a:pt x="13601" y="2726"/>
                    <a:pt x="11020" y="3183"/>
                    <a:pt x="8132" y="4462"/>
                  </a:cubicBezTo>
                  <a:cubicBezTo>
                    <a:pt x="0" y="8061"/>
                    <a:pt x="625" y="16117"/>
                    <a:pt x="625" y="16117"/>
                  </a:cubicBezTo>
                  <a:lnTo>
                    <a:pt x="72548" y="15101"/>
                  </a:lnTo>
                  <a:lnTo>
                    <a:pt x="72631" y="15101"/>
                  </a:lnTo>
                  <a:cubicBezTo>
                    <a:pt x="72631" y="15101"/>
                    <a:pt x="72273" y="5212"/>
                    <a:pt x="62259" y="4687"/>
                  </a:cubicBezTo>
                  <a:cubicBezTo>
                    <a:pt x="62259" y="4687"/>
                    <a:pt x="60326" y="103"/>
                    <a:pt x="55927" y="103"/>
                  </a:cubicBezTo>
                  <a:cubicBezTo>
                    <a:pt x="54215" y="103"/>
                    <a:pt x="52129" y="798"/>
                    <a:pt x="49637" y="2729"/>
                  </a:cubicBezTo>
                  <a:cubicBezTo>
                    <a:pt x="49637" y="2729"/>
                    <a:pt x="45895" y="1"/>
                    <a:pt x="4175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3" name="Google Shape;4753;p71"/>
            <p:cNvSpPr/>
            <p:nvPr/>
          </p:nvSpPr>
          <p:spPr>
            <a:xfrm>
              <a:off x="3204874" y="4829841"/>
              <a:ext cx="233091" cy="101236"/>
            </a:xfrm>
            <a:custGeom>
              <a:avLst/>
              <a:gdLst/>
              <a:ahLst/>
              <a:cxnLst/>
              <a:rect l="l" t="t" r="r" b="b"/>
              <a:pathLst>
                <a:path w="14830" h="6441" extrusionOk="0">
                  <a:moveTo>
                    <a:pt x="13423" y="0"/>
                  </a:moveTo>
                  <a:cubicBezTo>
                    <a:pt x="13183" y="0"/>
                    <a:pt x="12942" y="21"/>
                    <a:pt x="12705" y="59"/>
                  </a:cubicBezTo>
                  <a:cubicBezTo>
                    <a:pt x="11989" y="168"/>
                    <a:pt x="11289" y="484"/>
                    <a:pt x="10698" y="951"/>
                  </a:cubicBezTo>
                  <a:cubicBezTo>
                    <a:pt x="9789" y="1692"/>
                    <a:pt x="9209" y="2812"/>
                    <a:pt x="9094" y="3991"/>
                  </a:cubicBezTo>
                  <a:lnTo>
                    <a:pt x="9094" y="3991"/>
                  </a:lnTo>
                  <a:cubicBezTo>
                    <a:pt x="8551" y="3465"/>
                    <a:pt x="7942" y="3004"/>
                    <a:pt x="7257" y="2659"/>
                  </a:cubicBezTo>
                  <a:cubicBezTo>
                    <a:pt x="6427" y="2219"/>
                    <a:pt x="5470" y="1978"/>
                    <a:pt x="4525" y="1978"/>
                  </a:cubicBezTo>
                  <a:cubicBezTo>
                    <a:pt x="4360" y="1978"/>
                    <a:pt x="4196" y="1986"/>
                    <a:pt x="4033" y="2001"/>
                  </a:cubicBezTo>
                  <a:cubicBezTo>
                    <a:pt x="2925" y="2109"/>
                    <a:pt x="1825" y="2600"/>
                    <a:pt x="1108" y="3442"/>
                  </a:cubicBezTo>
                  <a:cubicBezTo>
                    <a:pt x="400" y="4267"/>
                    <a:pt x="0" y="5400"/>
                    <a:pt x="217" y="6441"/>
                  </a:cubicBezTo>
                  <a:cubicBezTo>
                    <a:pt x="200" y="5391"/>
                    <a:pt x="700" y="4408"/>
                    <a:pt x="1400" y="3742"/>
                  </a:cubicBezTo>
                  <a:cubicBezTo>
                    <a:pt x="2117" y="3067"/>
                    <a:pt x="3091" y="2725"/>
                    <a:pt x="4066" y="2684"/>
                  </a:cubicBezTo>
                  <a:cubicBezTo>
                    <a:pt x="4136" y="2681"/>
                    <a:pt x="4207" y="2679"/>
                    <a:pt x="4277" y="2679"/>
                  </a:cubicBezTo>
                  <a:cubicBezTo>
                    <a:pt x="5182" y="2679"/>
                    <a:pt x="6086" y="2925"/>
                    <a:pt x="6882" y="3350"/>
                  </a:cubicBezTo>
                  <a:cubicBezTo>
                    <a:pt x="7748" y="3817"/>
                    <a:pt x="8532" y="4458"/>
                    <a:pt x="9190" y="5225"/>
                  </a:cubicBezTo>
                  <a:lnTo>
                    <a:pt x="9198" y="5233"/>
                  </a:lnTo>
                  <a:cubicBezTo>
                    <a:pt x="9271" y="5313"/>
                    <a:pt x="9375" y="5361"/>
                    <a:pt x="9489" y="5361"/>
                  </a:cubicBezTo>
                  <a:cubicBezTo>
                    <a:pt x="9506" y="5361"/>
                    <a:pt x="9523" y="5360"/>
                    <a:pt x="9540" y="5358"/>
                  </a:cubicBezTo>
                  <a:cubicBezTo>
                    <a:pt x="9748" y="5316"/>
                    <a:pt x="9881" y="5125"/>
                    <a:pt x="9856" y="4916"/>
                  </a:cubicBezTo>
                  <a:cubicBezTo>
                    <a:pt x="9631" y="3658"/>
                    <a:pt x="10089" y="2267"/>
                    <a:pt x="11039" y="1359"/>
                  </a:cubicBezTo>
                  <a:cubicBezTo>
                    <a:pt x="11506" y="901"/>
                    <a:pt x="12122" y="568"/>
                    <a:pt x="12772" y="368"/>
                  </a:cubicBezTo>
                  <a:cubicBezTo>
                    <a:pt x="13160" y="248"/>
                    <a:pt x="13569" y="191"/>
                    <a:pt x="13984" y="191"/>
                  </a:cubicBezTo>
                  <a:cubicBezTo>
                    <a:pt x="14264" y="191"/>
                    <a:pt x="14548" y="217"/>
                    <a:pt x="14830" y="268"/>
                  </a:cubicBezTo>
                  <a:cubicBezTo>
                    <a:pt x="14389" y="84"/>
                    <a:pt x="13908" y="0"/>
                    <a:pt x="1342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4" name="Google Shape;4754;p71"/>
            <p:cNvSpPr/>
            <p:nvPr/>
          </p:nvSpPr>
          <p:spPr>
            <a:xfrm>
              <a:off x="2757194" y="4782580"/>
              <a:ext cx="1133200" cy="185309"/>
            </a:xfrm>
            <a:custGeom>
              <a:avLst/>
              <a:gdLst/>
              <a:ahLst/>
              <a:cxnLst/>
              <a:rect l="l" t="t" r="r" b="b"/>
              <a:pathLst>
                <a:path w="72098" h="11790" extrusionOk="0">
                  <a:moveTo>
                    <a:pt x="10323" y="3633"/>
                  </a:moveTo>
                  <a:cubicBezTo>
                    <a:pt x="12139" y="3633"/>
                    <a:pt x="13955" y="4333"/>
                    <a:pt x="15280" y="5582"/>
                  </a:cubicBezTo>
                  <a:cubicBezTo>
                    <a:pt x="16013" y="4708"/>
                    <a:pt x="17121" y="4199"/>
                    <a:pt x="18237" y="4199"/>
                  </a:cubicBezTo>
                  <a:cubicBezTo>
                    <a:pt x="18437" y="4199"/>
                    <a:pt x="18637" y="4216"/>
                    <a:pt x="18829" y="4249"/>
                  </a:cubicBezTo>
                  <a:cubicBezTo>
                    <a:pt x="20270" y="4499"/>
                    <a:pt x="21445" y="5657"/>
                    <a:pt x="21728" y="6990"/>
                  </a:cubicBezTo>
                  <a:cubicBezTo>
                    <a:pt x="21220" y="5716"/>
                    <a:pt x="20012" y="4841"/>
                    <a:pt x="18762" y="4741"/>
                  </a:cubicBezTo>
                  <a:cubicBezTo>
                    <a:pt x="18679" y="4724"/>
                    <a:pt x="18579" y="4724"/>
                    <a:pt x="18495" y="4724"/>
                  </a:cubicBezTo>
                  <a:cubicBezTo>
                    <a:pt x="17346" y="4724"/>
                    <a:pt x="16204" y="5374"/>
                    <a:pt x="15638" y="6332"/>
                  </a:cubicBezTo>
                  <a:cubicBezTo>
                    <a:pt x="15563" y="6449"/>
                    <a:pt x="15446" y="6507"/>
                    <a:pt x="15321" y="6507"/>
                  </a:cubicBezTo>
                  <a:cubicBezTo>
                    <a:pt x="15263" y="6507"/>
                    <a:pt x="15188" y="6490"/>
                    <a:pt x="15138" y="6457"/>
                  </a:cubicBezTo>
                  <a:lnTo>
                    <a:pt x="15063" y="6407"/>
                  </a:lnTo>
                  <a:lnTo>
                    <a:pt x="15055" y="6390"/>
                  </a:lnTo>
                  <a:cubicBezTo>
                    <a:pt x="13780" y="5099"/>
                    <a:pt x="11955" y="4383"/>
                    <a:pt x="10139" y="4383"/>
                  </a:cubicBezTo>
                  <a:cubicBezTo>
                    <a:pt x="9664" y="4383"/>
                    <a:pt x="9198" y="4433"/>
                    <a:pt x="8740" y="4533"/>
                  </a:cubicBezTo>
                  <a:cubicBezTo>
                    <a:pt x="7623" y="4783"/>
                    <a:pt x="6565" y="5332"/>
                    <a:pt x="5674" y="6091"/>
                  </a:cubicBezTo>
                  <a:cubicBezTo>
                    <a:pt x="4791" y="6849"/>
                    <a:pt x="4074" y="7832"/>
                    <a:pt x="3624" y="8965"/>
                  </a:cubicBezTo>
                  <a:cubicBezTo>
                    <a:pt x="3874" y="7782"/>
                    <a:pt x="4499" y="6657"/>
                    <a:pt x="5366" y="5757"/>
                  </a:cubicBezTo>
                  <a:cubicBezTo>
                    <a:pt x="6232" y="4849"/>
                    <a:pt x="7340" y="4174"/>
                    <a:pt x="8581" y="3849"/>
                  </a:cubicBezTo>
                  <a:cubicBezTo>
                    <a:pt x="9156" y="3708"/>
                    <a:pt x="9739" y="3633"/>
                    <a:pt x="10323" y="3633"/>
                  </a:cubicBezTo>
                  <a:close/>
                  <a:moveTo>
                    <a:pt x="54694" y="1958"/>
                  </a:moveTo>
                  <a:cubicBezTo>
                    <a:pt x="56052" y="1967"/>
                    <a:pt x="57352" y="2575"/>
                    <a:pt x="58310" y="3491"/>
                  </a:cubicBezTo>
                  <a:cubicBezTo>
                    <a:pt x="59143" y="4283"/>
                    <a:pt x="59751" y="5324"/>
                    <a:pt x="59943" y="6465"/>
                  </a:cubicBezTo>
                  <a:cubicBezTo>
                    <a:pt x="60609" y="6141"/>
                    <a:pt x="61342" y="5982"/>
                    <a:pt x="62067" y="5982"/>
                  </a:cubicBezTo>
                  <a:cubicBezTo>
                    <a:pt x="62634" y="5982"/>
                    <a:pt x="63184" y="6074"/>
                    <a:pt x="63709" y="6274"/>
                  </a:cubicBezTo>
                  <a:cubicBezTo>
                    <a:pt x="65083" y="6799"/>
                    <a:pt x="66125" y="8007"/>
                    <a:pt x="66441" y="9365"/>
                  </a:cubicBezTo>
                  <a:cubicBezTo>
                    <a:pt x="65916" y="8073"/>
                    <a:pt x="64800" y="7107"/>
                    <a:pt x="63550" y="6740"/>
                  </a:cubicBezTo>
                  <a:cubicBezTo>
                    <a:pt x="63167" y="6624"/>
                    <a:pt x="62759" y="6574"/>
                    <a:pt x="62359" y="6574"/>
                  </a:cubicBezTo>
                  <a:cubicBezTo>
                    <a:pt x="61459" y="6574"/>
                    <a:pt x="60568" y="6840"/>
                    <a:pt x="59851" y="7340"/>
                  </a:cubicBezTo>
                  <a:cubicBezTo>
                    <a:pt x="59793" y="7382"/>
                    <a:pt x="59718" y="7407"/>
                    <a:pt x="59643" y="7407"/>
                  </a:cubicBezTo>
                  <a:cubicBezTo>
                    <a:pt x="59526" y="7407"/>
                    <a:pt x="59426" y="7357"/>
                    <a:pt x="59351" y="7257"/>
                  </a:cubicBezTo>
                  <a:cubicBezTo>
                    <a:pt x="59318" y="7207"/>
                    <a:pt x="59301" y="7149"/>
                    <a:pt x="59293" y="7082"/>
                  </a:cubicBezTo>
                  <a:lnTo>
                    <a:pt x="59293" y="7074"/>
                  </a:lnTo>
                  <a:cubicBezTo>
                    <a:pt x="59093" y="4774"/>
                    <a:pt x="57002" y="2758"/>
                    <a:pt x="54686" y="2650"/>
                  </a:cubicBezTo>
                  <a:lnTo>
                    <a:pt x="54486" y="2650"/>
                  </a:lnTo>
                  <a:cubicBezTo>
                    <a:pt x="53395" y="2650"/>
                    <a:pt x="52303" y="3066"/>
                    <a:pt x="51420" y="3758"/>
                  </a:cubicBezTo>
                  <a:cubicBezTo>
                    <a:pt x="50479" y="4499"/>
                    <a:pt x="49754" y="5566"/>
                    <a:pt x="49496" y="6790"/>
                  </a:cubicBezTo>
                  <a:cubicBezTo>
                    <a:pt x="49546" y="5532"/>
                    <a:pt x="50170" y="4299"/>
                    <a:pt x="51112" y="3416"/>
                  </a:cubicBezTo>
                  <a:cubicBezTo>
                    <a:pt x="52045" y="2542"/>
                    <a:pt x="53320" y="1958"/>
                    <a:pt x="54653" y="1958"/>
                  </a:cubicBezTo>
                  <a:close/>
                  <a:moveTo>
                    <a:pt x="40906" y="1"/>
                  </a:moveTo>
                  <a:cubicBezTo>
                    <a:pt x="40556" y="1"/>
                    <a:pt x="40181" y="42"/>
                    <a:pt x="39806" y="134"/>
                  </a:cubicBezTo>
                  <a:cubicBezTo>
                    <a:pt x="37299" y="742"/>
                    <a:pt x="35849" y="3258"/>
                    <a:pt x="35091" y="5249"/>
                  </a:cubicBezTo>
                  <a:cubicBezTo>
                    <a:pt x="35316" y="5341"/>
                    <a:pt x="35533" y="5441"/>
                    <a:pt x="35758" y="5549"/>
                  </a:cubicBezTo>
                  <a:cubicBezTo>
                    <a:pt x="36432" y="5891"/>
                    <a:pt x="37049" y="6365"/>
                    <a:pt x="37590" y="6882"/>
                  </a:cubicBezTo>
                  <a:cubicBezTo>
                    <a:pt x="37699" y="5707"/>
                    <a:pt x="38282" y="4583"/>
                    <a:pt x="39190" y="3841"/>
                  </a:cubicBezTo>
                  <a:cubicBezTo>
                    <a:pt x="39773" y="3375"/>
                    <a:pt x="40473" y="3050"/>
                    <a:pt x="41198" y="2950"/>
                  </a:cubicBezTo>
                  <a:cubicBezTo>
                    <a:pt x="41439" y="2916"/>
                    <a:pt x="41673" y="2891"/>
                    <a:pt x="41906" y="2891"/>
                  </a:cubicBezTo>
                  <a:cubicBezTo>
                    <a:pt x="42397" y="2891"/>
                    <a:pt x="42881" y="2975"/>
                    <a:pt x="43322" y="3158"/>
                  </a:cubicBezTo>
                  <a:cubicBezTo>
                    <a:pt x="43056" y="3100"/>
                    <a:pt x="42772" y="3083"/>
                    <a:pt x="42497" y="3083"/>
                  </a:cubicBezTo>
                  <a:cubicBezTo>
                    <a:pt x="42081" y="3083"/>
                    <a:pt x="41664" y="3141"/>
                    <a:pt x="41273" y="3258"/>
                  </a:cubicBezTo>
                  <a:cubicBezTo>
                    <a:pt x="40615" y="3458"/>
                    <a:pt x="40015" y="3791"/>
                    <a:pt x="39548" y="4249"/>
                  </a:cubicBezTo>
                  <a:cubicBezTo>
                    <a:pt x="38598" y="5166"/>
                    <a:pt x="38149" y="6549"/>
                    <a:pt x="38357" y="7807"/>
                  </a:cubicBezTo>
                  <a:cubicBezTo>
                    <a:pt x="38390" y="8015"/>
                    <a:pt x="38249" y="8215"/>
                    <a:pt x="38040" y="8248"/>
                  </a:cubicBezTo>
                  <a:lnTo>
                    <a:pt x="37982" y="8248"/>
                  </a:lnTo>
                  <a:cubicBezTo>
                    <a:pt x="37882" y="8248"/>
                    <a:pt x="37774" y="8198"/>
                    <a:pt x="37699" y="8115"/>
                  </a:cubicBezTo>
                  <a:lnTo>
                    <a:pt x="37690" y="8107"/>
                  </a:lnTo>
                  <a:cubicBezTo>
                    <a:pt x="37032" y="7340"/>
                    <a:pt x="36257" y="6699"/>
                    <a:pt x="35391" y="6232"/>
                  </a:cubicBezTo>
                  <a:cubicBezTo>
                    <a:pt x="35216" y="6132"/>
                    <a:pt x="35024" y="6041"/>
                    <a:pt x="34824" y="5966"/>
                  </a:cubicBezTo>
                  <a:cubicBezTo>
                    <a:pt x="34475" y="7032"/>
                    <a:pt x="34341" y="7798"/>
                    <a:pt x="34341" y="7798"/>
                  </a:cubicBezTo>
                  <a:cubicBezTo>
                    <a:pt x="34341" y="7798"/>
                    <a:pt x="33508" y="6615"/>
                    <a:pt x="32242" y="5591"/>
                  </a:cubicBezTo>
                  <a:cubicBezTo>
                    <a:pt x="31392" y="5699"/>
                    <a:pt x="30542" y="6032"/>
                    <a:pt x="29909" y="6632"/>
                  </a:cubicBezTo>
                  <a:cubicBezTo>
                    <a:pt x="29184" y="7299"/>
                    <a:pt x="28693" y="8282"/>
                    <a:pt x="28701" y="9331"/>
                  </a:cubicBezTo>
                  <a:cubicBezTo>
                    <a:pt x="28484" y="8290"/>
                    <a:pt x="28868" y="7157"/>
                    <a:pt x="29592" y="6332"/>
                  </a:cubicBezTo>
                  <a:cubicBezTo>
                    <a:pt x="30101" y="5741"/>
                    <a:pt x="30800" y="5324"/>
                    <a:pt x="31550" y="5091"/>
                  </a:cubicBezTo>
                  <a:cubicBezTo>
                    <a:pt x="30734" y="4549"/>
                    <a:pt x="29784" y="4149"/>
                    <a:pt x="28809" y="4149"/>
                  </a:cubicBezTo>
                  <a:cubicBezTo>
                    <a:pt x="28618" y="4149"/>
                    <a:pt x="28426" y="4166"/>
                    <a:pt x="28226" y="4199"/>
                  </a:cubicBezTo>
                  <a:cubicBezTo>
                    <a:pt x="25035" y="4741"/>
                    <a:pt x="24394" y="8073"/>
                    <a:pt x="24394" y="8073"/>
                  </a:cubicBezTo>
                  <a:cubicBezTo>
                    <a:pt x="24394" y="8073"/>
                    <a:pt x="21111" y="1192"/>
                    <a:pt x="13938" y="1192"/>
                  </a:cubicBezTo>
                  <a:cubicBezTo>
                    <a:pt x="13413" y="1192"/>
                    <a:pt x="12864" y="1217"/>
                    <a:pt x="12305" y="1300"/>
                  </a:cubicBezTo>
                  <a:cubicBezTo>
                    <a:pt x="4136" y="2445"/>
                    <a:pt x="221" y="11447"/>
                    <a:pt x="79" y="11780"/>
                  </a:cubicBezTo>
                  <a:lnTo>
                    <a:pt x="79" y="11780"/>
                  </a:lnTo>
                  <a:lnTo>
                    <a:pt x="72098" y="10773"/>
                  </a:lnTo>
                  <a:cubicBezTo>
                    <a:pt x="70457" y="5174"/>
                    <a:pt x="65508" y="4324"/>
                    <a:pt x="62650" y="4324"/>
                  </a:cubicBezTo>
                  <a:cubicBezTo>
                    <a:pt x="61401" y="4324"/>
                    <a:pt x="60551" y="4491"/>
                    <a:pt x="60551" y="4491"/>
                  </a:cubicBezTo>
                  <a:cubicBezTo>
                    <a:pt x="60551" y="4491"/>
                    <a:pt x="60151" y="1117"/>
                    <a:pt x="55819" y="125"/>
                  </a:cubicBezTo>
                  <a:cubicBezTo>
                    <a:pt x="55461" y="42"/>
                    <a:pt x="55094" y="1"/>
                    <a:pt x="54728" y="1"/>
                  </a:cubicBezTo>
                  <a:cubicBezTo>
                    <a:pt x="50804" y="1"/>
                    <a:pt x="47280" y="4491"/>
                    <a:pt x="47280" y="4491"/>
                  </a:cubicBezTo>
                  <a:cubicBezTo>
                    <a:pt x="47280" y="4491"/>
                    <a:pt x="44630" y="1"/>
                    <a:pt x="40906" y="1"/>
                  </a:cubicBezTo>
                  <a:close/>
                  <a:moveTo>
                    <a:pt x="79" y="11780"/>
                  </a:moveTo>
                  <a:lnTo>
                    <a:pt x="0" y="11781"/>
                  </a:lnTo>
                  <a:lnTo>
                    <a:pt x="75" y="11789"/>
                  </a:lnTo>
                  <a:cubicBezTo>
                    <a:pt x="75" y="11789"/>
                    <a:pt x="77" y="11786"/>
                    <a:pt x="79" y="11780"/>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5" name="Google Shape;4755;p71"/>
            <p:cNvSpPr/>
            <p:nvPr/>
          </p:nvSpPr>
          <p:spPr>
            <a:xfrm>
              <a:off x="2814152" y="4839664"/>
              <a:ext cx="284691" cy="83821"/>
            </a:xfrm>
            <a:custGeom>
              <a:avLst/>
              <a:gdLst/>
              <a:ahLst/>
              <a:cxnLst/>
              <a:rect l="l" t="t" r="r" b="b"/>
              <a:pathLst>
                <a:path w="18113" h="5333" extrusionOk="0">
                  <a:moveTo>
                    <a:pt x="6699" y="1"/>
                  </a:moveTo>
                  <a:cubicBezTo>
                    <a:pt x="6115" y="1"/>
                    <a:pt x="5532" y="76"/>
                    <a:pt x="4957" y="226"/>
                  </a:cubicBezTo>
                  <a:cubicBezTo>
                    <a:pt x="3724" y="542"/>
                    <a:pt x="2608" y="1234"/>
                    <a:pt x="1742" y="2125"/>
                  </a:cubicBezTo>
                  <a:cubicBezTo>
                    <a:pt x="875" y="3025"/>
                    <a:pt x="250" y="4150"/>
                    <a:pt x="0" y="5333"/>
                  </a:cubicBezTo>
                  <a:cubicBezTo>
                    <a:pt x="442" y="4208"/>
                    <a:pt x="1158" y="3225"/>
                    <a:pt x="2066" y="2475"/>
                  </a:cubicBezTo>
                  <a:cubicBezTo>
                    <a:pt x="2950" y="1700"/>
                    <a:pt x="4016" y="1159"/>
                    <a:pt x="5124" y="909"/>
                  </a:cubicBezTo>
                  <a:cubicBezTo>
                    <a:pt x="5582" y="817"/>
                    <a:pt x="6057" y="767"/>
                    <a:pt x="6524" y="767"/>
                  </a:cubicBezTo>
                  <a:cubicBezTo>
                    <a:pt x="8331" y="767"/>
                    <a:pt x="10156" y="1484"/>
                    <a:pt x="11439" y="2775"/>
                  </a:cubicBezTo>
                  <a:lnTo>
                    <a:pt x="11447" y="2783"/>
                  </a:lnTo>
                  <a:lnTo>
                    <a:pt x="11522" y="2833"/>
                  </a:lnTo>
                  <a:cubicBezTo>
                    <a:pt x="11581" y="2867"/>
                    <a:pt x="11647" y="2892"/>
                    <a:pt x="11706" y="2892"/>
                  </a:cubicBezTo>
                  <a:cubicBezTo>
                    <a:pt x="11831" y="2892"/>
                    <a:pt x="11955" y="2825"/>
                    <a:pt x="12022" y="2708"/>
                  </a:cubicBezTo>
                  <a:cubicBezTo>
                    <a:pt x="12580" y="1750"/>
                    <a:pt x="13730" y="1109"/>
                    <a:pt x="14888" y="1109"/>
                  </a:cubicBezTo>
                  <a:cubicBezTo>
                    <a:pt x="14971" y="1109"/>
                    <a:pt x="15063" y="1109"/>
                    <a:pt x="15146" y="1117"/>
                  </a:cubicBezTo>
                  <a:cubicBezTo>
                    <a:pt x="16396" y="1234"/>
                    <a:pt x="17612" y="2100"/>
                    <a:pt x="18112" y="3367"/>
                  </a:cubicBezTo>
                  <a:cubicBezTo>
                    <a:pt x="17829" y="2034"/>
                    <a:pt x="16663" y="876"/>
                    <a:pt x="15221" y="626"/>
                  </a:cubicBezTo>
                  <a:cubicBezTo>
                    <a:pt x="15021" y="601"/>
                    <a:pt x="14821" y="576"/>
                    <a:pt x="14621" y="576"/>
                  </a:cubicBezTo>
                  <a:cubicBezTo>
                    <a:pt x="13513" y="576"/>
                    <a:pt x="12397" y="1084"/>
                    <a:pt x="11664" y="1959"/>
                  </a:cubicBezTo>
                  <a:cubicBezTo>
                    <a:pt x="10331" y="701"/>
                    <a:pt x="8523" y="1"/>
                    <a:pt x="669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6" name="Google Shape;4756;p71"/>
            <p:cNvSpPr/>
            <p:nvPr/>
          </p:nvSpPr>
          <p:spPr>
            <a:xfrm>
              <a:off x="3204874" y="4829715"/>
              <a:ext cx="233232" cy="101362"/>
            </a:xfrm>
            <a:custGeom>
              <a:avLst/>
              <a:gdLst/>
              <a:ahLst/>
              <a:cxnLst/>
              <a:rect l="l" t="t" r="r" b="b"/>
              <a:pathLst>
                <a:path w="14839" h="6449" extrusionOk="0">
                  <a:moveTo>
                    <a:pt x="13422" y="1"/>
                  </a:moveTo>
                  <a:cubicBezTo>
                    <a:pt x="13189" y="1"/>
                    <a:pt x="12955" y="26"/>
                    <a:pt x="12714" y="51"/>
                  </a:cubicBezTo>
                  <a:cubicBezTo>
                    <a:pt x="11997" y="167"/>
                    <a:pt x="11297" y="484"/>
                    <a:pt x="10706" y="950"/>
                  </a:cubicBezTo>
                  <a:cubicBezTo>
                    <a:pt x="9798" y="1692"/>
                    <a:pt x="9215" y="2817"/>
                    <a:pt x="9106" y="3991"/>
                  </a:cubicBezTo>
                  <a:cubicBezTo>
                    <a:pt x="8565" y="3458"/>
                    <a:pt x="7957" y="3000"/>
                    <a:pt x="7274" y="2658"/>
                  </a:cubicBezTo>
                  <a:cubicBezTo>
                    <a:pt x="7049" y="2542"/>
                    <a:pt x="6832" y="2442"/>
                    <a:pt x="6607" y="2358"/>
                  </a:cubicBezTo>
                  <a:cubicBezTo>
                    <a:pt x="6499" y="2608"/>
                    <a:pt x="6415" y="2842"/>
                    <a:pt x="6340" y="3075"/>
                  </a:cubicBezTo>
                  <a:cubicBezTo>
                    <a:pt x="6532" y="3150"/>
                    <a:pt x="6715" y="3242"/>
                    <a:pt x="6907" y="3333"/>
                  </a:cubicBezTo>
                  <a:cubicBezTo>
                    <a:pt x="7773" y="3800"/>
                    <a:pt x="8548" y="4450"/>
                    <a:pt x="9206" y="5208"/>
                  </a:cubicBezTo>
                  <a:lnTo>
                    <a:pt x="9215" y="5216"/>
                  </a:lnTo>
                  <a:cubicBezTo>
                    <a:pt x="9281" y="5299"/>
                    <a:pt x="9381" y="5358"/>
                    <a:pt x="9498" y="5358"/>
                  </a:cubicBezTo>
                  <a:lnTo>
                    <a:pt x="9556" y="5358"/>
                  </a:lnTo>
                  <a:cubicBezTo>
                    <a:pt x="9765" y="5316"/>
                    <a:pt x="9906" y="5124"/>
                    <a:pt x="9873" y="4916"/>
                  </a:cubicBezTo>
                  <a:cubicBezTo>
                    <a:pt x="9656" y="3658"/>
                    <a:pt x="10114" y="2258"/>
                    <a:pt x="11064" y="1359"/>
                  </a:cubicBezTo>
                  <a:cubicBezTo>
                    <a:pt x="11531" y="900"/>
                    <a:pt x="12139" y="567"/>
                    <a:pt x="12789" y="367"/>
                  </a:cubicBezTo>
                  <a:cubicBezTo>
                    <a:pt x="13180" y="251"/>
                    <a:pt x="13597" y="192"/>
                    <a:pt x="14013" y="192"/>
                  </a:cubicBezTo>
                  <a:cubicBezTo>
                    <a:pt x="14288" y="192"/>
                    <a:pt x="14572" y="209"/>
                    <a:pt x="14838" y="259"/>
                  </a:cubicBezTo>
                  <a:cubicBezTo>
                    <a:pt x="14405" y="84"/>
                    <a:pt x="13913" y="1"/>
                    <a:pt x="13422" y="1"/>
                  </a:cubicBezTo>
                  <a:close/>
                  <a:moveTo>
                    <a:pt x="3066" y="2208"/>
                  </a:moveTo>
                  <a:cubicBezTo>
                    <a:pt x="2316" y="2442"/>
                    <a:pt x="1617" y="2858"/>
                    <a:pt x="1108" y="3450"/>
                  </a:cubicBezTo>
                  <a:cubicBezTo>
                    <a:pt x="400" y="4275"/>
                    <a:pt x="0" y="5408"/>
                    <a:pt x="217" y="6449"/>
                  </a:cubicBezTo>
                  <a:cubicBezTo>
                    <a:pt x="200" y="5399"/>
                    <a:pt x="700" y="4416"/>
                    <a:pt x="1417" y="3758"/>
                  </a:cubicBezTo>
                  <a:cubicBezTo>
                    <a:pt x="2050" y="3158"/>
                    <a:pt x="2883" y="2817"/>
                    <a:pt x="3749" y="2717"/>
                  </a:cubicBezTo>
                  <a:cubicBezTo>
                    <a:pt x="3533" y="2542"/>
                    <a:pt x="3300" y="2367"/>
                    <a:pt x="3066" y="220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7" name="Google Shape;4757;p71"/>
            <p:cNvSpPr/>
            <p:nvPr/>
          </p:nvSpPr>
          <p:spPr>
            <a:xfrm>
              <a:off x="3535102" y="4813605"/>
              <a:ext cx="266223" cy="116168"/>
            </a:xfrm>
            <a:custGeom>
              <a:avLst/>
              <a:gdLst/>
              <a:ahLst/>
              <a:cxnLst/>
              <a:rect l="l" t="t" r="r" b="b"/>
              <a:pathLst>
                <a:path w="16938" h="7391" extrusionOk="0">
                  <a:moveTo>
                    <a:pt x="5158" y="1"/>
                  </a:moveTo>
                  <a:cubicBezTo>
                    <a:pt x="3825" y="1"/>
                    <a:pt x="2550" y="576"/>
                    <a:pt x="1617" y="1459"/>
                  </a:cubicBezTo>
                  <a:cubicBezTo>
                    <a:pt x="684" y="2350"/>
                    <a:pt x="51" y="3575"/>
                    <a:pt x="1" y="4833"/>
                  </a:cubicBezTo>
                  <a:cubicBezTo>
                    <a:pt x="259" y="3608"/>
                    <a:pt x="984" y="2542"/>
                    <a:pt x="1925" y="1809"/>
                  </a:cubicBezTo>
                  <a:cubicBezTo>
                    <a:pt x="2808" y="1109"/>
                    <a:pt x="3900" y="692"/>
                    <a:pt x="4991" y="692"/>
                  </a:cubicBezTo>
                  <a:lnTo>
                    <a:pt x="5191" y="692"/>
                  </a:lnTo>
                  <a:cubicBezTo>
                    <a:pt x="7507" y="809"/>
                    <a:pt x="9598" y="2817"/>
                    <a:pt x="9798" y="5116"/>
                  </a:cubicBezTo>
                  <a:lnTo>
                    <a:pt x="9798" y="5125"/>
                  </a:lnTo>
                  <a:cubicBezTo>
                    <a:pt x="9798" y="5191"/>
                    <a:pt x="9815" y="5250"/>
                    <a:pt x="9856" y="5308"/>
                  </a:cubicBezTo>
                  <a:cubicBezTo>
                    <a:pt x="9931" y="5400"/>
                    <a:pt x="10031" y="5450"/>
                    <a:pt x="10148" y="5450"/>
                  </a:cubicBezTo>
                  <a:cubicBezTo>
                    <a:pt x="10223" y="5450"/>
                    <a:pt x="10298" y="5433"/>
                    <a:pt x="10356" y="5391"/>
                  </a:cubicBezTo>
                  <a:cubicBezTo>
                    <a:pt x="11064" y="4866"/>
                    <a:pt x="11964" y="4600"/>
                    <a:pt x="12856" y="4600"/>
                  </a:cubicBezTo>
                  <a:cubicBezTo>
                    <a:pt x="13264" y="4600"/>
                    <a:pt x="13655" y="4650"/>
                    <a:pt x="14047" y="4766"/>
                  </a:cubicBezTo>
                  <a:cubicBezTo>
                    <a:pt x="15297" y="5141"/>
                    <a:pt x="16405" y="6108"/>
                    <a:pt x="16938" y="7391"/>
                  </a:cubicBezTo>
                  <a:cubicBezTo>
                    <a:pt x="16630" y="6033"/>
                    <a:pt x="15571" y="4816"/>
                    <a:pt x="14214" y="4317"/>
                  </a:cubicBezTo>
                  <a:cubicBezTo>
                    <a:pt x="13689" y="4117"/>
                    <a:pt x="13139" y="4025"/>
                    <a:pt x="12572" y="4025"/>
                  </a:cubicBezTo>
                  <a:cubicBezTo>
                    <a:pt x="11847" y="4025"/>
                    <a:pt x="11106" y="4192"/>
                    <a:pt x="10448" y="4516"/>
                  </a:cubicBezTo>
                  <a:cubicBezTo>
                    <a:pt x="10240" y="3375"/>
                    <a:pt x="9640" y="2325"/>
                    <a:pt x="8815" y="1534"/>
                  </a:cubicBezTo>
                  <a:cubicBezTo>
                    <a:pt x="7857" y="617"/>
                    <a:pt x="6557" y="1"/>
                    <a:pt x="519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758" name="Google Shape;4758;p71"/>
          <p:cNvGrpSpPr/>
          <p:nvPr/>
        </p:nvGrpSpPr>
        <p:grpSpPr>
          <a:xfrm flipH="1">
            <a:off x="5945191" y="5777064"/>
            <a:ext cx="913300" cy="1168064"/>
            <a:chOff x="5791475" y="1450100"/>
            <a:chExt cx="1065777" cy="1363074"/>
          </a:xfrm>
        </p:grpSpPr>
        <p:sp>
          <p:nvSpPr>
            <p:cNvPr id="4759" name="Google Shape;4759;p71"/>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0" name="Google Shape;4760;p71"/>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1" name="Google Shape;4761;p71"/>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2" name="Google Shape;4762;p71"/>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3" name="Google Shape;4763;p71"/>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4" name="Google Shape;4764;p71"/>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6" name="Google Shape;1087;p55"/>
          <p:cNvGrpSpPr/>
          <p:nvPr/>
        </p:nvGrpSpPr>
        <p:grpSpPr>
          <a:xfrm>
            <a:off x="553504" y="2340393"/>
            <a:ext cx="476430" cy="471828"/>
            <a:chOff x="5049725" y="1435050"/>
            <a:chExt cx="486550" cy="481850"/>
          </a:xfrm>
          <a:solidFill>
            <a:srgbClr val="00B0F0"/>
          </a:solidFill>
        </p:grpSpPr>
        <p:sp>
          <p:nvSpPr>
            <p:cNvPr id="137" name="Google Shape;1088;p55"/>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38" name="Google Shape;1089;p55"/>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39" name="Google Shape;1090;p55"/>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0" name="Google Shape;1091;p55"/>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41" name="Google Shape;1087;p55"/>
          <p:cNvGrpSpPr/>
          <p:nvPr/>
        </p:nvGrpSpPr>
        <p:grpSpPr>
          <a:xfrm>
            <a:off x="540198" y="3326252"/>
            <a:ext cx="476430" cy="471828"/>
            <a:chOff x="5049725" y="1435050"/>
            <a:chExt cx="486550" cy="481850"/>
          </a:xfrm>
          <a:solidFill>
            <a:srgbClr val="FFD653"/>
          </a:solidFill>
        </p:grpSpPr>
        <p:sp>
          <p:nvSpPr>
            <p:cNvPr id="142" name="Google Shape;1088;p55"/>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3" name="Google Shape;1089;p55"/>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4" name="Google Shape;1090;p55"/>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5" name="Google Shape;1091;p55"/>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46" name="Google Shape;1087;p55"/>
          <p:cNvGrpSpPr/>
          <p:nvPr/>
        </p:nvGrpSpPr>
        <p:grpSpPr>
          <a:xfrm>
            <a:off x="526892" y="4312111"/>
            <a:ext cx="476430" cy="471828"/>
            <a:chOff x="5049725" y="1435050"/>
            <a:chExt cx="486550" cy="481850"/>
          </a:xfrm>
          <a:solidFill>
            <a:srgbClr val="468F59"/>
          </a:solidFill>
        </p:grpSpPr>
        <p:sp>
          <p:nvSpPr>
            <p:cNvPr id="147" name="Google Shape;1088;p55"/>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8" name="Google Shape;1089;p55"/>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49" name="Google Shape;1090;p55"/>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50" name="Google Shape;1091;p55"/>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51" name="Google Shape;4634;p71"/>
          <p:cNvSpPr txBox="1">
            <a:spLocks/>
          </p:cNvSpPr>
          <p:nvPr/>
        </p:nvSpPr>
        <p:spPr>
          <a:xfrm>
            <a:off x="1159401" y="2289844"/>
            <a:ext cx="3159651" cy="48006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2"/>
              </a:buClr>
              <a:buSzPts val="3200"/>
              <a:buFont typeface="Sansita Swashed"/>
              <a:buNone/>
              <a:defRPr sz="3200" b="1" i="0" u="none" strike="noStrike" cap="none">
                <a:solidFill>
                  <a:schemeClr val="dk2"/>
                </a:solidFill>
                <a:latin typeface="Sansita Swashed"/>
                <a:ea typeface="Sansita Swashed"/>
                <a:cs typeface="Sansita Swashed"/>
                <a:sym typeface="Sansita Swashe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600" kern="0" dirty="0">
                <a:solidFill>
                  <a:srgbClr val="283E41"/>
                </a:solidFill>
                <a:latin typeface="#9Slide05 Fourth Medium" panose="00000600000000000000" pitchFamily="2" charset="0"/>
                <a:ea typeface="#9Slide03 Roboto Medium" panose="02000000000000000000" pitchFamily="2" charset="0"/>
              </a:rPr>
              <a:t>Sự </a:t>
            </a:r>
            <a:r>
              <a:rPr lang="en-US" sz="2600" kern="0" dirty="0" err="1">
                <a:solidFill>
                  <a:srgbClr val="283E41"/>
                </a:solidFill>
                <a:latin typeface="#9Slide05 Fourth Medium" panose="00000600000000000000" pitchFamily="2" charset="0"/>
                <a:ea typeface="#9Slide03 Roboto Medium" panose="02000000000000000000" pitchFamily="2" charset="0"/>
              </a:rPr>
              <a:t>thiếu</a:t>
            </a:r>
            <a:r>
              <a:rPr lang="en-US" sz="2600" kern="0" dirty="0">
                <a:solidFill>
                  <a:srgbClr val="283E41"/>
                </a:solidFill>
                <a:latin typeface="#9Slide05 Fourth Medium" panose="00000600000000000000" pitchFamily="2" charset="0"/>
                <a:ea typeface="#9Slide03 Roboto Medium" panose="02000000000000000000" pitchFamily="2" charset="0"/>
              </a:rPr>
              <a:t> </a:t>
            </a:r>
            <a:r>
              <a:rPr lang="en-US" sz="2600" kern="0" dirty="0" err="1">
                <a:solidFill>
                  <a:srgbClr val="283E41"/>
                </a:solidFill>
                <a:latin typeface="#9Slide05 Fourth Medium" panose="00000600000000000000" pitchFamily="2" charset="0"/>
                <a:ea typeface="#9Slide03 Roboto Medium" panose="02000000000000000000" pitchFamily="2" charset="0"/>
              </a:rPr>
              <a:t>hụt</a:t>
            </a:r>
            <a:r>
              <a:rPr lang="en-US" sz="2600" kern="0" dirty="0">
                <a:solidFill>
                  <a:srgbClr val="283E41"/>
                </a:solidFill>
                <a:latin typeface="#9Slide05 Fourth Medium" panose="00000600000000000000" pitchFamily="2" charset="0"/>
                <a:ea typeface="#9Slide03 Roboto Medium" panose="02000000000000000000" pitchFamily="2" charset="0"/>
              </a:rPr>
              <a:t> </a:t>
            </a:r>
            <a:r>
              <a:rPr lang="en-US" sz="2600" kern="0" dirty="0" err="1">
                <a:solidFill>
                  <a:srgbClr val="283E41"/>
                </a:solidFill>
                <a:latin typeface="#9Slide05 Fourth Medium" panose="00000600000000000000" pitchFamily="2" charset="0"/>
                <a:ea typeface="#9Slide03 Roboto Medium" panose="02000000000000000000" pitchFamily="2" charset="0"/>
              </a:rPr>
              <a:t>lao</a:t>
            </a:r>
            <a:r>
              <a:rPr lang="en-US" sz="2600" kern="0" dirty="0">
                <a:solidFill>
                  <a:srgbClr val="283E41"/>
                </a:solidFill>
                <a:latin typeface="#9Slide05 Fourth Medium" panose="00000600000000000000" pitchFamily="2" charset="0"/>
                <a:ea typeface="#9Slide03 Roboto Medium" panose="02000000000000000000" pitchFamily="2" charset="0"/>
              </a:rPr>
              <a:t> động.</a:t>
            </a:r>
          </a:p>
          <a:p>
            <a:endParaRPr lang="vi-VN" sz="2600" kern="0" dirty="0">
              <a:solidFill>
                <a:srgbClr val="283E41"/>
              </a:solidFill>
              <a:latin typeface="#9Slide05 Fourth Medium" panose="00000600000000000000" pitchFamily="2" charset="0"/>
              <a:ea typeface="#9Slide03 Roboto Medium" panose="02000000000000000000" pitchFamily="2" charset="0"/>
            </a:endParaRPr>
          </a:p>
        </p:txBody>
      </p:sp>
      <p:sp>
        <p:nvSpPr>
          <p:cNvPr id="152" name="Google Shape;4634;p71"/>
          <p:cNvSpPr txBox="1">
            <a:spLocks/>
          </p:cNvSpPr>
          <p:nvPr/>
        </p:nvSpPr>
        <p:spPr>
          <a:xfrm>
            <a:off x="1130522" y="3216800"/>
            <a:ext cx="5559688" cy="77603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2"/>
              </a:buClr>
              <a:buSzPts val="3200"/>
              <a:buFont typeface="Sansita Swashed"/>
              <a:buNone/>
              <a:defRPr sz="3200" b="1" i="0" u="none" strike="noStrike" cap="none">
                <a:solidFill>
                  <a:schemeClr val="dk2"/>
                </a:solidFill>
                <a:latin typeface="Sansita Swashed"/>
                <a:ea typeface="Sansita Swashed"/>
                <a:cs typeface="Sansita Swashed"/>
                <a:sym typeface="Sansita Swashe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r>
              <a:rPr lang="en-US" sz="2600" kern="0" dirty="0">
                <a:solidFill>
                  <a:srgbClr val="283E41"/>
                </a:solidFill>
                <a:latin typeface="#9Slide05 Fourth Medium" panose="00000600000000000000" pitchFamily="2" charset="0"/>
                <a:ea typeface="#9Slide03 Roboto Medium" panose="02000000000000000000" pitchFamily="2" charset="0"/>
              </a:rPr>
              <a:t>Chi </a:t>
            </a:r>
            <a:r>
              <a:rPr lang="en-US" sz="2600" kern="0" dirty="0" err="1">
                <a:solidFill>
                  <a:srgbClr val="283E41"/>
                </a:solidFill>
                <a:latin typeface="#9Slide05 Fourth Medium" panose="00000600000000000000" pitchFamily="2" charset="0"/>
                <a:ea typeface="#9Slide03 Roboto Medium" panose="02000000000000000000" pitchFamily="2" charset="0"/>
              </a:rPr>
              <a:t>phí</a:t>
            </a:r>
            <a:r>
              <a:rPr lang="en-US" sz="2600" kern="0" dirty="0">
                <a:solidFill>
                  <a:srgbClr val="283E41"/>
                </a:solidFill>
                <a:latin typeface="#9Slide05 Fourth Medium" panose="00000600000000000000" pitchFamily="2" charset="0"/>
                <a:ea typeface="#9Slide03 Roboto Medium" panose="02000000000000000000" pitchFamily="2" charset="0"/>
              </a:rPr>
              <a:t> </a:t>
            </a:r>
            <a:r>
              <a:rPr lang="en-US" sz="2600" kern="0" dirty="0" err="1">
                <a:solidFill>
                  <a:srgbClr val="283E41"/>
                </a:solidFill>
                <a:latin typeface="#9Slide05 Fourth Medium" panose="00000600000000000000" pitchFamily="2" charset="0"/>
                <a:ea typeface="#9Slide03 Roboto Medium" panose="02000000000000000000" pitchFamily="2" charset="0"/>
              </a:rPr>
              <a:t>lớn</a:t>
            </a:r>
            <a:r>
              <a:rPr lang="en-US" sz="2600" kern="0" dirty="0">
                <a:solidFill>
                  <a:srgbClr val="283E41"/>
                </a:solidFill>
                <a:latin typeface="#9Slide05 Fourth Medium" panose="00000600000000000000" pitchFamily="2" charset="0"/>
                <a:ea typeface="#9Slide03 Roboto Medium" panose="02000000000000000000" pitchFamily="2" charset="0"/>
              </a:rPr>
              <a:t> về </a:t>
            </a:r>
            <a:r>
              <a:rPr lang="en-US" sz="2600" kern="0" dirty="0" err="1">
                <a:solidFill>
                  <a:srgbClr val="283E41"/>
                </a:solidFill>
                <a:latin typeface="#9Slide05 Fourth Medium" panose="00000600000000000000" pitchFamily="2" charset="0"/>
                <a:ea typeface="#9Slide03 Roboto Medium" panose="02000000000000000000" pitchFamily="2" charset="0"/>
              </a:rPr>
              <a:t>phúc</a:t>
            </a:r>
            <a:r>
              <a:rPr lang="en-US" sz="2600" kern="0" dirty="0">
                <a:solidFill>
                  <a:srgbClr val="283E41"/>
                </a:solidFill>
                <a:latin typeface="#9Slide05 Fourth Medium" panose="00000600000000000000" pitchFamily="2" charset="0"/>
                <a:ea typeface="#9Slide03 Roboto Medium" panose="02000000000000000000" pitchFamily="2" charset="0"/>
              </a:rPr>
              <a:t> </a:t>
            </a:r>
            <a:r>
              <a:rPr lang="en-US" sz="2600" kern="0" dirty="0" err="1">
                <a:solidFill>
                  <a:srgbClr val="283E41"/>
                </a:solidFill>
                <a:latin typeface="#9Slide05 Fourth Medium" panose="00000600000000000000" pitchFamily="2" charset="0"/>
                <a:ea typeface="#9Slide03 Roboto Medium" panose="02000000000000000000" pitchFamily="2" charset="0"/>
              </a:rPr>
              <a:t>lợi</a:t>
            </a:r>
            <a:r>
              <a:rPr lang="en-US" sz="2600" kern="0" dirty="0">
                <a:solidFill>
                  <a:srgbClr val="283E41"/>
                </a:solidFill>
                <a:latin typeface="#9Slide05 Fourth Medium" panose="00000600000000000000" pitchFamily="2" charset="0"/>
                <a:ea typeface="#9Slide03 Roboto Medium" panose="02000000000000000000" pitchFamily="2" charset="0"/>
              </a:rPr>
              <a:t> </a:t>
            </a:r>
            <a:r>
              <a:rPr lang="en-US" sz="2600" kern="0" dirty="0" err="1">
                <a:solidFill>
                  <a:srgbClr val="283E41"/>
                </a:solidFill>
                <a:latin typeface="#9Slide05 Fourth Medium" panose="00000600000000000000" pitchFamily="2" charset="0"/>
                <a:ea typeface="#9Slide03 Roboto Medium" panose="02000000000000000000" pitchFamily="2" charset="0"/>
              </a:rPr>
              <a:t>xã</a:t>
            </a:r>
            <a:r>
              <a:rPr lang="en-US" sz="2600" kern="0" dirty="0">
                <a:solidFill>
                  <a:srgbClr val="283E41"/>
                </a:solidFill>
                <a:latin typeface="#9Slide05 Fourth Medium" panose="00000600000000000000" pitchFamily="2" charset="0"/>
                <a:ea typeface="#9Slide03 Roboto Medium" panose="02000000000000000000" pitchFamily="2" charset="0"/>
              </a:rPr>
              <a:t> hội, y </a:t>
            </a:r>
            <a:r>
              <a:rPr lang="en-US" sz="2600" kern="0" dirty="0" err="1">
                <a:solidFill>
                  <a:srgbClr val="283E41"/>
                </a:solidFill>
                <a:latin typeface="#9Slide05 Fourth Medium" panose="00000600000000000000" pitchFamily="2" charset="0"/>
                <a:ea typeface="#9Slide03 Roboto Medium" panose="02000000000000000000" pitchFamily="2" charset="0"/>
              </a:rPr>
              <a:t>tế</a:t>
            </a:r>
            <a:r>
              <a:rPr lang="en-US" sz="2600" kern="0" dirty="0">
                <a:solidFill>
                  <a:srgbClr val="283E41"/>
                </a:solidFill>
                <a:latin typeface="#9Slide05 Fourth Medium" panose="00000600000000000000" pitchFamily="2" charset="0"/>
                <a:ea typeface="#9Slide03 Roboto Medium" panose="02000000000000000000" pitchFamily="2" charset="0"/>
              </a:rPr>
              <a:t> </a:t>
            </a:r>
            <a:r>
              <a:rPr lang="en-US" sz="2600" kern="0" dirty="0" err="1">
                <a:solidFill>
                  <a:srgbClr val="283E41"/>
                </a:solidFill>
                <a:latin typeface="#9Slide05 Fourth Medium" panose="00000600000000000000" pitchFamily="2" charset="0"/>
                <a:ea typeface="#9Slide03 Roboto Medium" panose="02000000000000000000" pitchFamily="2" charset="0"/>
              </a:rPr>
              <a:t>cho</a:t>
            </a:r>
            <a:r>
              <a:rPr lang="en-US" sz="2600" kern="0" dirty="0">
                <a:solidFill>
                  <a:srgbClr val="283E41"/>
                </a:solidFill>
                <a:latin typeface="#9Slide05 Fourth Medium" panose="00000600000000000000" pitchFamily="2" charset="0"/>
                <a:ea typeface="#9Slide03 Roboto Medium" panose="02000000000000000000" pitchFamily="2" charset="0"/>
              </a:rPr>
              <a:t> người </a:t>
            </a:r>
            <a:r>
              <a:rPr lang="en-US" sz="2600" kern="0" dirty="0" err="1">
                <a:solidFill>
                  <a:srgbClr val="283E41"/>
                </a:solidFill>
                <a:latin typeface="#9Slide05 Fourth Medium" panose="00000600000000000000" pitchFamily="2" charset="0"/>
                <a:ea typeface="#9Slide03 Roboto Medium" panose="02000000000000000000" pitchFamily="2" charset="0"/>
              </a:rPr>
              <a:t>già</a:t>
            </a:r>
            <a:r>
              <a:rPr lang="en-US" sz="2600" kern="0" dirty="0">
                <a:solidFill>
                  <a:srgbClr val="283E41"/>
                </a:solidFill>
                <a:latin typeface="#9Slide05 Fourth Medium" panose="00000600000000000000" pitchFamily="2" charset="0"/>
                <a:ea typeface="#9Slide03 Roboto Medium" panose="02000000000000000000" pitchFamily="2" charset="0"/>
              </a:rPr>
              <a:t>.</a:t>
            </a:r>
          </a:p>
          <a:p>
            <a:pPr algn="just"/>
            <a:endParaRPr lang="vi-VN" sz="2600" kern="0" dirty="0">
              <a:solidFill>
                <a:srgbClr val="283E41"/>
              </a:solidFill>
              <a:latin typeface="#9Slide05 Fourth Medium" panose="00000600000000000000" pitchFamily="2" charset="0"/>
              <a:ea typeface="#9Slide03 Roboto Medium" panose="02000000000000000000" pitchFamily="2" charset="0"/>
            </a:endParaRPr>
          </a:p>
        </p:txBody>
      </p:sp>
      <p:sp>
        <p:nvSpPr>
          <p:cNvPr id="153" name="Google Shape;4634;p71"/>
          <p:cNvSpPr txBox="1">
            <a:spLocks/>
          </p:cNvSpPr>
          <p:nvPr/>
        </p:nvSpPr>
        <p:spPr>
          <a:xfrm>
            <a:off x="1113948" y="4265193"/>
            <a:ext cx="4577995" cy="77603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2"/>
              </a:buClr>
              <a:buSzPts val="3200"/>
              <a:buFont typeface="Sansita Swashed"/>
              <a:buNone/>
              <a:defRPr sz="3200" b="1" i="0" u="none" strike="noStrike" cap="none">
                <a:solidFill>
                  <a:schemeClr val="dk2"/>
                </a:solidFill>
                <a:latin typeface="Sansita Swashed"/>
                <a:ea typeface="Sansita Swashed"/>
                <a:cs typeface="Sansita Swashed"/>
                <a:sym typeface="Sansita Swashe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600" kern="0" dirty="0" err="1">
                <a:solidFill>
                  <a:srgbClr val="283E41"/>
                </a:solidFill>
                <a:latin typeface="#9Slide05 Fourth Medium" panose="00000600000000000000" pitchFamily="2" charset="0"/>
                <a:ea typeface="#9Slide03 Roboto Medium" panose="02000000000000000000" pitchFamily="2" charset="0"/>
              </a:rPr>
              <a:t>Nguy</a:t>
            </a:r>
            <a:r>
              <a:rPr lang="en-US" sz="2600" kern="0" dirty="0">
                <a:solidFill>
                  <a:srgbClr val="283E41"/>
                </a:solidFill>
                <a:latin typeface="#9Slide05 Fourth Medium" panose="00000600000000000000" pitchFamily="2" charset="0"/>
                <a:ea typeface="#9Slide03 Roboto Medium" panose="02000000000000000000" pitchFamily="2" charset="0"/>
              </a:rPr>
              <a:t> </a:t>
            </a:r>
            <a:r>
              <a:rPr lang="en-US" sz="2600" kern="0" dirty="0" err="1">
                <a:solidFill>
                  <a:srgbClr val="283E41"/>
                </a:solidFill>
                <a:latin typeface="#9Slide05 Fourth Medium" panose="00000600000000000000" pitchFamily="2" charset="0"/>
                <a:ea typeface="#9Slide03 Roboto Medium" panose="02000000000000000000" pitchFamily="2" charset="0"/>
              </a:rPr>
              <a:t>cơ</a:t>
            </a:r>
            <a:r>
              <a:rPr lang="en-US" sz="2600" kern="0" dirty="0">
                <a:solidFill>
                  <a:srgbClr val="283E41"/>
                </a:solidFill>
                <a:latin typeface="#9Slide05 Fourth Medium" panose="00000600000000000000" pitchFamily="2" charset="0"/>
                <a:ea typeface="#9Slide03 Roboto Medium" panose="02000000000000000000" pitchFamily="2" charset="0"/>
              </a:rPr>
              <a:t> </a:t>
            </a:r>
            <a:r>
              <a:rPr lang="en-US" sz="2600" kern="0" dirty="0" err="1">
                <a:solidFill>
                  <a:srgbClr val="283E41"/>
                </a:solidFill>
                <a:latin typeface="#9Slide05 Fourth Medium" panose="00000600000000000000" pitchFamily="2" charset="0"/>
                <a:ea typeface="#9Slide03 Roboto Medium" panose="02000000000000000000" pitchFamily="2" charset="0"/>
              </a:rPr>
              <a:t>suy</a:t>
            </a:r>
            <a:r>
              <a:rPr lang="en-US" sz="2600" kern="0" dirty="0">
                <a:solidFill>
                  <a:srgbClr val="283E41"/>
                </a:solidFill>
                <a:latin typeface="#9Slide05 Fourth Medium" panose="00000600000000000000" pitchFamily="2" charset="0"/>
                <a:ea typeface="#9Slide03 Roboto Medium" panose="02000000000000000000" pitchFamily="2" charset="0"/>
              </a:rPr>
              <a:t> </a:t>
            </a:r>
            <a:r>
              <a:rPr lang="en-US" sz="2600" kern="0" dirty="0" err="1">
                <a:solidFill>
                  <a:srgbClr val="283E41"/>
                </a:solidFill>
                <a:latin typeface="#9Slide05 Fourth Medium" panose="00000600000000000000" pitchFamily="2" charset="0"/>
                <a:ea typeface="#9Slide03 Roboto Medium" panose="02000000000000000000" pitchFamily="2" charset="0"/>
              </a:rPr>
              <a:t>giảm</a:t>
            </a:r>
            <a:r>
              <a:rPr lang="en-US" sz="2600" kern="0" dirty="0">
                <a:solidFill>
                  <a:srgbClr val="283E41"/>
                </a:solidFill>
                <a:latin typeface="#9Slide05 Fourth Medium" panose="00000600000000000000" pitchFamily="2" charset="0"/>
                <a:ea typeface="#9Slide03 Roboto Medium" panose="02000000000000000000" pitchFamily="2" charset="0"/>
              </a:rPr>
              <a:t> dân số.</a:t>
            </a:r>
          </a:p>
          <a:p>
            <a:endParaRPr lang="vi-VN" sz="2600" kern="0" dirty="0">
              <a:solidFill>
                <a:srgbClr val="283E41"/>
              </a:solidFill>
              <a:latin typeface="#9Slide05 Fourth Medium" panose="00000600000000000000" pitchFamily="2" charset="0"/>
              <a:ea typeface="#9Slide03 Roboto Medium" panose="02000000000000000000" pitchFamily="2" charset="0"/>
            </a:endParaRPr>
          </a:p>
        </p:txBody>
      </p:sp>
      <p:sp>
        <p:nvSpPr>
          <p:cNvPr id="155" name="Rectangle 154"/>
          <p:cNvSpPr/>
          <p:nvPr/>
        </p:nvSpPr>
        <p:spPr>
          <a:xfrm>
            <a:off x="3983078" y="505619"/>
            <a:ext cx="4023858" cy="630942"/>
          </a:xfrm>
          <a:prstGeom prst="rect">
            <a:avLst/>
          </a:prstGeom>
        </p:spPr>
        <p:txBody>
          <a:bodyPr wrap="none">
            <a:spAutoFit/>
          </a:bodyPr>
          <a:lstStyle/>
          <a:p>
            <a:r>
              <a:rPr kumimoji="0" lang="en" sz="3500" b="1" i="0" u="none" strike="noStrike" kern="0" cap="none" spc="0" normalizeH="0" baseline="0" noProof="0" dirty="0">
                <a:ln>
                  <a:noFill/>
                </a:ln>
                <a:solidFill>
                  <a:srgbClr val="283E41"/>
                </a:solidFill>
                <a:effectLst/>
                <a:uLnTx/>
                <a:uFillTx/>
                <a:latin typeface="#9Slide03 Roboto Medium" panose="02000000000000000000" pitchFamily="2" charset="0"/>
                <a:ea typeface="#9Slide03 Roboto Medium" panose="02000000000000000000" pitchFamily="2" charset="0"/>
                <a:sym typeface="Sansita Swashed"/>
              </a:rPr>
              <a:t>1. CƠ CẤU DÂN CƯ</a:t>
            </a:r>
            <a:endParaRPr lang="en-US" sz="3500" dirty="0">
              <a:solidFill>
                <a:srgbClr val="283E41"/>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422161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34"/>
                                        </p:tgtEl>
                                        <p:attrNameLst>
                                          <p:attrName>style.visibility</p:attrName>
                                        </p:attrNameLst>
                                      </p:cBhvr>
                                      <p:to>
                                        <p:strVal val="visible"/>
                                      </p:to>
                                    </p:set>
                                    <p:anim calcmode="lin" valueType="num">
                                      <p:cBhvr additive="base">
                                        <p:cTn id="7" dur="500" fill="hold"/>
                                        <p:tgtEl>
                                          <p:spTgt spid="4634"/>
                                        </p:tgtEl>
                                        <p:attrNameLst>
                                          <p:attrName>ppt_x</p:attrName>
                                        </p:attrNameLst>
                                      </p:cBhvr>
                                      <p:tavLst>
                                        <p:tav tm="0">
                                          <p:val>
                                            <p:strVal val="#ppt_x"/>
                                          </p:val>
                                        </p:tav>
                                        <p:tav tm="100000">
                                          <p:val>
                                            <p:strVal val="#ppt_x"/>
                                          </p:val>
                                        </p:tav>
                                      </p:tavLst>
                                    </p:anim>
                                    <p:anim calcmode="lin" valueType="num">
                                      <p:cBhvr additive="base">
                                        <p:cTn id="8" dur="500" fill="hold"/>
                                        <p:tgtEl>
                                          <p:spTgt spid="46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6"/>
                                        </p:tgtEl>
                                        <p:attrNameLst>
                                          <p:attrName>style.visibility</p:attrName>
                                        </p:attrNameLst>
                                      </p:cBhvr>
                                      <p:to>
                                        <p:strVal val="visible"/>
                                      </p:to>
                                    </p:set>
                                    <p:anim calcmode="lin" valueType="num">
                                      <p:cBhvr additive="base">
                                        <p:cTn id="13" dur="500" fill="hold"/>
                                        <p:tgtEl>
                                          <p:spTgt spid="136"/>
                                        </p:tgtEl>
                                        <p:attrNameLst>
                                          <p:attrName>ppt_x</p:attrName>
                                        </p:attrNameLst>
                                      </p:cBhvr>
                                      <p:tavLst>
                                        <p:tav tm="0">
                                          <p:val>
                                            <p:strVal val="#ppt_x"/>
                                          </p:val>
                                        </p:tav>
                                        <p:tav tm="100000">
                                          <p:val>
                                            <p:strVal val="#ppt_x"/>
                                          </p:val>
                                        </p:tav>
                                      </p:tavLst>
                                    </p:anim>
                                    <p:anim calcmode="lin" valueType="num">
                                      <p:cBhvr additive="base">
                                        <p:cTn id="14" dur="500" fill="hold"/>
                                        <p:tgtEl>
                                          <p:spTgt spid="13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51"/>
                                        </p:tgtEl>
                                        <p:attrNameLst>
                                          <p:attrName>style.visibility</p:attrName>
                                        </p:attrNameLst>
                                      </p:cBhvr>
                                      <p:to>
                                        <p:strVal val="visible"/>
                                      </p:to>
                                    </p:set>
                                    <p:anim calcmode="lin" valueType="num">
                                      <p:cBhvr additive="base">
                                        <p:cTn id="17" dur="500" fill="hold"/>
                                        <p:tgtEl>
                                          <p:spTgt spid="151"/>
                                        </p:tgtEl>
                                        <p:attrNameLst>
                                          <p:attrName>ppt_x</p:attrName>
                                        </p:attrNameLst>
                                      </p:cBhvr>
                                      <p:tavLst>
                                        <p:tav tm="0">
                                          <p:val>
                                            <p:strVal val="#ppt_x"/>
                                          </p:val>
                                        </p:tav>
                                        <p:tav tm="100000">
                                          <p:val>
                                            <p:strVal val="#ppt_x"/>
                                          </p:val>
                                        </p:tav>
                                      </p:tavLst>
                                    </p:anim>
                                    <p:anim calcmode="lin" valueType="num">
                                      <p:cBhvr additive="base">
                                        <p:cTn id="18" dur="500" fill="hold"/>
                                        <p:tgtEl>
                                          <p:spTgt spid="15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1"/>
                                        </p:tgtEl>
                                        <p:attrNameLst>
                                          <p:attrName>style.visibility</p:attrName>
                                        </p:attrNameLst>
                                      </p:cBhvr>
                                      <p:to>
                                        <p:strVal val="visible"/>
                                      </p:to>
                                    </p:set>
                                    <p:anim calcmode="lin" valueType="num">
                                      <p:cBhvr additive="base">
                                        <p:cTn id="23" dur="500" fill="hold"/>
                                        <p:tgtEl>
                                          <p:spTgt spid="141"/>
                                        </p:tgtEl>
                                        <p:attrNameLst>
                                          <p:attrName>ppt_x</p:attrName>
                                        </p:attrNameLst>
                                      </p:cBhvr>
                                      <p:tavLst>
                                        <p:tav tm="0">
                                          <p:val>
                                            <p:strVal val="#ppt_x"/>
                                          </p:val>
                                        </p:tav>
                                        <p:tav tm="100000">
                                          <p:val>
                                            <p:strVal val="#ppt_x"/>
                                          </p:val>
                                        </p:tav>
                                      </p:tavLst>
                                    </p:anim>
                                    <p:anim calcmode="lin" valueType="num">
                                      <p:cBhvr additive="base">
                                        <p:cTn id="24" dur="500" fill="hold"/>
                                        <p:tgtEl>
                                          <p:spTgt spid="14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2"/>
                                        </p:tgtEl>
                                        <p:attrNameLst>
                                          <p:attrName>style.visibility</p:attrName>
                                        </p:attrNameLst>
                                      </p:cBhvr>
                                      <p:to>
                                        <p:strVal val="visible"/>
                                      </p:to>
                                    </p:set>
                                    <p:anim calcmode="lin" valueType="num">
                                      <p:cBhvr additive="base">
                                        <p:cTn id="27" dur="500" fill="hold"/>
                                        <p:tgtEl>
                                          <p:spTgt spid="152"/>
                                        </p:tgtEl>
                                        <p:attrNameLst>
                                          <p:attrName>ppt_x</p:attrName>
                                        </p:attrNameLst>
                                      </p:cBhvr>
                                      <p:tavLst>
                                        <p:tav tm="0">
                                          <p:val>
                                            <p:strVal val="#ppt_x"/>
                                          </p:val>
                                        </p:tav>
                                        <p:tav tm="100000">
                                          <p:val>
                                            <p:strVal val="#ppt_x"/>
                                          </p:val>
                                        </p:tav>
                                      </p:tavLst>
                                    </p:anim>
                                    <p:anim calcmode="lin" valueType="num">
                                      <p:cBhvr additive="base">
                                        <p:cTn id="28"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6"/>
                                        </p:tgtEl>
                                        <p:attrNameLst>
                                          <p:attrName>style.visibility</p:attrName>
                                        </p:attrNameLst>
                                      </p:cBhvr>
                                      <p:to>
                                        <p:strVal val="visible"/>
                                      </p:to>
                                    </p:set>
                                    <p:anim calcmode="lin" valueType="num">
                                      <p:cBhvr additive="base">
                                        <p:cTn id="33" dur="500" fill="hold"/>
                                        <p:tgtEl>
                                          <p:spTgt spid="146"/>
                                        </p:tgtEl>
                                        <p:attrNameLst>
                                          <p:attrName>ppt_x</p:attrName>
                                        </p:attrNameLst>
                                      </p:cBhvr>
                                      <p:tavLst>
                                        <p:tav tm="0">
                                          <p:val>
                                            <p:strVal val="#ppt_x"/>
                                          </p:val>
                                        </p:tav>
                                        <p:tav tm="100000">
                                          <p:val>
                                            <p:strVal val="#ppt_x"/>
                                          </p:val>
                                        </p:tav>
                                      </p:tavLst>
                                    </p:anim>
                                    <p:anim calcmode="lin" valueType="num">
                                      <p:cBhvr additive="base">
                                        <p:cTn id="34" dur="500" fill="hold"/>
                                        <p:tgtEl>
                                          <p:spTgt spid="14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3"/>
                                        </p:tgtEl>
                                        <p:attrNameLst>
                                          <p:attrName>style.visibility</p:attrName>
                                        </p:attrNameLst>
                                      </p:cBhvr>
                                      <p:to>
                                        <p:strVal val="visible"/>
                                      </p:to>
                                    </p:set>
                                    <p:anim calcmode="lin" valueType="num">
                                      <p:cBhvr additive="base">
                                        <p:cTn id="37" dur="500" fill="hold"/>
                                        <p:tgtEl>
                                          <p:spTgt spid="153"/>
                                        </p:tgtEl>
                                        <p:attrNameLst>
                                          <p:attrName>ppt_x</p:attrName>
                                        </p:attrNameLst>
                                      </p:cBhvr>
                                      <p:tavLst>
                                        <p:tav tm="0">
                                          <p:val>
                                            <p:strVal val="#ppt_x"/>
                                          </p:val>
                                        </p:tav>
                                        <p:tav tm="100000">
                                          <p:val>
                                            <p:strVal val="#ppt_x"/>
                                          </p:val>
                                        </p:tav>
                                      </p:tavLst>
                                    </p:anim>
                                    <p:anim calcmode="lin" valueType="num">
                                      <p:cBhvr additive="base">
                                        <p:cTn id="38" dur="500" fill="hold"/>
                                        <p:tgtEl>
                                          <p:spTgt spid="1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4" grpId="0"/>
      <p:bldP spid="151" grpId="0"/>
      <p:bldP spid="152" grpId="0"/>
      <p:bldP spid="15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40"/>
        <p:cNvGrpSpPr/>
        <p:nvPr/>
      </p:nvGrpSpPr>
      <p:grpSpPr>
        <a:xfrm>
          <a:off x="0" y="0"/>
          <a:ext cx="0" cy="0"/>
          <a:chOff x="0" y="0"/>
          <a:chExt cx="0" cy="0"/>
        </a:xfrm>
      </p:grpSpPr>
      <p:pic>
        <p:nvPicPr>
          <p:cNvPr id="79" name="Picture 2" descr="BM: 131 điều có thể bạn chưa biết">
            <a:extLst>
              <a:ext uri="{FF2B5EF4-FFF2-40B4-BE49-F238E27FC236}">
                <a16:creationId xmlns:a16="http://schemas.microsoft.com/office/drawing/2014/main" id="{724BBC3E-E930-418F-960C-BF7613FD944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89873" l="10000" r="90000">
                        <a14:foregroundMark x1="54200" y1="33671" x2="54200" y2="33671"/>
                        <a14:foregroundMark x1="51600" y1="30886" x2="55200" y2="45063"/>
                        <a14:foregroundMark x1="46000" y1="29620" x2="53400" y2="49114"/>
                        <a14:foregroundMark x1="62600" y1="8354" x2="62600" y2="8354"/>
                        <a14:foregroundMark x1="60400" y1="16203" x2="60400" y2="16203"/>
                      </a14:backgroundRemoval>
                    </a14:imgEffect>
                  </a14:imgLayer>
                </a14:imgProps>
              </a:ext>
              <a:ext uri="{28A0092B-C50C-407E-A947-70E740481C1C}">
                <a14:useLocalDpi xmlns:a14="http://schemas.microsoft.com/office/drawing/2010/main" val="0"/>
              </a:ext>
            </a:extLst>
          </a:blip>
          <a:srcRect/>
          <a:stretch>
            <a:fillRect/>
          </a:stretch>
        </p:blipFill>
        <p:spPr bwMode="auto">
          <a:xfrm>
            <a:off x="3903068" y="-211328"/>
            <a:ext cx="4747558" cy="3750570"/>
          </a:xfrm>
          <a:prstGeom prst="rect">
            <a:avLst/>
          </a:prstGeom>
          <a:noFill/>
          <a:extLst>
            <a:ext uri="{909E8E84-426E-40DD-AFC4-6F175D3DCCD1}">
              <a14:hiddenFill xmlns:a14="http://schemas.microsoft.com/office/drawing/2010/main">
                <a:solidFill>
                  <a:srgbClr val="FFFFFF"/>
                </a:solidFill>
              </a14:hiddenFill>
            </a:ext>
          </a:extLst>
        </p:spPr>
      </p:pic>
      <p:sp>
        <p:nvSpPr>
          <p:cNvPr id="80" name="Google Shape;322;p46">
            <a:extLst>
              <a:ext uri="{FF2B5EF4-FFF2-40B4-BE49-F238E27FC236}">
                <a16:creationId xmlns:a16="http://schemas.microsoft.com/office/drawing/2014/main" id="{1BE80E4B-6AF3-49A1-A06D-9879E8CAD481}"/>
              </a:ext>
            </a:extLst>
          </p:cNvPr>
          <p:cNvSpPr txBox="1"/>
          <p:nvPr/>
        </p:nvSpPr>
        <p:spPr>
          <a:xfrm>
            <a:off x="3649960" y="1871791"/>
            <a:ext cx="2107095" cy="520056"/>
          </a:xfrm>
          <a:prstGeom prst="rect">
            <a:avLst/>
          </a:prstGeom>
          <a:noFill/>
          <a:ln>
            <a:noFill/>
          </a:ln>
        </p:spPr>
        <p:txBody>
          <a:bodyPr spcFirstLastPara="1" wrap="square" lIns="91425" tIns="91425" rIns="91425" bIns="91425" anchor="t" anchorCtr="0">
            <a:no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2600" b="1" i="0" u="none" strike="noStrike" kern="0" cap="none" spc="0" normalizeH="0" baseline="0" noProof="0" dirty="0" err="1">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Em</a:t>
            </a:r>
            <a:r>
              <a:rPr kumimoji="0" lang="en-US" sz="2600" b="1" i="0" u="none" strike="noStrike" kern="0" cap="none" spc="0" normalizeH="0" baseline="0" noProof="0" dirty="0">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 có </a:t>
            </a:r>
            <a:r>
              <a:rPr kumimoji="0" lang="en-US" sz="2600" b="1" i="0" u="none" strike="noStrike" kern="0" cap="none" spc="0" normalizeH="0" baseline="0" noProof="0" dirty="0" err="1">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biết</a:t>
            </a:r>
            <a:r>
              <a:rPr kumimoji="0" lang="en-US" sz="2600" b="1" i="0" u="none" strike="noStrike" kern="0" cap="none" spc="0" normalizeH="0" baseline="0" noProof="0" dirty="0">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rPr>
              <a:t>?</a:t>
            </a:r>
            <a:endParaRPr kumimoji="0" sz="2600" b="1" i="0" u="none" strike="noStrike" kern="0" cap="none" spc="0" normalizeH="0" baseline="0" noProof="0" dirty="0">
              <a:ln>
                <a:noFill/>
              </a:ln>
              <a:solidFill>
                <a:srgbClr val="060606"/>
              </a:solidFill>
              <a:effectLst/>
              <a:uLnTx/>
              <a:uFillTx/>
              <a:latin typeface="#9Slide05 Braxton Regular" panose="03060000000000000000" pitchFamily="66" charset="-93"/>
              <a:ea typeface="#9Slide03 Roboto Medium" panose="02000000000000000000" pitchFamily="2" charset="0"/>
              <a:cs typeface="Darker Grotesque Medium"/>
              <a:sym typeface="Darker Grotesque Medium"/>
            </a:endParaRPr>
          </a:p>
        </p:txBody>
      </p:sp>
      <p:sp>
        <p:nvSpPr>
          <p:cNvPr id="81" name="Google Shape;3915;p51"/>
          <p:cNvSpPr/>
          <p:nvPr/>
        </p:nvSpPr>
        <p:spPr>
          <a:xfrm>
            <a:off x="2038027" y="2571290"/>
            <a:ext cx="7438055" cy="2515223"/>
          </a:xfrm>
          <a:prstGeom prst="roundRect">
            <a:avLst>
              <a:gd name="adj" fmla="val 11267"/>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2096933" y="2705516"/>
            <a:ext cx="7320242" cy="2123658"/>
          </a:xfrm>
          <a:prstGeom prst="rect">
            <a:avLst/>
          </a:prstGeom>
        </p:spPr>
        <p:txBody>
          <a:bodyPr wrap="square">
            <a:spAutoFit/>
          </a:bodyPr>
          <a:lstStyle/>
          <a:p>
            <a:pPr algn="just"/>
            <a:r>
              <a:rPr lang="vi-VN" sz="2200" dirty="0">
                <a:latin typeface="#9Slide05 Fourth Medium" panose="00000600000000000000" pitchFamily="2" charset="0"/>
                <a:ea typeface="#9Slide03 Roboto Medium" panose="02000000000000000000" pitchFamily="2" charset="0"/>
              </a:rPr>
              <a:t>Dự kiến đến năm 2050, số người từ 65 tuổi trở lên ở châu Âu sẽ chiếm 27% - hơn 1/4 dân số (theo WIIO). Để giải quyết vấn đế dần số già, các quốc gia châu Âu đã đưa ra nhiều biện pháp, một trong số đó là tăng tỉ lệ sinh. Theo Liên hợp quốc, 2/3 các quốc gia ở châu Âu đã đưa ra các biện pháp để tăng tỉ lệ sinh như thưởng tiền, nghỉ phép có lương cho các cha mẹ khi sinh con. </a:t>
            </a:r>
            <a:endParaRPr lang="en-US" sz="2200" dirty="0">
              <a:solidFill>
                <a:srgbClr val="C00000"/>
              </a:solidFill>
              <a:latin typeface="#9Slide05 Fourth Medium" panose="00000600000000000000" pitchFamily="2" charset="0"/>
              <a:ea typeface="#9Slide03 Roboto Medium" panose="02000000000000000000" pitchFamily="2" charset="0"/>
            </a:endParaRPr>
          </a:p>
        </p:txBody>
      </p:sp>
      <p:pic>
        <p:nvPicPr>
          <p:cNvPr id="12290" name="Picture 2" descr="File:அம்மா.png - Wikimedia Comm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11377" y="2236867"/>
            <a:ext cx="1611933" cy="3184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47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ppt_x"/>
                                          </p:val>
                                        </p:tav>
                                        <p:tav tm="100000">
                                          <p:val>
                                            <p:strVal val="#ppt_x"/>
                                          </p:val>
                                        </p:tav>
                                      </p:tavLst>
                                    </p:anim>
                                    <p:anim calcmode="lin" valueType="num">
                                      <p:cBhvr additive="base">
                                        <p:cTn id="8" dur="500" fill="hold"/>
                                        <p:tgtEl>
                                          <p:spTgt spid="7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500" fill="hold"/>
                                        <p:tgtEl>
                                          <p:spTgt spid="80"/>
                                        </p:tgtEl>
                                        <p:attrNameLst>
                                          <p:attrName>ppt_x</p:attrName>
                                        </p:attrNameLst>
                                      </p:cBhvr>
                                      <p:tavLst>
                                        <p:tav tm="0">
                                          <p:val>
                                            <p:strVal val="#ppt_x"/>
                                          </p:val>
                                        </p:tav>
                                        <p:tav tm="100000">
                                          <p:val>
                                            <p:strVal val="#ppt_x"/>
                                          </p:val>
                                        </p:tav>
                                      </p:tavLst>
                                    </p:anim>
                                    <p:anim calcmode="lin" valueType="num">
                                      <p:cBhvr additive="base">
                                        <p:cTn id="12"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290"/>
                                        </p:tgtEl>
                                        <p:attrNameLst>
                                          <p:attrName>style.visibility</p:attrName>
                                        </p:attrNameLst>
                                      </p:cBhvr>
                                      <p:to>
                                        <p:strVal val="visible"/>
                                      </p:to>
                                    </p:set>
                                    <p:anim calcmode="lin" valueType="num">
                                      <p:cBhvr additive="base">
                                        <p:cTn id="17" dur="500" fill="hold"/>
                                        <p:tgtEl>
                                          <p:spTgt spid="12290"/>
                                        </p:tgtEl>
                                        <p:attrNameLst>
                                          <p:attrName>ppt_x</p:attrName>
                                        </p:attrNameLst>
                                      </p:cBhvr>
                                      <p:tavLst>
                                        <p:tav tm="0">
                                          <p:val>
                                            <p:strVal val="#ppt_x"/>
                                          </p:val>
                                        </p:tav>
                                        <p:tav tm="100000">
                                          <p:val>
                                            <p:strVal val="#ppt_x"/>
                                          </p:val>
                                        </p:tav>
                                      </p:tavLst>
                                    </p:anim>
                                    <p:anim calcmode="lin" valueType="num">
                                      <p:cBhvr additive="base">
                                        <p:cTn id="18" dur="500" fill="hold"/>
                                        <p:tgtEl>
                                          <p:spTgt spid="1229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1"/>
                                        </p:tgtEl>
                                        <p:attrNameLst>
                                          <p:attrName>style.visibility</p:attrName>
                                        </p:attrNameLst>
                                      </p:cBhvr>
                                      <p:to>
                                        <p:strVal val="visible"/>
                                      </p:to>
                                    </p:set>
                                    <p:anim calcmode="lin" valueType="num">
                                      <p:cBhvr additive="base">
                                        <p:cTn id="21" dur="500" fill="hold"/>
                                        <p:tgtEl>
                                          <p:spTgt spid="81"/>
                                        </p:tgtEl>
                                        <p:attrNameLst>
                                          <p:attrName>ppt_x</p:attrName>
                                        </p:attrNameLst>
                                      </p:cBhvr>
                                      <p:tavLst>
                                        <p:tav tm="0">
                                          <p:val>
                                            <p:strVal val="#ppt_x"/>
                                          </p:val>
                                        </p:tav>
                                        <p:tav tm="100000">
                                          <p:val>
                                            <p:strVal val="#ppt_x"/>
                                          </p:val>
                                        </p:tav>
                                      </p:tavLst>
                                    </p:anim>
                                    <p:anim calcmode="lin" valueType="num">
                                      <p:cBhvr additive="base">
                                        <p:cTn id="22"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4" presetClass="emph" presetSubtype="0" fill="hold" grpId="0" nodeType="click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3"/>
                                        </p:tgtEl>
                                        <p:attrNameLst>
                                          <p:attrName>ppt_x</p:attrName>
                                          <p:attrName>ppt_y</p:attrName>
                                        </p:attrNameLst>
                                      </p:cBhvr>
                                    </p:animMotion>
                                    <p:animRot by="1500000">
                                      <p:cBhvr>
                                        <p:cTn id="27" dur="125" fill="hold">
                                          <p:stCondLst>
                                            <p:cond delay="0"/>
                                          </p:stCondLst>
                                        </p:cTn>
                                        <p:tgtEl>
                                          <p:spTgt spid="3"/>
                                        </p:tgtEl>
                                        <p:attrNameLst>
                                          <p:attrName>r</p:attrName>
                                        </p:attrNameLst>
                                      </p:cBhvr>
                                    </p:animRot>
                                    <p:animRot by="-1500000">
                                      <p:cBhvr>
                                        <p:cTn id="28" dur="125" fill="hold">
                                          <p:stCondLst>
                                            <p:cond delay="125"/>
                                          </p:stCondLst>
                                        </p:cTn>
                                        <p:tgtEl>
                                          <p:spTgt spid="3"/>
                                        </p:tgtEl>
                                        <p:attrNameLst>
                                          <p:attrName>r</p:attrName>
                                        </p:attrNameLst>
                                      </p:cBhvr>
                                    </p:animRot>
                                    <p:animRot by="-1500000">
                                      <p:cBhvr>
                                        <p:cTn id="29" dur="125" fill="hold">
                                          <p:stCondLst>
                                            <p:cond delay="250"/>
                                          </p:stCondLst>
                                        </p:cTn>
                                        <p:tgtEl>
                                          <p:spTgt spid="3"/>
                                        </p:tgtEl>
                                        <p:attrNameLst>
                                          <p:attrName>r</p:attrName>
                                        </p:attrNameLst>
                                      </p:cBhvr>
                                    </p:animRot>
                                    <p:animRot by="1500000">
                                      <p:cBhvr>
                                        <p:cTn id="3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other And Baby Clip Art, HD Png Download - vhv"/>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589407" y="1233487"/>
            <a:ext cx="4381414" cy="56245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428A9058-FF91-4CFB-AE53-B9726E989DA5}"/>
              </a:ext>
            </a:extLst>
          </p:cNvPr>
          <p:cNvSpPr/>
          <p:nvPr/>
        </p:nvSpPr>
        <p:spPr>
          <a:xfrm>
            <a:off x="3543033" y="1394353"/>
            <a:ext cx="6266394" cy="3083059"/>
          </a:xfrm>
          <a:custGeom>
            <a:avLst/>
            <a:gdLst>
              <a:gd name="connsiteX0" fmla="*/ 0 w 6266394"/>
              <a:gd name="connsiteY0" fmla="*/ 513853 h 3083059"/>
              <a:gd name="connsiteX1" fmla="*/ 513853 w 6266394"/>
              <a:gd name="connsiteY1" fmla="*/ 0 h 3083059"/>
              <a:gd name="connsiteX2" fmla="*/ 1221076 w 6266394"/>
              <a:gd name="connsiteY2" fmla="*/ 0 h 3083059"/>
              <a:gd name="connsiteX3" fmla="*/ 1875912 w 6266394"/>
              <a:gd name="connsiteY3" fmla="*/ 0 h 3083059"/>
              <a:gd name="connsiteX4" fmla="*/ 2425974 w 6266394"/>
              <a:gd name="connsiteY4" fmla="*/ 0 h 3083059"/>
              <a:gd name="connsiteX5" fmla="*/ 2923649 w 6266394"/>
              <a:gd name="connsiteY5" fmla="*/ 0 h 3083059"/>
              <a:gd name="connsiteX6" fmla="*/ 3421325 w 6266394"/>
              <a:gd name="connsiteY6" fmla="*/ 0 h 3083059"/>
              <a:gd name="connsiteX7" fmla="*/ 4023774 w 6266394"/>
              <a:gd name="connsiteY7" fmla="*/ 0 h 3083059"/>
              <a:gd name="connsiteX8" fmla="*/ 4521449 w 6266394"/>
              <a:gd name="connsiteY8" fmla="*/ 0 h 3083059"/>
              <a:gd name="connsiteX9" fmla="*/ 5752541 w 6266394"/>
              <a:gd name="connsiteY9" fmla="*/ 0 h 3083059"/>
              <a:gd name="connsiteX10" fmla="*/ 6266394 w 6266394"/>
              <a:gd name="connsiteY10" fmla="*/ 513853 h 3083059"/>
              <a:gd name="connsiteX11" fmla="*/ 6266394 w 6266394"/>
              <a:gd name="connsiteY11" fmla="*/ 1240078 h 3083059"/>
              <a:gd name="connsiteX12" fmla="*/ 6266394 w 6266394"/>
              <a:gd name="connsiteY12" fmla="*/ 1863535 h 3083059"/>
              <a:gd name="connsiteX13" fmla="*/ 6266394 w 6266394"/>
              <a:gd name="connsiteY13" fmla="*/ 2569206 h 3083059"/>
              <a:gd name="connsiteX14" fmla="*/ 5752541 w 6266394"/>
              <a:gd name="connsiteY14" fmla="*/ 3083059 h 3083059"/>
              <a:gd name="connsiteX15" fmla="*/ 5045318 w 6266394"/>
              <a:gd name="connsiteY15" fmla="*/ 3083059 h 3083059"/>
              <a:gd name="connsiteX16" fmla="*/ 4390482 w 6266394"/>
              <a:gd name="connsiteY16" fmla="*/ 3083059 h 3083059"/>
              <a:gd name="connsiteX17" fmla="*/ 3735646 w 6266394"/>
              <a:gd name="connsiteY17" fmla="*/ 3083059 h 3083059"/>
              <a:gd name="connsiteX18" fmla="*/ 3133197 w 6266394"/>
              <a:gd name="connsiteY18" fmla="*/ 3083059 h 3083059"/>
              <a:gd name="connsiteX19" fmla="*/ 2478361 w 6266394"/>
              <a:gd name="connsiteY19" fmla="*/ 3083059 h 3083059"/>
              <a:gd name="connsiteX20" fmla="*/ 1823525 w 6266394"/>
              <a:gd name="connsiteY20" fmla="*/ 3083059 h 3083059"/>
              <a:gd name="connsiteX21" fmla="*/ 1168689 w 6266394"/>
              <a:gd name="connsiteY21" fmla="*/ 3083059 h 3083059"/>
              <a:gd name="connsiteX22" fmla="*/ 513853 w 6266394"/>
              <a:gd name="connsiteY22" fmla="*/ 3083059 h 3083059"/>
              <a:gd name="connsiteX23" fmla="*/ 0 w 6266394"/>
              <a:gd name="connsiteY23" fmla="*/ 2569206 h 3083059"/>
              <a:gd name="connsiteX24" fmla="*/ 0 w 6266394"/>
              <a:gd name="connsiteY24" fmla="*/ 1925195 h 3083059"/>
              <a:gd name="connsiteX25" fmla="*/ 0 w 6266394"/>
              <a:gd name="connsiteY25" fmla="*/ 1281185 h 3083059"/>
              <a:gd name="connsiteX26" fmla="*/ 0 w 6266394"/>
              <a:gd name="connsiteY26" fmla="*/ 513853 h 308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66394" h="3083059" fill="none" extrusionOk="0">
                <a:moveTo>
                  <a:pt x="0" y="513853"/>
                </a:moveTo>
                <a:cubicBezTo>
                  <a:pt x="2595" y="175557"/>
                  <a:pt x="291558" y="32537"/>
                  <a:pt x="513853" y="0"/>
                </a:cubicBezTo>
                <a:cubicBezTo>
                  <a:pt x="790482" y="-25040"/>
                  <a:pt x="1000012" y="7283"/>
                  <a:pt x="1221076" y="0"/>
                </a:cubicBezTo>
                <a:cubicBezTo>
                  <a:pt x="1442140" y="-7283"/>
                  <a:pt x="1593272" y="-14007"/>
                  <a:pt x="1875912" y="0"/>
                </a:cubicBezTo>
                <a:cubicBezTo>
                  <a:pt x="2158552" y="14007"/>
                  <a:pt x="2153909" y="-6326"/>
                  <a:pt x="2425974" y="0"/>
                </a:cubicBezTo>
                <a:cubicBezTo>
                  <a:pt x="2698039" y="6326"/>
                  <a:pt x="2808688" y="9508"/>
                  <a:pt x="2923649" y="0"/>
                </a:cubicBezTo>
                <a:cubicBezTo>
                  <a:pt x="3038610" y="-9508"/>
                  <a:pt x="3182675" y="2633"/>
                  <a:pt x="3421325" y="0"/>
                </a:cubicBezTo>
                <a:cubicBezTo>
                  <a:pt x="3659975" y="-2633"/>
                  <a:pt x="3828635" y="-9067"/>
                  <a:pt x="4023774" y="0"/>
                </a:cubicBezTo>
                <a:cubicBezTo>
                  <a:pt x="4218913" y="9067"/>
                  <a:pt x="4315345" y="-22882"/>
                  <a:pt x="4521449" y="0"/>
                </a:cubicBezTo>
                <a:cubicBezTo>
                  <a:pt x="4727554" y="22882"/>
                  <a:pt x="5466351" y="-16091"/>
                  <a:pt x="5752541" y="0"/>
                </a:cubicBezTo>
                <a:cubicBezTo>
                  <a:pt x="6034706" y="30475"/>
                  <a:pt x="6284467" y="199938"/>
                  <a:pt x="6266394" y="513853"/>
                </a:cubicBezTo>
                <a:cubicBezTo>
                  <a:pt x="6291057" y="661946"/>
                  <a:pt x="6276536" y="1040047"/>
                  <a:pt x="6266394" y="1240078"/>
                </a:cubicBezTo>
                <a:cubicBezTo>
                  <a:pt x="6256252" y="1440110"/>
                  <a:pt x="6260545" y="1666104"/>
                  <a:pt x="6266394" y="1863535"/>
                </a:cubicBezTo>
                <a:cubicBezTo>
                  <a:pt x="6272243" y="2060966"/>
                  <a:pt x="6297542" y="2278552"/>
                  <a:pt x="6266394" y="2569206"/>
                </a:cubicBezTo>
                <a:cubicBezTo>
                  <a:pt x="6267234" y="2862791"/>
                  <a:pt x="6056517" y="3086777"/>
                  <a:pt x="5752541" y="3083059"/>
                </a:cubicBezTo>
                <a:cubicBezTo>
                  <a:pt x="5533137" y="3096901"/>
                  <a:pt x="5204497" y="3052140"/>
                  <a:pt x="5045318" y="3083059"/>
                </a:cubicBezTo>
                <a:cubicBezTo>
                  <a:pt x="4886139" y="3113978"/>
                  <a:pt x="4644132" y="3081315"/>
                  <a:pt x="4390482" y="3083059"/>
                </a:cubicBezTo>
                <a:cubicBezTo>
                  <a:pt x="4136832" y="3084803"/>
                  <a:pt x="4061450" y="3085705"/>
                  <a:pt x="3735646" y="3083059"/>
                </a:cubicBezTo>
                <a:cubicBezTo>
                  <a:pt x="3409842" y="3080413"/>
                  <a:pt x="3409486" y="3106973"/>
                  <a:pt x="3133197" y="3083059"/>
                </a:cubicBezTo>
                <a:cubicBezTo>
                  <a:pt x="2856908" y="3059145"/>
                  <a:pt x="2778563" y="3102241"/>
                  <a:pt x="2478361" y="3083059"/>
                </a:cubicBezTo>
                <a:cubicBezTo>
                  <a:pt x="2178159" y="3063877"/>
                  <a:pt x="2080282" y="3102656"/>
                  <a:pt x="1823525" y="3083059"/>
                </a:cubicBezTo>
                <a:cubicBezTo>
                  <a:pt x="1566768" y="3063462"/>
                  <a:pt x="1409230" y="3056062"/>
                  <a:pt x="1168689" y="3083059"/>
                </a:cubicBezTo>
                <a:cubicBezTo>
                  <a:pt x="928148" y="3110056"/>
                  <a:pt x="649697" y="3086641"/>
                  <a:pt x="513853" y="3083059"/>
                </a:cubicBezTo>
                <a:cubicBezTo>
                  <a:pt x="236215" y="3096856"/>
                  <a:pt x="-19248" y="2812033"/>
                  <a:pt x="0" y="2569206"/>
                </a:cubicBezTo>
                <a:cubicBezTo>
                  <a:pt x="-8226" y="2365034"/>
                  <a:pt x="-1300" y="2213488"/>
                  <a:pt x="0" y="1925195"/>
                </a:cubicBezTo>
                <a:cubicBezTo>
                  <a:pt x="1300" y="1636902"/>
                  <a:pt x="9506" y="1437858"/>
                  <a:pt x="0" y="1281185"/>
                </a:cubicBezTo>
                <a:cubicBezTo>
                  <a:pt x="-9506" y="1124512"/>
                  <a:pt x="-30344" y="676223"/>
                  <a:pt x="0" y="513853"/>
                </a:cubicBezTo>
                <a:close/>
              </a:path>
              <a:path w="6266394" h="3083059" stroke="0" extrusionOk="0">
                <a:moveTo>
                  <a:pt x="0" y="513853"/>
                </a:moveTo>
                <a:cubicBezTo>
                  <a:pt x="8100" y="289216"/>
                  <a:pt x="241448" y="36237"/>
                  <a:pt x="513853" y="0"/>
                </a:cubicBezTo>
                <a:cubicBezTo>
                  <a:pt x="691983" y="-15283"/>
                  <a:pt x="1107798" y="-16978"/>
                  <a:pt x="1273463" y="0"/>
                </a:cubicBezTo>
                <a:cubicBezTo>
                  <a:pt x="1439128" y="16978"/>
                  <a:pt x="1584133" y="-19997"/>
                  <a:pt x="1875912" y="0"/>
                </a:cubicBezTo>
                <a:cubicBezTo>
                  <a:pt x="2167691" y="19997"/>
                  <a:pt x="2292959" y="-1375"/>
                  <a:pt x="2478361" y="0"/>
                </a:cubicBezTo>
                <a:cubicBezTo>
                  <a:pt x="2663763" y="1375"/>
                  <a:pt x="2995593" y="-22043"/>
                  <a:pt x="3185584" y="0"/>
                </a:cubicBezTo>
                <a:cubicBezTo>
                  <a:pt x="3375575" y="22043"/>
                  <a:pt x="3545024" y="-15090"/>
                  <a:pt x="3735646" y="0"/>
                </a:cubicBezTo>
                <a:cubicBezTo>
                  <a:pt x="3926268" y="15090"/>
                  <a:pt x="3986793" y="-17892"/>
                  <a:pt x="4233321" y="0"/>
                </a:cubicBezTo>
                <a:cubicBezTo>
                  <a:pt x="4479849" y="17892"/>
                  <a:pt x="4648710" y="-16637"/>
                  <a:pt x="4835771" y="0"/>
                </a:cubicBezTo>
                <a:cubicBezTo>
                  <a:pt x="5022832" y="16637"/>
                  <a:pt x="5521361" y="45020"/>
                  <a:pt x="5752541" y="0"/>
                </a:cubicBezTo>
                <a:cubicBezTo>
                  <a:pt x="6009311" y="4629"/>
                  <a:pt x="6210202" y="260040"/>
                  <a:pt x="6266394" y="513853"/>
                </a:cubicBezTo>
                <a:cubicBezTo>
                  <a:pt x="6233572" y="675102"/>
                  <a:pt x="6266147" y="1027558"/>
                  <a:pt x="6266394" y="1240078"/>
                </a:cubicBezTo>
                <a:cubicBezTo>
                  <a:pt x="6266641" y="1452599"/>
                  <a:pt x="6260165" y="1651294"/>
                  <a:pt x="6266394" y="1863535"/>
                </a:cubicBezTo>
                <a:cubicBezTo>
                  <a:pt x="6272623" y="2075776"/>
                  <a:pt x="6290756" y="2331892"/>
                  <a:pt x="6266394" y="2569206"/>
                </a:cubicBezTo>
                <a:cubicBezTo>
                  <a:pt x="6260977" y="2819757"/>
                  <a:pt x="6048844" y="3079429"/>
                  <a:pt x="5752541" y="3083059"/>
                </a:cubicBezTo>
                <a:cubicBezTo>
                  <a:pt x="5515527" y="3100933"/>
                  <a:pt x="5349436" y="3057827"/>
                  <a:pt x="5202479" y="3083059"/>
                </a:cubicBezTo>
                <a:cubicBezTo>
                  <a:pt x="5055522" y="3108291"/>
                  <a:pt x="4744569" y="3064854"/>
                  <a:pt x="4600030" y="3083059"/>
                </a:cubicBezTo>
                <a:cubicBezTo>
                  <a:pt x="4455491" y="3101264"/>
                  <a:pt x="4224525" y="3056568"/>
                  <a:pt x="3892807" y="3083059"/>
                </a:cubicBezTo>
                <a:cubicBezTo>
                  <a:pt x="3561089" y="3109550"/>
                  <a:pt x="3534944" y="3081027"/>
                  <a:pt x="3395131" y="3083059"/>
                </a:cubicBezTo>
                <a:cubicBezTo>
                  <a:pt x="3255318" y="3085091"/>
                  <a:pt x="3122499" y="3077928"/>
                  <a:pt x="2897456" y="3083059"/>
                </a:cubicBezTo>
                <a:cubicBezTo>
                  <a:pt x="2672414" y="3088190"/>
                  <a:pt x="2431358" y="3064036"/>
                  <a:pt x="2242620" y="3083059"/>
                </a:cubicBezTo>
                <a:cubicBezTo>
                  <a:pt x="2053882" y="3102082"/>
                  <a:pt x="1949526" y="3077666"/>
                  <a:pt x="1692558" y="3083059"/>
                </a:cubicBezTo>
                <a:cubicBezTo>
                  <a:pt x="1435590" y="3088452"/>
                  <a:pt x="791281" y="3049943"/>
                  <a:pt x="513853" y="3083059"/>
                </a:cubicBezTo>
                <a:cubicBezTo>
                  <a:pt x="258027" y="3124642"/>
                  <a:pt x="3437" y="2834626"/>
                  <a:pt x="0" y="2569206"/>
                </a:cubicBezTo>
                <a:cubicBezTo>
                  <a:pt x="-9506" y="2395723"/>
                  <a:pt x="30503" y="2115701"/>
                  <a:pt x="0" y="1884088"/>
                </a:cubicBezTo>
                <a:cubicBezTo>
                  <a:pt x="-30503" y="1652475"/>
                  <a:pt x="29222" y="1387291"/>
                  <a:pt x="0" y="1260631"/>
                </a:cubicBezTo>
                <a:cubicBezTo>
                  <a:pt x="-29222" y="1133971"/>
                  <a:pt x="15308" y="885214"/>
                  <a:pt x="0" y="513853"/>
                </a:cubicBezTo>
                <a:close/>
              </a:path>
            </a:pathLst>
          </a:custGeom>
          <a:solidFill>
            <a:schemeClr val="accent3">
              <a:lumMod val="20000"/>
              <a:lumOff val="80000"/>
            </a:schemeClr>
          </a:solidFill>
          <a:ln w="9525" cap="flat" cmpd="sng" algn="ctr">
            <a:noFill/>
            <a:prstDash val="solid"/>
            <a:extLst>
              <a:ext uri="{C807C97D-BFC1-408E-A445-0C87EB9F89A2}">
                <ask:lineSketchStyleProps xmlns:ask="http://schemas.microsoft.com/office/drawing/2018/sketchyshapes" sd="41478443">
                  <a:prstGeom prst="roundRect">
                    <a:avLst/>
                  </a:prstGeom>
                  <ask:type>
                    <ask:lineSketchFreehand/>
                  </ask:type>
                </ask:lineSketchStyleProps>
              </a:ext>
            </a:extLst>
          </a:ln>
          <a:effectLst/>
        </p:spPr>
        <p:txBody>
          <a:bodyPr rtlCol="0" anchor="t"/>
          <a:lstStyle/>
          <a:p>
            <a:pPr marL="0" marR="0" lvl="0" indent="0" algn="ctr" defTabSz="457181"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lumMod val="95000"/>
                  <a:lumOff val="5000"/>
                </a:srgbClr>
              </a:solidFill>
              <a:effectLst/>
              <a:uLnTx/>
              <a:uFillTx/>
              <a:latin typeface="#9Slide03 SFU DIN Mittelschrift" panose="00000400000000000000" pitchFamily="2" charset="0"/>
              <a:ea typeface="#9Slide03 Roboto Medium" panose="02000000000000000000" pitchFamily="2" charset="0"/>
              <a:cs typeface="#9Slide03 Arima Madurai" panose="00000500000000000000" pitchFamily="2" charset="0"/>
            </a:endParaRPr>
          </a:p>
        </p:txBody>
      </p:sp>
      <p:sp>
        <p:nvSpPr>
          <p:cNvPr id="7" name="Rectangle 6"/>
          <p:cNvSpPr/>
          <p:nvPr/>
        </p:nvSpPr>
        <p:spPr>
          <a:xfrm>
            <a:off x="3792007" y="1771157"/>
            <a:ext cx="5907352" cy="2569934"/>
          </a:xfrm>
          <a:prstGeom prst="rect">
            <a:avLst/>
          </a:prstGeom>
          <a:noFill/>
          <a:ln>
            <a:noFill/>
          </a:ln>
        </p:spPr>
        <p:txBody>
          <a:bodyPr wrap="square">
            <a:spAutoFit/>
          </a:bodyPr>
          <a:lstStyle/>
          <a:p>
            <a:pPr algn="just"/>
            <a:r>
              <a:rPr lang="vi-VN" sz="2300" b="1" dirty="0">
                <a:solidFill>
                  <a:srgbClr val="C00000"/>
                </a:solidFill>
                <a:latin typeface="#9Slide05 Fourth Medium" panose="00000600000000000000" pitchFamily="2" charset="0"/>
                <a:ea typeface="#9Slide03 Roboto Medium" panose="02000000000000000000" pitchFamily="2" charset="0"/>
              </a:rPr>
              <a:t>Ví dụ: </a:t>
            </a:r>
            <a:r>
              <a:rPr lang="vi-VN" sz="2300" dirty="0">
                <a:solidFill>
                  <a:schemeClr val="bg1">
                    <a:lumMod val="10000"/>
                  </a:schemeClr>
                </a:solidFill>
                <a:latin typeface="#9Slide05 Fourth Medium" panose="00000600000000000000" pitchFamily="2" charset="0"/>
                <a:ea typeface="#9Slide03 Roboto Medium" panose="02000000000000000000" pitchFamily="2" charset="0"/>
              </a:rPr>
              <a:t>Ở Hy Lạp, mỗi đứa bé sinh ra sẽ được tặng 2000 ơ-rô để khuyến khích người d</a:t>
            </a:r>
            <a:r>
              <a:rPr lang="en-US" sz="2300" dirty="0">
                <a:solidFill>
                  <a:schemeClr val="bg1">
                    <a:lumMod val="10000"/>
                  </a:schemeClr>
                </a:solidFill>
                <a:latin typeface="#9Slide05 Fourth Medium" panose="00000600000000000000" pitchFamily="2" charset="0"/>
                <a:ea typeface="#9Slide03 Roboto Medium" panose="02000000000000000000" pitchFamily="2" charset="0"/>
              </a:rPr>
              <a:t>â</a:t>
            </a:r>
            <a:r>
              <a:rPr lang="vi-VN" sz="2300" dirty="0">
                <a:solidFill>
                  <a:schemeClr val="bg1">
                    <a:lumMod val="10000"/>
                  </a:schemeClr>
                </a:solidFill>
                <a:latin typeface="#9Slide05 Fourth Medium" panose="00000600000000000000" pitchFamily="2" charset="0"/>
                <a:ea typeface="#9Slide03 Roboto Medium" panose="02000000000000000000" pitchFamily="2" charset="0"/>
              </a:rPr>
              <a:t>n sinh th</a:t>
            </a:r>
            <a:r>
              <a:rPr lang="en-US" sz="2300" dirty="0">
                <a:solidFill>
                  <a:schemeClr val="bg1">
                    <a:lumMod val="10000"/>
                  </a:schemeClr>
                </a:solidFill>
                <a:latin typeface="#9Slide05 Fourth Medium" panose="00000600000000000000" pitchFamily="2" charset="0"/>
                <a:ea typeface="#9Slide03 Roboto Medium" panose="02000000000000000000" pitchFamily="2" charset="0"/>
              </a:rPr>
              <a:t>ê</a:t>
            </a:r>
            <a:r>
              <a:rPr lang="vi-VN" sz="2300" dirty="0">
                <a:solidFill>
                  <a:schemeClr val="bg1">
                    <a:lumMod val="10000"/>
                  </a:schemeClr>
                </a:solidFill>
                <a:latin typeface="#9Slide05 Fourth Medium" panose="00000600000000000000" pitchFamily="2" charset="0"/>
                <a:ea typeface="#9Slide03 Roboto Medium" panose="02000000000000000000" pitchFamily="2" charset="0"/>
              </a:rPr>
              <a:t>m con. Ở Phần Lan, ngoài khoản tiền thưởng 10</a:t>
            </a:r>
            <a:r>
              <a:rPr lang="en-US" sz="2300" dirty="0">
                <a:solidFill>
                  <a:schemeClr val="bg1">
                    <a:lumMod val="10000"/>
                  </a:schemeClr>
                </a:solidFill>
                <a:latin typeface="#9Slide05 Fourth Medium" panose="00000600000000000000" pitchFamily="2" charset="0"/>
                <a:ea typeface="#9Slide03 Roboto Medium" panose="02000000000000000000" pitchFamily="2" charset="0"/>
              </a:rPr>
              <a:t>.</a:t>
            </a:r>
            <a:r>
              <a:rPr lang="vi-VN" sz="2300" dirty="0">
                <a:solidFill>
                  <a:schemeClr val="bg1">
                    <a:lumMod val="10000"/>
                  </a:schemeClr>
                </a:solidFill>
                <a:latin typeface="#9Slide05 Fourth Medium" panose="00000600000000000000" pitchFamily="2" charset="0"/>
                <a:ea typeface="#9Slide03 Roboto Medium" panose="02000000000000000000" pitchFamily="2" charset="0"/>
              </a:rPr>
              <a:t>000 ơ-rô khi sinh con, các ông bố cũng sẽ được nghỉ thai sản có lương giống như các bà mẹ. Hay như ở Hung-ga-ri, khi một phụ nữ sinh con thứ tư, sẽ được miễn thuế thu nhập cá nhân vĩnh viễn.</a:t>
            </a:r>
            <a:endParaRPr lang="en-US" sz="2300" dirty="0">
              <a:solidFill>
                <a:schemeClr val="bg1">
                  <a:lumMod val="10000"/>
                </a:schemeClr>
              </a:solidFill>
              <a:latin typeface="#9Slide05 Fourth Medium" panose="00000600000000000000" pitchFamily="2" charset="0"/>
              <a:ea typeface="#9Slide03 Roboto Medium" panose="02000000000000000000" pitchFamily="2" charset="0"/>
            </a:endParaRPr>
          </a:p>
        </p:txBody>
      </p:sp>
      <p:pic>
        <p:nvPicPr>
          <p:cNvPr id="8" name="Picture 4" descr="Euro Logo clipart - Money, Coin, Yellow, transparent clip art"/>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99359" y="1525436"/>
            <a:ext cx="2670633" cy="2670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58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23"/>
        <p:cNvGrpSpPr/>
        <p:nvPr/>
      </p:nvGrpSpPr>
      <p:grpSpPr>
        <a:xfrm>
          <a:off x="0" y="0"/>
          <a:ext cx="0" cy="0"/>
          <a:chOff x="0" y="0"/>
          <a:chExt cx="0" cy="0"/>
        </a:xfrm>
      </p:grpSpPr>
      <p:sp>
        <p:nvSpPr>
          <p:cNvPr id="2" name="Rectangle 1"/>
          <p:cNvSpPr/>
          <p:nvPr/>
        </p:nvSpPr>
        <p:spPr>
          <a:xfrm>
            <a:off x="0" y="0"/>
            <a:ext cx="12192000" cy="1862667"/>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3895;p55"/>
          <p:cNvSpPr txBox="1">
            <a:spLocks noGrp="1"/>
          </p:cNvSpPr>
          <p:nvPr>
            <p:ph type="title"/>
          </p:nvPr>
        </p:nvSpPr>
        <p:spPr>
          <a:xfrm>
            <a:off x="914401" y="123962"/>
            <a:ext cx="10581037" cy="648062"/>
          </a:xfrm>
          <a:prstGeom prst="rect">
            <a:avLst/>
          </a:prstGeom>
        </p:spPr>
        <p:txBody>
          <a:bodyPr spcFirstLastPara="1" wrap="square" lIns="121900" tIns="121900" rIns="121900" bIns="121900" anchor="t" anchorCtr="0">
            <a:noAutofit/>
          </a:bodyPr>
          <a:lstStyle/>
          <a:p>
            <a:pPr algn="ctr">
              <a:lnSpc>
                <a:spcPct val="130000"/>
              </a:lnSpc>
            </a:pPr>
            <a:r>
              <a:rPr lang="en" sz="2300" dirty="0">
                <a:solidFill>
                  <a:schemeClr val="tx1">
                    <a:lumMod val="95000"/>
                    <a:lumOff val="5000"/>
                  </a:schemeClr>
                </a:solidFill>
                <a:latin typeface="#9Slide03 Roboto Medium" panose="02000000000000000000" pitchFamily="2" charset="0"/>
                <a:ea typeface="#9Slide03 Roboto Medium" panose="02000000000000000000" pitchFamily="2" charset="0"/>
              </a:rPr>
              <a:t>BẢNG: TỈ TRỌNG DÂN SỐ CỦA CÁC CHÂU LỤC THỜI KÌ 1650 - 2020 (%) </a:t>
            </a:r>
            <a:endParaRPr sz="2300" dirty="0">
              <a:solidFill>
                <a:schemeClr val="tx1">
                  <a:lumMod val="95000"/>
                  <a:lumOff val="5000"/>
                </a:schemeClr>
              </a:solidFill>
              <a:latin typeface="#9Slide03 Roboto Medium" panose="02000000000000000000" pitchFamily="2" charset="0"/>
              <a:ea typeface="#9Slide03 Roboto Medium" panose="02000000000000000000" pitchFamily="2"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43331410"/>
              </p:ext>
            </p:extLst>
          </p:nvPr>
        </p:nvGraphicFramePr>
        <p:xfrm>
          <a:off x="914401" y="889077"/>
          <a:ext cx="10515601" cy="4561637"/>
        </p:xfrm>
        <a:graphic>
          <a:graphicData uri="http://schemas.openxmlformats.org/drawingml/2006/table">
            <a:tbl>
              <a:tblPr firstRow="1" bandRow="1">
                <a:tableStyleId>{5C22544A-7EE6-4342-B048-85BDC9FD1C3A}</a:tableStyleId>
              </a:tblPr>
              <a:tblGrid>
                <a:gridCol w="2455490">
                  <a:extLst>
                    <a:ext uri="{9D8B030D-6E8A-4147-A177-3AD203B41FA5}">
                      <a16:colId xmlns:a16="http://schemas.microsoft.com/office/drawing/2014/main" val="2971441304"/>
                    </a:ext>
                  </a:extLst>
                </a:gridCol>
                <a:gridCol w="1666823">
                  <a:extLst>
                    <a:ext uri="{9D8B030D-6E8A-4147-A177-3AD203B41FA5}">
                      <a16:colId xmlns:a16="http://schemas.microsoft.com/office/drawing/2014/main" val="1317726949"/>
                    </a:ext>
                  </a:extLst>
                </a:gridCol>
                <a:gridCol w="1529823">
                  <a:extLst>
                    <a:ext uri="{9D8B030D-6E8A-4147-A177-3AD203B41FA5}">
                      <a16:colId xmlns:a16="http://schemas.microsoft.com/office/drawing/2014/main" val="3540213556"/>
                    </a:ext>
                  </a:extLst>
                </a:gridCol>
                <a:gridCol w="1621155">
                  <a:extLst>
                    <a:ext uri="{9D8B030D-6E8A-4147-A177-3AD203B41FA5}">
                      <a16:colId xmlns:a16="http://schemas.microsoft.com/office/drawing/2014/main" val="3998531569"/>
                    </a:ext>
                  </a:extLst>
                </a:gridCol>
                <a:gridCol w="1621155">
                  <a:extLst>
                    <a:ext uri="{9D8B030D-6E8A-4147-A177-3AD203B41FA5}">
                      <a16:colId xmlns:a16="http://schemas.microsoft.com/office/drawing/2014/main" val="1858829698"/>
                    </a:ext>
                  </a:extLst>
                </a:gridCol>
                <a:gridCol w="1621155">
                  <a:extLst>
                    <a:ext uri="{9D8B030D-6E8A-4147-A177-3AD203B41FA5}">
                      <a16:colId xmlns:a16="http://schemas.microsoft.com/office/drawing/2014/main" val="1560956418"/>
                    </a:ext>
                  </a:extLst>
                </a:gridCol>
              </a:tblGrid>
              <a:tr h="1632509">
                <a:tc>
                  <a:txBody>
                    <a:bodyPr/>
                    <a:lstStyle/>
                    <a:p>
                      <a:r>
                        <a:rPr lang="en-US" sz="2200" dirty="0">
                          <a:latin typeface="#9Slide03 Roboto Medium" panose="02000000000000000000" pitchFamily="2" charset="0"/>
                          <a:ea typeface="#9Slide03 Roboto Medium" panose="02000000000000000000" pitchFamily="2" charset="0"/>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latin typeface="#9Slide03 Roboto Medium" panose="02000000000000000000" pitchFamily="2" charset="0"/>
                          <a:ea typeface="#9Slide03 Roboto Medium" panose="02000000000000000000" pitchFamily="2" charset="0"/>
                        </a:rPr>
                        <a:t>             Năm</a:t>
                      </a:r>
                      <a:endParaRPr lang="en-US" sz="2200" baseline="0" dirty="0">
                        <a:latin typeface="#9Slide03 Roboto Medium" panose="02000000000000000000" pitchFamily="2" charset="0"/>
                        <a:ea typeface="#9Slide03 Roboto Medium" panose="02000000000000000000" pitchFamily="2" charset="0"/>
                      </a:endParaRPr>
                    </a:p>
                    <a:p>
                      <a:r>
                        <a:rPr lang="en-US" sz="2200" dirty="0">
                          <a:latin typeface="#9Slide03 Roboto Medium" panose="02000000000000000000" pitchFamily="2" charset="0"/>
                          <a:ea typeface="#9Slide03 Roboto Medium" panose="02000000000000000000" pitchFamily="2" charset="0"/>
                        </a:rPr>
                        <a:t>         </a:t>
                      </a:r>
                      <a:endParaRPr lang="en-US" sz="2200" baseline="0" dirty="0">
                        <a:latin typeface="#9Slide03 Roboto Medium" panose="02000000000000000000" pitchFamily="2" charset="0"/>
                        <a:ea typeface="#9Slide03 Roboto Medium" panose="02000000000000000000" pitchFamily="2" charset="0"/>
                      </a:endParaRPr>
                    </a:p>
                    <a:p>
                      <a:pPr algn="l"/>
                      <a:r>
                        <a:rPr lang="en-US" sz="2200" baseline="0" dirty="0" err="1">
                          <a:latin typeface="#9Slide03 Roboto Medium" panose="02000000000000000000" pitchFamily="2" charset="0"/>
                          <a:ea typeface="#9Slide03 Roboto Medium" panose="02000000000000000000" pitchFamily="2" charset="0"/>
                        </a:rPr>
                        <a:t>Khu</a:t>
                      </a:r>
                      <a:r>
                        <a:rPr lang="en-US" sz="2200" baseline="0" dirty="0">
                          <a:latin typeface="#9Slide03 Roboto Medium" panose="02000000000000000000" pitchFamily="2" charset="0"/>
                          <a:ea typeface="#9Slide03 Roboto Medium" panose="02000000000000000000" pitchFamily="2" charset="0"/>
                        </a:rPr>
                        <a:t> </a:t>
                      </a:r>
                      <a:r>
                        <a:rPr lang="en-US" sz="2200" baseline="0" dirty="0" err="1">
                          <a:latin typeface="#9Slide03 Roboto Medium" panose="02000000000000000000" pitchFamily="2" charset="0"/>
                          <a:ea typeface="#9Slide03 Roboto Medium" panose="02000000000000000000" pitchFamily="2" charset="0"/>
                        </a:rPr>
                        <a:t>vực</a:t>
                      </a:r>
                      <a:endParaRPr lang="en-US" sz="2200" dirty="0">
                        <a:latin typeface="#9Slide03 Roboto Medium" panose="02000000000000000000" pitchFamily="2" charset="0"/>
                        <a:ea typeface="#9Slide03 Roboto Medium" panose="02000000000000000000" pitchFamily="2" charset="0"/>
                      </a:endParaRPr>
                    </a:p>
                  </a:txBody>
                  <a:tcPr/>
                </a:tc>
                <a:tc>
                  <a:txBody>
                    <a:bodyPr/>
                    <a:lstStyle/>
                    <a:p>
                      <a:endParaRPr lang="en-US" sz="2200" dirty="0">
                        <a:latin typeface="#9Slide03 Roboto Medium" panose="02000000000000000000" pitchFamily="2" charset="0"/>
                        <a:ea typeface="#9Slide03 Roboto Medium" panose="02000000000000000000" pitchFamily="2" charset="0"/>
                      </a:endParaRPr>
                    </a:p>
                    <a:p>
                      <a:endParaRPr lang="en-US" sz="2200" dirty="0">
                        <a:latin typeface="#9Slide03 Roboto Medium" panose="02000000000000000000" pitchFamily="2" charset="0"/>
                        <a:ea typeface="#9Slide03 Roboto Medium" panose="02000000000000000000" pitchFamily="2" charset="0"/>
                      </a:endParaRPr>
                    </a:p>
                    <a:p>
                      <a:pPr algn="ctr"/>
                      <a:r>
                        <a:rPr lang="en-US" sz="2200" dirty="0">
                          <a:latin typeface="#9Slide03 Roboto Medium" panose="02000000000000000000" pitchFamily="2" charset="0"/>
                          <a:ea typeface="#9Slide03 Roboto Medium" panose="02000000000000000000" pitchFamily="2" charset="0"/>
                        </a:rPr>
                        <a:t>1650</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200" dirty="0">
                        <a:latin typeface="#9Slide03 Roboto Medium" panose="02000000000000000000" pitchFamily="2" charset="0"/>
                        <a:ea typeface="#9Slide03 Roboto Medium"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200" dirty="0">
                        <a:latin typeface="#9Slide03 Roboto Medium" panose="02000000000000000000" pitchFamily="2" charset="0"/>
                        <a:ea typeface="#9Slide03 Roboto Medium" panose="02000000000000000000" pitchFamily="2"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latin typeface="#9Slide03 Roboto Medium" panose="02000000000000000000" pitchFamily="2" charset="0"/>
                          <a:ea typeface="#9Slide03 Roboto Medium" panose="02000000000000000000" pitchFamily="2" charset="0"/>
                        </a:rPr>
                        <a:t>1750</a:t>
                      </a:r>
                    </a:p>
                    <a:p>
                      <a:endParaRPr lang="en-US" sz="2200" dirty="0">
                        <a:latin typeface="#9Slide03 Roboto Medium" panose="02000000000000000000" pitchFamily="2" charset="0"/>
                        <a:ea typeface="#9Slide03 Roboto Medium" panose="020000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200" dirty="0">
                        <a:latin typeface="#9Slide03 Roboto Medium" panose="02000000000000000000" pitchFamily="2" charset="0"/>
                        <a:ea typeface="#9Slide03 Roboto Medium"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200" dirty="0">
                        <a:latin typeface="#9Slide03 Roboto Medium" panose="02000000000000000000" pitchFamily="2" charset="0"/>
                        <a:ea typeface="#9Slide03 Roboto Medium" panose="02000000000000000000" pitchFamily="2"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latin typeface="#9Slide03 Roboto Medium" panose="02000000000000000000" pitchFamily="2" charset="0"/>
                          <a:ea typeface="#9Slide03 Roboto Medium" panose="02000000000000000000" pitchFamily="2" charset="0"/>
                        </a:rPr>
                        <a:t>1850</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200" dirty="0">
                        <a:latin typeface="#9Slide03 Roboto Medium" panose="02000000000000000000" pitchFamily="2" charset="0"/>
                        <a:ea typeface="#9Slide03 Roboto Medium" panose="02000000000000000000" pitchFamily="2"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200" dirty="0">
                        <a:latin typeface="#9Slide03 Roboto Medium" panose="02000000000000000000" pitchFamily="2" charset="0"/>
                        <a:ea typeface="#9Slide03 Roboto Medium" panose="02000000000000000000" pitchFamily="2"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latin typeface="#9Slide03 Roboto Medium" panose="02000000000000000000" pitchFamily="2" charset="0"/>
                          <a:ea typeface="#9Slide03 Roboto Medium" panose="02000000000000000000" pitchFamily="2" charset="0"/>
                        </a:rPr>
                        <a:t>1950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200" dirty="0">
                        <a:latin typeface="#9Slide03 Roboto Medium" panose="02000000000000000000" pitchFamily="2" charset="0"/>
                        <a:ea typeface="#9Slide03 Roboto Medium" panose="020000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200" dirty="0">
                        <a:latin typeface="#9Slide03 Roboto Medium" panose="02000000000000000000" pitchFamily="2" charset="0"/>
                        <a:ea typeface="#9Slide03 Roboto Medium" panose="02000000000000000000" pitchFamily="2"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200" dirty="0">
                        <a:latin typeface="#9Slide03 Roboto Medium" panose="02000000000000000000" pitchFamily="2" charset="0"/>
                        <a:ea typeface="#9Slide03 Roboto Medium" panose="02000000000000000000" pitchFamily="2"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latin typeface="#9Slide03 Roboto Medium" panose="02000000000000000000" pitchFamily="2" charset="0"/>
                          <a:ea typeface="#9Slide03 Roboto Medium" panose="02000000000000000000" pitchFamily="2" charset="0"/>
                        </a:rPr>
                        <a:t>2020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200" dirty="0">
                        <a:latin typeface="#9Slide03 Roboto Medium" panose="02000000000000000000" pitchFamily="2" charset="0"/>
                        <a:ea typeface="#9Slide03 Roboto Medium" panose="02000000000000000000" pitchFamily="2" charset="0"/>
                      </a:endParaRPr>
                    </a:p>
                  </a:txBody>
                  <a:tcPr/>
                </a:tc>
                <a:extLst>
                  <a:ext uri="{0D108BD9-81ED-4DB2-BD59-A6C34878D82A}">
                    <a16:rowId xmlns:a16="http://schemas.microsoft.com/office/drawing/2014/main" val="3913369125"/>
                  </a:ext>
                </a:extLst>
              </a:tr>
              <a:tr h="434179">
                <a:tc>
                  <a:txBody>
                    <a:bodyPr/>
                    <a:lstStyle/>
                    <a:p>
                      <a:pPr algn="ctr">
                        <a:lnSpc>
                          <a:spcPct val="130000"/>
                        </a:lnSpc>
                      </a:pPr>
                      <a:r>
                        <a:rPr lang="en-US" sz="2200" i="1" dirty="0">
                          <a:solidFill>
                            <a:srgbClr val="FFF9E9"/>
                          </a:solidFill>
                          <a:latin typeface="#9Slide03 Roboto Medium" panose="02000000000000000000" pitchFamily="2" charset="0"/>
                          <a:ea typeface="#9Slide03 Roboto Medium" panose="02000000000000000000" pitchFamily="2" charset="0"/>
                        </a:rPr>
                        <a:t>Toàn</a:t>
                      </a:r>
                      <a:r>
                        <a:rPr lang="en-US" sz="2200" i="1" baseline="0" dirty="0">
                          <a:solidFill>
                            <a:srgbClr val="FFF9E9"/>
                          </a:solidFill>
                          <a:latin typeface="#9Slide03 Roboto Medium" panose="02000000000000000000" pitchFamily="2" charset="0"/>
                          <a:ea typeface="#9Slide03 Roboto Medium" panose="02000000000000000000" pitchFamily="2" charset="0"/>
                        </a:rPr>
                        <a:t> thế </a:t>
                      </a:r>
                      <a:r>
                        <a:rPr lang="en-US" sz="2200" i="1" baseline="0" dirty="0" err="1">
                          <a:solidFill>
                            <a:srgbClr val="FFF9E9"/>
                          </a:solidFill>
                          <a:latin typeface="#9Slide03 Roboto Medium" panose="02000000000000000000" pitchFamily="2" charset="0"/>
                          <a:ea typeface="#9Slide03 Roboto Medium" panose="02000000000000000000" pitchFamily="2" charset="0"/>
                        </a:rPr>
                        <a:t>giới</a:t>
                      </a:r>
                      <a:endParaRPr lang="en-US" sz="2200" i="1" dirty="0">
                        <a:solidFill>
                          <a:srgbClr val="FFF9E9"/>
                        </a:solidFill>
                        <a:latin typeface="#9Slide03 Roboto Medium" panose="02000000000000000000" pitchFamily="2" charset="0"/>
                        <a:ea typeface="#9Slide03 Roboto Medium" panose="02000000000000000000" pitchFamily="2" charset="0"/>
                      </a:endParaRPr>
                    </a:p>
                  </a:txBody>
                  <a:tcPr>
                    <a:solidFill>
                      <a:srgbClr val="E48D1C"/>
                    </a:solidFill>
                  </a:tcPr>
                </a:tc>
                <a:tc>
                  <a:txBody>
                    <a:bodyPr/>
                    <a:lstStyle/>
                    <a:p>
                      <a:pPr algn="ctr">
                        <a:lnSpc>
                          <a:spcPct val="130000"/>
                        </a:lnSpc>
                      </a:pPr>
                      <a:r>
                        <a:rPr lang="en-US" sz="2200" i="1" dirty="0">
                          <a:solidFill>
                            <a:srgbClr val="FFF9E9"/>
                          </a:solidFill>
                          <a:latin typeface="#9Slide03 Roboto Medium" panose="02000000000000000000" pitchFamily="2" charset="0"/>
                          <a:ea typeface="#9Slide03 Roboto Medium" panose="02000000000000000000" pitchFamily="2" charset="0"/>
                        </a:rPr>
                        <a:t>100,0</a:t>
                      </a:r>
                    </a:p>
                  </a:txBody>
                  <a:tcPr>
                    <a:solidFill>
                      <a:srgbClr val="E48D1C"/>
                    </a:solidFill>
                  </a:tcPr>
                </a:tc>
                <a:tc>
                  <a:txBody>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lang="en-US" sz="2200" i="1" dirty="0">
                          <a:solidFill>
                            <a:srgbClr val="FFF9E9"/>
                          </a:solidFill>
                          <a:latin typeface="#9Slide03 Roboto Medium" panose="02000000000000000000" pitchFamily="2" charset="0"/>
                          <a:ea typeface="#9Slide03 Roboto Medium" panose="02000000000000000000" pitchFamily="2" charset="0"/>
                        </a:rPr>
                        <a:t>100,0</a:t>
                      </a:r>
                    </a:p>
                  </a:txBody>
                  <a:tcPr>
                    <a:solidFill>
                      <a:srgbClr val="E48D1C"/>
                    </a:solidFill>
                  </a:tcPr>
                </a:tc>
                <a:tc>
                  <a:txBody>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lang="en-US" sz="2200" i="1" dirty="0">
                          <a:solidFill>
                            <a:srgbClr val="FFF9E9"/>
                          </a:solidFill>
                          <a:latin typeface="#9Slide03 Roboto Medium" panose="02000000000000000000" pitchFamily="2" charset="0"/>
                          <a:ea typeface="#9Slide03 Roboto Medium" panose="02000000000000000000" pitchFamily="2" charset="0"/>
                        </a:rPr>
                        <a:t>100,0</a:t>
                      </a:r>
                    </a:p>
                  </a:txBody>
                  <a:tcPr>
                    <a:solidFill>
                      <a:srgbClr val="E48D1C"/>
                    </a:solidFill>
                  </a:tcPr>
                </a:tc>
                <a:tc>
                  <a:txBody>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lang="en-US" sz="2200" i="1" dirty="0">
                          <a:solidFill>
                            <a:srgbClr val="FFF9E9"/>
                          </a:solidFill>
                          <a:latin typeface="#9Slide03 Roboto Medium" panose="02000000000000000000" pitchFamily="2" charset="0"/>
                          <a:ea typeface="#9Slide03 Roboto Medium" panose="02000000000000000000" pitchFamily="2" charset="0"/>
                        </a:rPr>
                        <a:t>100,0</a:t>
                      </a:r>
                    </a:p>
                  </a:txBody>
                  <a:tcPr>
                    <a:solidFill>
                      <a:srgbClr val="E48D1C"/>
                    </a:solidFill>
                  </a:tcPr>
                </a:tc>
                <a:tc>
                  <a:txBody>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lang="en-US" sz="2200" i="1" dirty="0">
                          <a:solidFill>
                            <a:srgbClr val="FFF9E9"/>
                          </a:solidFill>
                          <a:latin typeface="#9Slide03 Roboto Medium" panose="02000000000000000000" pitchFamily="2" charset="0"/>
                          <a:ea typeface="#9Slide03 Roboto Medium" panose="02000000000000000000" pitchFamily="2" charset="0"/>
                        </a:rPr>
                        <a:t>100,0</a:t>
                      </a:r>
                    </a:p>
                  </a:txBody>
                  <a:tcPr>
                    <a:solidFill>
                      <a:srgbClr val="E48D1C"/>
                    </a:solidFill>
                  </a:tcPr>
                </a:tc>
                <a:extLst>
                  <a:ext uri="{0D108BD9-81ED-4DB2-BD59-A6C34878D82A}">
                    <a16:rowId xmlns:a16="http://schemas.microsoft.com/office/drawing/2014/main" val="1469136525"/>
                  </a:ext>
                </a:extLst>
              </a:tr>
              <a:tr h="434179">
                <a:tc>
                  <a:txBody>
                    <a:bodyPr/>
                    <a:lstStyle/>
                    <a:p>
                      <a:pPr algn="ctr">
                        <a:lnSpc>
                          <a:spcPct val="130000"/>
                        </a:lnSpc>
                      </a:pPr>
                      <a:r>
                        <a:rPr lang="en-US" sz="2200" dirty="0" err="1">
                          <a:solidFill>
                            <a:srgbClr val="FFF9E9"/>
                          </a:solidFill>
                          <a:latin typeface="#9Slide03 Roboto Medium" panose="02000000000000000000" pitchFamily="2" charset="0"/>
                          <a:ea typeface="#9Slide03 Roboto Medium" panose="02000000000000000000" pitchFamily="2" charset="0"/>
                        </a:rPr>
                        <a:t>Châu</a:t>
                      </a:r>
                      <a:r>
                        <a:rPr lang="en-US" sz="2200" baseline="0" dirty="0">
                          <a:solidFill>
                            <a:srgbClr val="FFF9E9"/>
                          </a:solidFill>
                          <a:latin typeface="#9Slide03 Roboto Medium" panose="02000000000000000000" pitchFamily="2" charset="0"/>
                          <a:ea typeface="#9Slide03 Roboto Medium" panose="02000000000000000000" pitchFamily="2" charset="0"/>
                        </a:rPr>
                        <a:t> Á</a:t>
                      </a:r>
                      <a:endParaRPr lang="en-US" sz="2200" dirty="0">
                        <a:solidFill>
                          <a:srgbClr val="FFF9E9"/>
                        </a:solidFill>
                        <a:latin typeface="#9Slide03 Roboto Medium" panose="02000000000000000000" pitchFamily="2" charset="0"/>
                        <a:ea typeface="#9Slide03 Roboto Medium" panose="02000000000000000000" pitchFamily="2" charset="0"/>
                      </a:endParaRP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53,8</a:t>
                      </a: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61,5</a:t>
                      </a: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61,1</a:t>
                      </a:r>
                    </a:p>
                  </a:txBody>
                  <a:tcPr>
                    <a:solidFill>
                      <a:srgbClr val="E48D1C"/>
                    </a:solidFill>
                  </a:tcPr>
                </a:tc>
                <a:tc>
                  <a:txBody>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lang="en-US" sz="2200" dirty="0">
                          <a:solidFill>
                            <a:srgbClr val="FFF9E9"/>
                          </a:solidFill>
                          <a:latin typeface="#9Slide03 Roboto Medium" panose="02000000000000000000" pitchFamily="2" charset="0"/>
                          <a:ea typeface="#9Slide03 Roboto Medium" panose="02000000000000000000" pitchFamily="2" charset="0"/>
                        </a:rPr>
                        <a:t>60,2</a:t>
                      </a:r>
                    </a:p>
                  </a:txBody>
                  <a:tcPr>
                    <a:solidFill>
                      <a:srgbClr val="E48D1C"/>
                    </a:solidFill>
                  </a:tcPr>
                </a:tc>
                <a:tc>
                  <a:txBody>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lang="en-US" sz="2200" dirty="0">
                          <a:solidFill>
                            <a:srgbClr val="FFF9E9"/>
                          </a:solidFill>
                          <a:latin typeface="#9Slide03 Roboto Medium" panose="02000000000000000000" pitchFamily="2" charset="0"/>
                          <a:ea typeface="#9Slide03 Roboto Medium" panose="02000000000000000000" pitchFamily="2" charset="0"/>
                        </a:rPr>
                        <a:t>59,5</a:t>
                      </a:r>
                    </a:p>
                  </a:txBody>
                  <a:tcPr>
                    <a:solidFill>
                      <a:srgbClr val="E48D1C"/>
                    </a:solidFill>
                  </a:tcPr>
                </a:tc>
                <a:extLst>
                  <a:ext uri="{0D108BD9-81ED-4DB2-BD59-A6C34878D82A}">
                    <a16:rowId xmlns:a16="http://schemas.microsoft.com/office/drawing/2014/main" val="1298775383"/>
                  </a:ext>
                </a:extLst>
              </a:tr>
              <a:tr h="434179">
                <a:tc>
                  <a:txBody>
                    <a:bodyPr/>
                    <a:lstStyle/>
                    <a:p>
                      <a:pPr algn="ctr">
                        <a:lnSpc>
                          <a:spcPct val="130000"/>
                        </a:lnSpc>
                      </a:pPr>
                      <a:r>
                        <a:rPr lang="en-US" sz="2200" dirty="0" err="1">
                          <a:solidFill>
                            <a:srgbClr val="FFF9E9"/>
                          </a:solidFill>
                          <a:latin typeface="#9Slide03 Roboto Medium" panose="02000000000000000000" pitchFamily="2" charset="0"/>
                          <a:ea typeface="#9Slide03 Roboto Medium" panose="02000000000000000000" pitchFamily="2" charset="0"/>
                        </a:rPr>
                        <a:t>Châu</a:t>
                      </a:r>
                      <a:r>
                        <a:rPr lang="en-US" sz="2200" baseline="0" dirty="0">
                          <a:solidFill>
                            <a:srgbClr val="FFF9E9"/>
                          </a:solidFill>
                          <a:latin typeface="#9Slide03 Roboto Medium" panose="02000000000000000000" pitchFamily="2" charset="0"/>
                          <a:ea typeface="#9Slide03 Roboto Medium" panose="02000000000000000000" pitchFamily="2" charset="0"/>
                        </a:rPr>
                        <a:t> </a:t>
                      </a:r>
                      <a:r>
                        <a:rPr lang="en-US" sz="2200" baseline="0" dirty="0" err="1">
                          <a:solidFill>
                            <a:srgbClr val="FFF9E9"/>
                          </a:solidFill>
                          <a:latin typeface="#9Slide03 Roboto Medium" panose="02000000000000000000" pitchFamily="2" charset="0"/>
                          <a:ea typeface="#9Slide03 Roboto Medium" panose="02000000000000000000" pitchFamily="2" charset="0"/>
                        </a:rPr>
                        <a:t>Âu</a:t>
                      </a:r>
                      <a:endParaRPr lang="en-US" sz="2200" dirty="0">
                        <a:solidFill>
                          <a:srgbClr val="FFF9E9"/>
                        </a:solidFill>
                        <a:latin typeface="#9Slide03 Roboto Medium" panose="02000000000000000000" pitchFamily="2" charset="0"/>
                        <a:ea typeface="#9Slide03 Roboto Medium" panose="02000000000000000000" pitchFamily="2" charset="0"/>
                      </a:endParaRPr>
                    </a:p>
                  </a:txBody>
                  <a:tcPr>
                    <a:solidFill>
                      <a:srgbClr val="00B0F0"/>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21,5</a:t>
                      </a:r>
                    </a:p>
                  </a:txBody>
                  <a:tcPr>
                    <a:solidFill>
                      <a:srgbClr val="00B0F0"/>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21,2</a:t>
                      </a:r>
                    </a:p>
                  </a:txBody>
                  <a:tcPr>
                    <a:solidFill>
                      <a:srgbClr val="00B0F0"/>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24,2</a:t>
                      </a:r>
                    </a:p>
                  </a:txBody>
                  <a:tcPr>
                    <a:solidFill>
                      <a:srgbClr val="00B0F0"/>
                    </a:solidFill>
                  </a:tcPr>
                </a:tc>
                <a:tc>
                  <a:txBody>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lang="en-US" sz="2200" dirty="0">
                          <a:solidFill>
                            <a:srgbClr val="FFF9E9"/>
                          </a:solidFill>
                          <a:latin typeface="#9Slide03 Roboto Medium" panose="02000000000000000000" pitchFamily="2" charset="0"/>
                          <a:ea typeface="#9Slide03 Roboto Medium" panose="02000000000000000000" pitchFamily="2" charset="0"/>
                        </a:rPr>
                        <a:t>13,5</a:t>
                      </a:r>
                    </a:p>
                  </a:txBody>
                  <a:tcPr>
                    <a:solidFill>
                      <a:srgbClr val="00B0F0"/>
                    </a:solidFill>
                  </a:tcPr>
                </a:tc>
                <a:tc>
                  <a:txBody>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lang="en-US" sz="2200" dirty="0">
                          <a:solidFill>
                            <a:srgbClr val="FFF9E9"/>
                          </a:solidFill>
                          <a:latin typeface="#9Slide03 Roboto Medium" panose="02000000000000000000" pitchFamily="2" charset="0"/>
                          <a:ea typeface="#9Slide03 Roboto Medium" panose="02000000000000000000" pitchFamily="2" charset="0"/>
                        </a:rPr>
                        <a:t>9,6</a:t>
                      </a:r>
                    </a:p>
                  </a:txBody>
                  <a:tcPr>
                    <a:solidFill>
                      <a:srgbClr val="00B0F0"/>
                    </a:solidFill>
                  </a:tcPr>
                </a:tc>
                <a:extLst>
                  <a:ext uri="{0D108BD9-81ED-4DB2-BD59-A6C34878D82A}">
                    <a16:rowId xmlns:a16="http://schemas.microsoft.com/office/drawing/2014/main" val="4166390969"/>
                  </a:ext>
                </a:extLst>
              </a:tr>
              <a:tr h="434179">
                <a:tc>
                  <a:txBody>
                    <a:bodyPr/>
                    <a:lstStyle/>
                    <a:p>
                      <a:pPr algn="ctr">
                        <a:lnSpc>
                          <a:spcPct val="130000"/>
                        </a:lnSpc>
                      </a:pPr>
                      <a:r>
                        <a:rPr lang="en-US" sz="2200" dirty="0" err="1">
                          <a:solidFill>
                            <a:srgbClr val="FFF9E9"/>
                          </a:solidFill>
                          <a:latin typeface="#9Slide03 Roboto Medium" panose="02000000000000000000" pitchFamily="2" charset="0"/>
                          <a:ea typeface="#9Slide03 Roboto Medium" panose="02000000000000000000" pitchFamily="2" charset="0"/>
                        </a:rPr>
                        <a:t>Châu</a:t>
                      </a:r>
                      <a:r>
                        <a:rPr lang="en-US" sz="2200" baseline="0" dirty="0">
                          <a:solidFill>
                            <a:srgbClr val="FFF9E9"/>
                          </a:solidFill>
                          <a:latin typeface="#9Slide03 Roboto Medium" panose="02000000000000000000" pitchFamily="2" charset="0"/>
                          <a:ea typeface="#9Slide03 Roboto Medium" panose="02000000000000000000" pitchFamily="2" charset="0"/>
                        </a:rPr>
                        <a:t> </a:t>
                      </a:r>
                      <a:r>
                        <a:rPr lang="en-US" sz="2200" baseline="0" dirty="0" err="1">
                          <a:solidFill>
                            <a:srgbClr val="FFF9E9"/>
                          </a:solidFill>
                          <a:latin typeface="#9Slide03 Roboto Medium" panose="02000000000000000000" pitchFamily="2" charset="0"/>
                          <a:ea typeface="#9Slide03 Roboto Medium" panose="02000000000000000000" pitchFamily="2" charset="0"/>
                        </a:rPr>
                        <a:t>Mỹ</a:t>
                      </a:r>
                      <a:endParaRPr lang="en-US" sz="2200" dirty="0">
                        <a:solidFill>
                          <a:srgbClr val="FFF9E9"/>
                        </a:solidFill>
                        <a:latin typeface="#9Slide03 Roboto Medium" panose="02000000000000000000" pitchFamily="2" charset="0"/>
                        <a:ea typeface="#9Slide03 Roboto Medium" panose="02000000000000000000" pitchFamily="2" charset="0"/>
                      </a:endParaRP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2,8</a:t>
                      </a: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1,9</a:t>
                      </a: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5,4</a:t>
                      </a:r>
                    </a:p>
                  </a:txBody>
                  <a:tcPr>
                    <a:solidFill>
                      <a:srgbClr val="E48D1C"/>
                    </a:solidFill>
                  </a:tcPr>
                </a:tc>
                <a:tc>
                  <a:txBody>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lang="en-US" sz="2200" dirty="0">
                          <a:solidFill>
                            <a:srgbClr val="FFF9E9"/>
                          </a:solidFill>
                          <a:latin typeface="#9Slide03 Roboto Medium" panose="02000000000000000000" pitchFamily="2" charset="0"/>
                          <a:ea typeface="#9Slide03 Roboto Medium" panose="02000000000000000000" pitchFamily="2" charset="0"/>
                        </a:rPr>
                        <a:t>13,7</a:t>
                      </a:r>
                    </a:p>
                  </a:txBody>
                  <a:tcPr>
                    <a:solidFill>
                      <a:srgbClr val="E48D1C"/>
                    </a:solidFill>
                  </a:tcPr>
                </a:tc>
                <a:tc>
                  <a:txBody>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lang="en-US" sz="2200" dirty="0">
                          <a:solidFill>
                            <a:srgbClr val="FFF9E9"/>
                          </a:solidFill>
                          <a:latin typeface="#9Slide03 Roboto Medium" panose="02000000000000000000" pitchFamily="2" charset="0"/>
                          <a:ea typeface="#9Slide03 Roboto Medium" panose="02000000000000000000" pitchFamily="2" charset="0"/>
                        </a:rPr>
                        <a:t>13,1</a:t>
                      </a:r>
                    </a:p>
                  </a:txBody>
                  <a:tcPr>
                    <a:solidFill>
                      <a:srgbClr val="E48D1C"/>
                    </a:solidFill>
                  </a:tcPr>
                </a:tc>
                <a:extLst>
                  <a:ext uri="{0D108BD9-81ED-4DB2-BD59-A6C34878D82A}">
                    <a16:rowId xmlns:a16="http://schemas.microsoft.com/office/drawing/2014/main" val="2368476511"/>
                  </a:ext>
                </a:extLst>
              </a:tr>
              <a:tr h="434179">
                <a:tc>
                  <a:txBody>
                    <a:bodyPr/>
                    <a:lstStyle/>
                    <a:p>
                      <a:pPr algn="ctr">
                        <a:lnSpc>
                          <a:spcPct val="130000"/>
                        </a:lnSpc>
                      </a:pPr>
                      <a:r>
                        <a:rPr lang="en-US" sz="2200" dirty="0" err="1">
                          <a:solidFill>
                            <a:srgbClr val="FFF9E9"/>
                          </a:solidFill>
                          <a:latin typeface="#9Slide03 Roboto Medium" panose="02000000000000000000" pitchFamily="2" charset="0"/>
                          <a:ea typeface="#9Slide03 Roboto Medium" panose="02000000000000000000" pitchFamily="2" charset="0"/>
                        </a:rPr>
                        <a:t>Châu</a:t>
                      </a:r>
                      <a:r>
                        <a:rPr lang="en-US" sz="2200" baseline="0" dirty="0">
                          <a:solidFill>
                            <a:srgbClr val="FFF9E9"/>
                          </a:solidFill>
                          <a:latin typeface="#9Slide03 Roboto Medium" panose="02000000000000000000" pitchFamily="2" charset="0"/>
                          <a:ea typeface="#9Slide03 Roboto Medium" panose="02000000000000000000" pitchFamily="2" charset="0"/>
                        </a:rPr>
                        <a:t> Phi</a:t>
                      </a:r>
                      <a:endParaRPr lang="en-US" sz="2200" dirty="0">
                        <a:solidFill>
                          <a:srgbClr val="FFF9E9"/>
                        </a:solidFill>
                        <a:latin typeface="#9Slide03 Roboto Medium" panose="02000000000000000000" pitchFamily="2" charset="0"/>
                        <a:ea typeface="#9Slide03 Roboto Medium" panose="02000000000000000000" pitchFamily="2" charset="0"/>
                      </a:endParaRP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21,5</a:t>
                      </a: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15,1</a:t>
                      </a: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9,1</a:t>
                      </a:r>
                    </a:p>
                  </a:txBody>
                  <a:tcPr>
                    <a:solidFill>
                      <a:srgbClr val="E48D1C"/>
                    </a:solidFill>
                  </a:tcPr>
                </a:tc>
                <a:tc>
                  <a:txBody>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lang="en-US" sz="2200" dirty="0">
                          <a:solidFill>
                            <a:srgbClr val="FFF9E9"/>
                          </a:solidFill>
                          <a:latin typeface="#9Slide03 Roboto Medium" panose="02000000000000000000" pitchFamily="2" charset="0"/>
                          <a:ea typeface="#9Slide03 Roboto Medium" panose="02000000000000000000" pitchFamily="2" charset="0"/>
                        </a:rPr>
                        <a:t>12,1</a:t>
                      </a:r>
                    </a:p>
                  </a:txBody>
                  <a:tcPr>
                    <a:solidFill>
                      <a:srgbClr val="E48D1C"/>
                    </a:solidFill>
                  </a:tcPr>
                </a:tc>
                <a:tc>
                  <a:txBody>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lang="en-US" sz="2200" dirty="0">
                          <a:solidFill>
                            <a:srgbClr val="FFF9E9"/>
                          </a:solidFill>
                          <a:latin typeface="#9Slide03 Roboto Medium" panose="02000000000000000000" pitchFamily="2" charset="0"/>
                          <a:ea typeface="#9Slide03 Roboto Medium" panose="02000000000000000000" pitchFamily="2" charset="0"/>
                        </a:rPr>
                        <a:t>17,2</a:t>
                      </a:r>
                    </a:p>
                  </a:txBody>
                  <a:tcPr>
                    <a:solidFill>
                      <a:srgbClr val="E48D1C"/>
                    </a:solidFill>
                  </a:tcPr>
                </a:tc>
                <a:extLst>
                  <a:ext uri="{0D108BD9-81ED-4DB2-BD59-A6C34878D82A}">
                    <a16:rowId xmlns:a16="http://schemas.microsoft.com/office/drawing/2014/main" val="1305579268"/>
                  </a:ext>
                </a:extLst>
              </a:tr>
              <a:tr h="434179">
                <a:tc>
                  <a:txBody>
                    <a:bodyPr/>
                    <a:lstStyle/>
                    <a:p>
                      <a:pPr algn="ctr">
                        <a:lnSpc>
                          <a:spcPct val="130000"/>
                        </a:lnSpc>
                      </a:pPr>
                      <a:r>
                        <a:rPr lang="en-US" sz="2200" dirty="0" err="1">
                          <a:solidFill>
                            <a:srgbClr val="FFF9E9"/>
                          </a:solidFill>
                          <a:latin typeface="#9Slide03 Roboto Medium" panose="02000000000000000000" pitchFamily="2" charset="0"/>
                          <a:ea typeface="#9Slide03 Roboto Medium" panose="02000000000000000000" pitchFamily="2" charset="0"/>
                        </a:rPr>
                        <a:t>Châu</a:t>
                      </a:r>
                      <a:r>
                        <a:rPr lang="en-US" sz="2200" baseline="0" dirty="0">
                          <a:solidFill>
                            <a:srgbClr val="FFF9E9"/>
                          </a:solidFill>
                          <a:latin typeface="#9Slide03 Roboto Medium" panose="02000000000000000000" pitchFamily="2" charset="0"/>
                          <a:ea typeface="#9Slide03 Roboto Medium" panose="02000000000000000000" pitchFamily="2" charset="0"/>
                        </a:rPr>
                        <a:t> </a:t>
                      </a:r>
                      <a:r>
                        <a:rPr lang="en-US" sz="2200" baseline="0" dirty="0" err="1">
                          <a:solidFill>
                            <a:srgbClr val="FFF9E9"/>
                          </a:solidFill>
                          <a:latin typeface="#9Slide03 Roboto Medium" panose="02000000000000000000" pitchFamily="2" charset="0"/>
                          <a:ea typeface="#9Slide03 Roboto Medium" panose="02000000000000000000" pitchFamily="2" charset="0"/>
                        </a:rPr>
                        <a:t>Đại</a:t>
                      </a:r>
                      <a:r>
                        <a:rPr lang="en-US" sz="2200" baseline="0" dirty="0">
                          <a:solidFill>
                            <a:srgbClr val="FFF9E9"/>
                          </a:solidFill>
                          <a:latin typeface="#9Slide03 Roboto Medium" panose="02000000000000000000" pitchFamily="2" charset="0"/>
                          <a:ea typeface="#9Slide03 Roboto Medium" panose="02000000000000000000" pitchFamily="2" charset="0"/>
                        </a:rPr>
                        <a:t> Dương</a:t>
                      </a:r>
                      <a:endParaRPr lang="en-US" sz="2200" dirty="0">
                        <a:solidFill>
                          <a:srgbClr val="FFF9E9"/>
                        </a:solidFill>
                        <a:latin typeface="#9Slide03 Roboto Medium" panose="02000000000000000000" pitchFamily="2" charset="0"/>
                        <a:ea typeface="#9Slide03 Roboto Medium" panose="02000000000000000000" pitchFamily="2" charset="0"/>
                      </a:endParaRP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0,4</a:t>
                      </a: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0,3</a:t>
                      </a:r>
                    </a:p>
                  </a:txBody>
                  <a:tcPr>
                    <a:solidFill>
                      <a:srgbClr val="E48D1C"/>
                    </a:solidFill>
                  </a:tcPr>
                </a:tc>
                <a:tc>
                  <a:txBody>
                    <a:bodyPr/>
                    <a:lstStyle/>
                    <a:p>
                      <a:pPr algn="ctr">
                        <a:lnSpc>
                          <a:spcPct val="130000"/>
                        </a:lnSpc>
                      </a:pPr>
                      <a:r>
                        <a:rPr lang="en-US" sz="2200" dirty="0">
                          <a:solidFill>
                            <a:srgbClr val="FFF9E9"/>
                          </a:solidFill>
                          <a:latin typeface="#9Slide03 Roboto Medium" panose="02000000000000000000" pitchFamily="2" charset="0"/>
                          <a:ea typeface="#9Slide03 Roboto Medium" panose="02000000000000000000" pitchFamily="2" charset="0"/>
                        </a:rPr>
                        <a:t>0,2</a:t>
                      </a:r>
                    </a:p>
                  </a:txBody>
                  <a:tcPr>
                    <a:solidFill>
                      <a:srgbClr val="E48D1C"/>
                    </a:solidFill>
                  </a:tcPr>
                </a:tc>
                <a:tc>
                  <a:txBody>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lang="en-US" sz="2200" dirty="0">
                          <a:solidFill>
                            <a:srgbClr val="FFF9E9"/>
                          </a:solidFill>
                          <a:latin typeface="#9Slide03 Roboto Medium" panose="02000000000000000000" pitchFamily="2" charset="0"/>
                          <a:ea typeface="#9Slide03 Roboto Medium" panose="02000000000000000000" pitchFamily="2" charset="0"/>
                        </a:rPr>
                        <a:t>0,5</a:t>
                      </a:r>
                    </a:p>
                  </a:txBody>
                  <a:tcPr>
                    <a:solidFill>
                      <a:srgbClr val="E48D1C"/>
                    </a:solidFill>
                  </a:tcPr>
                </a:tc>
                <a:tc>
                  <a:txBody>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lang="en-US" sz="2200" dirty="0">
                          <a:solidFill>
                            <a:srgbClr val="FFF9E9"/>
                          </a:solidFill>
                          <a:latin typeface="#9Slide03 Roboto Medium" panose="02000000000000000000" pitchFamily="2" charset="0"/>
                          <a:ea typeface="#9Slide03 Roboto Medium" panose="02000000000000000000" pitchFamily="2" charset="0"/>
                        </a:rPr>
                        <a:t>0,6</a:t>
                      </a:r>
                    </a:p>
                  </a:txBody>
                  <a:tcPr>
                    <a:solidFill>
                      <a:srgbClr val="E48D1C"/>
                    </a:solidFill>
                  </a:tcPr>
                </a:tc>
                <a:extLst>
                  <a:ext uri="{0D108BD9-81ED-4DB2-BD59-A6C34878D82A}">
                    <a16:rowId xmlns:a16="http://schemas.microsoft.com/office/drawing/2014/main" val="766961131"/>
                  </a:ext>
                </a:extLst>
              </a:tr>
            </a:tbl>
          </a:graphicData>
        </a:graphic>
      </p:graphicFrame>
      <p:sp>
        <p:nvSpPr>
          <p:cNvPr id="19" name="Google Shape;3895;p55"/>
          <p:cNvSpPr txBox="1">
            <a:spLocks/>
          </p:cNvSpPr>
          <p:nvPr/>
        </p:nvSpPr>
        <p:spPr>
          <a:xfrm>
            <a:off x="2556933" y="5655740"/>
            <a:ext cx="8314267" cy="55764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Sansita Swashed"/>
              <a:buNone/>
              <a:defRPr sz="3200" b="1" i="0" u="none" strike="noStrike" cap="none">
                <a:solidFill>
                  <a:schemeClr val="dk2"/>
                </a:solidFill>
                <a:latin typeface="Sansita Swashed"/>
                <a:ea typeface="Sansita Swashed"/>
                <a:cs typeface="Sansita Swashed"/>
                <a:sym typeface="Sansita Swashe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30000"/>
              </a:lnSpc>
              <a:spcBef>
                <a:spcPts val="0"/>
              </a:spcBef>
              <a:spcAft>
                <a:spcPts val="0"/>
              </a:spcAft>
              <a:buClr>
                <a:srgbClr val="4D447F"/>
              </a:buClr>
              <a:buSzPts val="3200"/>
              <a:buFont typeface="Sansita Swashed"/>
              <a:buNone/>
              <a:tabLst/>
              <a:defRPr/>
            </a:pPr>
            <a:r>
              <a:rPr kumimoji="0" lang="en-US" sz="1800" b="0" i="1" u="none" strike="noStrike" kern="0" cap="none" spc="0" normalizeH="0" baseline="0" noProof="0" dirty="0" err="1">
                <a:ln>
                  <a:noFill/>
                </a:ln>
                <a:solidFill>
                  <a:srgbClr val="262034">
                    <a:lumMod val="95000"/>
                    <a:lumOff val="5000"/>
                  </a:srgbClr>
                </a:solidFill>
                <a:effectLst/>
                <a:uLnTx/>
                <a:uFillTx/>
                <a:latin typeface="#9Slide03 Roboto Medium" panose="02000000000000000000" pitchFamily="2" charset="0"/>
                <a:ea typeface="#9Slide03 Roboto Medium" panose="02000000000000000000" pitchFamily="2" charset="0"/>
                <a:cs typeface="Sansita Swashed"/>
                <a:sym typeface="Sansita Swashed"/>
              </a:rPr>
              <a:t>Nguồn</a:t>
            </a:r>
            <a:r>
              <a:rPr kumimoji="0" lang="en-US" sz="1800" b="0" i="1" u="none" strike="noStrike" kern="0" cap="none" spc="0" normalizeH="0" baseline="0" noProof="0" dirty="0">
                <a:ln>
                  <a:noFill/>
                </a:ln>
                <a:solidFill>
                  <a:srgbClr val="262034">
                    <a:lumMod val="95000"/>
                    <a:lumOff val="5000"/>
                  </a:srgbClr>
                </a:solidFill>
                <a:effectLst/>
                <a:uLnTx/>
                <a:uFillTx/>
                <a:latin typeface="#9Slide03 Roboto Medium" panose="02000000000000000000" pitchFamily="2" charset="0"/>
                <a:ea typeface="#9Slide03 Roboto Medium" panose="02000000000000000000" pitchFamily="2" charset="0"/>
                <a:cs typeface="Sansita Swashed"/>
                <a:sym typeface="Sansita Swashed"/>
              </a:rPr>
              <a:t>: </a:t>
            </a:r>
            <a:r>
              <a:rPr kumimoji="0" lang="en-US" sz="1800" b="0" i="1" u="none" strike="noStrike" kern="0" cap="none" spc="0" normalizeH="0" baseline="0" noProof="0" dirty="0" err="1">
                <a:ln>
                  <a:noFill/>
                </a:ln>
                <a:solidFill>
                  <a:srgbClr val="262034">
                    <a:lumMod val="95000"/>
                    <a:lumOff val="5000"/>
                  </a:srgbClr>
                </a:solidFill>
                <a:effectLst/>
                <a:uLnTx/>
                <a:uFillTx/>
                <a:latin typeface="#9Slide03 Roboto Medium" panose="02000000000000000000" pitchFamily="2" charset="0"/>
                <a:ea typeface="#9Slide03 Roboto Medium" panose="02000000000000000000" pitchFamily="2" charset="0"/>
                <a:cs typeface="Sansita Swashed"/>
                <a:sym typeface="Sansita Swashed"/>
              </a:rPr>
              <a:t>Trắc</a:t>
            </a:r>
            <a:r>
              <a:rPr kumimoji="0" lang="en-US" sz="1800" b="0" i="1" u="none" strike="noStrike" kern="0" cap="none" spc="0" normalizeH="0" noProof="0" dirty="0">
                <a:ln>
                  <a:noFill/>
                </a:ln>
                <a:solidFill>
                  <a:srgbClr val="262034">
                    <a:lumMod val="95000"/>
                    <a:lumOff val="5000"/>
                  </a:srgbClr>
                </a:solidFill>
                <a:effectLst/>
                <a:uLnTx/>
                <a:uFillTx/>
                <a:latin typeface="#9Slide03 Roboto Medium" panose="02000000000000000000" pitchFamily="2" charset="0"/>
                <a:ea typeface="#9Slide03 Roboto Medium" panose="02000000000000000000" pitchFamily="2" charset="0"/>
                <a:cs typeface="Sansita Swashed"/>
                <a:sym typeface="Sansita Swashed"/>
              </a:rPr>
              <a:t> nghiệm </a:t>
            </a:r>
            <a:r>
              <a:rPr kumimoji="0" lang="en-US" sz="1800" b="0" i="1" u="none" strike="noStrike" kern="0" cap="none" spc="0" normalizeH="0" noProof="0" dirty="0" err="1">
                <a:ln>
                  <a:noFill/>
                </a:ln>
                <a:solidFill>
                  <a:srgbClr val="262034">
                    <a:lumMod val="95000"/>
                    <a:lumOff val="5000"/>
                  </a:srgbClr>
                </a:solidFill>
                <a:effectLst/>
                <a:uLnTx/>
                <a:uFillTx/>
                <a:latin typeface="#9Slide03 Roboto Medium" panose="02000000000000000000" pitchFamily="2" charset="0"/>
                <a:ea typeface="#9Slide03 Roboto Medium" panose="02000000000000000000" pitchFamily="2" charset="0"/>
                <a:cs typeface="Sansita Swashed"/>
                <a:sym typeface="Sansita Swashed"/>
              </a:rPr>
              <a:t>Địa</a:t>
            </a:r>
            <a:r>
              <a:rPr kumimoji="0" lang="en-US" sz="1800" b="0" i="1" u="none" strike="noStrike" kern="0" cap="none" spc="0" normalizeH="0" noProof="0" dirty="0">
                <a:ln>
                  <a:noFill/>
                </a:ln>
                <a:solidFill>
                  <a:srgbClr val="262034">
                    <a:lumMod val="95000"/>
                    <a:lumOff val="5000"/>
                  </a:srgbClr>
                </a:solidFill>
                <a:effectLst/>
                <a:uLnTx/>
                <a:uFillTx/>
                <a:latin typeface="#9Slide03 Roboto Medium" panose="02000000000000000000" pitchFamily="2" charset="0"/>
                <a:ea typeface="#9Slide03 Roboto Medium" panose="02000000000000000000" pitchFamily="2" charset="0"/>
                <a:cs typeface="Sansita Swashed"/>
                <a:sym typeface="Sansita Swashed"/>
              </a:rPr>
              <a:t> lí 7, PGS.TS Nguyễn Đức Vũ </a:t>
            </a:r>
            <a:r>
              <a:rPr kumimoji="0" lang="en-US" sz="1800" b="0" i="1" u="none" strike="noStrike" kern="0" cap="none" spc="0" normalizeH="0" noProof="0" dirty="0" err="1">
                <a:ln>
                  <a:noFill/>
                </a:ln>
                <a:solidFill>
                  <a:srgbClr val="262034">
                    <a:lumMod val="95000"/>
                    <a:lumOff val="5000"/>
                  </a:srgbClr>
                </a:solidFill>
                <a:effectLst/>
                <a:uLnTx/>
                <a:uFillTx/>
                <a:latin typeface="#9Slide03 Roboto Medium" panose="02000000000000000000" pitchFamily="2" charset="0"/>
                <a:ea typeface="#9Slide03 Roboto Medium" panose="02000000000000000000" pitchFamily="2" charset="0"/>
                <a:cs typeface="Sansita Swashed"/>
                <a:sym typeface="Sansita Swashed"/>
              </a:rPr>
              <a:t>chủ</a:t>
            </a:r>
            <a:r>
              <a:rPr kumimoji="0" lang="en-US" sz="1800" b="0" i="1" u="none" strike="noStrike" kern="0" cap="none" spc="0" normalizeH="0" noProof="0" dirty="0">
                <a:ln>
                  <a:noFill/>
                </a:ln>
                <a:solidFill>
                  <a:srgbClr val="262034">
                    <a:lumMod val="95000"/>
                    <a:lumOff val="5000"/>
                  </a:srgbClr>
                </a:solidFill>
                <a:effectLst/>
                <a:uLnTx/>
                <a:uFillTx/>
                <a:latin typeface="#9Slide03 Roboto Medium" panose="02000000000000000000" pitchFamily="2" charset="0"/>
                <a:ea typeface="#9Slide03 Roboto Medium" panose="02000000000000000000" pitchFamily="2" charset="0"/>
                <a:cs typeface="Sansita Swashed"/>
                <a:sym typeface="Sansita Swashed"/>
              </a:rPr>
              <a:t> </a:t>
            </a:r>
            <a:r>
              <a:rPr kumimoji="0" lang="en-US" sz="1800" b="0" i="1" u="none" strike="noStrike" kern="0" cap="none" spc="0" normalizeH="0" noProof="0" dirty="0" err="1">
                <a:ln>
                  <a:noFill/>
                </a:ln>
                <a:solidFill>
                  <a:srgbClr val="262034">
                    <a:lumMod val="95000"/>
                    <a:lumOff val="5000"/>
                  </a:srgbClr>
                </a:solidFill>
                <a:effectLst/>
                <a:uLnTx/>
                <a:uFillTx/>
                <a:latin typeface="#9Slide03 Roboto Medium" panose="02000000000000000000" pitchFamily="2" charset="0"/>
                <a:ea typeface="#9Slide03 Roboto Medium" panose="02000000000000000000" pitchFamily="2" charset="0"/>
                <a:cs typeface="Sansita Swashed"/>
                <a:sym typeface="Sansita Swashed"/>
              </a:rPr>
              <a:t>biên</a:t>
            </a:r>
            <a:endParaRPr kumimoji="0" lang="vi-VN" sz="1800" b="0" i="1" u="none" strike="noStrike" kern="0" cap="none" spc="0" normalizeH="0" baseline="0" noProof="0" dirty="0">
              <a:ln>
                <a:noFill/>
              </a:ln>
              <a:solidFill>
                <a:srgbClr val="262034">
                  <a:lumMod val="95000"/>
                  <a:lumOff val="5000"/>
                </a:srgbClr>
              </a:solidFill>
              <a:effectLst/>
              <a:uLnTx/>
              <a:uFillTx/>
              <a:latin typeface="#9Slide03 Roboto Medium" panose="02000000000000000000" pitchFamily="2" charset="0"/>
              <a:ea typeface="#9Slide03 Roboto Medium" panose="02000000000000000000" pitchFamily="2" charset="0"/>
              <a:cs typeface="Sansita Swashed"/>
              <a:sym typeface="Sansita Swashed"/>
            </a:endParaRPr>
          </a:p>
        </p:txBody>
      </p:sp>
      <p:cxnSp>
        <p:nvCxnSpPr>
          <p:cNvPr id="7" name="Straight Connector 6"/>
          <p:cNvCxnSpPr/>
          <p:nvPr/>
        </p:nvCxnSpPr>
        <p:spPr>
          <a:xfrm>
            <a:off x="914401" y="976460"/>
            <a:ext cx="2404533" cy="1511260"/>
          </a:xfrm>
          <a:prstGeom prst="line">
            <a:avLst/>
          </a:prstGeom>
          <a:ln>
            <a:solidFill>
              <a:srgbClr val="FFF9E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5994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ocial Studies for Middle School: Castles through History by Slidesgo ">
  <a:themeElements>
    <a:clrScheme name="Simple Light">
      <a:dk1>
        <a:srgbClr val="262034"/>
      </a:dk1>
      <a:lt1>
        <a:srgbClr val="E0EEF8"/>
      </a:lt1>
      <a:dk2>
        <a:srgbClr val="4D447F"/>
      </a:dk2>
      <a:lt2>
        <a:srgbClr val="2A5F4F"/>
      </a:lt2>
      <a:accent1>
        <a:srgbClr val="468F59"/>
      </a:accent1>
      <a:accent2>
        <a:srgbClr val="FFF9E9"/>
      </a:accent2>
      <a:accent3>
        <a:srgbClr val="E48D1C"/>
      </a:accent3>
      <a:accent4>
        <a:srgbClr val="EFC67D"/>
      </a:accent4>
      <a:accent5>
        <a:srgbClr val="FFD653"/>
      </a:accent5>
      <a:accent6>
        <a:srgbClr val="D24E16"/>
      </a:accent6>
      <a:hlink>
        <a:srgbClr val="26203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2024</TotalTime>
  <Words>2224</Words>
  <Application>Microsoft Macintosh PowerPoint</Application>
  <PresentationFormat>Widescreen</PresentationFormat>
  <Paragraphs>399</Paragraphs>
  <Slides>38</Slides>
  <Notes>32</Notes>
  <HiddenSlides>0</HiddenSlides>
  <MMClips>12</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38</vt:i4>
      </vt:variant>
    </vt:vector>
  </HeadingPairs>
  <TitlesOfParts>
    <vt:vector size="63" baseType="lpstr">
      <vt:lpstr>Arial</vt:lpstr>
      <vt:lpstr>Sansita Swashed</vt:lpstr>
      <vt:lpstr>#9Slide03 SFU DIN Mittelschrift</vt:lpstr>
      <vt:lpstr>Calibri</vt:lpstr>
      <vt:lpstr>#9Slide05 Great Vibes</vt:lpstr>
      <vt:lpstr>Lato</vt:lpstr>
      <vt:lpstr>Wingdings</vt:lpstr>
      <vt:lpstr>#9Slide07 IcielKoni</vt:lpstr>
      <vt:lpstr>Assistant</vt:lpstr>
      <vt:lpstr>#9Slide03 IcielUni Sans Heavy</vt:lpstr>
      <vt:lpstr>#9Slide05 Braxton Regular</vt:lpstr>
      <vt:lpstr>Ranchers</vt:lpstr>
      <vt:lpstr>Calibri Light</vt:lpstr>
      <vt:lpstr>#9Slide05 Fourth Medium</vt:lpstr>
      <vt:lpstr>#9Slide03 Roboto Medium</vt:lpstr>
      <vt:lpstr>Times New Roman</vt:lpstr>
      <vt:lpstr>Days One</vt:lpstr>
      <vt:lpstr>Chewy</vt:lpstr>
      <vt:lpstr>Life Savers</vt:lpstr>
      <vt:lpstr>Roboto</vt:lpstr>
      <vt:lpstr>Social Studies for Middle School: Castles through History by Slidesgo </vt:lpstr>
      <vt:lpstr>Office Theme</vt:lpstr>
      <vt:lpstr>2_Office Theme</vt:lpstr>
      <vt:lpstr>3_Office Theme</vt:lpstr>
      <vt:lpstr>5_Office Theme</vt:lpstr>
      <vt:lpstr>PowerPoint Presentation</vt:lpstr>
      <vt:lpstr>HƯỚNG DẪN</vt:lpstr>
      <vt:lpstr>BẢNG 1. CƠ CẤU DÂN SỐ THEO NHÓM TUỔI Ở CHÂU ÂU NĂM 1990 VÀ NĂM 2020 (%) </vt:lpstr>
      <vt:lpstr>BẢNG 2. CƠ CẤU DÂN SỐ THEO GIỚI TÍNH Ở CHÂU ÂU GIAI ĐOẠN 1990 - 2020 (%) </vt:lpstr>
      <vt:lpstr>PowerPoint Presentation</vt:lpstr>
      <vt:lpstr>Hậu quả của cơ cấu dân số già:</vt:lpstr>
      <vt:lpstr>PowerPoint Presentation</vt:lpstr>
      <vt:lpstr>PowerPoint Presentation</vt:lpstr>
      <vt:lpstr>BẢNG: TỈ TRỌNG DÂN SỐ CỦA CÁC CHÂU LỤC THỜI KÌ 1650 - 2020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ĐÔ THỊ HÓA</vt:lpstr>
      <vt:lpstr>3. DI CƯ</vt:lpstr>
      <vt:lpstr>3. DI CƯ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Hải Ngân Đinh</cp:lastModifiedBy>
  <cp:revision>74</cp:revision>
  <dcterms:created xsi:type="dcterms:W3CDTF">2022-06-15T15:21:25Z</dcterms:created>
  <dcterms:modified xsi:type="dcterms:W3CDTF">2024-01-24T10:50:50Z</dcterms:modified>
</cp:coreProperties>
</file>