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5" r:id="rId4"/>
    <p:sldMasterId id="2147483712" r:id="rId5"/>
    <p:sldMasterId id="2147483724" r:id="rId6"/>
    <p:sldMasterId id="2147483736" r:id="rId7"/>
    <p:sldMasterId id="2147483749" r:id="rId8"/>
    <p:sldMasterId id="2147483772" r:id="rId9"/>
  </p:sldMasterIdLst>
  <p:notesMasterIdLst>
    <p:notesMasterId r:id="rId42"/>
  </p:notesMasterIdLst>
  <p:sldIdLst>
    <p:sldId id="259" r:id="rId10"/>
    <p:sldId id="293" r:id="rId11"/>
    <p:sldId id="2007577243" r:id="rId12"/>
    <p:sldId id="2007577259" r:id="rId13"/>
    <p:sldId id="2007577244" r:id="rId14"/>
    <p:sldId id="307" r:id="rId15"/>
    <p:sldId id="309" r:id="rId16"/>
    <p:sldId id="316" r:id="rId17"/>
    <p:sldId id="270" r:id="rId18"/>
    <p:sldId id="298" r:id="rId19"/>
    <p:sldId id="2007577250" r:id="rId20"/>
    <p:sldId id="286" r:id="rId21"/>
    <p:sldId id="287" r:id="rId22"/>
    <p:sldId id="312" r:id="rId23"/>
    <p:sldId id="311" r:id="rId24"/>
    <p:sldId id="2007577251" r:id="rId25"/>
    <p:sldId id="2007577254" r:id="rId26"/>
    <p:sldId id="2007577255" r:id="rId27"/>
    <p:sldId id="257" r:id="rId28"/>
    <p:sldId id="258" r:id="rId29"/>
    <p:sldId id="2007577253" r:id="rId30"/>
    <p:sldId id="318" r:id="rId31"/>
    <p:sldId id="11088714" r:id="rId32"/>
    <p:sldId id="263" r:id="rId33"/>
    <p:sldId id="11088804" r:id="rId34"/>
    <p:sldId id="688" r:id="rId35"/>
    <p:sldId id="11088715" r:id="rId36"/>
    <p:sldId id="2007577256" r:id="rId37"/>
    <p:sldId id="2007577257" r:id="rId38"/>
    <p:sldId id="260" r:id="rId39"/>
    <p:sldId id="2007577258" r:id="rId40"/>
    <p:sldId id="2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8" d="100"/>
          <a:sy n="108"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146A5-E039-48EE-B68A-E2EA3CD12EF9}"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72527-008B-4D38-B235-2059BEAD8DC1}" type="slidenum">
              <a:rPr lang="en-US" smtClean="0"/>
              <a:t>‹#›</a:t>
            </a:fld>
            <a:endParaRPr lang="en-US"/>
          </a:p>
        </p:txBody>
      </p:sp>
    </p:spTree>
    <p:extLst>
      <p:ext uri="{BB962C8B-B14F-4D97-AF65-F5344CB8AC3E}">
        <p14:creationId xmlns:p14="http://schemas.microsoft.com/office/powerpoint/2010/main" val="48207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9582-C047-F47F-BBCC-26D255194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566994-7EC7-E720-57EB-86D0C7504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62A72-AF58-6518-B35D-7772971485ED}"/>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F3CE2A02-9319-7BEA-FE7A-CE159B76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730AC-65CC-8822-2804-34D7A74D77B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4198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4A50-6C59-EC5D-4954-5A3095302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DB1B3-F69A-B1A7-ABC1-BE557E03A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8A20A-45DF-A86F-EB9F-45F058079FB9}"/>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9C46EDA9-F5D8-7A30-4EAE-7D9A262E8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63CA-E503-2BB1-84DD-D067EE152039}"/>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9811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4B527-0C94-45ED-FB1E-3A63697C7F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9458-745E-46F1-1D1D-DA6FB3FDB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A9E94-CDD8-4880-51DE-C302149E1027}"/>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C097E534-8A15-CEB1-1165-96D5DE7C6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72070-930B-9D61-2798-2A67EA9ACCDB}"/>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15625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79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719273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1592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6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1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47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3434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7214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AF7B-188C-7BE4-D2CD-29E5A5C07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511D0-D526-3733-C3CF-1A884F444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3B8EF-8EF6-FDFD-066A-9F266C9D2A85}"/>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E4D68086-3BA5-41B8-08DB-9AD915CD9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4A341-8865-09D0-2D9F-C684C514BAA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39115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7481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45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20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220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5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53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4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20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841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8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13A9-7D0F-83DB-B6C7-062423CF2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F92A8-709F-2AE2-177F-538F1D442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3C460-2F27-20D3-EE2D-E4F8510C167A}"/>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604A165E-4EF0-E98F-AD66-E10E4B40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5C9AC-E44E-8EEB-4D22-8CF05A48F918}"/>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1062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30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293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77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460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139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2329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11819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7662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627570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658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176E-5EAB-ADF8-DDDB-AC17C5381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7ECE0-3246-79B9-AAB4-391E116A7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76960-B9AE-58B1-2CF2-AE9A237BC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27AED4-62F3-3A03-8FAC-32A0E90E61DF}"/>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6" name="Footer Placeholder 5">
            <a:extLst>
              <a:ext uri="{FF2B5EF4-FFF2-40B4-BE49-F238E27FC236}">
                <a16:creationId xmlns:a16="http://schemas.microsoft.com/office/drawing/2014/main" id="{3AB2EDDD-E05E-6FA1-6F81-F0B26E066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A76A3-9725-D597-5722-73F6C9270BA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823495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487690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531774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994494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204708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995807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168976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86916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643897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94088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1023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7057-1942-4A4B-11F2-85E05B338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9A9A1-DF74-DEFC-A09F-FEA838B85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464045-2412-6F5F-E835-6C97434E7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68D9C-E711-417F-9DEF-D747B5C3B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F95570-44CB-7651-FEB8-9FBDB3A48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27A0E-F0C6-DE8F-7F2D-1381C711673E}"/>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8" name="Footer Placeholder 7">
            <a:extLst>
              <a:ext uri="{FF2B5EF4-FFF2-40B4-BE49-F238E27FC236}">
                <a16:creationId xmlns:a16="http://schemas.microsoft.com/office/drawing/2014/main" id="{073A01C5-E3DA-55C9-66E9-84617C6C15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CBC01-CD91-EA71-E02A-2EED8E5D8BC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916427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873040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58140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78878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37674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62719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63629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13178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78975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6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54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DB52-12D5-F6B7-D47F-2123AEE40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60AB3-E019-78A5-1E9E-EA40BBEAEA9B}"/>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4" name="Footer Placeholder 3">
            <a:extLst>
              <a:ext uri="{FF2B5EF4-FFF2-40B4-BE49-F238E27FC236}">
                <a16:creationId xmlns:a16="http://schemas.microsoft.com/office/drawing/2014/main" id="{523CF330-2CE7-5AB8-EBAB-D0AD25150B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C0518-A63E-CC46-F9BF-649B49C3CAF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081298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86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08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47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45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970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822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57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819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57826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C32FC-EF7F-325A-A66A-FA2FB0F6EE08}"/>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3" name="Footer Placeholder 2">
            <a:extLst>
              <a:ext uri="{FF2B5EF4-FFF2-40B4-BE49-F238E27FC236}">
                <a16:creationId xmlns:a16="http://schemas.microsoft.com/office/drawing/2014/main" id="{E0F02B8E-4EC9-4265-FBBE-B2F32FFBF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41E9A-E531-B8D9-3088-9434A242542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054724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5101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2510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992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585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3821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D11C-B938-0700-6A85-18525D8D7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7488D-08B0-2383-D641-7A2BE26BC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5C2B41-CB10-59B4-0F55-F3CD3BE73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5003F-A8F7-6A83-3C00-76B432F23CF1}"/>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6" name="Footer Placeholder 5">
            <a:extLst>
              <a:ext uri="{FF2B5EF4-FFF2-40B4-BE49-F238E27FC236}">
                <a16:creationId xmlns:a16="http://schemas.microsoft.com/office/drawing/2014/main" id="{98E9713B-29A4-3BD9-9E62-3B696620F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7018A-12DB-4EA3-DFD7-7BB21D85AB62}"/>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00611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215E-8C73-4808-C1E6-C58E6FC27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D81276-ABFD-EDEA-F763-AFCAA61F9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A8DF2A-0CB6-5BAA-9CEA-116C46666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C34C-7497-CAFD-80DF-D8076DB7D737}"/>
              </a:ext>
            </a:extLst>
          </p:cNvPr>
          <p:cNvSpPr>
            <a:spLocks noGrp="1"/>
          </p:cNvSpPr>
          <p:nvPr>
            <p:ph type="dt" sz="half" idx="10"/>
          </p:nvPr>
        </p:nvSpPr>
        <p:spPr/>
        <p:txBody>
          <a:bodyPr/>
          <a:lstStyle/>
          <a:p>
            <a:fld id="{D79A4C98-B162-4C7F-BA8E-BCB2BA0258B0}" type="datetimeFigureOut">
              <a:rPr lang="en-US" smtClean="0"/>
              <a:t>1/24/24</a:t>
            </a:fld>
            <a:endParaRPr lang="en-US"/>
          </a:p>
        </p:txBody>
      </p:sp>
      <p:sp>
        <p:nvSpPr>
          <p:cNvPr id="6" name="Footer Placeholder 5">
            <a:extLst>
              <a:ext uri="{FF2B5EF4-FFF2-40B4-BE49-F238E27FC236}">
                <a16:creationId xmlns:a16="http://schemas.microsoft.com/office/drawing/2014/main" id="{952845FE-3AFC-CA13-38E0-D81DF3A5D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74F16-BEED-860B-5A4F-8F1425833345}"/>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577135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7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512D1-0FCD-3FE9-71F7-C44A5985E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874DF2-FA72-FEB4-808E-A6B06006B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8C227-C9CD-F2B2-87C4-4AFD16055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A4C98-B162-4C7F-BA8E-BCB2BA0258B0}" type="datetimeFigureOut">
              <a:rPr lang="en-US" smtClean="0"/>
              <a:t>1/24/24</a:t>
            </a:fld>
            <a:endParaRPr lang="en-US"/>
          </a:p>
        </p:txBody>
      </p:sp>
      <p:sp>
        <p:nvSpPr>
          <p:cNvPr id="5" name="Footer Placeholder 4">
            <a:extLst>
              <a:ext uri="{FF2B5EF4-FFF2-40B4-BE49-F238E27FC236}">
                <a16:creationId xmlns:a16="http://schemas.microsoft.com/office/drawing/2014/main" id="{5790DC0A-1AB2-B30A-918D-78AB21F45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37A3DE-C243-C00F-29BE-028E488F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6CAF6-5E99-4122-A9BE-AA0739EE8F5F}" type="slidenum">
              <a:rPr lang="en-US" smtClean="0"/>
              <a:t>‹#›</a:t>
            </a:fld>
            <a:endParaRPr lang="en-US"/>
          </a:p>
        </p:txBody>
      </p:sp>
    </p:spTree>
    <p:extLst>
      <p:ext uri="{BB962C8B-B14F-4D97-AF65-F5344CB8AC3E}">
        <p14:creationId xmlns:p14="http://schemas.microsoft.com/office/powerpoint/2010/main" val="385734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852421"/>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48674288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12169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1/24/24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19315314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1/24/24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2859716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237607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363617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282644298"/>
      </p:ext>
    </p:extLst>
  </p:cSld>
  <p:clrMap bg1="lt1" tx1="dk1" bg2="lt2" tx2="dk2" accent1="accent1" accent2="accent2" accent3="accent3" accent4="accent4" accent5="accent5" accent6="accent6" hlink="hlink" folHlink="folHlink"/>
  <p:sldLayoutIdLst>
    <p:sldLayoutId id="2147483773"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slide" Target="slide32.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3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3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3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3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7.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5.png"/><Relationship Id="rId2" Type="http://schemas.openxmlformats.org/officeDocument/2006/relationships/tags" Target="../tags/tag2.xml"/><Relationship Id="rId16" Type="http://schemas.openxmlformats.org/officeDocument/2006/relationships/image" Target="../media/image4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35.xml"/><Relationship Id="rId5" Type="http://schemas.openxmlformats.org/officeDocument/2006/relationships/tags" Target="../tags/tag5.xml"/><Relationship Id="rId15" Type="http://schemas.openxmlformats.org/officeDocument/2006/relationships/image" Target="../media/image4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5.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4.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6.png"/><Relationship Id="rId20" Type="http://schemas.openxmlformats.org/officeDocument/2006/relationships/image" Target="../media/image58.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1.png"/><Relationship Id="rId11" Type="http://schemas.microsoft.com/office/2007/relationships/hdphoto" Target="../media/hdphoto4.wdp"/><Relationship Id="rId24" Type="http://schemas.openxmlformats.org/officeDocument/2006/relationships/image" Target="../media/image6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2.png"/><Relationship Id="rId10" Type="http://schemas.openxmlformats.org/officeDocument/2006/relationships/image" Target="../media/image53.png"/><Relationship Id="rId19" Type="http://schemas.microsoft.com/office/2007/relationships/hdphoto" Target="../media/hdphoto8.wdp"/><Relationship Id="rId31" Type="http://schemas.openxmlformats.org/officeDocument/2006/relationships/image" Target="../media/image64.png"/><Relationship Id="rId4" Type="http://schemas.openxmlformats.org/officeDocument/2006/relationships/image" Target="../media/image50.jpeg"/><Relationship Id="rId9" Type="http://schemas.microsoft.com/office/2007/relationships/hdphoto" Target="../media/hdphoto3.wdp"/><Relationship Id="rId14" Type="http://schemas.openxmlformats.org/officeDocument/2006/relationships/image" Target="../media/image55.png"/><Relationship Id="rId22" Type="http://schemas.openxmlformats.org/officeDocument/2006/relationships/image" Target="../media/image59.png"/><Relationship Id="rId27" Type="http://schemas.microsoft.com/office/2007/relationships/hdphoto" Target="../media/hdphoto12.wdp"/><Relationship Id="rId30"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5" Type="http://schemas.openxmlformats.org/officeDocument/2006/relationships/image" Target="../media/image67.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png"/><Relationship Id="rId3" Type="http://schemas.openxmlformats.org/officeDocument/2006/relationships/tags" Target="../tags/tag11.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73.png"/><Relationship Id="rId5" Type="http://schemas.openxmlformats.org/officeDocument/2006/relationships/slideLayout" Target="../slideLayouts/slideLayout73.xml"/><Relationship Id="rId10" Type="http://schemas.openxmlformats.org/officeDocument/2006/relationships/image" Target="../media/image72.png"/><Relationship Id="rId4" Type="http://schemas.openxmlformats.org/officeDocument/2006/relationships/tags" Target="../tags/tag12.xml"/><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slide" Target="slide30.xml"/><Relationship Id="rId26" Type="http://schemas.openxmlformats.org/officeDocument/2006/relationships/slide" Target="slide32.xml"/><Relationship Id="rId39" Type="http://schemas.microsoft.com/office/2007/relationships/hdphoto" Target="../media/hdphoto24.wdp"/><Relationship Id="rId21" Type="http://schemas.openxmlformats.org/officeDocument/2006/relationships/image" Target="../media/image57.png"/><Relationship Id="rId34" Type="http://schemas.microsoft.com/office/2007/relationships/hdphoto" Target="../media/hdphoto23.wdp"/><Relationship Id="rId42" Type="http://schemas.openxmlformats.org/officeDocument/2006/relationships/image" Target="../media/image91.png"/><Relationship Id="rId47" Type="http://schemas.microsoft.com/office/2007/relationships/hdphoto" Target="../media/hdphoto28.wdp"/><Relationship Id="rId7" Type="http://schemas.openxmlformats.org/officeDocument/2006/relationships/image" Target="../media/image78.png"/><Relationship Id="rId2" Type="http://schemas.openxmlformats.org/officeDocument/2006/relationships/image" Target="../media/image65.jpeg"/><Relationship Id="rId16" Type="http://schemas.microsoft.com/office/2007/relationships/hdphoto" Target="../media/hdphoto9.wdp"/><Relationship Id="rId29" Type="http://schemas.openxmlformats.org/officeDocument/2006/relationships/image" Target="../media/image60.png"/><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80.png"/><Relationship Id="rId24" Type="http://schemas.openxmlformats.org/officeDocument/2006/relationships/image" Target="../media/image84.png"/><Relationship Id="rId32" Type="http://schemas.microsoft.com/office/2007/relationships/hdphoto" Target="../media/hdphoto22.wdp"/><Relationship Id="rId37" Type="http://schemas.openxmlformats.org/officeDocument/2006/relationships/image" Target="../media/image88.png"/><Relationship Id="rId40" Type="http://schemas.openxmlformats.org/officeDocument/2006/relationships/image" Target="../media/image90.png"/><Relationship Id="rId45" Type="http://schemas.microsoft.com/office/2007/relationships/hdphoto" Target="../media/hdphoto27.wdp"/><Relationship Id="rId5" Type="http://schemas.openxmlformats.org/officeDocument/2006/relationships/image" Target="../media/image77.png"/><Relationship Id="rId15" Type="http://schemas.openxmlformats.org/officeDocument/2006/relationships/image" Target="../media/image58.png"/><Relationship Id="rId23" Type="http://schemas.openxmlformats.org/officeDocument/2006/relationships/slide" Target="slide31.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83.png"/><Relationship Id="rId31" Type="http://schemas.openxmlformats.org/officeDocument/2006/relationships/image" Target="../media/image86.png"/><Relationship Id="rId44" Type="http://schemas.openxmlformats.org/officeDocument/2006/relationships/image" Target="../media/image92.png"/><Relationship Id="rId4" Type="http://schemas.microsoft.com/office/2007/relationships/hdphoto" Target="../media/hdphoto15.wdp"/><Relationship Id="rId9" Type="http://schemas.openxmlformats.org/officeDocument/2006/relationships/image" Target="../media/image79.png"/><Relationship Id="rId14" Type="http://schemas.openxmlformats.org/officeDocument/2006/relationships/slide" Target="slide28.xml"/><Relationship Id="rId22" Type="http://schemas.microsoft.com/office/2007/relationships/hdphoto" Target="../media/hdphoto8.wdp"/><Relationship Id="rId27" Type="http://schemas.openxmlformats.org/officeDocument/2006/relationships/image" Target="../media/image85.png"/><Relationship Id="rId30" Type="http://schemas.microsoft.com/office/2007/relationships/hdphoto" Target="../media/hdphoto11.wdp"/><Relationship Id="rId35" Type="http://schemas.openxmlformats.org/officeDocument/2006/relationships/image" Target="../media/image61.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76.png"/><Relationship Id="rId12" Type="http://schemas.microsoft.com/office/2007/relationships/hdphoto" Target="../media/hdphoto19.wdp"/><Relationship Id="rId17" Type="http://schemas.openxmlformats.org/officeDocument/2006/relationships/image" Target="../media/image82.png"/><Relationship Id="rId25" Type="http://schemas.microsoft.com/office/2007/relationships/hdphoto" Target="../media/hdphoto20.wdp"/><Relationship Id="rId33" Type="http://schemas.openxmlformats.org/officeDocument/2006/relationships/image" Target="../media/image87.png"/><Relationship Id="rId38" Type="http://schemas.openxmlformats.org/officeDocument/2006/relationships/image" Target="../media/image89.png"/><Relationship Id="rId46" Type="http://schemas.openxmlformats.org/officeDocument/2006/relationships/image" Target="../media/image93.png"/><Relationship Id="rId20" Type="http://schemas.openxmlformats.org/officeDocument/2006/relationships/slide" Target="slide29.xml"/><Relationship Id="rId41" Type="http://schemas.microsoft.com/office/2007/relationships/hdphoto" Target="../media/hdphoto25.wdp"/></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slide" Target="slide27.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slide" Target="slide27.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slide" Target="slide27.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slide" Target="slide27.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slide" Target="slide27.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(t3)</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6118310" y="618039"/>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1867164"/>
            <a:ext cx="4500880" cy="4848596"/>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6" name="Rounded Rectangle 5"/>
          <p:cNvSpPr/>
          <p:nvPr/>
        </p:nvSpPr>
        <p:spPr>
          <a:xfrm>
            <a:off x="355600" y="2554736"/>
            <a:ext cx="3644900" cy="629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(1428 – 1527)</a:t>
            </a:r>
          </a:p>
        </p:txBody>
      </p:sp>
      <p:sp>
        <p:nvSpPr>
          <p:cNvPr id="9" name="Rounded Rectangle 8"/>
          <p:cNvSpPr/>
          <p:nvPr/>
        </p:nvSpPr>
        <p:spPr>
          <a:xfrm>
            <a:off x="328136" y="5164894"/>
            <a:ext cx="3644900" cy="883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Thánh</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(1460 – 1497)</a:t>
            </a:r>
          </a:p>
        </p:txBody>
      </p:sp>
      <p:sp>
        <p:nvSpPr>
          <p:cNvPr id="11" name="Freeform 338"/>
          <p:cNvSpPr/>
          <p:nvPr/>
        </p:nvSpPr>
        <p:spPr>
          <a:xfrm>
            <a:off x="143106" y="4558908"/>
            <a:ext cx="618894" cy="789539"/>
          </a:xfrm>
          <a:custGeom>
            <a:avLst/>
            <a:gdLst/>
            <a:ahLst/>
            <a:cxnLst/>
            <a:rect l="l" t="t" r="r" b="b"/>
            <a:pathLst>
              <a:path w="468767" h="504825">
                <a:moveTo>
                  <a:pt x="234383" y="0"/>
                </a:moveTo>
                <a:cubicBezTo>
                  <a:pt x="241897" y="0"/>
                  <a:pt x="248282" y="2629"/>
                  <a:pt x="253540" y="7888"/>
                </a:cubicBezTo>
                <a:cubicBezTo>
                  <a:pt x="258798" y="13146"/>
                  <a:pt x="261429" y="19532"/>
                  <a:pt x="261429" y="27044"/>
                </a:cubicBezTo>
                <a:cubicBezTo>
                  <a:pt x="261429" y="30800"/>
                  <a:pt x="260677" y="34463"/>
                  <a:pt x="259174" y="38031"/>
                </a:cubicBezTo>
                <a:cubicBezTo>
                  <a:pt x="294858" y="43290"/>
                  <a:pt x="323686" y="58173"/>
                  <a:pt x="345659" y="82682"/>
                </a:cubicBezTo>
                <a:cubicBezTo>
                  <a:pt x="367634" y="107191"/>
                  <a:pt x="378620" y="133719"/>
                  <a:pt x="378620" y="162265"/>
                </a:cubicBezTo>
                <a:cubicBezTo>
                  <a:pt x="378620" y="188370"/>
                  <a:pt x="380451" y="212785"/>
                  <a:pt x="384113" y="235510"/>
                </a:cubicBezTo>
                <a:cubicBezTo>
                  <a:pt x="387775" y="258235"/>
                  <a:pt x="392470" y="277579"/>
                  <a:pt x="398198" y="293542"/>
                </a:cubicBezTo>
                <a:cubicBezTo>
                  <a:pt x="403926" y="309506"/>
                  <a:pt x="410922" y="324390"/>
                  <a:pt x="419185" y="338193"/>
                </a:cubicBezTo>
                <a:cubicBezTo>
                  <a:pt x="427449" y="351997"/>
                  <a:pt x="435431" y="363219"/>
                  <a:pt x="443131" y="371858"/>
                </a:cubicBezTo>
                <a:cubicBezTo>
                  <a:pt x="450831" y="380497"/>
                  <a:pt x="459376" y="388760"/>
                  <a:pt x="468767" y="396648"/>
                </a:cubicBezTo>
                <a:cubicBezTo>
                  <a:pt x="468767" y="406414"/>
                  <a:pt x="465198" y="414866"/>
                  <a:pt x="458062" y="422002"/>
                </a:cubicBezTo>
                <a:cubicBezTo>
                  <a:pt x="450925" y="429139"/>
                  <a:pt x="442473" y="432707"/>
                  <a:pt x="432708" y="432707"/>
                </a:cubicBezTo>
                <a:lnTo>
                  <a:pt x="306502" y="432707"/>
                </a:lnTo>
                <a:cubicBezTo>
                  <a:pt x="306502" y="452615"/>
                  <a:pt x="299459" y="469611"/>
                  <a:pt x="285373" y="483697"/>
                </a:cubicBezTo>
                <a:cubicBezTo>
                  <a:pt x="271287" y="497782"/>
                  <a:pt x="254291" y="504825"/>
                  <a:pt x="234383" y="504825"/>
                </a:cubicBezTo>
                <a:cubicBezTo>
                  <a:pt x="214476" y="504825"/>
                  <a:pt x="197479" y="497782"/>
                  <a:pt x="183394" y="483697"/>
                </a:cubicBezTo>
                <a:cubicBezTo>
                  <a:pt x="169309" y="469611"/>
                  <a:pt x="162266" y="452615"/>
                  <a:pt x="162266" y="432707"/>
                </a:cubicBezTo>
                <a:lnTo>
                  <a:pt x="36060" y="432707"/>
                </a:lnTo>
                <a:cubicBezTo>
                  <a:pt x="26294" y="432707"/>
                  <a:pt x="17842" y="429139"/>
                  <a:pt x="10706" y="422002"/>
                </a:cubicBezTo>
                <a:cubicBezTo>
                  <a:pt x="3569" y="414866"/>
                  <a:pt x="0" y="406414"/>
                  <a:pt x="0" y="396648"/>
                </a:cubicBezTo>
                <a:cubicBezTo>
                  <a:pt x="9390" y="388760"/>
                  <a:pt x="17936" y="380497"/>
                  <a:pt x="25637" y="371858"/>
                </a:cubicBezTo>
                <a:cubicBezTo>
                  <a:pt x="33337" y="363219"/>
                  <a:pt x="41318" y="351997"/>
                  <a:pt x="49581" y="338193"/>
                </a:cubicBezTo>
                <a:cubicBezTo>
                  <a:pt x="57845" y="324390"/>
                  <a:pt x="64841" y="309506"/>
                  <a:pt x="70570" y="293542"/>
                </a:cubicBezTo>
                <a:cubicBezTo>
                  <a:pt x="76297" y="277579"/>
                  <a:pt x="80992" y="258235"/>
                  <a:pt x="84655" y="235510"/>
                </a:cubicBezTo>
                <a:cubicBezTo>
                  <a:pt x="88317" y="212785"/>
                  <a:pt x="90148" y="188370"/>
                  <a:pt x="90148" y="162265"/>
                </a:cubicBezTo>
                <a:cubicBezTo>
                  <a:pt x="90148" y="133719"/>
                  <a:pt x="101134" y="107191"/>
                  <a:pt x="123108" y="82682"/>
                </a:cubicBezTo>
                <a:cubicBezTo>
                  <a:pt x="145082" y="58173"/>
                  <a:pt x="173910" y="43290"/>
                  <a:pt x="209593" y="38031"/>
                </a:cubicBezTo>
                <a:cubicBezTo>
                  <a:pt x="208090" y="34463"/>
                  <a:pt x="207339" y="30800"/>
                  <a:pt x="207339" y="27044"/>
                </a:cubicBezTo>
                <a:cubicBezTo>
                  <a:pt x="207339" y="19532"/>
                  <a:pt x="209969" y="13146"/>
                  <a:pt x="215227" y="7888"/>
                </a:cubicBezTo>
                <a:cubicBezTo>
                  <a:pt x="220486" y="2629"/>
                  <a:pt x="226871" y="0"/>
                  <a:pt x="234383" y="0"/>
                </a:cubicBezTo>
                <a:close/>
                <a:moveTo>
                  <a:pt x="234383" y="72118"/>
                </a:moveTo>
                <a:cubicBezTo>
                  <a:pt x="216918" y="72118"/>
                  <a:pt x="201002" y="75076"/>
                  <a:pt x="186634" y="80992"/>
                </a:cubicBezTo>
                <a:cubicBezTo>
                  <a:pt x="172266" y="86908"/>
                  <a:pt x="160857" y="94467"/>
                  <a:pt x="152406" y="103669"/>
                </a:cubicBezTo>
                <a:cubicBezTo>
                  <a:pt x="143955" y="112872"/>
                  <a:pt x="137475" y="122544"/>
                  <a:pt x="132968" y="132686"/>
                </a:cubicBezTo>
                <a:cubicBezTo>
                  <a:pt x="128461" y="142827"/>
                  <a:pt x="126207" y="152687"/>
                  <a:pt x="126207" y="162265"/>
                </a:cubicBezTo>
                <a:cubicBezTo>
                  <a:pt x="126207" y="262179"/>
                  <a:pt x="101229" y="340306"/>
                  <a:pt x="51272" y="396648"/>
                </a:cubicBezTo>
                <a:lnTo>
                  <a:pt x="417495" y="396648"/>
                </a:lnTo>
                <a:cubicBezTo>
                  <a:pt x="367539" y="340306"/>
                  <a:pt x="342561" y="262179"/>
                  <a:pt x="342561" y="162265"/>
                </a:cubicBezTo>
                <a:cubicBezTo>
                  <a:pt x="342561" y="152687"/>
                  <a:pt x="340307" y="142827"/>
                  <a:pt x="335800" y="132686"/>
                </a:cubicBezTo>
                <a:cubicBezTo>
                  <a:pt x="331293" y="122544"/>
                  <a:pt x="324813" y="112872"/>
                  <a:pt x="316362" y="103669"/>
                </a:cubicBezTo>
                <a:cubicBezTo>
                  <a:pt x="307910" y="94467"/>
                  <a:pt x="296500" y="86908"/>
                  <a:pt x="282134" y="80992"/>
                </a:cubicBezTo>
                <a:cubicBezTo>
                  <a:pt x="267766" y="75076"/>
                  <a:pt x="251850" y="72118"/>
                  <a:pt x="234383" y="72118"/>
                </a:cubicBezTo>
                <a:close/>
                <a:moveTo>
                  <a:pt x="189310" y="428200"/>
                </a:moveTo>
                <a:cubicBezTo>
                  <a:pt x="186305" y="428200"/>
                  <a:pt x="184803" y="429702"/>
                  <a:pt x="184803" y="432707"/>
                </a:cubicBezTo>
                <a:cubicBezTo>
                  <a:pt x="184803" y="446417"/>
                  <a:pt x="189638" y="458108"/>
                  <a:pt x="199310" y="467780"/>
                </a:cubicBezTo>
                <a:cubicBezTo>
                  <a:pt x="208982" y="477452"/>
                  <a:pt x="220673" y="482288"/>
                  <a:pt x="234383" y="482288"/>
                </a:cubicBezTo>
                <a:cubicBezTo>
                  <a:pt x="237388" y="482288"/>
                  <a:pt x="238892" y="480786"/>
                  <a:pt x="238892" y="477781"/>
                </a:cubicBezTo>
                <a:cubicBezTo>
                  <a:pt x="238892" y="474776"/>
                  <a:pt x="237388" y="473273"/>
                  <a:pt x="234383" y="473273"/>
                </a:cubicBezTo>
                <a:cubicBezTo>
                  <a:pt x="223303" y="473273"/>
                  <a:pt x="213772" y="469283"/>
                  <a:pt x="205790" y="461301"/>
                </a:cubicBezTo>
                <a:cubicBezTo>
                  <a:pt x="197808" y="453319"/>
                  <a:pt x="193817" y="443788"/>
                  <a:pt x="193817" y="432707"/>
                </a:cubicBezTo>
                <a:cubicBezTo>
                  <a:pt x="193817" y="429702"/>
                  <a:pt x="192315" y="428200"/>
                  <a:pt x="189310" y="4282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Terminator 6"/>
          <p:cNvSpPr/>
          <p:nvPr/>
        </p:nvSpPr>
        <p:spPr>
          <a:xfrm>
            <a:off x="4088448" y="25342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989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4088448" y="18527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3" name="Flowchart: Terminator 12"/>
          <p:cNvSpPr/>
          <p:nvPr/>
        </p:nvSpPr>
        <p:spPr>
          <a:xfrm>
            <a:off x="4088448" y="32141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4" name="Flowchart: Terminator 13"/>
          <p:cNvSpPr/>
          <p:nvPr/>
        </p:nvSpPr>
        <p:spPr>
          <a:xfrm>
            <a:off x="4067492" y="52774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501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5" name="Flowchart: Terminator 14"/>
          <p:cNvSpPr/>
          <p:nvPr/>
        </p:nvSpPr>
        <p:spPr>
          <a:xfrm>
            <a:off x="4067492" y="45959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6" name="Flowchart: Terminator 15"/>
          <p:cNvSpPr/>
          <p:nvPr/>
        </p:nvSpPr>
        <p:spPr>
          <a:xfrm>
            <a:off x="4067492" y="59573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192780" y="809186"/>
            <a:ext cx="2903220" cy="584775"/>
          </a:xfrm>
          <a:prstGeom prst="rect">
            <a:avLst/>
          </a:prstGeom>
          <a:no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2" descr="https://images.baoquangnam.vn/Storage/NewsPortal/2021/7/3/114071/MINH-QUAN-LE-THANH-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1676400"/>
            <a:ext cx="5222240" cy="5063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2079148"/>
            <a:ext cx="6858000" cy="46366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3" name="Rectangle 2"/>
          <p:cNvSpPr/>
          <p:nvPr/>
        </p:nvSpPr>
        <p:spPr>
          <a:xfrm>
            <a:off x="496332" y="2924631"/>
            <a:ext cx="473106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Tuyển chọn người tài giỏi có đạo đức để làm thầy giáo. </a:t>
            </a:r>
            <a:endParaRPr kumimoji="0" lang="vi-VN" sz="44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7" name="Picture 6"/>
          <p:cNvPicPr>
            <a:picLocks noChangeAspect="1"/>
          </p:cNvPicPr>
          <p:nvPr/>
        </p:nvPicPr>
        <p:blipFill>
          <a:blip r:embed="rId3"/>
          <a:stretch>
            <a:fillRect/>
          </a:stretch>
        </p:blipFill>
        <p:spPr>
          <a:xfrm>
            <a:off x="5371926" y="1442720"/>
            <a:ext cx="6595348" cy="4754880"/>
          </a:xfrm>
          <a:prstGeom prst="rect">
            <a:avLst/>
          </a:prstGeom>
        </p:spPr>
      </p:pic>
      <p:sp>
        <p:nvSpPr>
          <p:cNvPr id="9" name="TextBox 8"/>
          <p:cNvSpPr txBox="1"/>
          <p:nvPr/>
        </p:nvSpPr>
        <p:spPr>
          <a:xfrm>
            <a:off x="3253741" y="735000"/>
            <a:ext cx="2689860" cy="584775"/>
          </a:xfrm>
          <a:prstGeom prst="rect">
            <a:avLst/>
          </a:prstGeom>
          <a:solidFill>
            <a:schemeClr val="bg1"/>
          </a:solid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0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28700" y="2319832"/>
            <a:ext cx="6858000" cy="4097365"/>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5" name="Picture 4"/>
          <p:cNvPicPr>
            <a:picLocks noChangeAspect="1"/>
          </p:cNvPicPr>
          <p:nvPr/>
        </p:nvPicPr>
        <p:blipFill>
          <a:blip r:embed="rId3"/>
          <a:stretch>
            <a:fillRect/>
          </a:stretch>
        </p:blipFill>
        <p:spPr>
          <a:xfrm>
            <a:off x="0" y="621792"/>
            <a:ext cx="12192000" cy="6236208"/>
          </a:xfrm>
          <a:prstGeom prst="rect">
            <a:avLst/>
          </a:prstGeom>
        </p:spPr>
      </p:pic>
      <p:sp>
        <p:nvSpPr>
          <p:cNvPr id="7" name="Rectangle 6"/>
          <p:cNvSpPr/>
          <p:nvPr/>
        </p:nvSpPr>
        <p:spPr>
          <a:xfrm>
            <a:off x="386080" y="886036"/>
            <a:ext cx="11419840" cy="584775"/>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Lấy</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“Tứ thư”, “Ngũ kinh” là nội dung học tập, thi cử. </a:t>
            </a:r>
            <a:endParaRPr kumimoji="0" lang="vi-VN" sz="32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9" name="Picture 8"/>
          <p:cNvPicPr>
            <a:picLocks noChangeAspect="1"/>
          </p:cNvPicPr>
          <p:nvPr/>
        </p:nvPicPr>
        <p:blipFill>
          <a:blip r:embed="rId4"/>
          <a:stretch>
            <a:fillRect/>
          </a:stretch>
        </p:blipFill>
        <p:spPr>
          <a:xfrm>
            <a:off x="355601" y="1696698"/>
            <a:ext cx="5532120" cy="4328160"/>
          </a:xfrm>
          <a:prstGeom prst="rect">
            <a:avLst/>
          </a:prstGeom>
        </p:spPr>
      </p:pic>
      <p:pic>
        <p:nvPicPr>
          <p:cNvPr id="11" name="Picture 10"/>
          <p:cNvPicPr>
            <a:picLocks noChangeAspect="1"/>
          </p:cNvPicPr>
          <p:nvPr/>
        </p:nvPicPr>
        <p:blipFill>
          <a:blip r:embed="rId5"/>
          <a:stretch>
            <a:fillRect/>
          </a:stretch>
        </p:blipFill>
        <p:spPr>
          <a:xfrm>
            <a:off x="6243322" y="1620595"/>
            <a:ext cx="5694680" cy="4351369"/>
          </a:xfrm>
          <a:prstGeom prst="rect">
            <a:avLst/>
          </a:prstGeom>
        </p:spPr>
      </p:pic>
    </p:spTree>
    <p:extLst>
      <p:ext uri="{BB962C8B-B14F-4D97-AF65-F5344CB8AC3E}">
        <p14:creationId xmlns:p14="http://schemas.microsoft.com/office/powerpoint/2010/main" val="10212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Scroll 4"/>
          <p:cNvSpPr/>
          <p:nvPr/>
        </p:nvSpPr>
        <p:spPr>
          <a:xfrm>
            <a:off x="46164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Hương</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6" name="Vertical Scroll 5"/>
          <p:cNvSpPr/>
          <p:nvPr/>
        </p:nvSpPr>
        <p:spPr>
          <a:xfrm>
            <a:off x="445452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Vertical Scroll 6"/>
          <p:cNvSpPr/>
          <p:nvPr/>
        </p:nvSpPr>
        <p:spPr>
          <a:xfrm>
            <a:off x="8599805" y="2682240"/>
            <a:ext cx="2814320" cy="3393440"/>
          </a:xfrm>
          <a:prstGeom prst="verticalScroll">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a:t>
            </a:r>
            <a:r>
              <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Đình</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3294380" y="1055830"/>
            <a:ext cx="5305425" cy="6096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Thi cử chặt chẽ: Qua 3 kì thi. </a:t>
            </a:r>
            <a:endParaRPr kumimoji="0" lang="vi-VN" sz="3200" b="0" i="0" u="none" strike="noStrike" kern="1200" cap="none" spc="0" normalizeH="0" baseline="0" noProof="0" dirty="0">
              <a:ln>
                <a:noFill/>
              </a:ln>
              <a:solidFill>
                <a:srgbClr val="00B050"/>
              </a:solidFill>
              <a:effectLst/>
              <a:uLnTx/>
              <a:uFillTx/>
              <a:latin typeface=".VnTime" panose="020B7200000000000000" pitchFamily="34" charset="0"/>
              <a:ea typeface="+mn-ea"/>
              <a:cs typeface="+mn-cs"/>
            </a:endParaRPr>
          </a:p>
        </p:txBody>
      </p:sp>
      <p:pic>
        <p:nvPicPr>
          <p:cNvPr id="10" name="Graphic 194" descr="Checklist"/>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454805" y="3173762"/>
            <a:ext cx="828000" cy="828000"/>
          </a:xfrm>
          <a:prstGeom prst="rect">
            <a:avLst/>
          </a:prstGeom>
        </p:spPr>
      </p:pic>
      <p:pic>
        <p:nvPicPr>
          <p:cNvPr id="11" name="Graphic 250" descr="Clipboard Partially Checked"/>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533092" y="3173762"/>
            <a:ext cx="828000" cy="828000"/>
          </a:xfrm>
          <a:prstGeom prst="rect">
            <a:avLst/>
          </a:prstGeom>
        </p:spPr>
      </p:pic>
      <p:pic>
        <p:nvPicPr>
          <p:cNvPr id="12" name="Graphic 128" descr="Blueprint"/>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6965" y="3054898"/>
            <a:ext cx="720000" cy="946863"/>
          </a:xfrm>
          <a:prstGeom prst="rect">
            <a:avLst/>
          </a:prstGeom>
        </p:spPr>
      </p:pic>
      <p:sp>
        <p:nvSpPr>
          <p:cNvPr id="14" name="TextBox 13"/>
          <p:cNvSpPr txBox="1"/>
          <p:nvPr/>
        </p:nvSpPr>
        <p:spPr>
          <a:xfrm>
            <a:off x="0" y="0"/>
            <a:ext cx="2814321"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28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38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44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256675" y="108488"/>
            <a:ext cx="11204810" cy="646331"/>
          </a:xfrm>
          <a:prstGeom prst="rect">
            <a:avLst/>
          </a:prstGeom>
        </p:spPr>
        <p:txBody>
          <a:bodyPr wrap="square">
            <a:spAutoFit/>
          </a:bodyPr>
          <a:lstStyle/>
          <a:p>
            <a:pPr algn="ctr">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ĐẠI VIỆT THỜI LÊ SƠ (1428 - 1527) (t3)</a:t>
            </a:r>
          </a:p>
        </p:txBody>
      </p:sp>
      <p:sp>
        <p:nvSpPr>
          <p:cNvPr id="7" name="Rectangle 6">
            <a:extLst>
              <a:ext uri="{FF2B5EF4-FFF2-40B4-BE49-F238E27FC236}">
                <a16:creationId xmlns:a16="http://schemas.microsoft.com/office/drawing/2014/main" id="{8F78DBAC-AD6E-2774-7872-010FB34693D6}"/>
              </a:ext>
            </a:extLst>
          </p:cNvPr>
          <p:cNvSpPr/>
          <p:nvPr/>
        </p:nvSpPr>
        <p:spPr>
          <a:xfrm>
            <a:off x="0" y="1170293"/>
            <a:ext cx="309154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2BC4F03-1222-8F3C-4A2C-221C45EAF4D6}"/>
              </a:ext>
            </a:extLst>
          </p:cNvPr>
          <p:cNvSpPr txBox="1"/>
          <p:nvPr/>
        </p:nvSpPr>
        <p:spPr>
          <a:xfrm>
            <a:off x="145383" y="3108148"/>
            <a:ext cx="12046617" cy="1323439"/>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Nhà Lê sơ đặc biệt chú trọng chế độ khoa cử để tuyển chọn quan lại.</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97341A2-4FFF-6D4F-9309-0649527CFBEB}"/>
              </a:ext>
            </a:extLst>
          </p:cNvPr>
          <p:cNvSpPr txBox="1"/>
          <p:nvPr/>
        </p:nvSpPr>
        <p:spPr>
          <a:xfrm>
            <a:off x="72691" y="2046343"/>
            <a:ext cx="12046617" cy="707886"/>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Vua Lê Thái Tổ cho dựng lại Quốc Tử Giám. </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2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D68A"/>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20B6F5BA-6CD1-4467-A362-B33079F73B4B}"/>
              </a:ext>
            </a:extLst>
          </p:cNvPr>
          <p:cNvSpPr/>
          <p:nvPr/>
        </p:nvSpPr>
        <p:spPr>
          <a:xfrm>
            <a:off x="209247" y="4237739"/>
            <a:ext cx="7924100" cy="1047864"/>
          </a:xfrm>
          <a:prstGeom prst="roundRect">
            <a:avLst>
              <a:gd name="adj" fmla="val 3245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NHỚM 4: TRÌNH BÀY VỀ LƯƠNG THẾ VINH</a:t>
            </a:r>
          </a:p>
        </p:txBody>
      </p:sp>
      <p:sp>
        <p:nvSpPr>
          <p:cNvPr id="54" name="Rectangle: Rounded Corners 53">
            <a:extLst>
              <a:ext uri="{FF2B5EF4-FFF2-40B4-BE49-F238E27FC236}">
                <a16:creationId xmlns:a16="http://schemas.microsoft.com/office/drawing/2014/main" id="{14E058BE-2846-4D2D-BEF4-EDE471792CE6}"/>
              </a:ext>
            </a:extLst>
          </p:cNvPr>
          <p:cNvSpPr/>
          <p:nvPr/>
        </p:nvSpPr>
        <p:spPr>
          <a:xfrm>
            <a:off x="153511" y="3003614"/>
            <a:ext cx="7620001" cy="1047864"/>
          </a:xfrm>
          <a:prstGeom prst="roundRect">
            <a:avLst>
              <a:gd name="adj" fmla="val 32456"/>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3: TRÌNH BÀY VỀ NGÔ SĨ LIÊN</a:t>
            </a:r>
          </a:p>
        </p:txBody>
      </p:sp>
      <p:sp>
        <p:nvSpPr>
          <p:cNvPr id="55" name="Rectangle: Rounded Corners 54">
            <a:extLst>
              <a:ext uri="{FF2B5EF4-FFF2-40B4-BE49-F238E27FC236}">
                <a16:creationId xmlns:a16="http://schemas.microsoft.com/office/drawing/2014/main" id="{20347807-7A32-4097-A466-9E3B764C7EC6}"/>
              </a:ext>
            </a:extLst>
          </p:cNvPr>
          <p:cNvSpPr/>
          <p:nvPr/>
        </p:nvSpPr>
        <p:spPr>
          <a:xfrm>
            <a:off x="209246" y="1683095"/>
            <a:ext cx="7766545" cy="1047864"/>
          </a:xfrm>
          <a:prstGeom prst="roundRect">
            <a:avLst>
              <a:gd name="adj" fmla="val 32456"/>
            </a:avLst>
          </a:prstGeom>
          <a:solidFill>
            <a:srgbClr val="E66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2: TRÌNH BÀY VỀ LÊ THÁNH TÔNG</a:t>
            </a:r>
          </a:p>
        </p:txBody>
      </p:sp>
      <p:sp>
        <p:nvSpPr>
          <p:cNvPr id="56" name="Rectangle: Rounded Corners 55">
            <a:extLst>
              <a:ext uri="{FF2B5EF4-FFF2-40B4-BE49-F238E27FC236}">
                <a16:creationId xmlns:a16="http://schemas.microsoft.com/office/drawing/2014/main" id="{E9E7ECE9-F6EA-4DCC-B20A-E68036E21CFD}"/>
              </a:ext>
            </a:extLst>
          </p:cNvPr>
          <p:cNvSpPr/>
          <p:nvPr/>
        </p:nvSpPr>
        <p:spPr>
          <a:xfrm>
            <a:off x="260049" y="259802"/>
            <a:ext cx="7620001" cy="1047864"/>
          </a:xfrm>
          <a:prstGeom prst="roundRect">
            <a:avLst>
              <a:gd name="adj" fmla="val 32456"/>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1: TRÌNH BÀY VỀ NGUYỄN TRÃI</a:t>
            </a:r>
          </a:p>
        </p:txBody>
      </p:sp>
      <p:sp>
        <p:nvSpPr>
          <p:cNvPr id="2" name="Speech Bubble: Rectangle with Corners Rounded 1">
            <a:extLst>
              <a:ext uri="{FF2B5EF4-FFF2-40B4-BE49-F238E27FC236}">
                <a16:creationId xmlns:a16="http://schemas.microsoft.com/office/drawing/2014/main" id="{C77A718F-C4CB-46FA-87B0-0781604FF718}"/>
              </a:ext>
            </a:extLst>
          </p:cNvPr>
          <p:cNvSpPr/>
          <p:nvPr/>
        </p:nvSpPr>
        <p:spPr>
          <a:xfrm>
            <a:off x="8360328" y="164480"/>
            <a:ext cx="3347034" cy="1758287"/>
          </a:xfrm>
          <a:prstGeom prst="wedgeRoundRectCallout">
            <a:avLst>
              <a:gd name="adj1" fmla="val -5901"/>
              <a:gd name="adj2" fmla="val 7019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p>
        </p:txBody>
      </p:sp>
      <p:sp>
        <p:nvSpPr>
          <p:cNvPr id="3" name="Freeform: Shape 96">
            <a:extLst>
              <a:ext uri="{FF2B5EF4-FFF2-40B4-BE49-F238E27FC236}">
                <a16:creationId xmlns:a16="http://schemas.microsoft.com/office/drawing/2014/main" id="{6177E257-10A6-E69B-29D2-70E0A46EF489}"/>
              </a:ext>
            </a:extLst>
          </p:cNvPr>
          <p:cNvSpPr/>
          <p:nvPr/>
        </p:nvSpPr>
        <p:spPr>
          <a:xfrm flipH="1">
            <a:off x="-12097799"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511AFAB-16FD-E0FD-E4DD-3D53AA19F239}"/>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5" name="Oval 4">
              <a:extLst>
                <a:ext uri="{FF2B5EF4-FFF2-40B4-BE49-F238E27FC236}">
                  <a16:creationId xmlns:a16="http://schemas.microsoft.com/office/drawing/2014/main" id="{CBDFC36E-F6C8-5A1B-5028-83DC2EECEFD6}"/>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2" action="ppaction://hlinksldjump"/>
              <a:extLst>
                <a:ext uri="{FF2B5EF4-FFF2-40B4-BE49-F238E27FC236}">
                  <a16:creationId xmlns:a16="http://schemas.microsoft.com/office/drawing/2014/main" id="{5639387B-7D35-FB8D-97A2-1BC69C91A4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7" name="Group 6">
            <a:extLst>
              <a:ext uri="{FF2B5EF4-FFF2-40B4-BE49-F238E27FC236}">
                <a16:creationId xmlns:a16="http://schemas.microsoft.com/office/drawing/2014/main" id="{DBD1053A-153E-E3D1-9EE7-9410098D1DA0}"/>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8" name="Oval 7">
              <a:extLst>
                <a:ext uri="{FF2B5EF4-FFF2-40B4-BE49-F238E27FC236}">
                  <a16:creationId xmlns:a16="http://schemas.microsoft.com/office/drawing/2014/main" id="{0489AE9B-AC0F-7810-A618-F8CEF083AC81}"/>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4" action="ppaction://hlinksldjump"/>
              <a:extLst>
                <a:ext uri="{FF2B5EF4-FFF2-40B4-BE49-F238E27FC236}">
                  <a16:creationId xmlns:a16="http://schemas.microsoft.com/office/drawing/2014/main" id="{88188144-90E0-4CA8-B4B1-024F9245D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10" name="Group 9">
            <a:extLst>
              <a:ext uri="{FF2B5EF4-FFF2-40B4-BE49-F238E27FC236}">
                <a16:creationId xmlns:a16="http://schemas.microsoft.com/office/drawing/2014/main" id="{C6C68C79-9D5F-8E3A-D899-317DCC6D9287}"/>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FBA61CCD-F0D9-44D3-4934-5F0A7B2494EB}"/>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6" action="ppaction://hlinksldjump"/>
              <a:extLst>
                <a:ext uri="{FF2B5EF4-FFF2-40B4-BE49-F238E27FC236}">
                  <a16:creationId xmlns:a16="http://schemas.microsoft.com/office/drawing/2014/main" id="{CCE3B354-3A63-81E0-A3EF-52F0BEFA0C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13" name="Group 12">
            <a:extLst>
              <a:ext uri="{FF2B5EF4-FFF2-40B4-BE49-F238E27FC236}">
                <a16:creationId xmlns:a16="http://schemas.microsoft.com/office/drawing/2014/main" id="{C9CD79D4-9616-2270-7086-A54593B23AFF}"/>
              </a:ext>
            </a:extLst>
          </p:cNvPr>
          <p:cNvGrpSpPr/>
          <p:nvPr/>
        </p:nvGrpSpPr>
        <p:grpSpPr>
          <a:xfrm>
            <a:off x="10753052" y="6094539"/>
            <a:ext cx="702494" cy="702494"/>
            <a:chOff x="10702885" y="2027124"/>
            <a:chExt cx="702494" cy="702494"/>
          </a:xfrm>
          <a:effectLst>
            <a:outerShdw blurRad="63500" sx="102000" sy="102000" algn="ctr" rotWithShape="0">
              <a:prstClr val="black">
                <a:alpha val="40000"/>
              </a:prstClr>
            </a:outerShdw>
          </a:effectLst>
        </p:grpSpPr>
        <p:sp>
          <p:nvSpPr>
            <p:cNvPr id="14" name="Oval 13">
              <a:extLst>
                <a:ext uri="{FF2B5EF4-FFF2-40B4-BE49-F238E27FC236}">
                  <a16:creationId xmlns:a16="http://schemas.microsoft.com/office/drawing/2014/main" id="{99E011F5-53CE-994E-2D23-02CC21355D4E}"/>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hlinkClick r:id="rId8" action="ppaction://hlinksldjump"/>
              <a:extLst>
                <a:ext uri="{FF2B5EF4-FFF2-40B4-BE49-F238E27FC236}">
                  <a16:creationId xmlns:a16="http://schemas.microsoft.com/office/drawing/2014/main" id="{BCB55900-7144-4819-35E9-4BB5251A79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pic>
        <p:nvPicPr>
          <p:cNvPr id="5122" name="Picture 2">
            <a:extLst>
              <a:ext uri="{FF2B5EF4-FFF2-40B4-BE49-F238E27FC236}">
                <a16:creationId xmlns:a16="http://schemas.microsoft.com/office/drawing/2014/main" id="{68E9C7A6-671B-6F06-77B5-CCF708E3E5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89" r="15586" b="9205"/>
          <a:stretch/>
        </p:blipFill>
        <p:spPr bwMode="auto">
          <a:xfrm>
            <a:off x="7880050" y="2277979"/>
            <a:ext cx="4078646" cy="361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981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14:bounceEnd="52000">
                                          <p:cBhvr additive="base">
                                            <p:cTn id="7" dur="1000" fill="hold"/>
                                            <p:tgtEl>
                                              <p:spTgt spid="5122"/>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000" fill="hold"/>
                                            <p:tgtEl>
                                              <p:spTgt spid="5122"/>
                                            </p:tgtEl>
                                            <p:attrNameLst>
                                              <p:attrName>ppt_x</p:attrName>
                                            </p:attrNameLst>
                                          </p:cBhvr>
                                          <p:tavLst>
                                            <p:tav tm="0">
                                              <p:val>
                                                <p:strVal val="#ppt_x"/>
                                              </p:val>
                                            </p:tav>
                                            <p:tav tm="100000">
                                              <p:val>
                                                <p:strVal val="#ppt_x"/>
                                              </p:val>
                                            </p:tav>
                                          </p:tavLst>
                                        </p:anim>
                                        <p:anim calcmode="lin" valueType="num">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pic>
        <p:nvPicPr>
          <p:cNvPr id="1026" name="Picture 2" descr="Tiểu sử cuộc đời và sự nghiệp của danh nhân Nguyễn Trãi">
            <a:extLst>
              <a:ext uri="{FF2B5EF4-FFF2-40B4-BE49-F238E27FC236}">
                <a16:creationId xmlns:a16="http://schemas.microsoft.com/office/drawing/2014/main" id="{E9B9FE65-4079-C3FD-301B-22BE2D8E9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042" y="30462"/>
            <a:ext cx="5496958" cy="57882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C4D27CD7-0F88-448D-9069-46FC80F40446}"/>
              </a:ext>
            </a:extLst>
          </p:cNvPr>
          <p:cNvSpPr/>
          <p:nvPr/>
        </p:nvSpPr>
        <p:spPr>
          <a:xfrm>
            <a:off x="0" y="0"/>
            <a:ext cx="10166056" cy="6858000"/>
          </a:xfrm>
          <a:custGeom>
            <a:avLst/>
            <a:gdLst>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4847772 w 10406757"/>
              <a:gd name="connsiteY9" fmla="*/ 2743200 h 7213600"/>
              <a:gd name="connsiteX10" fmla="*/ 5065486 w 10406757"/>
              <a:gd name="connsiteY10" fmla="*/ 3875315 h 7213600"/>
              <a:gd name="connsiteX11" fmla="*/ 6154058 w 10406757"/>
              <a:gd name="connsiteY11" fmla="*/ 3860800 h 7213600"/>
              <a:gd name="connsiteX12" fmla="*/ 7692572 w 10406757"/>
              <a:gd name="connsiteY12" fmla="*/ 4267200 h 7213600"/>
              <a:gd name="connsiteX13" fmla="*/ 9419772 w 10406757"/>
              <a:gd name="connsiteY13" fmla="*/ 3860800 h 7213600"/>
              <a:gd name="connsiteX14" fmla="*/ 9419772 w 10406757"/>
              <a:gd name="connsiteY14" fmla="*/ 3860800 h 7213600"/>
              <a:gd name="connsiteX15" fmla="*/ 10247086 w 10406757"/>
              <a:gd name="connsiteY15" fmla="*/ 5675086 h 7213600"/>
              <a:gd name="connsiteX16" fmla="*/ 10406743 w 10406757"/>
              <a:gd name="connsiteY16" fmla="*/ 7184572 h 7213600"/>
              <a:gd name="connsiteX17" fmla="*/ 10406743 w 10406757"/>
              <a:gd name="connsiteY17" fmla="*/ 7184572 h 7213600"/>
              <a:gd name="connsiteX18" fmla="*/ 0 w 10406757"/>
              <a:gd name="connsiteY18" fmla="*/ 7213600 h 7213600"/>
              <a:gd name="connsiteX19" fmla="*/ 14515 w 10406757"/>
              <a:gd name="connsiteY19" fmla="*/ 0 h 7213600"/>
              <a:gd name="connsiteX20" fmla="*/ 1669143 w 10406757"/>
              <a:gd name="connsiteY20"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5065486 w 10406757"/>
              <a:gd name="connsiteY9" fmla="*/ 3875315 h 7213600"/>
              <a:gd name="connsiteX10" fmla="*/ 6154058 w 10406757"/>
              <a:gd name="connsiteY10" fmla="*/ 3860800 h 7213600"/>
              <a:gd name="connsiteX11" fmla="*/ 7692572 w 10406757"/>
              <a:gd name="connsiteY11" fmla="*/ 4267200 h 7213600"/>
              <a:gd name="connsiteX12" fmla="*/ 9419772 w 10406757"/>
              <a:gd name="connsiteY12" fmla="*/ 3860800 h 7213600"/>
              <a:gd name="connsiteX13" fmla="*/ 9419772 w 10406757"/>
              <a:gd name="connsiteY13" fmla="*/ 3860800 h 7213600"/>
              <a:gd name="connsiteX14" fmla="*/ 10247086 w 10406757"/>
              <a:gd name="connsiteY14" fmla="*/ 5675086 h 7213600"/>
              <a:gd name="connsiteX15" fmla="*/ 10406743 w 10406757"/>
              <a:gd name="connsiteY15" fmla="*/ 7184572 h 7213600"/>
              <a:gd name="connsiteX16" fmla="*/ 10406743 w 10406757"/>
              <a:gd name="connsiteY16" fmla="*/ 7184572 h 7213600"/>
              <a:gd name="connsiteX17" fmla="*/ 0 w 10406757"/>
              <a:gd name="connsiteY17" fmla="*/ 7213600 h 7213600"/>
              <a:gd name="connsiteX18" fmla="*/ 14515 w 10406757"/>
              <a:gd name="connsiteY18" fmla="*/ 0 h 7213600"/>
              <a:gd name="connsiteX19" fmla="*/ 1669143 w 10406757"/>
              <a:gd name="connsiteY19"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254172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4891315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4818743 w 10406757"/>
              <a:gd name="connsiteY3" fmla="*/ 508000 h 7213600"/>
              <a:gd name="connsiteX4" fmla="*/ 5428343 w 10406757"/>
              <a:gd name="connsiteY4" fmla="*/ 1190172 h 7213600"/>
              <a:gd name="connsiteX5" fmla="*/ 4891315 w 10406757"/>
              <a:gd name="connsiteY5" fmla="*/ 2481943 h 7213600"/>
              <a:gd name="connsiteX6" fmla="*/ 5065486 w 10406757"/>
              <a:gd name="connsiteY6" fmla="*/ 3875315 h 7213600"/>
              <a:gd name="connsiteX7" fmla="*/ 6154058 w 10406757"/>
              <a:gd name="connsiteY7" fmla="*/ 3860800 h 7213600"/>
              <a:gd name="connsiteX8" fmla="*/ 7692572 w 10406757"/>
              <a:gd name="connsiteY8" fmla="*/ 4267200 h 7213600"/>
              <a:gd name="connsiteX9" fmla="*/ 9419772 w 10406757"/>
              <a:gd name="connsiteY9" fmla="*/ 38608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682172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99885"/>
              <a:gd name="connsiteY0" fmla="*/ 0 h 7213600"/>
              <a:gd name="connsiteX1" fmla="*/ 1277258 w 10499885"/>
              <a:gd name="connsiteY1" fmla="*/ 449943 h 7213600"/>
              <a:gd name="connsiteX2" fmla="*/ 1509486 w 10499885"/>
              <a:gd name="connsiteY2" fmla="*/ 928915 h 7213600"/>
              <a:gd name="connsiteX3" fmla="*/ 3178629 w 10499885"/>
              <a:gd name="connsiteY3" fmla="*/ 798286 h 7213600"/>
              <a:gd name="connsiteX4" fmla="*/ 4818743 w 10499885"/>
              <a:gd name="connsiteY4" fmla="*/ 508000 h 7213600"/>
              <a:gd name="connsiteX5" fmla="*/ 5428343 w 10499885"/>
              <a:gd name="connsiteY5" fmla="*/ 1190172 h 7213600"/>
              <a:gd name="connsiteX6" fmla="*/ 4891315 w 10499885"/>
              <a:gd name="connsiteY6" fmla="*/ 2481943 h 7213600"/>
              <a:gd name="connsiteX7" fmla="*/ 5065486 w 10499885"/>
              <a:gd name="connsiteY7" fmla="*/ 3875315 h 7213600"/>
              <a:gd name="connsiteX8" fmla="*/ 6154058 w 10499885"/>
              <a:gd name="connsiteY8" fmla="*/ 3860800 h 7213600"/>
              <a:gd name="connsiteX9" fmla="*/ 7692572 w 10499885"/>
              <a:gd name="connsiteY9" fmla="*/ 4267200 h 7213600"/>
              <a:gd name="connsiteX10" fmla="*/ 10247086 w 10499885"/>
              <a:gd name="connsiteY10" fmla="*/ 5675086 h 7213600"/>
              <a:gd name="connsiteX11" fmla="*/ 10406743 w 10499885"/>
              <a:gd name="connsiteY11" fmla="*/ 7184572 h 7213600"/>
              <a:gd name="connsiteX12" fmla="*/ 10406743 w 10499885"/>
              <a:gd name="connsiteY12" fmla="*/ 7184572 h 7213600"/>
              <a:gd name="connsiteX13" fmla="*/ 0 w 10499885"/>
              <a:gd name="connsiteY13" fmla="*/ 7213600 h 7213600"/>
              <a:gd name="connsiteX14" fmla="*/ 14515 w 10499885"/>
              <a:gd name="connsiteY14" fmla="*/ 0 h 7213600"/>
              <a:gd name="connsiteX15" fmla="*/ 1669143 w 10499885"/>
              <a:gd name="connsiteY15" fmla="*/ 0 h 721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9885" h="7213600">
                <a:moveTo>
                  <a:pt x="1669143" y="0"/>
                </a:moveTo>
                <a:cubicBezTo>
                  <a:pt x="1485295" y="156028"/>
                  <a:pt x="1303868" y="295124"/>
                  <a:pt x="1277258" y="449943"/>
                </a:cubicBezTo>
                <a:cubicBezTo>
                  <a:pt x="1250648" y="604762"/>
                  <a:pt x="1192591" y="890210"/>
                  <a:pt x="1509486" y="928915"/>
                </a:cubicBezTo>
                <a:cubicBezTo>
                  <a:pt x="2061029" y="1020839"/>
                  <a:pt x="2569028" y="924076"/>
                  <a:pt x="3178629" y="798286"/>
                </a:cubicBezTo>
                <a:cubicBezTo>
                  <a:pt x="3725334" y="701524"/>
                  <a:pt x="4443791" y="442686"/>
                  <a:pt x="4818743" y="508000"/>
                </a:cubicBezTo>
                <a:cubicBezTo>
                  <a:pt x="5193695" y="573314"/>
                  <a:pt x="5416248" y="861182"/>
                  <a:pt x="5428343" y="1190172"/>
                </a:cubicBezTo>
                <a:cubicBezTo>
                  <a:pt x="5440438" y="1519162"/>
                  <a:pt x="4951791" y="2034419"/>
                  <a:pt x="4891315" y="2481943"/>
                </a:cubicBezTo>
                <a:cubicBezTo>
                  <a:pt x="4830839" y="2929467"/>
                  <a:pt x="4855029" y="3645506"/>
                  <a:pt x="5065486" y="3875315"/>
                </a:cubicBezTo>
                <a:cubicBezTo>
                  <a:pt x="5275943" y="4105124"/>
                  <a:pt x="5716210" y="3795486"/>
                  <a:pt x="6154058" y="3860800"/>
                </a:cubicBezTo>
                <a:cubicBezTo>
                  <a:pt x="6591906" y="3926114"/>
                  <a:pt x="7010401" y="3964819"/>
                  <a:pt x="7692572" y="4267200"/>
                </a:cubicBezTo>
                <a:cubicBezTo>
                  <a:pt x="8374743" y="4569581"/>
                  <a:pt x="9794724" y="5188857"/>
                  <a:pt x="10247086" y="5675086"/>
                </a:cubicBezTo>
                <a:cubicBezTo>
                  <a:pt x="10699448" y="6161315"/>
                  <a:pt x="10406743" y="7184572"/>
                  <a:pt x="10406743" y="7184572"/>
                </a:cubicBezTo>
                <a:lnTo>
                  <a:pt x="10406743" y="7184572"/>
                </a:lnTo>
                <a:lnTo>
                  <a:pt x="0" y="7213600"/>
                </a:lnTo>
                <a:cubicBezTo>
                  <a:pt x="4838" y="4809067"/>
                  <a:pt x="9677" y="2404533"/>
                  <a:pt x="14515" y="0"/>
                </a:cubicBezTo>
                <a:lnTo>
                  <a:pt x="1669143" y="0"/>
                </a:lnTo>
                <a:close/>
              </a:path>
            </a:pathLst>
          </a:cu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TextBox 1045">
            <a:extLst>
              <a:ext uri="{FF2B5EF4-FFF2-40B4-BE49-F238E27FC236}">
                <a16:creationId xmlns:a16="http://schemas.microsoft.com/office/drawing/2014/main" id="{9C632D74-5077-4846-A24D-026D85186A5E}"/>
              </a:ext>
            </a:extLst>
          </p:cNvPr>
          <p:cNvSpPr txBox="1"/>
          <p:nvPr/>
        </p:nvSpPr>
        <p:spPr>
          <a:xfrm>
            <a:off x="161411" y="187647"/>
            <a:ext cx="47899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NGUYỄN TRÃI</a:t>
            </a:r>
          </a:p>
        </p:txBody>
      </p:sp>
      <p:sp>
        <p:nvSpPr>
          <p:cNvPr id="32" name="Rectangle: Rounded Corners 31">
            <a:extLst>
              <a:ext uri="{FF2B5EF4-FFF2-40B4-BE49-F238E27FC236}">
                <a16:creationId xmlns:a16="http://schemas.microsoft.com/office/drawing/2014/main" id="{FEF9C00A-3513-4F2D-A5BC-76FE99F4CCE5}"/>
              </a:ext>
            </a:extLst>
          </p:cNvPr>
          <p:cNvSpPr/>
          <p:nvPr/>
        </p:nvSpPr>
        <p:spPr>
          <a:xfrm>
            <a:off x="97097" y="1356838"/>
            <a:ext cx="6448081" cy="4379232"/>
          </a:xfrm>
          <a:prstGeom prst="roundRect">
            <a:avLst>
              <a:gd name="adj" fmla="val 6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3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Trãi sinh năm 1380, hiệu là Ức Trai, quê ở Chi Ngại (Chí Linh, Hải Dương) sau dời về Nhị Khê (Thường Tín, Hà Tây). Cha là Nguyễn Phi Khanh, một học trò nghèo, học giỏi, đỗ thái học sinh (tiến sĩ). Mẹ là Trần Thị Thái, con Trần Nguyên Đán, một qúy tộc đời Trần. Nguyễn Trãi là bậc đại anh hùng dân tộc và là một nhân vật toàn tài hiếm có của lịch sử Việt Nam trong thời đại phong kiến. Ở Nguyễn Trãi có một nhà chính trị, một nhà quân sự, một nhà ngoại giao, một nhà văn hóa, một nhà văn, một nhà thơ tầm cỡ kiệt xuất. </a:t>
            </a:r>
          </a:p>
        </p:txBody>
      </p:sp>
      <p:sp>
        <p:nvSpPr>
          <p:cNvPr id="2" name="Freeform: Shape 96">
            <a:extLst>
              <a:ext uri="{FF2B5EF4-FFF2-40B4-BE49-F238E27FC236}">
                <a16:creationId xmlns:a16="http://schemas.microsoft.com/office/drawing/2014/main" id="{0FCD96F4-5C5E-C3DB-159D-C0A5BC7791D0}"/>
              </a:ext>
            </a:extLst>
          </p:cNvPr>
          <p:cNvSpPr/>
          <p:nvPr/>
        </p:nvSpPr>
        <p:spPr>
          <a:xfrm flipH="1">
            <a:off x="-10474597"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1380B27-865C-E1C3-45C0-7E116D920FE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0" name="Oval 19">
              <a:extLst>
                <a:ext uri="{FF2B5EF4-FFF2-40B4-BE49-F238E27FC236}">
                  <a16:creationId xmlns:a16="http://schemas.microsoft.com/office/drawing/2014/main" id="{16609DBF-E013-1460-D7AA-AC390D879898}"/>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ction="ppaction://hlinksldjump"/>
              <a:extLst>
                <a:ext uri="{FF2B5EF4-FFF2-40B4-BE49-F238E27FC236}">
                  <a16:creationId xmlns:a16="http://schemas.microsoft.com/office/drawing/2014/main" id="{2F923C17-BFD0-35B3-BDF9-05BD2DD0F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1CFB2307-AA86-8AA8-B96A-E209FD22EC44}"/>
              </a:ext>
            </a:extLst>
          </p:cNvPr>
          <p:cNvGrpSpPr/>
          <p:nvPr/>
        </p:nvGrpSpPr>
        <p:grpSpPr>
          <a:xfrm>
            <a:off x="377272" y="5568127"/>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84D9260F-BDEC-A23D-706D-DC8CEBBA0FD2}"/>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5" action="ppaction://hlinksldjump"/>
              <a:extLst>
                <a:ext uri="{FF2B5EF4-FFF2-40B4-BE49-F238E27FC236}">
                  <a16:creationId xmlns:a16="http://schemas.microsoft.com/office/drawing/2014/main" id="{9120B262-816E-3EFB-1CFE-78E1A325DC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3645FD06-765D-6772-ED70-2B5D75E12FA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4D99DE54-7009-3A90-9E1D-807DD1B85F7D}"/>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hlinkClick r:id="rId7" action="ppaction://hlinksldjump"/>
              <a:extLst>
                <a:ext uri="{FF2B5EF4-FFF2-40B4-BE49-F238E27FC236}">
                  <a16:creationId xmlns:a16="http://schemas.microsoft.com/office/drawing/2014/main" id="{DCBEF429-C3B3-D144-AE96-A726C3AB864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9" name="Group 28">
            <a:extLst>
              <a:ext uri="{FF2B5EF4-FFF2-40B4-BE49-F238E27FC236}">
                <a16:creationId xmlns:a16="http://schemas.microsoft.com/office/drawing/2014/main" id="{596F0914-F124-1D30-FAF8-FC59129A788F}"/>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30" name="Oval 29">
              <a:extLst>
                <a:ext uri="{FF2B5EF4-FFF2-40B4-BE49-F238E27FC236}">
                  <a16:creationId xmlns:a16="http://schemas.microsoft.com/office/drawing/2014/main" id="{9E8536DE-DFF3-BBBD-5DD0-62A70B4826F7}"/>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9" action="ppaction://hlinksldjump"/>
              <a:extLst>
                <a:ext uri="{FF2B5EF4-FFF2-40B4-BE49-F238E27FC236}">
                  <a16:creationId xmlns:a16="http://schemas.microsoft.com/office/drawing/2014/main" id="{882ACDC7-D565-B52D-C557-57C4F1F1E4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3071870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14:presetBounceEnd="52000">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14:bounceEnd="52000">
                                          <p:cBhvr additive="base">
                                            <p:cTn id="10" dur="1000" fill="hold"/>
                                            <p:tgtEl>
                                              <p:spTgt spid="1026"/>
                                            </p:tgtEl>
                                            <p:attrNameLst>
                                              <p:attrName>ppt_x</p:attrName>
                                            </p:attrNameLst>
                                          </p:cBhvr>
                                          <p:tavLst>
                                            <p:tav tm="0">
                                              <p:val>
                                                <p:strVal val="#ppt_x"/>
                                              </p:val>
                                            </p:tav>
                                            <p:tav tm="100000">
                                              <p:val>
                                                <p:strVal val="#ppt_x"/>
                                              </p:val>
                                            </p:tav>
                                          </p:tavLst>
                                        </p:anim>
                                        <p:anim calcmode="lin" valueType="num" p14:bounceEnd="52000">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14:presetBounceEnd="52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52000">
                                          <p:cBhvr additive="base">
                                            <p:cTn id="20" dur="1000" fill="hold"/>
                                            <p:tgtEl>
                                              <p:spTgt spid="32"/>
                                            </p:tgtEl>
                                            <p:attrNameLst>
                                              <p:attrName>ppt_x</p:attrName>
                                            </p:attrNameLst>
                                          </p:cBhvr>
                                          <p:tavLst>
                                            <p:tav tm="0">
                                              <p:val>
                                                <p:strVal val="0-#ppt_w/2"/>
                                              </p:val>
                                            </p:tav>
                                            <p:tav tm="100000">
                                              <p:val>
                                                <p:strVal val="#ppt_x"/>
                                              </p:val>
                                            </p:tav>
                                          </p:tavLst>
                                        </p:anim>
                                        <p:anim calcmode="lin" valueType="num" p14:bounceEnd="52000">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ppt_x"/>
                                              </p:val>
                                            </p:tav>
                                            <p:tav tm="100000">
                                              <p:val>
                                                <p:strVal val="#ppt_x"/>
                                              </p:val>
                                            </p:tav>
                                          </p:tavLst>
                                        </p:anim>
                                        <p:anim calcmode="lin" valueType="num">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B5B5"/>
        </a:solidFill>
        <a:effectLst/>
      </p:bgPr>
    </p:bg>
    <p:spTree>
      <p:nvGrpSpPr>
        <p:cNvPr id="1" name=""/>
        <p:cNvGrpSpPr/>
        <p:nvPr/>
      </p:nvGrpSpPr>
      <p:grpSpPr>
        <a:xfrm>
          <a:off x="0" y="0"/>
          <a:ext cx="0" cy="0"/>
          <a:chOff x="0" y="0"/>
          <a:chExt cx="0" cy="0"/>
        </a:xfrm>
      </p:grpSpPr>
      <p:pic>
        <p:nvPicPr>
          <p:cNvPr id="2050" name="Picture 2" descr="Trang thông tin điện tử Đảng bộ Tỉnh Quảng Nam &gt; Quản trị &gt; Chi tiết tin">
            <a:extLst>
              <a:ext uri="{FF2B5EF4-FFF2-40B4-BE49-F238E27FC236}">
                <a16:creationId xmlns:a16="http://schemas.microsoft.com/office/drawing/2014/main" id="{D596CF63-6F0F-30A6-E79A-224669C36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99" y="60967"/>
            <a:ext cx="5122666" cy="584358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F93D890-BA6B-42B6-6727-8A2CF9F97888}"/>
              </a:ext>
            </a:extLst>
          </p:cNvPr>
          <p:cNvSpPr txBox="1"/>
          <p:nvPr/>
        </p:nvSpPr>
        <p:spPr>
          <a:xfrm>
            <a:off x="488948" y="0"/>
            <a:ext cx="51226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LÊ THÁNH TÔNG</a:t>
            </a:r>
          </a:p>
        </p:txBody>
      </p:sp>
      <p:sp>
        <p:nvSpPr>
          <p:cNvPr id="53" name="TextBox 52">
            <a:extLst>
              <a:ext uri="{FF2B5EF4-FFF2-40B4-BE49-F238E27FC236}">
                <a16:creationId xmlns:a16="http://schemas.microsoft.com/office/drawing/2014/main" id="{6A59A26B-264F-346F-169C-0808957741CD}"/>
              </a:ext>
            </a:extLst>
          </p:cNvPr>
          <p:cNvSpPr txBox="1"/>
          <p:nvPr/>
        </p:nvSpPr>
        <p:spPr>
          <a:xfrm>
            <a:off x="99782" y="1147831"/>
            <a:ext cx="686772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 Tư Thành là tên thật của vua Lê Thánh Tông, vị vua thứ 4 của nhà Hậu Lê, ông lên ngôi năm 1460, lúc 18 tuổi, đặt niên hiệu là Quang Thuận, năm 1470 đổi niên hiệu là Hồng Đức. Triều đại ông là giai đoạn thịnh vượng, thực hiện được nhiều cải cách về kinh tế, chính trị, văn hóa; là người đã minh oan cho Nguyễn Trãi, sáng lập ra hội Tao Đàn gồm 28 vị đại thần khoa bảng, gọi là Nhị thập bát tú, mà ông đích thân làm Tao Đàn đô nguyên soái. Ông đã mở rộng bờ cõi nước Đại Việt vào tận núi Thạch Bi, Đại Lãnh, ban hành Bộ luật Hồng Đức, cho vẽ Hồng Đức bản đồ, đặt lệ dựng bia ghi tên các tiến sĩ ở Văn Miếu. Ngoài việc trị nước, ông còn là một nhà thơ tài hoa, để lại nhiều tác phẩm văn học sáng giá, đặc biệt là Hồng Đức quốc âm thi tập…</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6">
            <a:extLst>
              <a:ext uri="{FF2B5EF4-FFF2-40B4-BE49-F238E27FC236}">
                <a16:creationId xmlns:a16="http://schemas.microsoft.com/office/drawing/2014/main" id="{0560DBEB-5724-99F4-231C-C0EC73EADF60}"/>
              </a:ext>
            </a:extLst>
          </p:cNvPr>
          <p:cNvSpPr/>
          <p:nvPr/>
        </p:nvSpPr>
        <p:spPr>
          <a:xfrm flipH="1">
            <a:off x="-6442625" y="5988360"/>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0436C033-03E4-9710-A621-611E17F27008}"/>
              </a:ext>
            </a:extLst>
          </p:cNvPr>
          <p:cNvGrpSpPr/>
          <p:nvPr/>
        </p:nvGrpSpPr>
        <p:grpSpPr>
          <a:xfrm>
            <a:off x="4436636" y="5637113"/>
            <a:ext cx="702494" cy="702494"/>
            <a:chOff x="3619839" y="2027124"/>
            <a:chExt cx="702494" cy="702494"/>
          </a:xfrm>
          <a:effectLst>
            <a:outerShdw blurRad="63500" sx="102000" sy="102000" algn="ctr" rotWithShape="0">
              <a:prstClr val="black">
                <a:alpha val="40000"/>
              </a:prstClr>
            </a:outerShdw>
          </a:effectLst>
        </p:grpSpPr>
        <p:sp>
          <p:nvSpPr>
            <p:cNvPr id="56" name="Oval 55">
              <a:extLst>
                <a:ext uri="{FF2B5EF4-FFF2-40B4-BE49-F238E27FC236}">
                  <a16:creationId xmlns:a16="http://schemas.microsoft.com/office/drawing/2014/main" id="{6C54D357-B722-7B75-24BE-EE2E9B245E41}"/>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hlinkClick r:id="rId3" action="ppaction://hlinksldjump"/>
              <a:extLst>
                <a:ext uri="{FF2B5EF4-FFF2-40B4-BE49-F238E27FC236}">
                  <a16:creationId xmlns:a16="http://schemas.microsoft.com/office/drawing/2014/main" id="{699B5A2F-13B5-683D-2158-54EFCCA1E4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58" name="Group 57">
            <a:extLst>
              <a:ext uri="{FF2B5EF4-FFF2-40B4-BE49-F238E27FC236}">
                <a16:creationId xmlns:a16="http://schemas.microsoft.com/office/drawing/2014/main" id="{F467D89C-EF31-88CA-9F21-729FF1F3A8B3}"/>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59" name="Oval 58">
              <a:extLst>
                <a:ext uri="{FF2B5EF4-FFF2-40B4-BE49-F238E27FC236}">
                  <a16:creationId xmlns:a16="http://schemas.microsoft.com/office/drawing/2014/main" id="{587516F6-8C82-D88D-BF74-930DFD64D2A9}"/>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hlinkClick r:id="rId5" action="ppaction://hlinksldjump"/>
              <a:extLst>
                <a:ext uri="{FF2B5EF4-FFF2-40B4-BE49-F238E27FC236}">
                  <a16:creationId xmlns:a16="http://schemas.microsoft.com/office/drawing/2014/main" id="{7D837D0C-E694-DDE2-5F39-098A966A64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61" name="Group 60">
            <a:extLst>
              <a:ext uri="{FF2B5EF4-FFF2-40B4-BE49-F238E27FC236}">
                <a16:creationId xmlns:a16="http://schemas.microsoft.com/office/drawing/2014/main" id="{9739B6F2-DB09-5D5B-DC08-71757E5B669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62" name="Oval 61">
              <a:extLst>
                <a:ext uri="{FF2B5EF4-FFF2-40B4-BE49-F238E27FC236}">
                  <a16:creationId xmlns:a16="http://schemas.microsoft.com/office/drawing/2014/main" id="{BE1B20ED-A369-E5E5-25F7-2FAB8039485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a:hlinkClick r:id="rId7" action="ppaction://hlinksldjump"/>
              <a:extLst>
                <a:ext uri="{FF2B5EF4-FFF2-40B4-BE49-F238E27FC236}">
                  <a16:creationId xmlns:a16="http://schemas.microsoft.com/office/drawing/2014/main" id="{789C4A03-A76C-8DE5-A9B9-B5E7D47DB8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64" name="Group 63">
            <a:extLst>
              <a:ext uri="{FF2B5EF4-FFF2-40B4-BE49-F238E27FC236}">
                <a16:creationId xmlns:a16="http://schemas.microsoft.com/office/drawing/2014/main" id="{2B8F477E-3207-ECF7-D96C-FA5CCDBFA5F2}"/>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65" name="Oval 64">
              <a:extLst>
                <a:ext uri="{FF2B5EF4-FFF2-40B4-BE49-F238E27FC236}">
                  <a16:creationId xmlns:a16="http://schemas.microsoft.com/office/drawing/2014/main" id="{4F170626-53F8-9D7B-3756-4AD92D9C9F61}"/>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a:hlinkClick r:id="rId9" action="ppaction://hlinksldjump"/>
              <a:extLst>
                <a:ext uri="{FF2B5EF4-FFF2-40B4-BE49-F238E27FC236}">
                  <a16:creationId xmlns:a16="http://schemas.microsoft.com/office/drawing/2014/main" id="{85B0788A-4A3D-C00D-8D59-7B2C5E309E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17091863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14:presetBounceEnd="52000">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14:bounceEnd="52000">
                                          <p:cBhvr additive="base">
                                            <p:cTn id="12" dur="1000" fill="hold"/>
                                            <p:tgtEl>
                                              <p:spTgt spid="2050"/>
                                            </p:tgtEl>
                                            <p:attrNameLst>
                                              <p:attrName>ppt_x</p:attrName>
                                            </p:attrNameLst>
                                          </p:cBhvr>
                                          <p:tavLst>
                                            <p:tav tm="0">
                                              <p:val>
                                                <p:strVal val="#ppt_x"/>
                                              </p:val>
                                            </p:tav>
                                            <p:tav tm="100000">
                                              <p:val>
                                                <p:strVal val="#ppt_x"/>
                                              </p:val>
                                            </p:tav>
                                          </p:tavLst>
                                        </p:anim>
                                        <p:anim calcmode="lin" valueType="num" p14:bounceEnd="52000">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1000" fill="hold"/>
                                            <p:tgtEl>
                                              <p:spTgt spid="2050"/>
                                            </p:tgtEl>
                                            <p:attrNameLst>
                                              <p:attrName>ppt_x</p:attrName>
                                            </p:attrNameLst>
                                          </p:cBhvr>
                                          <p:tavLst>
                                            <p:tav tm="0">
                                              <p:val>
                                                <p:strVal val="#ppt_x"/>
                                              </p:val>
                                            </p:tav>
                                            <p:tav tm="100000">
                                              <p:val>
                                                <p:strVal val="#ppt_x"/>
                                              </p:val>
                                            </p:tav>
                                          </p:tavLst>
                                        </p:anim>
                                        <p:anim calcmode="lin" valueType="num">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17728"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Nho</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9" name="Rounded Rectangle 8"/>
          <p:cNvSpPr/>
          <p:nvPr/>
        </p:nvSpPr>
        <p:spPr>
          <a:xfrm>
            <a:off x="8423656"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Đạo</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4520692" y="2332736"/>
            <a:ext cx="3085592" cy="91440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Phật</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4" name="Freeform 313"/>
          <p:cNvSpPr/>
          <p:nvPr/>
        </p:nvSpPr>
        <p:spPr>
          <a:xfrm>
            <a:off x="1715568" y="1471168"/>
            <a:ext cx="889911" cy="811520"/>
          </a:xfrm>
          <a:custGeom>
            <a:avLst/>
            <a:gdLst/>
            <a:ahLst/>
            <a:cxnLst/>
            <a:rect l="l" t="t" r="r" b="b"/>
            <a:pathLst>
              <a:path w="468765" h="432707">
                <a:moveTo>
                  <a:pt x="153251" y="0"/>
                </a:moveTo>
                <a:lnTo>
                  <a:pt x="315515" y="0"/>
                </a:lnTo>
                <a:cubicBezTo>
                  <a:pt x="327910" y="0"/>
                  <a:pt x="338522" y="4413"/>
                  <a:pt x="347348" y="13240"/>
                </a:cubicBezTo>
                <a:cubicBezTo>
                  <a:pt x="356175" y="22067"/>
                  <a:pt x="360589" y="32678"/>
                  <a:pt x="360589" y="45074"/>
                </a:cubicBezTo>
                <a:lnTo>
                  <a:pt x="360589" y="72118"/>
                </a:lnTo>
                <a:lnTo>
                  <a:pt x="441721" y="72118"/>
                </a:lnTo>
                <a:cubicBezTo>
                  <a:pt x="449233" y="72118"/>
                  <a:pt x="455619" y="74747"/>
                  <a:pt x="460877" y="80006"/>
                </a:cubicBezTo>
                <a:cubicBezTo>
                  <a:pt x="466136" y="85264"/>
                  <a:pt x="468765" y="91650"/>
                  <a:pt x="468765" y="99162"/>
                </a:cubicBezTo>
                <a:lnTo>
                  <a:pt x="468765" y="135221"/>
                </a:lnTo>
                <a:cubicBezTo>
                  <a:pt x="468765" y="148555"/>
                  <a:pt x="464868" y="161983"/>
                  <a:pt x="457074" y="175506"/>
                </a:cubicBezTo>
                <a:cubicBezTo>
                  <a:pt x="449280" y="189028"/>
                  <a:pt x="438763" y="201235"/>
                  <a:pt x="425523" y="212128"/>
                </a:cubicBezTo>
                <a:cubicBezTo>
                  <a:pt x="412282" y="223021"/>
                  <a:pt x="396037" y="232176"/>
                  <a:pt x="376787" y="239595"/>
                </a:cubicBezTo>
                <a:cubicBezTo>
                  <a:pt x="357537" y="247013"/>
                  <a:pt x="337301" y="251192"/>
                  <a:pt x="316078" y="252131"/>
                </a:cubicBezTo>
                <a:cubicBezTo>
                  <a:pt x="308191" y="262272"/>
                  <a:pt x="299270" y="271193"/>
                  <a:pt x="289316" y="278893"/>
                </a:cubicBezTo>
                <a:cubicBezTo>
                  <a:pt x="282179" y="285279"/>
                  <a:pt x="277249" y="292087"/>
                  <a:pt x="274526" y="299317"/>
                </a:cubicBezTo>
                <a:cubicBezTo>
                  <a:pt x="271803" y="306548"/>
                  <a:pt x="270441" y="314952"/>
                  <a:pt x="270441" y="324530"/>
                </a:cubicBezTo>
                <a:cubicBezTo>
                  <a:pt x="270441" y="334672"/>
                  <a:pt x="273305" y="343217"/>
                  <a:pt x="279033" y="350166"/>
                </a:cubicBezTo>
                <a:cubicBezTo>
                  <a:pt x="284761" y="357115"/>
                  <a:pt x="293917" y="360589"/>
                  <a:pt x="306500" y="360589"/>
                </a:cubicBezTo>
                <a:cubicBezTo>
                  <a:pt x="320586" y="360589"/>
                  <a:pt x="333122" y="364862"/>
                  <a:pt x="344109" y="373407"/>
                </a:cubicBezTo>
                <a:cubicBezTo>
                  <a:pt x="355095" y="381952"/>
                  <a:pt x="360589" y="392704"/>
                  <a:pt x="360589" y="405663"/>
                </a:cubicBezTo>
                <a:lnTo>
                  <a:pt x="360589" y="423692"/>
                </a:lnTo>
                <a:cubicBezTo>
                  <a:pt x="360589" y="426322"/>
                  <a:pt x="359743" y="428481"/>
                  <a:pt x="358053" y="430172"/>
                </a:cubicBezTo>
                <a:cubicBezTo>
                  <a:pt x="356363" y="431862"/>
                  <a:pt x="354203" y="432707"/>
                  <a:pt x="351574" y="432707"/>
                </a:cubicBezTo>
                <a:lnTo>
                  <a:pt x="117191" y="432707"/>
                </a:lnTo>
                <a:cubicBezTo>
                  <a:pt x="114562" y="432707"/>
                  <a:pt x="112403" y="431862"/>
                  <a:pt x="110712" y="430172"/>
                </a:cubicBezTo>
                <a:cubicBezTo>
                  <a:pt x="109022" y="428481"/>
                  <a:pt x="108177" y="426322"/>
                  <a:pt x="108177" y="423692"/>
                </a:cubicBezTo>
                <a:lnTo>
                  <a:pt x="108177" y="405663"/>
                </a:lnTo>
                <a:cubicBezTo>
                  <a:pt x="108177" y="392704"/>
                  <a:pt x="113670" y="381952"/>
                  <a:pt x="124657" y="373407"/>
                </a:cubicBezTo>
                <a:cubicBezTo>
                  <a:pt x="135644" y="364862"/>
                  <a:pt x="148180" y="360589"/>
                  <a:pt x="162265" y="360589"/>
                </a:cubicBezTo>
                <a:cubicBezTo>
                  <a:pt x="174849" y="360589"/>
                  <a:pt x="184004" y="357115"/>
                  <a:pt x="189732" y="350166"/>
                </a:cubicBezTo>
                <a:cubicBezTo>
                  <a:pt x="195460" y="343217"/>
                  <a:pt x="198324" y="334672"/>
                  <a:pt x="198324" y="324530"/>
                </a:cubicBezTo>
                <a:cubicBezTo>
                  <a:pt x="198324" y="314952"/>
                  <a:pt x="196963" y="306548"/>
                  <a:pt x="194239" y="299317"/>
                </a:cubicBezTo>
                <a:cubicBezTo>
                  <a:pt x="191517" y="292087"/>
                  <a:pt x="186587" y="285279"/>
                  <a:pt x="179450" y="278893"/>
                </a:cubicBezTo>
                <a:cubicBezTo>
                  <a:pt x="169496" y="271193"/>
                  <a:pt x="160575" y="262272"/>
                  <a:pt x="152687" y="252131"/>
                </a:cubicBezTo>
                <a:cubicBezTo>
                  <a:pt x="131465" y="251192"/>
                  <a:pt x="111230" y="247013"/>
                  <a:pt x="91979" y="239595"/>
                </a:cubicBezTo>
                <a:cubicBezTo>
                  <a:pt x="72728" y="232176"/>
                  <a:pt x="56483" y="223021"/>
                  <a:pt x="43243" y="212128"/>
                </a:cubicBezTo>
                <a:cubicBezTo>
                  <a:pt x="30002" y="201235"/>
                  <a:pt x="19485" y="189028"/>
                  <a:pt x="11691" y="175506"/>
                </a:cubicBezTo>
                <a:cubicBezTo>
                  <a:pt x="3897" y="161983"/>
                  <a:pt x="0" y="148555"/>
                  <a:pt x="0" y="135221"/>
                </a:cubicBezTo>
                <a:lnTo>
                  <a:pt x="0" y="99162"/>
                </a:lnTo>
                <a:cubicBezTo>
                  <a:pt x="0" y="91650"/>
                  <a:pt x="2630" y="85264"/>
                  <a:pt x="7888" y="80006"/>
                </a:cubicBezTo>
                <a:cubicBezTo>
                  <a:pt x="13146" y="74747"/>
                  <a:pt x="19532" y="72118"/>
                  <a:pt x="27044" y="72118"/>
                </a:cubicBezTo>
                <a:lnTo>
                  <a:pt x="108177" y="72118"/>
                </a:lnTo>
                <a:lnTo>
                  <a:pt x="108177" y="45074"/>
                </a:lnTo>
                <a:cubicBezTo>
                  <a:pt x="108177" y="32678"/>
                  <a:pt x="112590" y="22067"/>
                  <a:pt x="121417" y="13240"/>
                </a:cubicBezTo>
                <a:cubicBezTo>
                  <a:pt x="130244" y="4413"/>
                  <a:pt x="140855" y="0"/>
                  <a:pt x="153251" y="0"/>
                </a:cubicBezTo>
                <a:close/>
                <a:moveTo>
                  <a:pt x="36059" y="108177"/>
                </a:moveTo>
                <a:lnTo>
                  <a:pt x="36059" y="135221"/>
                </a:lnTo>
                <a:cubicBezTo>
                  <a:pt x="36059" y="149870"/>
                  <a:pt x="44932" y="165082"/>
                  <a:pt x="62680" y="180858"/>
                </a:cubicBezTo>
                <a:cubicBezTo>
                  <a:pt x="80428" y="196634"/>
                  <a:pt x="102543" y="207245"/>
                  <a:pt x="129023" y="212691"/>
                </a:cubicBezTo>
                <a:cubicBezTo>
                  <a:pt x="115126" y="182267"/>
                  <a:pt x="108177" y="147428"/>
                  <a:pt x="108177" y="108177"/>
                </a:cubicBezTo>
                <a:lnTo>
                  <a:pt x="36059" y="108177"/>
                </a:lnTo>
                <a:close/>
                <a:moveTo>
                  <a:pt x="360589" y="108177"/>
                </a:moveTo>
                <a:cubicBezTo>
                  <a:pt x="360589" y="147428"/>
                  <a:pt x="353640" y="182267"/>
                  <a:pt x="339742" y="212691"/>
                </a:cubicBezTo>
                <a:cubicBezTo>
                  <a:pt x="366222" y="207245"/>
                  <a:pt x="388337" y="196634"/>
                  <a:pt x="406085" y="180858"/>
                </a:cubicBezTo>
                <a:cubicBezTo>
                  <a:pt x="423833" y="165082"/>
                  <a:pt x="432706" y="149870"/>
                  <a:pt x="432706" y="135221"/>
                </a:cubicBezTo>
                <a:lnTo>
                  <a:pt x="432706" y="108177"/>
                </a:lnTo>
                <a:lnTo>
                  <a:pt x="360589"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6" name="Freeform 453"/>
          <p:cNvSpPr/>
          <p:nvPr/>
        </p:nvSpPr>
        <p:spPr>
          <a:xfrm>
            <a:off x="5601789" y="1568116"/>
            <a:ext cx="988421" cy="617624"/>
          </a:xfrm>
          <a:custGeom>
            <a:avLst/>
            <a:gdLst/>
            <a:ahLst/>
            <a:cxnLst/>
            <a:rect l="l" t="t" r="r" b="b"/>
            <a:pathLst>
              <a:path w="540884" h="396648">
                <a:moveTo>
                  <a:pt x="216353" y="0"/>
                </a:moveTo>
                <a:cubicBezTo>
                  <a:pt x="245652" y="0"/>
                  <a:pt x="272460" y="8169"/>
                  <a:pt x="296782" y="24509"/>
                </a:cubicBezTo>
                <a:cubicBezTo>
                  <a:pt x="321102" y="40848"/>
                  <a:pt x="338804" y="62540"/>
                  <a:pt x="349884" y="89584"/>
                </a:cubicBezTo>
                <a:cubicBezTo>
                  <a:pt x="363218" y="77940"/>
                  <a:pt x="378806" y="72118"/>
                  <a:pt x="396648" y="72118"/>
                </a:cubicBezTo>
                <a:cubicBezTo>
                  <a:pt x="416556" y="72118"/>
                  <a:pt x="433552" y="79160"/>
                  <a:pt x="447638" y="93246"/>
                </a:cubicBezTo>
                <a:cubicBezTo>
                  <a:pt x="461723" y="107332"/>
                  <a:pt x="468766" y="124328"/>
                  <a:pt x="468766" y="144236"/>
                </a:cubicBezTo>
                <a:cubicBezTo>
                  <a:pt x="468766" y="158509"/>
                  <a:pt x="464916" y="171468"/>
                  <a:pt x="457216" y="183112"/>
                </a:cubicBezTo>
                <a:cubicBezTo>
                  <a:pt x="481631" y="188934"/>
                  <a:pt x="501679" y="201658"/>
                  <a:pt x="517361" y="221283"/>
                </a:cubicBezTo>
                <a:cubicBezTo>
                  <a:pt x="533043" y="240909"/>
                  <a:pt x="540884" y="263305"/>
                  <a:pt x="540884" y="288471"/>
                </a:cubicBezTo>
                <a:cubicBezTo>
                  <a:pt x="540884" y="318333"/>
                  <a:pt x="530320" y="343827"/>
                  <a:pt x="509191" y="364956"/>
                </a:cubicBezTo>
                <a:cubicBezTo>
                  <a:pt x="488063" y="386084"/>
                  <a:pt x="462569" y="396648"/>
                  <a:pt x="432707" y="396648"/>
                </a:cubicBezTo>
                <a:lnTo>
                  <a:pt x="126206" y="396648"/>
                </a:lnTo>
                <a:cubicBezTo>
                  <a:pt x="91462" y="396648"/>
                  <a:pt x="61741" y="384300"/>
                  <a:pt x="37045" y="359603"/>
                </a:cubicBezTo>
                <a:cubicBezTo>
                  <a:pt x="12348" y="334907"/>
                  <a:pt x="0" y="305186"/>
                  <a:pt x="0" y="270442"/>
                </a:cubicBezTo>
                <a:cubicBezTo>
                  <a:pt x="0" y="246027"/>
                  <a:pt x="6573" y="223490"/>
                  <a:pt x="19719" y="202831"/>
                </a:cubicBezTo>
                <a:cubicBezTo>
                  <a:pt x="32866" y="182173"/>
                  <a:pt x="50519" y="166679"/>
                  <a:pt x="72681" y="156349"/>
                </a:cubicBezTo>
                <a:cubicBezTo>
                  <a:pt x="72305" y="150715"/>
                  <a:pt x="72118" y="146677"/>
                  <a:pt x="72118" y="144236"/>
                </a:cubicBezTo>
                <a:cubicBezTo>
                  <a:pt x="72118" y="104420"/>
                  <a:pt x="86203" y="70428"/>
                  <a:pt x="114374" y="42257"/>
                </a:cubicBezTo>
                <a:cubicBezTo>
                  <a:pt x="142545" y="14085"/>
                  <a:pt x="176538" y="0"/>
                  <a:pt x="216353" y="0"/>
                </a:cubicBezTo>
                <a:close/>
                <a:moveTo>
                  <a:pt x="225368" y="108177"/>
                </a:moveTo>
                <a:cubicBezTo>
                  <a:pt x="222926" y="108177"/>
                  <a:pt x="220814" y="109069"/>
                  <a:pt x="219030" y="110853"/>
                </a:cubicBezTo>
                <a:cubicBezTo>
                  <a:pt x="217245" y="112637"/>
                  <a:pt x="216353" y="114750"/>
                  <a:pt x="216353" y="117192"/>
                </a:cubicBezTo>
                <a:lnTo>
                  <a:pt x="216353" y="216353"/>
                </a:lnTo>
                <a:lnTo>
                  <a:pt x="153250" y="216353"/>
                </a:lnTo>
                <a:cubicBezTo>
                  <a:pt x="150809" y="216353"/>
                  <a:pt x="148696" y="217246"/>
                  <a:pt x="146912" y="219030"/>
                </a:cubicBezTo>
                <a:cubicBezTo>
                  <a:pt x="145128" y="220814"/>
                  <a:pt x="144236" y="222927"/>
                  <a:pt x="144236" y="225368"/>
                </a:cubicBezTo>
                <a:cubicBezTo>
                  <a:pt x="144236" y="227998"/>
                  <a:pt x="145081" y="230157"/>
                  <a:pt x="146771" y="231848"/>
                </a:cubicBezTo>
                <a:lnTo>
                  <a:pt x="245933" y="331010"/>
                </a:lnTo>
                <a:cubicBezTo>
                  <a:pt x="247624" y="332700"/>
                  <a:pt x="249783" y="333545"/>
                  <a:pt x="252412" y="333545"/>
                </a:cubicBezTo>
                <a:cubicBezTo>
                  <a:pt x="255041" y="333545"/>
                  <a:pt x="257202" y="332700"/>
                  <a:pt x="258892" y="331010"/>
                </a:cubicBezTo>
                <a:lnTo>
                  <a:pt x="357772" y="232129"/>
                </a:lnTo>
                <a:cubicBezTo>
                  <a:pt x="359650" y="229876"/>
                  <a:pt x="360589" y="227622"/>
                  <a:pt x="360589" y="225368"/>
                </a:cubicBezTo>
                <a:cubicBezTo>
                  <a:pt x="360589" y="222739"/>
                  <a:pt x="359744" y="220579"/>
                  <a:pt x="358054" y="218889"/>
                </a:cubicBezTo>
                <a:cubicBezTo>
                  <a:pt x="356363" y="217198"/>
                  <a:pt x="354203" y="216353"/>
                  <a:pt x="351574" y="216353"/>
                </a:cubicBezTo>
                <a:lnTo>
                  <a:pt x="288471" y="216353"/>
                </a:lnTo>
                <a:lnTo>
                  <a:pt x="288471" y="117192"/>
                </a:lnTo>
                <a:cubicBezTo>
                  <a:pt x="288471" y="114750"/>
                  <a:pt x="287579" y="112637"/>
                  <a:pt x="285795" y="110853"/>
                </a:cubicBezTo>
                <a:cubicBezTo>
                  <a:pt x="284011" y="109069"/>
                  <a:pt x="281898" y="108177"/>
                  <a:pt x="279457" y="108177"/>
                </a:cubicBezTo>
                <a:lnTo>
                  <a:pt x="225368"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Freeform 453"/>
          <p:cNvSpPr/>
          <p:nvPr/>
        </p:nvSpPr>
        <p:spPr>
          <a:xfrm>
            <a:off x="9348871" y="1568116"/>
            <a:ext cx="988421" cy="617624"/>
          </a:xfrm>
          <a:custGeom>
            <a:avLst/>
            <a:gdLst/>
            <a:ahLst/>
            <a:cxnLst/>
            <a:rect l="l" t="t" r="r" b="b"/>
            <a:pathLst>
              <a:path w="540884" h="396648">
                <a:moveTo>
                  <a:pt x="216353" y="0"/>
                </a:moveTo>
                <a:cubicBezTo>
                  <a:pt x="245652" y="0"/>
                  <a:pt x="272460" y="8169"/>
                  <a:pt x="296782" y="24509"/>
                </a:cubicBezTo>
                <a:cubicBezTo>
                  <a:pt x="321102" y="40848"/>
                  <a:pt x="338804" y="62540"/>
                  <a:pt x="349884" y="89584"/>
                </a:cubicBezTo>
                <a:cubicBezTo>
                  <a:pt x="363218" y="77940"/>
                  <a:pt x="378806" y="72118"/>
                  <a:pt x="396648" y="72118"/>
                </a:cubicBezTo>
                <a:cubicBezTo>
                  <a:pt x="416556" y="72118"/>
                  <a:pt x="433552" y="79160"/>
                  <a:pt x="447638" y="93246"/>
                </a:cubicBezTo>
                <a:cubicBezTo>
                  <a:pt x="461723" y="107332"/>
                  <a:pt x="468766" y="124328"/>
                  <a:pt x="468766" y="144236"/>
                </a:cubicBezTo>
                <a:cubicBezTo>
                  <a:pt x="468766" y="158509"/>
                  <a:pt x="464916" y="171468"/>
                  <a:pt x="457216" y="183112"/>
                </a:cubicBezTo>
                <a:cubicBezTo>
                  <a:pt x="481631" y="188934"/>
                  <a:pt x="501679" y="201658"/>
                  <a:pt x="517361" y="221283"/>
                </a:cubicBezTo>
                <a:cubicBezTo>
                  <a:pt x="533043" y="240909"/>
                  <a:pt x="540884" y="263305"/>
                  <a:pt x="540884" y="288471"/>
                </a:cubicBezTo>
                <a:cubicBezTo>
                  <a:pt x="540884" y="318333"/>
                  <a:pt x="530320" y="343827"/>
                  <a:pt x="509191" y="364956"/>
                </a:cubicBezTo>
                <a:cubicBezTo>
                  <a:pt x="488063" y="386084"/>
                  <a:pt x="462569" y="396648"/>
                  <a:pt x="432707" y="396648"/>
                </a:cubicBezTo>
                <a:lnTo>
                  <a:pt x="126206" y="396648"/>
                </a:lnTo>
                <a:cubicBezTo>
                  <a:pt x="91462" y="396648"/>
                  <a:pt x="61741" y="384300"/>
                  <a:pt x="37045" y="359603"/>
                </a:cubicBezTo>
                <a:cubicBezTo>
                  <a:pt x="12348" y="334907"/>
                  <a:pt x="0" y="305186"/>
                  <a:pt x="0" y="270442"/>
                </a:cubicBezTo>
                <a:cubicBezTo>
                  <a:pt x="0" y="246027"/>
                  <a:pt x="6573" y="223490"/>
                  <a:pt x="19719" y="202831"/>
                </a:cubicBezTo>
                <a:cubicBezTo>
                  <a:pt x="32866" y="182173"/>
                  <a:pt x="50519" y="166679"/>
                  <a:pt x="72681" y="156349"/>
                </a:cubicBezTo>
                <a:cubicBezTo>
                  <a:pt x="72305" y="150715"/>
                  <a:pt x="72118" y="146677"/>
                  <a:pt x="72118" y="144236"/>
                </a:cubicBezTo>
                <a:cubicBezTo>
                  <a:pt x="72118" y="104420"/>
                  <a:pt x="86203" y="70428"/>
                  <a:pt x="114374" y="42257"/>
                </a:cubicBezTo>
                <a:cubicBezTo>
                  <a:pt x="142545" y="14085"/>
                  <a:pt x="176538" y="0"/>
                  <a:pt x="216353" y="0"/>
                </a:cubicBezTo>
                <a:close/>
                <a:moveTo>
                  <a:pt x="225368" y="108177"/>
                </a:moveTo>
                <a:cubicBezTo>
                  <a:pt x="222926" y="108177"/>
                  <a:pt x="220814" y="109069"/>
                  <a:pt x="219030" y="110853"/>
                </a:cubicBezTo>
                <a:cubicBezTo>
                  <a:pt x="217245" y="112637"/>
                  <a:pt x="216353" y="114750"/>
                  <a:pt x="216353" y="117192"/>
                </a:cubicBezTo>
                <a:lnTo>
                  <a:pt x="216353" y="216353"/>
                </a:lnTo>
                <a:lnTo>
                  <a:pt x="153250" y="216353"/>
                </a:lnTo>
                <a:cubicBezTo>
                  <a:pt x="150809" y="216353"/>
                  <a:pt x="148696" y="217246"/>
                  <a:pt x="146912" y="219030"/>
                </a:cubicBezTo>
                <a:cubicBezTo>
                  <a:pt x="145128" y="220814"/>
                  <a:pt x="144236" y="222927"/>
                  <a:pt x="144236" y="225368"/>
                </a:cubicBezTo>
                <a:cubicBezTo>
                  <a:pt x="144236" y="227998"/>
                  <a:pt x="145081" y="230157"/>
                  <a:pt x="146771" y="231848"/>
                </a:cubicBezTo>
                <a:lnTo>
                  <a:pt x="245933" y="331010"/>
                </a:lnTo>
                <a:cubicBezTo>
                  <a:pt x="247624" y="332700"/>
                  <a:pt x="249783" y="333545"/>
                  <a:pt x="252412" y="333545"/>
                </a:cubicBezTo>
                <a:cubicBezTo>
                  <a:pt x="255041" y="333545"/>
                  <a:pt x="257202" y="332700"/>
                  <a:pt x="258892" y="331010"/>
                </a:cubicBezTo>
                <a:lnTo>
                  <a:pt x="357772" y="232129"/>
                </a:lnTo>
                <a:cubicBezTo>
                  <a:pt x="359650" y="229876"/>
                  <a:pt x="360589" y="227622"/>
                  <a:pt x="360589" y="225368"/>
                </a:cubicBezTo>
                <a:cubicBezTo>
                  <a:pt x="360589" y="222739"/>
                  <a:pt x="359744" y="220579"/>
                  <a:pt x="358054" y="218889"/>
                </a:cubicBezTo>
                <a:cubicBezTo>
                  <a:pt x="356363" y="217198"/>
                  <a:pt x="354203" y="216353"/>
                  <a:pt x="351574" y="216353"/>
                </a:cubicBezTo>
                <a:lnTo>
                  <a:pt x="288471" y="216353"/>
                </a:lnTo>
                <a:lnTo>
                  <a:pt x="288471" y="117192"/>
                </a:lnTo>
                <a:cubicBezTo>
                  <a:pt x="288471" y="114750"/>
                  <a:pt x="287579" y="112637"/>
                  <a:pt x="285795" y="110853"/>
                </a:cubicBezTo>
                <a:cubicBezTo>
                  <a:pt x="284011" y="109069"/>
                  <a:pt x="281898" y="108177"/>
                  <a:pt x="279457" y="108177"/>
                </a:cubicBezTo>
                <a:lnTo>
                  <a:pt x="225368" y="10817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5" name="Rectangle 4"/>
          <p:cNvSpPr/>
          <p:nvPr/>
        </p:nvSpPr>
        <p:spPr>
          <a:xfrm>
            <a:off x="4200599" y="5078780"/>
            <a:ext cx="7803462" cy="1591056"/>
          </a:xfrm>
          <a:custGeom>
            <a:avLst/>
            <a:gdLst>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0 w 6514231"/>
              <a:gd name="connsiteY0" fmla="*/ 0 h 1666941"/>
              <a:gd name="connsiteX1" fmla="*/ 6514231 w 6514231"/>
              <a:gd name="connsiteY1" fmla="*/ 0 h 1666941"/>
              <a:gd name="connsiteX2" fmla="*/ 6514231 w 6514231"/>
              <a:gd name="connsiteY2" fmla="*/ 1591056 h 1666941"/>
              <a:gd name="connsiteX3" fmla="*/ 0 w 6514231"/>
              <a:gd name="connsiteY3" fmla="*/ 1591056 h 1666941"/>
              <a:gd name="connsiteX4" fmla="*/ 0 w 6514231"/>
              <a:gd name="connsiteY4" fmla="*/ 0 h 1666941"/>
              <a:gd name="connsiteX0" fmla="*/ 0 w 6514231"/>
              <a:gd name="connsiteY0" fmla="*/ 0 h 1591056"/>
              <a:gd name="connsiteX1" fmla="*/ 6514231 w 6514231"/>
              <a:gd name="connsiteY1" fmla="*/ 0 h 1591056"/>
              <a:gd name="connsiteX2" fmla="*/ 6514231 w 6514231"/>
              <a:gd name="connsiteY2" fmla="*/ 1591056 h 1591056"/>
              <a:gd name="connsiteX3" fmla="*/ 0 w 6514231"/>
              <a:gd name="connsiteY3" fmla="*/ 1591056 h 1591056"/>
              <a:gd name="connsiteX4" fmla="*/ 0 w 6514231"/>
              <a:gd name="connsiteY4" fmla="*/ 0 h 1591056"/>
              <a:gd name="connsiteX0" fmla="*/ 296672 w 6810903"/>
              <a:gd name="connsiteY0" fmla="*/ 0 h 1591056"/>
              <a:gd name="connsiteX1" fmla="*/ 6810903 w 6810903"/>
              <a:gd name="connsiteY1" fmla="*/ 0 h 1591056"/>
              <a:gd name="connsiteX2" fmla="*/ 6810903 w 6810903"/>
              <a:gd name="connsiteY2" fmla="*/ 1591056 h 1591056"/>
              <a:gd name="connsiteX3" fmla="*/ 296672 w 6810903"/>
              <a:gd name="connsiteY3" fmla="*/ 1591056 h 1591056"/>
              <a:gd name="connsiteX4" fmla="*/ 296672 w 6810903"/>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903" h="1591056">
                <a:moveTo>
                  <a:pt x="296672" y="0"/>
                </a:moveTo>
                <a:cubicBezTo>
                  <a:pt x="1928586" y="676656"/>
                  <a:pt x="4639493" y="0"/>
                  <a:pt x="6810903" y="0"/>
                </a:cubicBezTo>
                <a:cubicBezTo>
                  <a:pt x="6024519" y="749808"/>
                  <a:pt x="6810903" y="1060704"/>
                  <a:pt x="6810903" y="1591056"/>
                </a:cubicBezTo>
                <a:cubicBezTo>
                  <a:pt x="4639493" y="1325880"/>
                  <a:pt x="2586954" y="1444752"/>
                  <a:pt x="296672" y="1591056"/>
                </a:cubicBezTo>
                <a:cubicBezTo>
                  <a:pt x="-370840" y="1216152"/>
                  <a:pt x="296672" y="530352"/>
                  <a:pt x="296672" y="0"/>
                </a:cubicBezTo>
                <a:close/>
              </a:path>
            </a:pathLst>
          </a:custGeom>
          <a:solidFill>
            <a:srgbClr val="FFFF00">
              <a:alpha val="9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cử</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Nho</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473"/>
          <p:cNvSpPr/>
          <p:nvPr/>
        </p:nvSpPr>
        <p:spPr>
          <a:xfrm>
            <a:off x="2864897" y="5609132"/>
            <a:ext cx="1331807" cy="530352"/>
          </a:xfrm>
          <a:custGeom>
            <a:avLst/>
            <a:gdLst/>
            <a:ahLst/>
            <a:cxnLst/>
            <a:rect l="l" t="t" r="r" b="b"/>
            <a:pathLst>
              <a:path w="540884" h="324530">
                <a:moveTo>
                  <a:pt x="126206" y="0"/>
                </a:moveTo>
                <a:lnTo>
                  <a:pt x="144236" y="0"/>
                </a:lnTo>
                <a:lnTo>
                  <a:pt x="189309" y="0"/>
                </a:lnTo>
                <a:lnTo>
                  <a:pt x="216354" y="0"/>
                </a:lnTo>
                <a:cubicBezTo>
                  <a:pt x="221237" y="0"/>
                  <a:pt x="225462" y="422"/>
                  <a:pt x="229031" y="1267"/>
                </a:cubicBezTo>
                <a:cubicBezTo>
                  <a:pt x="232599" y="2112"/>
                  <a:pt x="234383" y="3193"/>
                  <a:pt x="234383" y="4507"/>
                </a:cubicBezTo>
                <a:cubicBezTo>
                  <a:pt x="234383" y="5822"/>
                  <a:pt x="232599" y="6902"/>
                  <a:pt x="229031" y="7747"/>
                </a:cubicBezTo>
                <a:cubicBezTo>
                  <a:pt x="225462" y="8592"/>
                  <a:pt x="221237" y="9014"/>
                  <a:pt x="216354" y="9014"/>
                </a:cubicBezTo>
                <a:lnTo>
                  <a:pt x="196916" y="9014"/>
                </a:lnTo>
                <a:lnTo>
                  <a:pt x="279457" y="108177"/>
                </a:lnTo>
                <a:lnTo>
                  <a:pt x="297487" y="108177"/>
                </a:lnTo>
                <a:lnTo>
                  <a:pt x="360590" y="126206"/>
                </a:lnTo>
                <a:lnTo>
                  <a:pt x="459752" y="135221"/>
                </a:lnTo>
                <a:cubicBezTo>
                  <a:pt x="508769" y="146114"/>
                  <a:pt x="535719" y="154846"/>
                  <a:pt x="540602" y="161420"/>
                </a:cubicBezTo>
                <a:cubicBezTo>
                  <a:pt x="540790" y="161983"/>
                  <a:pt x="540884" y="162265"/>
                  <a:pt x="540884" y="162265"/>
                </a:cubicBezTo>
                <a:cubicBezTo>
                  <a:pt x="540696" y="168275"/>
                  <a:pt x="513652" y="177290"/>
                  <a:pt x="459752" y="189309"/>
                </a:cubicBezTo>
                <a:lnTo>
                  <a:pt x="360590" y="198324"/>
                </a:lnTo>
                <a:lnTo>
                  <a:pt x="297487" y="216353"/>
                </a:lnTo>
                <a:lnTo>
                  <a:pt x="279457" y="216353"/>
                </a:lnTo>
                <a:lnTo>
                  <a:pt x="196916" y="315516"/>
                </a:lnTo>
                <a:lnTo>
                  <a:pt x="216354" y="315516"/>
                </a:lnTo>
                <a:cubicBezTo>
                  <a:pt x="221237" y="315516"/>
                  <a:pt x="225462" y="315938"/>
                  <a:pt x="229031" y="316783"/>
                </a:cubicBezTo>
                <a:cubicBezTo>
                  <a:pt x="232599" y="317628"/>
                  <a:pt x="234383" y="318708"/>
                  <a:pt x="234383" y="320023"/>
                </a:cubicBezTo>
                <a:cubicBezTo>
                  <a:pt x="234383" y="321338"/>
                  <a:pt x="232599" y="322417"/>
                  <a:pt x="229031" y="323262"/>
                </a:cubicBezTo>
                <a:cubicBezTo>
                  <a:pt x="225462" y="324108"/>
                  <a:pt x="221237" y="324530"/>
                  <a:pt x="216354" y="324530"/>
                </a:cubicBezTo>
                <a:lnTo>
                  <a:pt x="189309" y="324530"/>
                </a:lnTo>
                <a:lnTo>
                  <a:pt x="144236" y="324530"/>
                </a:lnTo>
                <a:lnTo>
                  <a:pt x="126206" y="324530"/>
                </a:lnTo>
                <a:lnTo>
                  <a:pt x="126206" y="315516"/>
                </a:lnTo>
                <a:lnTo>
                  <a:pt x="144236" y="315516"/>
                </a:lnTo>
                <a:lnTo>
                  <a:pt x="144236" y="198324"/>
                </a:lnTo>
                <a:lnTo>
                  <a:pt x="99162" y="198324"/>
                </a:lnTo>
                <a:lnTo>
                  <a:pt x="45074" y="261427"/>
                </a:lnTo>
                <a:lnTo>
                  <a:pt x="18030" y="261427"/>
                </a:lnTo>
                <a:lnTo>
                  <a:pt x="9015" y="252412"/>
                </a:lnTo>
                <a:lnTo>
                  <a:pt x="9015" y="198324"/>
                </a:lnTo>
                <a:lnTo>
                  <a:pt x="18030" y="198324"/>
                </a:lnTo>
                <a:lnTo>
                  <a:pt x="18030" y="189309"/>
                </a:lnTo>
                <a:lnTo>
                  <a:pt x="54089" y="189309"/>
                </a:lnTo>
                <a:lnTo>
                  <a:pt x="54089" y="187056"/>
                </a:lnTo>
                <a:lnTo>
                  <a:pt x="0" y="180294"/>
                </a:lnTo>
                <a:lnTo>
                  <a:pt x="0" y="144235"/>
                </a:lnTo>
                <a:lnTo>
                  <a:pt x="54089" y="137475"/>
                </a:lnTo>
                <a:lnTo>
                  <a:pt x="54089" y="135221"/>
                </a:lnTo>
                <a:lnTo>
                  <a:pt x="18030" y="135221"/>
                </a:lnTo>
                <a:lnTo>
                  <a:pt x="18030" y="126206"/>
                </a:lnTo>
                <a:lnTo>
                  <a:pt x="9015" y="126206"/>
                </a:lnTo>
                <a:lnTo>
                  <a:pt x="9015" y="72118"/>
                </a:lnTo>
                <a:lnTo>
                  <a:pt x="18030" y="63103"/>
                </a:lnTo>
                <a:lnTo>
                  <a:pt x="45074" y="63103"/>
                </a:lnTo>
                <a:lnTo>
                  <a:pt x="99162" y="126206"/>
                </a:lnTo>
                <a:lnTo>
                  <a:pt x="144236" y="126206"/>
                </a:lnTo>
                <a:lnTo>
                  <a:pt x="144236" y="9014"/>
                </a:lnTo>
                <a:lnTo>
                  <a:pt x="126206" y="9014"/>
                </a:lnTo>
                <a:lnTo>
                  <a:pt x="126206" y="0"/>
                </a:lnTo>
                <a:close/>
              </a:path>
            </a:pathLst>
          </a:cu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637710" y="3429547"/>
            <a:ext cx="3085592" cy="1335776"/>
          </a:xfrm>
          <a:prstGeom prst="rect">
            <a:avLst/>
          </a:prstGeom>
          <a:ln>
            <a:noFill/>
          </a:ln>
          <a:effectLst>
            <a:softEdge rad="112500"/>
          </a:effectLst>
        </p:spPr>
      </p:pic>
      <p:pic>
        <p:nvPicPr>
          <p:cNvPr id="19" name="Picture 18"/>
          <p:cNvPicPr>
            <a:picLocks noChangeAspect="1"/>
          </p:cNvPicPr>
          <p:nvPr/>
        </p:nvPicPr>
        <p:blipFill>
          <a:blip r:embed="rId4"/>
          <a:stretch>
            <a:fillRect/>
          </a:stretch>
        </p:blipFill>
        <p:spPr>
          <a:xfrm>
            <a:off x="4480729" y="3429547"/>
            <a:ext cx="3085592" cy="1335777"/>
          </a:xfrm>
          <a:prstGeom prst="rect">
            <a:avLst/>
          </a:prstGeom>
          <a:ln>
            <a:noFill/>
          </a:ln>
          <a:effectLst>
            <a:softEdge rad="112500"/>
          </a:effectLst>
        </p:spPr>
      </p:pic>
      <p:pic>
        <p:nvPicPr>
          <p:cNvPr id="20" name="Picture 19"/>
          <p:cNvPicPr>
            <a:picLocks noChangeAspect="1"/>
          </p:cNvPicPr>
          <p:nvPr/>
        </p:nvPicPr>
        <p:blipFill>
          <a:blip r:embed="rId5"/>
          <a:stretch>
            <a:fillRect/>
          </a:stretch>
        </p:blipFill>
        <p:spPr>
          <a:xfrm>
            <a:off x="8531955" y="3440176"/>
            <a:ext cx="3085592" cy="1335778"/>
          </a:xfrm>
          <a:prstGeom prst="rect">
            <a:avLst/>
          </a:prstGeom>
          <a:ln>
            <a:noFill/>
          </a:ln>
          <a:effectLst>
            <a:softEdge rad="112500"/>
          </a:effectLst>
        </p:spPr>
      </p:pic>
      <p:sp>
        <p:nvSpPr>
          <p:cNvPr id="21" name="Rectangle 20"/>
          <p:cNvSpPr/>
          <p:nvPr/>
        </p:nvSpPr>
        <p:spPr>
          <a:xfrm>
            <a:off x="231022" y="5297137"/>
            <a:ext cx="2565126" cy="954107"/>
          </a:xfrm>
          <a:prstGeom prst="rect">
            <a:avLst/>
          </a:prstGeom>
          <a:ln>
            <a:solidFill>
              <a:srgbClr val="FFFF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Nho giáo chiếm </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địa vị độc tôn.  </a:t>
            </a:r>
            <a:endParaRPr kumimoji="0" lang="vi-VN" sz="28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sp>
        <p:nvSpPr>
          <p:cNvPr id="24" name="TextBox 23"/>
          <p:cNvSpPr txBox="1"/>
          <p:nvPr/>
        </p:nvSpPr>
        <p:spPr>
          <a:xfrm>
            <a:off x="0" y="812983"/>
            <a:ext cx="3085592" cy="584775"/>
          </a:xfrm>
          <a:prstGeom prst="rect">
            <a:avLst/>
          </a:prstGeom>
          <a:solidFill>
            <a:schemeClr val="bg1"/>
          </a:solidFill>
          <a:ln>
            <a:no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4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8DA0"/>
        </a:solidFill>
        <a:effectLst/>
      </p:bgPr>
    </p:bg>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601B610-4A54-43C1-8D85-0DF8025939A0}"/>
              </a:ext>
            </a:extLst>
          </p:cNvPr>
          <p:cNvSpPr txBox="1"/>
          <p:nvPr/>
        </p:nvSpPr>
        <p:spPr>
          <a:xfrm>
            <a:off x="23144" y="571565"/>
            <a:ext cx="769230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Ngô Sĩ Liên người làng Chúc Lý, huyện Chương Đức (nay thuộc huyện Chương Mỹ, tỉnh Hà Tây). Là sử thần đời Lê, ông đã góp phần công sức chủ yếu trong việc soạn thảo Đại Việt sử ký toàn thư - bộ quốc sử đầu tiên của Việt Nam được khắc in vào cuối thế kỷ 17 và còn lại nguyên vẹn cho tới ngày nay.</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ranh truyện lịch sử Việt Nam - Ngô Sĩ Liên (2020) – Nhà xuất bản Kim Đồng">
            <a:extLst>
              <a:ext uri="{FF2B5EF4-FFF2-40B4-BE49-F238E27FC236}">
                <a16:creationId xmlns:a16="http://schemas.microsoft.com/office/drawing/2014/main" id="{00AB46B5-AB83-4B9C-8440-E803FFC04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875" y="13253"/>
            <a:ext cx="4357126" cy="593448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AA724018-F282-40BC-BE67-3E9B7D0BB266}"/>
              </a:ext>
            </a:extLst>
          </p:cNvPr>
          <p:cNvSpPr txBox="1"/>
          <p:nvPr/>
        </p:nvSpPr>
        <p:spPr>
          <a:xfrm>
            <a:off x="8214645" y="5001191"/>
            <a:ext cx="428475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NGÔ SĨ LIÊN</a:t>
            </a:r>
          </a:p>
        </p:txBody>
      </p:sp>
      <p:sp>
        <p:nvSpPr>
          <p:cNvPr id="16" name="Freeform: Shape 96">
            <a:extLst>
              <a:ext uri="{FF2B5EF4-FFF2-40B4-BE49-F238E27FC236}">
                <a16:creationId xmlns:a16="http://schemas.microsoft.com/office/drawing/2014/main" id="{C670EEEC-CE31-FCC3-5CAD-8EAD5CFC0D1D}"/>
              </a:ext>
            </a:extLst>
          </p:cNvPr>
          <p:cNvSpPr/>
          <p:nvPr/>
        </p:nvSpPr>
        <p:spPr>
          <a:xfrm flipH="1">
            <a:off x="-3451104" y="6035672"/>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8E3A3EC-CF51-3D6E-FA40-9A36E56F1203}"/>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18" name="Oval 17">
              <a:extLst>
                <a:ext uri="{FF2B5EF4-FFF2-40B4-BE49-F238E27FC236}">
                  <a16:creationId xmlns:a16="http://schemas.microsoft.com/office/drawing/2014/main" id="{6230A0D4-3583-BFDE-E40A-86D3F18B9FEF}"/>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hlinkClick r:id="rId3" action="ppaction://hlinksldjump"/>
              <a:extLst>
                <a:ext uri="{FF2B5EF4-FFF2-40B4-BE49-F238E27FC236}">
                  <a16:creationId xmlns:a16="http://schemas.microsoft.com/office/drawing/2014/main" id="{3BA33A95-5995-0B48-1FEE-FC520E774A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0" name="Group 19">
            <a:extLst>
              <a:ext uri="{FF2B5EF4-FFF2-40B4-BE49-F238E27FC236}">
                <a16:creationId xmlns:a16="http://schemas.microsoft.com/office/drawing/2014/main" id="{1BD3C578-BF2E-CD6E-FDBD-AEFFF3A4EA4E}"/>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2DEC28D8-B53E-9D7C-0205-7DAF47B85C00}"/>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5" action="ppaction://hlinksldjump"/>
              <a:extLst>
                <a:ext uri="{FF2B5EF4-FFF2-40B4-BE49-F238E27FC236}">
                  <a16:creationId xmlns:a16="http://schemas.microsoft.com/office/drawing/2014/main" id="{2C4A32BA-0361-C6CB-DACD-26F8F33D78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3" name="Group 22">
            <a:extLst>
              <a:ext uri="{FF2B5EF4-FFF2-40B4-BE49-F238E27FC236}">
                <a16:creationId xmlns:a16="http://schemas.microsoft.com/office/drawing/2014/main" id="{75983769-E767-ABC3-3594-51DBF6DAA350}"/>
              </a:ext>
            </a:extLst>
          </p:cNvPr>
          <p:cNvGrpSpPr/>
          <p:nvPr/>
        </p:nvGrpSpPr>
        <p:grpSpPr>
          <a:xfrm>
            <a:off x="7403041" y="5676707"/>
            <a:ext cx="702494" cy="702494"/>
            <a:chOff x="9286275"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F11027B6-D499-B82E-E144-C932A6FEA9B6}"/>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7" action="ppaction://hlinksldjump"/>
              <a:extLst>
                <a:ext uri="{FF2B5EF4-FFF2-40B4-BE49-F238E27FC236}">
                  <a16:creationId xmlns:a16="http://schemas.microsoft.com/office/drawing/2014/main" id="{03446CF2-5DE7-1EA6-D512-58947A1B5B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6" name="Group 25">
            <a:extLst>
              <a:ext uri="{FF2B5EF4-FFF2-40B4-BE49-F238E27FC236}">
                <a16:creationId xmlns:a16="http://schemas.microsoft.com/office/drawing/2014/main" id="{86C40DAC-6F98-F84A-71EB-B9BB992895EA}"/>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D95F20E4-7447-86D7-70C9-6C405802C2D6}"/>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hlinkClick r:id="rId9" action="ppaction://hlinksldjump"/>
              <a:extLst>
                <a:ext uri="{FF2B5EF4-FFF2-40B4-BE49-F238E27FC236}">
                  <a16:creationId xmlns:a16="http://schemas.microsoft.com/office/drawing/2014/main" id="{4EE65B8F-644A-91BF-F35E-4577AA6507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6685439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14:presetBounceEnd="84000">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14:bounceEnd="84000">
                                          <p:cBhvr additive="base">
                                            <p:cTn id="7" dur="1000" fill="hold"/>
                                            <p:tgtEl>
                                              <p:spTgt spid="53"/>
                                            </p:tgtEl>
                                            <p:attrNameLst>
                                              <p:attrName>ppt_x</p:attrName>
                                            </p:attrNameLst>
                                          </p:cBhvr>
                                          <p:tavLst>
                                            <p:tav tm="0">
                                              <p:val>
                                                <p:strVal val="#ppt_x"/>
                                              </p:val>
                                            </p:tav>
                                            <p:tav tm="100000">
                                              <p:val>
                                                <p:strVal val="#ppt_x"/>
                                              </p:val>
                                            </p:tav>
                                          </p:tavLst>
                                        </p:anim>
                                        <p:anim calcmode="lin" valueType="num" p14:bounceEnd="84000">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14:presetBounceEnd="52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2000">
                                          <p:cBhvr additive="base">
                                            <p:cTn id="11" dur="1000" fill="hold"/>
                                            <p:tgtEl>
                                              <p:spTgt spid="3074"/>
                                            </p:tgtEl>
                                            <p:attrNameLst>
                                              <p:attrName>ppt_x</p:attrName>
                                            </p:attrNameLst>
                                          </p:cBhvr>
                                          <p:tavLst>
                                            <p:tav tm="0">
                                              <p:val>
                                                <p:strVal val="#ppt_x"/>
                                              </p:val>
                                            </p:tav>
                                            <p:tav tm="100000">
                                              <p:val>
                                                <p:strVal val="#ppt_x"/>
                                              </p:val>
                                            </p:tav>
                                          </p:tavLst>
                                        </p:anim>
                                        <p:anim calcmode="lin" valueType="num" p14:bounceEnd="52000">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ppt_x"/>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1000" fill="hold"/>
                                            <p:tgtEl>
                                              <p:spTgt spid="3074"/>
                                            </p:tgtEl>
                                            <p:attrNameLst>
                                              <p:attrName>ppt_x</p:attrName>
                                            </p:attrNameLst>
                                          </p:cBhvr>
                                          <p:tavLst>
                                            <p:tav tm="0">
                                              <p:val>
                                                <p:strVal val="#ppt_x"/>
                                              </p:val>
                                            </p:tav>
                                            <p:tav tm="100000">
                                              <p:val>
                                                <p:strVal val="#ppt_x"/>
                                              </p:val>
                                            </p:tav>
                                          </p:tavLst>
                                        </p:anim>
                                        <p:anim calcmode="lin" valueType="num">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A34E"/>
        </a:solidFill>
        <a:effectLst/>
      </p:bgPr>
    </p:bg>
    <p:spTree>
      <p:nvGrpSpPr>
        <p:cNvPr id="1" name=""/>
        <p:cNvGrpSpPr/>
        <p:nvPr/>
      </p:nvGrpSpPr>
      <p:grpSpPr>
        <a:xfrm>
          <a:off x="0" y="0"/>
          <a:ext cx="0" cy="0"/>
          <a:chOff x="0" y="0"/>
          <a:chExt cx="0" cy="0"/>
        </a:xfrm>
      </p:grpSpPr>
      <p:sp>
        <p:nvSpPr>
          <p:cNvPr id="18" name="Rectangle: Rounded Corners 55">
            <a:extLst>
              <a:ext uri="{FF2B5EF4-FFF2-40B4-BE49-F238E27FC236}">
                <a16:creationId xmlns:a16="http://schemas.microsoft.com/office/drawing/2014/main" id="{AED46A04-AC2A-680E-E13A-CE4609F69CF4}"/>
              </a:ext>
            </a:extLst>
          </p:cNvPr>
          <p:cNvSpPr/>
          <p:nvPr/>
        </p:nvSpPr>
        <p:spPr>
          <a:xfrm>
            <a:off x="5133474" y="121043"/>
            <a:ext cx="7058526" cy="5395986"/>
          </a:xfrm>
          <a:prstGeom prst="roundRect">
            <a:avLst>
              <a:gd name="adj" fmla="val 17888"/>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Vị Trạng Nguyên đa tài Trạng nguyên Lương Thế Vinh, tự là Cảnh Nghị, hiệu là Thụy Hiên, sinh ngày 1 tháng 8 năm Tân Dậu (1441) trong một gia đình nông dân có học ở làng Cao Hương, huyện Thiên Bản, nay là thôn Cao Phương, xã Liên Bảo, huyện Vụ Bản, tỉnh Nam Định. Thời niên thiếu, Lương Thế Vinh đã nổi tiếng là thần đồng, thông minh, nhanh trí. Lớn lên, Lương Thế Vinh càng học giỏi, học có phương pháp, kết hợp học với lao động, vui chơi giải trí. Chưa đầy hai mươi tuổi, tài học của Lương Thế Vinh đã nổi tiếng khắp vùng Sơn Nam. Năm 23 tuổi, đời vua Lê Thánh Tông, năm Quang Thuận thứ tư (1463), Lương Thế Vinh đỗ trạng nguyên khoa Quý Mùi. Cuộc đời 32 năm làm quan, Lương Thế Vinh đều ở Viện hàn lâm, trải thăng đến chức Hàn lâm Thị thư chưởng Hàn lâm viện sự, đứng đầu Viện hàn lâm. Ông có biệt tài về ngoại giao, được nhà vua tin yêu, giao trọng trách soạn thảo văn từ bang giao và đón tiếp sứ thần nước ngoài. Trạng nguyên Lương Thế Vinh còn dạy học ở Quốc tử giám, Sùng văn quán và Tú lâm cục là những trường cao cấp thời bấy giờ đào tạo nhân tài cho đất nước về văn chương và toán học.</a:t>
            </a:r>
            <a:endParaRPr kumimoji="0" lang="id-ID"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098" name="Picture 2" descr="GIAI THOẠI VỀ TRẠNG LƯỜNG LƯƠNG THẾ VINH | Trang thông tin chính thức của  trường THCS&amp;THPT Lương Thế Vinh, Hà Nội">
            <a:extLst>
              <a:ext uri="{FF2B5EF4-FFF2-40B4-BE49-F238E27FC236}">
                <a16:creationId xmlns:a16="http://schemas.microsoft.com/office/drawing/2014/main" id="{D3559AFE-E513-3D80-935F-32448EEA1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56"/>
          <a:stretch/>
        </p:blipFill>
        <p:spPr bwMode="auto">
          <a:xfrm>
            <a:off x="-1" y="20487"/>
            <a:ext cx="4991165" cy="601518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96">
            <a:extLst>
              <a:ext uri="{FF2B5EF4-FFF2-40B4-BE49-F238E27FC236}">
                <a16:creationId xmlns:a16="http://schemas.microsoft.com/office/drawing/2014/main" id="{5AA0E7B7-E222-098F-BC00-699B6922C4E4}"/>
              </a:ext>
            </a:extLst>
          </p:cNvPr>
          <p:cNvSpPr/>
          <p:nvPr/>
        </p:nvSpPr>
        <p:spPr>
          <a:xfrm flipH="1">
            <a:off x="-32836"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15935F4A-CA64-4A7E-EFF5-81EC25C8E05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0478645E-E41B-D197-9962-89438EEA7BAB}"/>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ction="ppaction://hlinksldjump"/>
              <a:extLst>
                <a:ext uri="{FF2B5EF4-FFF2-40B4-BE49-F238E27FC236}">
                  <a16:creationId xmlns:a16="http://schemas.microsoft.com/office/drawing/2014/main" id="{F5B46089-5EA3-AB7B-6740-8A0A2628A9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F36CBB9E-56D4-6321-A8C2-F3784DBB4E19}"/>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4F68D1B6-C9D8-F548-7429-3BD5B8AC513F}"/>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5" action="ppaction://hlinksldjump"/>
              <a:extLst>
                <a:ext uri="{FF2B5EF4-FFF2-40B4-BE49-F238E27FC236}">
                  <a16:creationId xmlns:a16="http://schemas.microsoft.com/office/drawing/2014/main" id="{001AEB4D-1277-93BD-6CB8-D5CE15C12F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D728066D-E2EE-3868-8A1E-DF44F0CFD031}"/>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C771F33D-690E-ED94-ED4B-ED602E88579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hlinkClick r:id="rId7" action="ppaction://hlinksldjump"/>
              <a:extLst>
                <a:ext uri="{FF2B5EF4-FFF2-40B4-BE49-F238E27FC236}">
                  <a16:creationId xmlns:a16="http://schemas.microsoft.com/office/drawing/2014/main" id="{1A4FC710-6B4F-44F0-A16C-07858C9F3A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53" name="Group 52">
            <a:extLst>
              <a:ext uri="{FF2B5EF4-FFF2-40B4-BE49-F238E27FC236}">
                <a16:creationId xmlns:a16="http://schemas.microsoft.com/office/drawing/2014/main" id="{B8C658D4-49B5-B084-BB11-D98FD168FF5E}"/>
              </a:ext>
            </a:extLst>
          </p:cNvPr>
          <p:cNvGrpSpPr/>
          <p:nvPr/>
        </p:nvGrpSpPr>
        <p:grpSpPr>
          <a:xfrm>
            <a:off x="10753053" y="5544683"/>
            <a:ext cx="702494" cy="702494"/>
            <a:chOff x="10702885" y="2027124"/>
            <a:chExt cx="702494" cy="702494"/>
          </a:xfrm>
          <a:effectLst>
            <a:outerShdw blurRad="63500" sx="102000" sy="102000" algn="ctr" rotWithShape="0">
              <a:prstClr val="black">
                <a:alpha val="40000"/>
              </a:prstClr>
            </a:outerShdw>
          </a:effectLst>
        </p:grpSpPr>
        <p:sp>
          <p:nvSpPr>
            <p:cNvPr id="54" name="Oval 53">
              <a:extLst>
                <a:ext uri="{FF2B5EF4-FFF2-40B4-BE49-F238E27FC236}">
                  <a16:creationId xmlns:a16="http://schemas.microsoft.com/office/drawing/2014/main" id="{2C63DC7C-71AC-CBDA-30E6-4E8660FDD070}"/>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hlinkClick r:id="rId9" action="ppaction://hlinksldjump"/>
              <a:extLst>
                <a:ext uri="{FF2B5EF4-FFF2-40B4-BE49-F238E27FC236}">
                  <a16:creationId xmlns:a16="http://schemas.microsoft.com/office/drawing/2014/main" id="{43DB05AC-28BA-FC5F-FF02-933547E1CE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24579308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2000">
                                          <p:cBhvr additive="base">
                                            <p:cTn id="7" dur="1000" fill="hold"/>
                                            <p:tgtEl>
                                              <p:spTgt spid="4098"/>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000" fill="hold"/>
                                            <p:tgtEl>
                                              <p:spTgt spid="4098"/>
                                            </p:tgtEl>
                                            <p:attrNameLst>
                                              <p:attrName>ppt_x</p:attrName>
                                            </p:attrNameLst>
                                          </p:cBhvr>
                                          <p:tavLst>
                                            <p:tav tm="0">
                                              <p:val>
                                                <p:strVal val="#ppt_x"/>
                                              </p:val>
                                            </p:tav>
                                            <p:tav tm="100000">
                                              <p:val>
                                                <p:strVal val="#ppt_x"/>
                                              </p:val>
                                            </p:tav>
                                          </p:tavLst>
                                        </p:anim>
                                        <p:anim calcmode="lin" valueType="num">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21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Tôn</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giáo nào chiếm vị trí độc tôn thời Lê sơ?</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Nho giáo</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102987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b="1" noProof="0">
                <a:solidFill>
                  <a:srgbClr val="C00000"/>
                </a:solidFill>
                <a:latin typeface="Times New Roman" panose="02020603050405020304" pitchFamily="18" charset="0"/>
                <a:cs typeface="Times New Roman" panose="02020603050405020304" pitchFamily="18" charset="0"/>
              </a:rPr>
              <a:t>Ai là người cho dựng lại Quốc Tử Giám?</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76698" y="4596394"/>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Thái Tổ</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764503524"/>
              </p:ext>
            </p:extLst>
          </p:nvPr>
        </p:nvGraphicFramePr>
        <p:xfrm>
          <a:off x="157478" y="1584472"/>
          <a:ext cx="11922762" cy="5192250"/>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741750">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41750">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1750">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41750">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9" name="Group 8">
            <a:extLst>
              <a:ext uri="{FF2B5EF4-FFF2-40B4-BE49-F238E27FC236}">
                <a16:creationId xmlns:a16="http://schemas.microsoft.com/office/drawing/2014/main" id="{76FEF481-5DDC-004C-83AE-38B82578279F}"/>
              </a:ext>
            </a:extLst>
          </p:cNvPr>
          <p:cNvGrpSpPr/>
          <p:nvPr/>
        </p:nvGrpSpPr>
        <p:grpSpPr>
          <a:xfrm>
            <a:off x="0" y="0"/>
            <a:ext cx="12192000" cy="621792"/>
            <a:chOff x="0" y="0"/>
            <a:chExt cx="12192000" cy="621792"/>
          </a:xfrm>
        </p:grpSpPr>
        <p:sp>
          <p:nvSpPr>
            <p:cNvPr id="11" name="Rectangle 10">
              <a:extLst>
                <a:ext uri="{FF2B5EF4-FFF2-40B4-BE49-F238E27FC236}">
                  <a16:creationId xmlns:a16="http://schemas.microsoft.com/office/drawing/2014/main" id="{CB6317AD-73C5-824E-B01E-9100CC415432}"/>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2" name="Picture 11">
              <a:extLst>
                <a:ext uri="{FF2B5EF4-FFF2-40B4-BE49-F238E27FC236}">
                  <a16:creationId xmlns:a16="http://schemas.microsoft.com/office/drawing/2014/main" id="{2C5C8D38-F3BA-3346-A651-7209433A3BFA}"/>
                </a:ext>
              </a:extLst>
            </p:cNvPr>
            <p:cNvPicPr>
              <a:picLocks noChangeAspect="1"/>
            </p:cNvPicPr>
            <p:nvPr/>
          </p:nvPicPr>
          <p:blipFill>
            <a:blip r:embed="rId2"/>
            <a:stretch>
              <a:fillRect/>
            </a:stretch>
          </p:blipFill>
          <p:spPr>
            <a:xfrm>
              <a:off x="11043094" y="0"/>
              <a:ext cx="1148906" cy="621792"/>
            </a:xfrm>
            <a:prstGeom prst="rect">
              <a:avLst/>
            </a:prstGeom>
          </p:spPr>
        </p:pic>
      </p:grpSp>
      <p:sp>
        <p:nvSpPr>
          <p:cNvPr id="19" name="TextBox 18"/>
          <p:cNvSpPr txBox="1"/>
          <p:nvPr/>
        </p:nvSpPr>
        <p:spPr>
          <a:xfrm>
            <a:off x="1" y="894882"/>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66CB484-9723-4D29-C0F3-AE43B3C35E5F}"/>
              </a:ext>
            </a:extLst>
          </p:cNvPr>
          <p:cNvSpPr/>
          <p:nvPr/>
        </p:nvSpPr>
        <p:spPr>
          <a:xfrm>
            <a:off x="5209142" y="719364"/>
            <a:ext cx="4248600" cy="707886"/>
          </a:xfrm>
          <a:prstGeom prst="rect">
            <a:avLst/>
          </a:prstGeom>
          <a:noFill/>
        </p:spPr>
        <p:txBody>
          <a:bodyPr wrap="none" lIns="91440" tIns="45720" rIns="91440" bIns="45720">
            <a:spAutoFit/>
          </a:bodyPr>
          <a:lstStyle/>
          <a:p>
            <a:pPr algn="ctr"/>
            <a:r>
              <a:rPr lang="en-US" sz="4000" b="1" cap="none" spc="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1559991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noProof="0">
                <a:solidFill>
                  <a:srgbClr val="008000"/>
                </a:solidFill>
                <a:latin typeface="Times New Roman" panose="02020603050405020304" pitchFamily="18" charset="0"/>
                <a:cs typeface="Times New Roman" panose="02020603050405020304" pitchFamily="18" charset="0"/>
              </a:rPr>
              <a:t>Đại Việt sử ký toàn thư là tác phẩm trên lĩnh vực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894416"/>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học</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3941" y="783105"/>
            <a:ext cx="627629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học chữ Nôm chiếm vị trí quan trọng trong thời Lê sơ chứng tỏ?</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605971" y="4565616"/>
            <a:ext cx="5130800" cy="1200329"/>
          </a:xfrm>
          <a:prstGeom prst="rect">
            <a:avLst/>
          </a:prstGeom>
          <a:solidFill>
            <a:schemeClr val="bg1"/>
          </a:solidFill>
        </p:spPr>
        <p:txBody>
          <a:bodyPr wrap="square" rtlCol="0">
            <a:spAutoFit/>
          </a:bodyPr>
          <a:lstStyle/>
          <a:p>
            <a:pPr lvl="0" algn="ctr" defTabSz="1219170">
              <a:defRPr/>
            </a:pPr>
            <a:r>
              <a:rPr lang="vi-VN" sz="3600" b="1">
                <a:solidFill>
                  <a:prstClr val="black"/>
                </a:solidFill>
                <a:latin typeface="Times New Roman" panose="02020603050405020304" pitchFamily="18" charset="0"/>
                <a:cs typeface="Times New Roman" panose="02020603050405020304" pitchFamily="18" charset="0"/>
              </a:rPr>
              <a:t>Nhân dân ta có lòng yêu nước, tự hào dân tộc.</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lập bia đá ở Văn Miếu – Quốc Tử Giám nhằm mục đích gì?</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157878" y="4504061"/>
            <a:ext cx="4441682"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Vinh danh những</a:t>
            </a:r>
            <a:r>
              <a:rPr kumimoji="0" lang="en-US" sz="4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người đỗ đạt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 y="654802"/>
            <a:ext cx="2569028" cy="584775"/>
          </a:xfrm>
          <a:prstGeom prst="rect">
            <a:avLst/>
          </a:prstGeom>
          <a:solidFill>
            <a:schemeClr val="bg1"/>
          </a:solidFill>
          <a:ln>
            <a:noFill/>
            <a:prstDash val="dash"/>
          </a:ln>
        </p:spPr>
        <p:txBody>
          <a:bodyPr wrap="square" rtlCol="0">
            <a:spAutoFit/>
          </a:bodyPr>
          <a:lstStyle/>
          <a:p>
            <a:pPr lvl="0">
              <a:defRPr/>
            </a:pPr>
            <a:r>
              <a:rPr lang="en-US" sz="3200" b="1">
                <a:solidFill>
                  <a:prstClr val="black"/>
                </a:solidFill>
                <a:latin typeface="Times New Roman" panose="02020603050405020304" pitchFamily="18" charset="0"/>
                <a:cs typeface="Times New Roman" panose="02020603050405020304" pitchFamily="18" charset="0"/>
              </a:rPr>
              <a:t>a. Văn hóa</a:t>
            </a:r>
            <a:endParaRPr lang="en-US" sz="3200" b="1" dirty="0">
              <a:solidFill>
                <a:prstClr val="black"/>
              </a:solidFill>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261365397"/>
              </p:ext>
            </p:extLst>
          </p:nvPr>
        </p:nvGraphicFramePr>
        <p:xfrm>
          <a:off x="111760" y="1251732"/>
          <a:ext cx="11922762" cy="5524992"/>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690624">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90624">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0624">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90624">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690624">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Điêu</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khắc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4355283" y="1981377"/>
            <a:ext cx="488165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Tiếp tục phát triển và giữ ưu thế.</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1" name="Rectangle 10"/>
          <p:cNvSpPr/>
          <p:nvPr/>
        </p:nvSpPr>
        <p:spPr>
          <a:xfrm>
            <a:off x="4408282" y="2658199"/>
            <a:ext cx="596138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Chiếm vị trí quan trọng.</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2" name="Rectangle 11"/>
          <p:cNvSpPr/>
          <p:nvPr/>
        </p:nvSpPr>
        <p:spPr>
          <a:xfrm>
            <a:off x="4327879" y="3338020"/>
            <a:ext cx="715901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Việt Sử Kí Toàn Thư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lục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3" name="Rectangle 12"/>
          <p:cNvSpPr/>
          <p:nvPr/>
        </p:nvSpPr>
        <p:spPr>
          <a:xfrm>
            <a:off x="4355283" y="4033478"/>
            <a:ext cx="521809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Dư Địa Chí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a:xfrm>
            <a:off x="4242972" y="4747084"/>
            <a:ext cx="40414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Bản thảo thực 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yếu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4327879" y="5449448"/>
            <a:ext cx="61221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thành toán 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Pháp</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22" name="Rectangle 21"/>
          <p:cNvSpPr/>
          <p:nvPr/>
        </p:nvSpPr>
        <p:spPr>
          <a:xfrm>
            <a:off x="4242972" y="6113084"/>
            <a:ext cx="829825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Lăng tẩm, cung điện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đồ sộ, kĩ thuật điêu luyện.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grpSp>
        <p:nvGrpSpPr>
          <p:cNvPr id="18" name="Group 17">
            <a:extLst>
              <a:ext uri="{FF2B5EF4-FFF2-40B4-BE49-F238E27FC236}">
                <a16:creationId xmlns:a16="http://schemas.microsoft.com/office/drawing/2014/main" id="{16729EA4-8689-2640-A0FB-F63A088E0B3C}"/>
              </a:ext>
            </a:extLst>
          </p:cNvPr>
          <p:cNvGrpSpPr/>
          <p:nvPr/>
        </p:nvGrpSpPr>
        <p:grpSpPr>
          <a:xfrm>
            <a:off x="434131" y="0"/>
            <a:ext cx="12192000" cy="621792"/>
            <a:chOff x="0" y="0"/>
            <a:chExt cx="12192000" cy="621792"/>
          </a:xfrm>
        </p:grpSpPr>
        <p:sp>
          <p:nvSpPr>
            <p:cNvPr id="21" name="Rectangle 20">
              <a:extLst>
                <a:ext uri="{FF2B5EF4-FFF2-40B4-BE49-F238E27FC236}">
                  <a16:creationId xmlns:a16="http://schemas.microsoft.com/office/drawing/2014/main" id="{46AF49CA-C16F-6549-B488-4B8C6670EEB7}"/>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23" name="Picture 22">
              <a:extLst>
                <a:ext uri="{FF2B5EF4-FFF2-40B4-BE49-F238E27FC236}">
                  <a16:creationId xmlns:a16="http://schemas.microsoft.com/office/drawing/2014/main" id="{47129DE8-A261-5D4C-B223-A28525E71F79}"/>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12766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19" name="TextBox 18"/>
          <p:cNvSpPr txBox="1"/>
          <p:nvPr/>
        </p:nvSpPr>
        <p:spPr>
          <a:xfrm>
            <a:off x="1" y="795010"/>
            <a:ext cx="2743199"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lowchart: Terminator 16"/>
          <p:cNvSpPr/>
          <p:nvPr/>
        </p:nvSpPr>
        <p:spPr>
          <a:xfrm>
            <a:off x="1493520" y="617730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Hán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sp>
        <p:nvSpPr>
          <p:cNvPr id="23" name="Flowchart: Terminator 22"/>
          <p:cNvSpPr/>
          <p:nvPr/>
        </p:nvSpPr>
        <p:spPr>
          <a:xfrm>
            <a:off x="7936231" y="617731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Nôm</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8" name="Picture 17"/>
          <p:cNvPicPr>
            <a:picLocks noChangeAspect="1"/>
          </p:cNvPicPr>
          <p:nvPr/>
        </p:nvPicPr>
        <p:blipFill>
          <a:blip r:embed="rId3"/>
          <a:stretch>
            <a:fillRect/>
          </a:stretch>
        </p:blipFill>
        <p:spPr>
          <a:xfrm>
            <a:off x="6249670" y="1686560"/>
            <a:ext cx="5699760" cy="4389180"/>
          </a:xfrm>
          <a:prstGeom prst="rect">
            <a:avLst/>
          </a:prstGeom>
          <a:ln>
            <a:noFill/>
          </a:ln>
          <a:effectLst>
            <a:softEdge rad="112500"/>
          </a:effectLst>
        </p:spPr>
      </p:pic>
      <p:pic>
        <p:nvPicPr>
          <p:cNvPr id="21" name="Picture 20"/>
          <p:cNvPicPr>
            <a:picLocks noChangeAspect="1"/>
          </p:cNvPicPr>
          <p:nvPr/>
        </p:nvPicPr>
        <p:blipFill>
          <a:blip r:embed="rId4"/>
          <a:stretch>
            <a:fillRect/>
          </a:stretch>
        </p:blipFill>
        <p:spPr>
          <a:xfrm>
            <a:off x="284480" y="1686560"/>
            <a:ext cx="5703569" cy="4389160"/>
          </a:xfrm>
          <a:prstGeom prst="rect">
            <a:avLst/>
          </a:prstGeom>
          <a:ln>
            <a:noFill/>
          </a:ln>
          <a:effectLst>
            <a:softEdge rad="112500"/>
          </a:effectLst>
        </p:spPr>
      </p:pic>
      <p:grpSp>
        <p:nvGrpSpPr>
          <p:cNvPr id="12" name="Group 11">
            <a:extLst>
              <a:ext uri="{FF2B5EF4-FFF2-40B4-BE49-F238E27FC236}">
                <a16:creationId xmlns:a16="http://schemas.microsoft.com/office/drawing/2014/main" id="{B0495A99-5FCA-684A-8CF2-89A78A878A5D}"/>
              </a:ext>
            </a:extLst>
          </p:cNvPr>
          <p:cNvGrpSpPr/>
          <p:nvPr/>
        </p:nvGrpSpPr>
        <p:grpSpPr>
          <a:xfrm>
            <a:off x="0" y="0"/>
            <a:ext cx="12192000" cy="621792"/>
            <a:chOff x="0" y="0"/>
            <a:chExt cx="12192000" cy="621792"/>
          </a:xfrm>
        </p:grpSpPr>
        <p:sp>
          <p:nvSpPr>
            <p:cNvPr id="13" name="Rectangle 12">
              <a:extLst>
                <a:ext uri="{FF2B5EF4-FFF2-40B4-BE49-F238E27FC236}">
                  <a16:creationId xmlns:a16="http://schemas.microsoft.com/office/drawing/2014/main" id="{A0D02F96-99E4-EE41-926A-D32C2C56C499}"/>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4" name="Picture 13">
              <a:extLst>
                <a:ext uri="{FF2B5EF4-FFF2-40B4-BE49-F238E27FC236}">
                  <a16:creationId xmlns:a16="http://schemas.microsoft.com/office/drawing/2014/main" id="{49E62415-4F0E-B941-BAC2-D7E6A88F89B8}"/>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279592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5323840" y="717559"/>
            <a:ext cx="5262880" cy="833120"/>
          </a:xfrm>
          <a:prstGeom prst="flowChartPreparati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Nghệ</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thuật</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trúc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4610" y="102385"/>
            <a:ext cx="3921795" cy="2011680"/>
          </a:xfrm>
          <a:prstGeom prst="rect">
            <a:avLst/>
          </a:prstGeom>
          <a:solidFill>
            <a:srgbClr val="00B050"/>
          </a:solidFill>
          <a:ln>
            <a:solidFill>
              <a:srgbClr val="00B050"/>
            </a:solidFill>
          </a:ln>
        </p:spPr>
      </p:pic>
      <p:sp>
        <p:nvSpPr>
          <p:cNvPr id="6" name="Rectangle 5"/>
          <p:cNvSpPr/>
          <p:nvPr/>
        </p:nvSpPr>
        <p:spPr>
          <a:xfrm>
            <a:off x="660400" y="1863921"/>
            <a:ext cx="1398016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Các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Lăng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tẩm</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cung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điện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với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phong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cách</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đồ</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sộ</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kĩ</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thuật</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điêu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luyện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endParaRPr kumimoji="0" lang="en-US" sz="32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3074" name="Picture 2" descr="Lam Kin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80" y="2448696"/>
            <a:ext cx="3124201" cy="22350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942320" y="2448696"/>
            <a:ext cx="3028950" cy="2088389"/>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8707120" y="4299482"/>
            <a:ext cx="3401060" cy="2558517"/>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2733039" y="4299483"/>
            <a:ext cx="3597893" cy="2558517"/>
          </a:xfrm>
          <a:prstGeom prst="rect">
            <a:avLst/>
          </a:prstGeom>
          <a:ln>
            <a:noFill/>
          </a:ln>
          <a:effectLst>
            <a:softEdge rad="112500"/>
          </a:effectLst>
        </p:spPr>
      </p:pic>
    </p:spTree>
    <p:extLst>
      <p:ext uri="{BB962C8B-B14F-4D97-AF65-F5344CB8AC3E}">
        <p14:creationId xmlns:p14="http://schemas.microsoft.com/office/powerpoint/2010/main" val="189393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1381760" y="129032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1381760" y="246126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1381760" y="363220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lý</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1381760" y="480314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Y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1381760" y="5974080"/>
            <a:ext cx="2631440" cy="5994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Dư</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chí</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Pháp</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Ngô</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cáo</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4704080"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kí</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4918726" cy="599440"/>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toát</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yếu</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3"/>
            <a:endCxn id="23" idx="1"/>
          </p:cNvCxnSpPr>
          <p:nvPr/>
        </p:nvCxnSpPr>
        <p:spPr>
          <a:xfrm>
            <a:off x="4013200" y="2760980"/>
            <a:ext cx="2550160" cy="234188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3"/>
            <a:endCxn id="20" idx="1"/>
          </p:cNvCxnSpPr>
          <p:nvPr/>
        </p:nvCxnSpPr>
        <p:spPr>
          <a:xfrm flipV="1">
            <a:off x="4013200" y="1590040"/>
            <a:ext cx="2550160" cy="234188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9" idx="3"/>
            <a:endCxn id="21" idx="1"/>
          </p:cNvCxnSpPr>
          <p:nvPr/>
        </p:nvCxnSpPr>
        <p:spPr>
          <a:xfrm flipV="1">
            <a:off x="4013200" y="2760980"/>
            <a:ext cx="2550160" cy="351282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8390559" cy="830997"/>
            <a:chOff x="1" y="-22452"/>
            <a:chExt cx="6179475" cy="830997"/>
          </a:xfrm>
        </p:grpSpPr>
        <p:sp>
          <p:nvSpPr>
            <p:cNvPr id="35" name="TextBox 34"/>
            <p:cNvSpPr txBox="1"/>
            <p:nvPr/>
          </p:nvSpPr>
          <p:spPr>
            <a:xfrm>
              <a:off x="1" y="-22452"/>
              <a:ext cx="6179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Nối</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cột</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sao</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hợp</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lí</a:t>
              </a:r>
              <a:r>
                <a:rPr kumimoji="0" 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571614" y="195741"/>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7" name="Freeform 417"/>
            <p:cNvSpPr/>
            <p:nvPr/>
          </p:nvSpPr>
          <p:spPr>
            <a:xfrm>
              <a:off x="2662243" y="212750"/>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454"/>
          <p:cNvSpPr/>
          <p:nvPr/>
        </p:nvSpPr>
        <p:spPr>
          <a:xfrm rot="2983454">
            <a:off x="3432704" y="133125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780465" y="3680038"/>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786838" y="134645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432001" y="253845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431522" y="370071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431522" y="486351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431522" y="602631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786838" y="251588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786838" y="486334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786838" y="599633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0 0 L 0.22122 0.32199 " pathEditMode="relative" ptsTypes="AA">
                                      <p:cBhvr>
                                        <p:cTn id="9" dur="2000" fill="hold"/>
                                        <p:tgtEl>
                                          <p:spTgt spid="39"/>
                                        </p:tgtEl>
                                        <p:attrNameLst>
                                          <p:attrName>ppt_x</p:attrName>
                                          <p:attrName>ppt_y</p:attrName>
                                        </p:attrNameLst>
                                      </p:cBhvr>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0 0 L 0.20534 0.34143 " pathEditMode="relative" ptsTypes="AA">
                                      <p:cBhvr>
                                        <p:cTn id="23" dur="2000" fill="hold"/>
                                        <p:tgtEl>
                                          <p:spTgt spid="29"/>
                                        </p:tgtEl>
                                        <p:attrNameLst>
                                          <p:attrName>ppt_x</p:attrName>
                                          <p:attrName>ppt_y</p:attrName>
                                        </p:attrNameLst>
                                      </p:cBhvr>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0 0 L 0.20534 -0.34144 " pathEditMode="relative" ptsTypes="AA">
                                      <p:cBhvr>
                                        <p:cTn id="37" dur="2000" fill="hold"/>
                                        <p:tgtEl>
                                          <p:spTgt spid="31"/>
                                        </p:tgtEl>
                                        <p:attrNameLst>
                                          <p:attrName>ppt_x</p:attrName>
                                          <p:attrName>ppt_y</p:attrName>
                                        </p:attrNameLst>
                                      </p:cBhvr>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375E-6 -2.22222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0 0 L 0.20534 -0.49791 " pathEditMode="relative" ptsTypes="AA">
                                      <p:cBhvr>
                                        <p:cTn id="65" dur="2000" fill="hold"/>
                                        <p:tgtEl>
                                          <p:spTgt spid="41"/>
                                        </p:tgtEl>
                                        <p:attrNameLst>
                                          <p:attrName>ppt_x</p:attrName>
                                          <p:attrName>ppt_y</p:attrName>
                                        </p:attrNameLst>
                                      </p:cBhvr>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1D304-02AC-3944-9776-EBA9D1AF7ED1}"/>
              </a:ext>
            </a:extLst>
          </p:cNvPr>
          <p:cNvPicPr>
            <a:picLocks noChangeAspect="1"/>
          </p:cNvPicPr>
          <p:nvPr/>
        </p:nvPicPr>
        <p:blipFill rotWithShape="1">
          <a:blip r:embed="rId2"/>
          <a:srcRect l="25544" t="4977" r="4279" b="5815"/>
          <a:stretch/>
        </p:blipFill>
        <p:spPr>
          <a:xfrm>
            <a:off x="6224336" y="60158"/>
            <a:ext cx="6096000" cy="6737684"/>
          </a:xfrm>
          <a:prstGeom prst="rect">
            <a:avLst/>
          </a:prstGeom>
        </p:spPr>
      </p:pic>
      <p:grpSp>
        <p:nvGrpSpPr>
          <p:cNvPr id="6" name="Group 5">
            <a:extLst>
              <a:ext uri="{FF2B5EF4-FFF2-40B4-BE49-F238E27FC236}">
                <a16:creationId xmlns:a16="http://schemas.microsoft.com/office/drawing/2014/main" id="{AC7CC639-6C55-AF4C-AF53-249B58541667}"/>
              </a:ext>
            </a:extLst>
          </p:cNvPr>
          <p:cNvGrpSpPr/>
          <p:nvPr/>
        </p:nvGrpSpPr>
        <p:grpSpPr>
          <a:xfrm>
            <a:off x="192505" y="802105"/>
            <a:ext cx="7379369" cy="2277979"/>
            <a:chOff x="192505" y="802105"/>
            <a:chExt cx="7379369" cy="2277979"/>
          </a:xfrm>
        </p:grpSpPr>
        <p:sp>
          <p:nvSpPr>
            <p:cNvPr id="4" name="Rounded Rectangle 3">
              <a:extLst>
                <a:ext uri="{FF2B5EF4-FFF2-40B4-BE49-F238E27FC236}">
                  <a16:creationId xmlns:a16="http://schemas.microsoft.com/office/drawing/2014/main" id="{FBE3CDBE-9862-1442-8316-2D464EF1380A}"/>
                </a:ext>
              </a:extLst>
            </p:cNvPr>
            <p:cNvSpPr/>
            <p:nvPr/>
          </p:nvSpPr>
          <p:spPr>
            <a:xfrm>
              <a:off x="192505" y="802105"/>
              <a:ext cx="7379369" cy="2277979"/>
            </a:xfrm>
            <a:prstGeom prst="roundRect">
              <a:avLst>
                <a:gd name="adj" fmla="val 23709"/>
              </a:avLst>
            </a:prstGeom>
            <a:solidFill>
              <a:srgbClr val="F3E2D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96F0CC-6AEE-0648-8232-79A56D3BEBD8}"/>
                </a:ext>
              </a:extLst>
            </p:cNvPr>
            <p:cNvSpPr txBox="1"/>
            <p:nvPr/>
          </p:nvSpPr>
          <p:spPr>
            <a:xfrm>
              <a:off x="385010" y="971598"/>
              <a:ext cx="69943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lên ngôi thì Lê Thái Tổ đã làm gì đối với nền giáo dục nước ta?</a:t>
              </a:r>
            </a:p>
          </p:txBody>
        </p:sp>
      </p:grpSp>
    </p:spTree>
    <p:extLst>
      <p:ext uri="{BB962C8B-B14F-4D97-AF65-F5344CB8AC3E}">
        <p14:creationId xmlns:p14="http://schemas.microsoft.com/office/powerpoint/2010/main" val="18647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3680" y="1894648"/>
            <a:ext cx="6858000" cy="48211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8" name="Graphic 58" descr="Bank"/>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91" y="5848096"/>
            <a:ext cx="1071536" cy="1009904"/>
          </a:xfrm>
          <a:prstGeom prst="rect">
            <a:avLst/>
          </a:prstGeom>
        </p:spPr>
      </p:pic>
      <p:pic>
        <p:nvPicPr>
          <p:cNvPr id="6" name="Picture 5"/>
          <p:cNvPicPr>
            <a:picLocks noChangeAspect="1"/>
          </p:cNvPicPr>
          <p:nvPr/>
        </p:nvPicPr>
        <p:blipFill>
          <a:blip r:embed="rId5"/>
          <a:stretch>
            <a:fillRect/>
          </a:stretch>
        </p:blipFill>
        <p:spPr>
          <a:xfrm>
            <a:off x="6611112" y="1258220"/>
            <a:ext cx="5580888" cy="5343748"/>
          </a:xfrm>
          <a:prstGeom prst="rect">
            <a:avLst/>
          </a:prstGeom>
          <a:ln>
            <a:noFill/>
          </a:ln>
          <a:effectLst>
            <a:softEdge rad="112500"/>
          </a:effectLst>
        </p:spPr>
      </p:pic>
      <p:sp>
        <p:nvSpPr>
          <p:cNvPr id="9" name="TextBox 8"/>
          <p:cNvSpPr txBox="1"/>
          <p:nvPr/>
        </p:nvSpPr>
        <p:spPr>
          <a:xfrm>
            <a:off x="498650" y="2314379"/>
            <a:ext cx="6797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Mở</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tuyển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tài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sp>
        <p:nvSpPr>
          <p:cNvPr id="11" name="Flowchart: Terminator 10"/>
          <p:cNvSpPr/>
          <p:nvPr/>
        </p:nvSpPr>
        <p:spPr>
          <a:xfrm>
            <a:off x="719534" y="3234748"/>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711097" y="4784666"/>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434"/>
          <p:cNvSpPr/>
          <p:nvPr/>
        </p:nvSpPr>
        <p:spPr>
          <a:xfrm>
            <a:off x="1294438" y="5040553"/>
            <a:ext cx="432708" cy="394188"/>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35"/>
          <p:cNvSpPr/>
          <p:nvPr/>
        </p:nvSpPr>
        <p:spPr>
          <a:xfrm>
            <a:off x="1294438" y="3473512"/>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3253741" y="735000"/>
            <a:ext cx="2842260" cy="584775"/>
          </a:xfrm>
          <a:prstGeom prst="rect">
            <a:avLst/>
          </a:prstGeom>
          <a:solidFill>
            <a:schemeClr val="bg1"/>
          </a:solidFill>
          <a:ln>
            <a:solidFill>
              <a:srgbClr val="FFFF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33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1470</Words>
  <Application>Microsoft Macintosh PowerPoint</Application>
  <PresentationFormat>Widescreen</PresentationFormat>
  <Paragraphs>140</Paragraphs>
  <Slides>32</Slides>
  <Notes>2</Notes>
  <HiddenSlides>0</HiddenSlides>
  <MMClips>2</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32</vt:i4>
      </vt:variant>
    </vt:vector>
  </HeadingPairs>
  <TitlesOfParts>
    <vt:vector size="59" baseType="lpstr">
      <vt:lpstr>.VnTime</vt:lpstr>
      <vt:lpstr>#9Slide03 Arima Madurai ExtraBo</vt:lpstr>
      <vt:lpstr>#9Slide05 Pattaya</vt:lpstr>
      <vt:lpstr>Antic</vt:lpstr>
      <vt:lpstr>等线</vt:lpstr>
      <vt:lpstr>微软雅黑</vt:lpstr>
      <vt:lpstr>Neucha</vt:lpstr>
      <vt:lpstr>华康方圆体W7(P)</vt:lpstr>
      <vt:lpstr>小白</vt:lpstr>
      <vt:lpstr>Arial</vt:lpstr>
      <vt:lpstr>Bebas Neue</vt:lpstr>
      <vt:lpstr>Calibri</vt:lpstr>
      <vt:lpstr>Calibri Light</vt:lpstr>
      <vt:lpstr>Livvic</vt:lpstr>
      <vt:lpstr>Open Sans</vt:lpstr>
      <vt:lpstr>PT Serif</vt:lpstr>
      <vt:lpstr>Roboto Condensed Light</vt:lpstr>
      <vt:lpstr>Times New Roman</vt:lpstr>
      <vt:lpstr>Office Theme</vt:lpstr>
      <vt:lpstr>自定义设计方案</vt:lpstr>
      <vt:lpstr>Lawn and Garden Month by Slidesgo</vt:lpstr>
      <vt:lpstr>2_Office Theme</vt:lpstr>
      <vt:lpstr>3_Office Theme</vt:lpstr>
      <vt:lpstr>4_Office Theme</vt:lpstr>
      <vt:lpstr>5_Office Theme</vt:lpstr>
      <vt:lpstr>1_Lección de Historia de España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Hải Ngân Đinh</cp:lastModifiedBy>
  <cp:revision>8</cp:revision>
  <dcterms:created xsi:type="dcterms:W3CDTF">2022-10-02T15:37:50Z</dcterms:created>
  <dcterms:modified xsi:type="dcterms:W3CDTF">2024-01-24T13:32:43Z</dcterms:modified>
</cp:coreProperties>
</file>